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9"/>
  </p:notesMasterIdLst>
  <p:sldIdLst>
    <p:sldId id="257" r:id="rId2"/>
    <p:sldId id="258" r:id="rId3"/>
    <p:sldId id="260" r:id="rId4"/>
    <p:sldId id="263" r:id="rId5"/>
    <p:sldId id="262" r:id="rId6"/>
    <p:sldId id="268" r:id="rId7"/>
    <p:sldId id="269" r:id="rId8"/>
    <p:sldId id="270" r:id="rId9"/>
    <p:sldId id="271" r:id="rId10"/>
    <p:sldId id="272" r:id="rId11"/>
    <p:sldId id="273" r:id="rId12"/>
    <p:sldId id="275" r:id="rId13"/>
    <p:sldId id="274" r:id="rId14"/>
    <p:sldId id="280" r:id="rId15"/>
    <p:sldId id="281" r:id="rId16"/>
    <p:sldId id="282" r:id="rId17"/>
    <p:sldId id="283" r:id="rId18"/>
    <p:sldId id="285" r:id="rId19"/>
    <p:sldId id="286" r:id="rId20"/>
    <p:sldId id="287" r:id="rId21"/>
    <p:sldId id="288" r:id="rId22"/>
    <p:sldId id="289" r:id="rId23"/>
    <p:sldId id="290" r:id="rId24"/>
    <p:sldId id="291" r:id="rId25"/>
    <p:sldId id="293" r:id="rId26"/>
    <p:sldId id="294" r:id="rId27"/>
    <p:sldId id="295" r:id="rId28"/>
    <p:sldId id="296" r:id="rId29"/>
    <p:sldId id="297" r:id="rId30"/>
    <p:sldId id="298" r:id="rId31"/>
    <p:sldId id="299" r:id="rId32"/>
    <p:sldId id="300" r:id="rId33"/>
    <p:sldId id="276" r:id="rId34"/>
    <p:sldId id="302" r:id="rId35"/>
    <p:sldId id="303" r:id="rId36"/>
    <p:sldId id="304" r:id="rId37"/>
    <p:sldId id="305" r:id="rId38"/>
    <p:sldId id="306" r:id="rId39"/>
    <p:sldId id="301" r:id="rId40"/>
    <p:sldId id="307" r:id="rId41"/>
    <p:sldId id="308" r:id="rId42"/>
    <p:sldId id="309" r:id="rId43"/>
    <p:sldId id="310" r:id="rId44"/>
    <p:sldId id="311" r:id="rId45"/>
    <p:sldId id="312" r:id="rId46"/>
    <p:sldId id="313" r:id="rId47"/>
    <p:sldId id="314" r:id="rId48"/>
    <p:sldId id="315" r:id="rId49"/>
    <p:sldId id="316" r:id="rId50"/>
    <p:sldId id="319" r:id="rId51"/>
    <p:sldId id="322" r:id="rId52"/>
    <p:sldId id="323" r:id="rId53"/>
    <p:sldId id="324" r:id="rId54"/>
    <p:sldId id="325" r:id="rId55"/>
    <p:sldId id="326" r:id="rId56"/>
    <p:sldId id="327" r:id="rId57"/>
    <p:sldId id="328" r:id="rId58"/>
    <p:sldId id="329" r:id="rId59"/>
    <p:sldId id="330" r:id="rId60"/>
    <p:sldId id="331" r:id="rId61"/>
    <p:sldId id="332" r:id="rId62"/>
    <p:sldId id="333" r:id="rId63"/>
    <p:sldId id="334" r:id="rId64"/>
    <p:sldId id="335" r:id="rId65"/>
    <p:sldId id="320" r:id="rId66"/>
    <p:sldId id="259" r:id="rId67"/>
    <p:sldId id="261" r:id="rId6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0181E"/>
    <a:srgbClr val="FFFFFF"/>
    <a:srgbClr val="3C4E20"/>
    <a:srgbClr val="401C30"/>
    <a:srgbClr val="AEBDB1"/>
    <a:srgbClr val="899CC2"/>
    <a:srgbClr val="A3ACF7"/>
    <a:srgbClr val="D6B582"/>
    <a:srgbClr val="FF0000"/>
    <a:srgbClr val="FFCAA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85230" autoAdjust="0"/>
  </p:normalViewPr>
  <p:slideViewPr>
    <p:cSldViewPr snapToGrid="0">
      <p:cViewPr varScale="1">
        <p:scale>
          <a:sx n="90" d="100"/>
          <a:sy n="90" d="100"/>
        </p:scale>
        <p:origin x="714" y="96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0897E7B-8797-4DD2-8527-8372BF94A8E8}" type="datetimeFigureOut">
              <a:rPr lang="en-US" smtClean="0"/>
              <a:t>1/26/2024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E78B7E3-212B-4F07-9B48-252601D7B0E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02944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81357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77905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017028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389401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11310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395295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4862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277910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05217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372207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056868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09311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5335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E78B7E3-212B-4F07-9B48-252601D7B0E8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2304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3.gif"/><Relationship Id="rId4" Type="http://schemas.openxmlformats.org/officeDocument/2006/relationships/image" Target="../media/image2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person in a white room&#10;&#10;Description automatically generated">
            <a:extLst>
              <a:ext uri="{FF2B5EF4-FFF2-40B4-BE49-F238E27FC236}">
                <a16:creationId xmlns:a16="http://schemas.microsoft.com/office/drawing/2014/main" id="{A30252F8-B5DB-E2DB-ACB0-727F7817A7B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497" r="637" b="5631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4DE43E0C-F91D-3476-A621-4D3B6CF42385}"/>
              </a:ext>
            </a:extLst>
          </p:cNvPr>
          <p:cNvSpPr/>
          <p:nvPr userDrawn="1"/>
        </p:nvSpPr>
        <p:spPr>
          <a:xfrm>
            <a:off x="0" y="12700"/>
            <a:ext cx="12191999" cy="6858000"/>
          </a:xfrm>
          <a:prstGeom prst="rect">
            <a:avLst/>
          </a:prstGeom>
          <a:gradFill flip="none" rotWithShape="1">
            <a:gsLst>
              <a:gs pos="60000">
                <a:schemeClr val="accent5">
                  <a:lumMod val="40000"/>
                  <a:lumOff val="60000"/>
                  <a:alpha val="90000"/>
                </a:schemeClr>
              </a:gs>
              <a:gs pos="0">
                <a:schemeClr val="accent5">
                  <a:lumMod val="5000"/>
                  <a:lumOff val="95000"/>
                </a:schemeClr>
              </a:gs>
              <a:gs pos="78000">
                <a:schemeClr val="accent5">
                  <a:lumMod val="40000"/>
                  <a:lumOff val="60000"/>
                  <a:alpha val="20000"/>
                </a:schemeClr>
              </a:gs>
              <a:gs pos="100000">
                <a:schemeClr val="accent5">
                  <a:lumMod val="60000"/>
                  <a:lumOff val="40000"/>
                  <a:alpha val="5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83E3DF7-CA90-C0F3-6E6D-21E17EBFAE34}"/>
              </a:ext>
            </a:extLst>
          </p:cNvPr>
          <p:cNvSpPr/>
          <p:nvPr userDrawn="1"/>
        </p:nvSpPr>
        <p:spPr>
          <a:xfrm>
            <a:off x="-3" y="2806700"/>
            <a:ext cx="12192003" cy="198120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FF85F9B5-CE9F-D32C-0EEA-EC666FEE2E1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460500" y="2952750"/>
            <a:ext cx="9118600" cy="1835150"/>
          </a:xfrm>
        </p:spPr>
        <p:txBody>
          <a:bodyPr>
            <a:normAutofit/>
          </a:bodyPr>
          <a:lstStyle>
            <a:lvl1pPr marL="0" indent="0" algn="ctr">
              <a:buNone/>
              <a:defRPr sz="4400">
                <a:latin typeface="Palatino Linotype" panose="02040502050505030304" pitchFamily="18" charset="0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424DC5B2-1199-9095-AD9F-B4A41C3F79C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460500" y="4838700"/>
            <a:ext cx="9118600" cy="1231900"/>
          </a:xfrm>
        </p:spPr>
        <p:txBody>
          <a:bodyPr>
            <a:normAutofit/>
          </a:bodyPr>
          <a:lstStyle>
            <a:lvl1pPr marL="0" indent="0">
              <a:buNone/>
              <a:defRPr sz="2400">
                <a:latin typeface="Narkisim" panose="020E0502050101010101" pitchFamily="34" charset="-79"/>
                <a:cs typeface="Narkisim" panose="020E0502050101010101" pitchFamily="34" charset="-79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21" name="Picture 20" descr="A blue and white logo&#10;&#10;Description automatically generated">
            <a:extLst>
              <a:ext uri="{FF2B5EF4-FFF2-40B4-BE49-F238E27FC236}">
                <a16:creationId xmlns:a16="http://schemas.microsoft.com/office/drawing/2014/main" id="{90C6D628-A90A-9732-3B95-42A71D1320C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648" b="31806"/>
          <a:stretch/>
        </p:blipFill>
        <p:spPr>
          <a:xfrm>
            <a:off x="438150" y="6057783"/>
            <a:ext cx="1625600" cy="447792"/>
          </a:xfrm>
          <a:prstGeom prst="rect">
            <a:avLst/>
          </a:prstGeom>
        </p:spPr>
      </p:pic>
      <p:pic>
        <p:nvPicPr>
          <p:cNvPr id="22" name="Picture 2" descr="Chonnam National University - Wikipedia">
            <a:extLst>
              <a:ext uri="{FF2B5EF4-FFF2-40B4-BE49-F238E27FC236}">
                <a16:creationId xmlns:a16="http://schemas.microsoft.com/office/drawing/2014/main" id="{60420E19-33DE-7C6A-EECA-87002C7A916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9000" y="5141148"/>
            <a:ext cx="723900" cy="723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909056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352B09-4CB6-F71F-EF01-06FE71E791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6AEF0FB-6BF1-3015-8B06-33B12475961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12083D9-40ED-A0B9-4BD6-C177AC71FEC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7A652D4-E09B-DFB6-1791-5D52F2A16B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837531-917A-9E77-D66C-24DA75417C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38203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50EF73-2271-107E-C2AB-1625DB7E3B9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11300" y="365125"/>
            <a:ext cx="2957005" cy="1325563"/>
          </a:xfrm>
        </p:spPr>
        <p:txBody>
          <a:bodyPr/>
          <a:lstStyle>
            <a:lvl1pPr>
              <a:defRPr>
                <a:solidFill>
                  <a:schemeClr val="tx1">
                    <a:lumMod val="85000"/>
                    <a:lumOff val="15000"/>
                  </a:schemeClr>
                </a:solidFill>
                <a:latin typeface="Congenial SemiBold" panose="02000503040000020004" pitchFamily="2" charset="0"/>
              </a:defRPr>
            </a:lvl1pPr>
          </a:lstStyle>
          <a:p>
            <a:r>
              <a:rPr lang="en-US" dirty="0"/>
              <a:t>Who I am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A1C1CCC-92F8-0310-E0F2-33459A3086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1026" name="Picture 2" descr="Brain - Free computer icons">
            <a:extLst>
              <a:ext uri="{FF2B5EF4-FFF2-40B4-BE49-F238E27FC236}">
                <a16:creationId xmlns:a16="http://schemas.microsoft.com/office/drawing/2014/main" id="{F4438A17-9805-A6FD-F218-573BF8AE678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400" y="469106"/>
            <a:ext cx="1117600" cy="1117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69EFDC0-8FE4-62D2-864C-DE315BA5C1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200" y="2252663"/>
            <a:ext cx="3255254" cy="3276600"/>
          </a:xfrm>
          <a:prstGeom prst="ellipse">
            <a:avLst/>
          </a:prstGeom>
          <a:ln>
            <a:noFill/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CC7552F7-B323-8E37-47ED-142F104C4AA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11200" y="5148263"/>
            <a:ext cx="3255963" cy="762000"/>
          </a:xfrm>
          <a:prstGeom prst="roundRect">
            <a:avLst>
              <a:gd name="adj" fmla="val 20000"/>
            </a:avLst>
          </a:prstGeom>
          <a:solidFill>
            <a:schemeClr val="bg1">
              <a:lumMod val="95000"/>
            </a:schemeClr>
          </a:solidFill>
        </p:spPr>
        <p:txBody>
          <a:bodyPr anchor="ctr" anchorCtr="0"/>
          <a:lstStyle>
            <a:lvl1pPr marL="0" indent="0" algn="ctr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  <a:latin typeface="Aptos ExtraBold" panose="020B00040202020202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A73951B-31F3-97C3-7B36-357EFDB702AB}"/>
              </a:ext>
            </a:extLst>
          </p:cNvPr>
          <p:cNvSpPr/>
          <p:nvPr userDrawn="1"/>
        </p:nvSpPr>
        <p:spPr>
          <a:xfrm>
            <a:off x="4756150" y="1205911"/>
            <a:ext cx="660400" cy="660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Arc 22">
            <a:extLst>
              <a:ext uri="{FF2B5EF4-FFF2-40B4-BE49-F238E27FC236}">
                <a16:creationId xmlns:a16="http://schemas.microsoft.com/office/drawing/2014/main" id="{9C54B2C4-1B8A-B6FC-8A68-CDC4C4E3151B}"/>
              </a:ext>
            </a:extLst>
          </p:cNvPr>
          <p:cNvSpPr/>
          <p:nvPr userDrawn="1"/>
        </p:nvSpPr>
        <p:spPr>
          <a:xfrm rot="13527241">
            <a:off x="4754853" y="1204613"/>
            <a:ext cx="662996" cy="662996"/>
          </a:xfrm>
          <a:prstGeom prst="arc">
            <a:avLst>
              <a:gd name="adj1" fmla="val 16200000"/>
              <a:gd name="adj2" fmla="val 10615341"/>
            </a:avLst>
          </a:prstGeom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F64549B-EB1B-7FC1-7FA3-E9B2EC03424C}"/>
              </a:ext>
            </a:extLst>
          </p:cNvPr>
          <p:cNvSpPr txBox="1"/>
          <p:nvPr userDrawn="1"/>
        </p:nvSpPr>
        <p:spPr>
          <a:xfrm>
            <a:off x="4913867" y="1274501"/>
            <a:ext cx="34496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FB21D1A4-95BE-EA00-5926-AF7FE40E1726}"/>
              </a:ext>
            </a:extLst>
          </p:cNvPr>
          <p:cNvSpPr/>
          <p:nvPr userDrawn="1"/>
        </p:nvSpPr>
        <p:spPr>
          <a:xfrm>
            <a:off x="4756150" y="2514308"/>
            <a:ext cx="660400" cy="660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Arc 25">
            <a:extLst>
              <a:ext uri="{FF2B5EF4-FFF2-40B4-BE49-F238E27FC236}">
                <a16:creationId xmlns:a16="http://schemas.microsoft.com/office/drawing/2014/main" id="{3278A6C2-2111-CDEA-67EB-491D1ADBEA09}"/>
              </a:ext>
            </a:extLst>
          </p:cNvPr>
          <p:cNvSpPr/>
          <p:nvPr userDrawn="1"/>
        </p:nvSpPr>
        <p:spPr>
          <a:xfrm rot="13527241">
            <a:off x="4754853" y="2513010"/>
            <a:ext cx="662996" cy="662996"/>
          </a:xfrm>
          <a:prstGeom prst="arc">
            <a:avLst>
              <a:gd name="adj1" fmla="val 16200000"/>
              <a:gd name="adj2" fmla="val 10615341"/>
            </a:avLst>
          </a:prstGeom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B3A0895-CC3E-961D-3454-CB81FDD75CD2}"/>
              </a:ext>
            </a:extLst>
          </p:cNvPr>
          <p:cNvSpPr txBox="1"/>
          <p:nvPr userDrawn="1"/>
        </p:nvSpPr>
        <p:spPr>
          <a:xfrm>
            <a:off x="4888219" y="2582898"/>
            <a:ext cx="39626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3CEC373-9986-0977-25C2-A9B53833C59B}"/>
              </a:ext>
            </a:extLst>
          </p:cNvPr>
          <p:cNvSpPr/>
          <p:nvPr userDrawn="1"/>
        </p:nvSpPr>
        <p:spPr>
          <a:xfrm>
            <a:off x="4756150" y="3819887"/>
            <a:ext cx="660400" cy="660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" name="Arc 28">
            <a:extLst>
              <a:ext uri="{FF2B5EF4-FFF2-40B4-BE49-F238E27FC236}">
                <a16:creationId xmlns:a16="http://schemas.microsoft.com/office/drawing/2014/main" id="{DC3B3CE0-8198-C56D-7F0E-128B3851864C}"/>
              </a:ext>
            </a:extLst>
          </p:cNvPr>
          <p:cNvSpPr/>
          <p:nvPr userDrawn="1"/>
        </p:nvSpPr>
        <p:spPr>
          <a:xfrm rot="13527241">
            <a:off x="4754853" y="3818589"/>
            <a:ext cx="662996" cy="662996"/>
          </a:xfrm>
          <a:prstGeom prst="arc">
            <a:avLst>
              <a:gd name="adj1" fmla="val 16200000"/>
              <a:gd name="adj2" fmla="val 10615341"/>
            </a:avLst>
          </a:prstGeom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A19B51A-A7E7-C2D9-F356-74E7D51C52ED}"/>
              </a:ext>
            </a:extLst>
          </p:cNvPr>
          <p:cNvSpPr txBox="1"/>
          <p:nvPr userDrawn="1"/>
        </p:nvSpPr>
        <p:spPr>
          <a:xfrm>
            <a:off x="4894631" y="3888477"/>
            <a:ext cx="38343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3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EC7422C0-B6D1-F7BE-4C6C-55A852BF707E}"/>
              </a:ext>
            </a:extLst>
          </p:cNvPr>
          <p:cNvSpPr/>
          <p:nvPr userDrawn="1"/>
        </p:nvSpPr>
        <p:spPr>
          <a:xfrm>
            <a:off x="4756150" y="5076791"/>
            <a:ext cx="660400" cy="6604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C86086E8-F03A-8F3D-2815-087ACD5BD84A}"/>
              </a:ext>
            </a:extLst>
          </p:cNvPr>
          <p:cNvSpPr/>
          <p:nvPr userDrawn="1"/>
        </p:nvSpPr>
        <p:spPr>
          <a:xfrm rot="13527241">
            <a:off x="4754853" y="5075493"/>
            <a:ext cx="662996" cy="662996"/>
          </a:xfrm>
          <a:prstGeom prst="arc">
            <a:avLst>
              <a:gd name="adj1" fmla="val 16200000"/>
              <a:gd name="adj2" fmla="val 10615341"/>
            </a:avLst>
          </a:prstGeom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81FBDE2-1F18-8410-B8A7-590206FFA5A7}"/>
              </a:ext>
            </a:extLst>
          </p:cNvPr>
          <p:cNvSpPr txBox="1"/>
          <p:nvPr userDrawn="1"/>
        </p:nvSpPr>
        <p:spPr>
          <a:xfrm>
            <a:off x="4881807" y="5145381"/>
            <a:ext cx="40908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75000"/>
                    <a:lumOff val="2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29BB6C8-A893-ABAD-4B21-F76D2EE1CA7F}"/>
              </a:ext>
            </a:extLst>
          </p:cNvPr>
          <p:cNvSpPr txBox="1"/>
          <p:nvPr userDrawn="1"/>
        </p:nvSpPr>
        <p:spPr>
          <a:xfrm>
            <a:off x="5432413" y="1094876"/>
            <a:ext cx="33759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ptos ExtraBold" panose="020B0004020202020204" pitchFamily="34" charset="0"/>
              </a:rPr>
              <a:t>Current Position – 2021 to present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4986D11-89DB-5D50-EA1E-00517FACBB14}"/>
              </a:ext>
            </a:extLst>
          </p:cNvPr>
          <p:cNvSpPr txBox="1"/>
          <p:nvPr userDrawn="1"/>
        </p:nvSpPr>
        <p:spPr>
          <a:xfrm>
            <a:off x="5473700" y="2360576"/>
            <a:ext cx="269503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ptos ExtraBold" panose="020B0004020202020204" pitchFamily="34" charset="0"/>
              </a:rPr>
              <a:t>Ph.D Degree – 2017 to 2021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86870A3-797A-157D-BA80-4BD36E5ADB2B}"/>
              </a:ext>
            </a:extLst>
          </p:cNvPr>
          <p:cNvSpPr txBox="1"/>
          <p:nvPr userDrawn="1"/>
        </p:nvSpPr>
        <p:spPr>
          <a:xfrm>
            <a:off x="5473700" y="3660705"/>
            <a:ext cx="253312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ptos ExtraBold" panose="020B0004020202020204" pitchFamily="34" charset="0"/>
              </a:rPr>
              <a:t>MS Degree – 2015 to 2017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9EEF266-AE2C-B07D-C32B-1D235388E86C}"/>
              </a:ext>
            </a:extLst>
          </p:cNvPr>
          <p:cNvSpPr txBox="1"/>
          <p:nvPr userDrawn="1"/>
        </p:nvSpPr>
        <p:spPr>
          <a:xfrm>
            <a:off x="5473700" y="4907106"/>
            <a:ext cx="24834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ptos ExtraBold" panose="020B0004020202020204" pitchFamily="34" charset="0"/>
              </a:rPr>
              <a:t>BE Degree – 2010 to 2015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0AF4D40-D261-4414-6CCB-9247D7EB3608}"/>
              </a:ext>
            </a:extLst>
          </p:cNvPr>
          <p:cNvCxnSpPr>
            <a:cxnSpLocks/>
          </p:cNvCxnSpPr>
          <p:nvPr userDrawn="1"/>
        </p:nvCxnSpPr>
        <p:spPr>
          <a:xfrm>
            <a:off x="5517034" y="1401680"/>
            <a:ext cx="1550504" cy="0"/>
          </a:xfrm>
          <a:prstGeom prst="line">
            <a:avLst/>
          </a:prstGeom>
          <a:ln w="19050">
            <a:gradFill flip="none" rotWithShape="1">
              <a:gsLst>
                <a:gs pos="0">
                  <a:schemeClr val="tx1">
                    <a:lumMod val="95000"/>
                    <a:lumOff val="5000"/>
                  </a:schemeClr>
                </a:gs>
                <a:gs pos="65000">
                  <a:schemeClr val="tx1">
                    <a:lumMod val="85000"/>
                    <a:lumOff val="1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56890816-A9D1-227C-EDA4-1129A6371FE1}"/>
              </a:ext>
            </a:extLst>
          </p:cNvPr>
          <p:cNvCxnSpPr>
            <a:cxnSpLocks/>
          </p:cNvCxnSpPr>
          <p:nvPr userDrawn="1"/>
        </p:nvCxnSpPr>
        <p:spPr>
          <a:xfrm>
            <a:off x="5571980" y="2649130"/>
            <a:ext cx="1159020" cy="0"/>
          </a:xfrm>
          <a:prstGeom prst="line">
            <a:avLst/>
          </a:prstGeom>
          <a:ln w="19050">
            <a:gradFill flip="none" rotWithShape="1">
              <a:gsLst>
                <a:gs pos="0">
                  <a:schemeClr val="tx1">
                    <a:lumMod val="95000"/>
                    <a:lumOff val="5000"/>
                  </a:schemeClr>
                </a:gs>
                <a:gs pos="65000">
                  <a:schemeClr val="tx1">
                    <a:lumMod val="85000"/>
                    <a:lumOff val="1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2EC084A5-1EDD-1E37-28A8-6A5AD327B20B}"/>
              </a:ext>
            </a:extLst>
          </p:cNvPr>
          <p:cNvCxnSpPr>
            <a:cxnSpLocks/>
          </p:cNvCxnSpPr>
          <p:nvPr userDrawn="1"/>
        </p:nvCxnSpPr>
        <p:spPr>
          <a:xfrm>
            <a:off x="5569049" y="3954809"/>
            <a:ext cx="1006376" cy="0"/>
          </a:xfrm>
          <a:prstGeom prst="line">
            <a:avLst/>
          </a:prstGeom>
          <a:ln w="19050">
            <a:gradFill flip="none" rotWithShape="1">
              <a:gsLst>
                <a:gs pos="0">
                  <a:schemeClr val="tx1">
                    <a:lumMod val="95000"/>
                    <a:lumOff val="5000"/>
                  </a:schemeClr>
                </a:gs>
                <a:gs pos="65000">
                  <a:schemeClr val="tx1">
                    <a:lumMod val="85000"/>
                    <a:lumOff val="1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61C533F6-9CE3-600F-3FA0-4A17CBCD8D18}"/>
              </a:ext>
            </a:extLst>
          </p:cNvPr>
          <p:cNvCxnSpPr>
            <a:cxnSpLocks/>
          </p:cNvCxnSpPr>
          <p:nvPr userDrawn="1"/>
        </p:nvCxnSpPr>
        <p:spPr>
          <a:xfrm>
            <a:off x="5574194" y="5201914"/>
            <a:ext cx="931381" cy="0"/>
          </a:xfrm>
          <a:prstGeom prst="line">
            <a:avLst/>
          </a:prstGeom>
          <a:ln w="19050">
            <a:gradFill flip="none" rotWithShape="1">
              <a:gsLst>
                <a:gs pos="0">
                  <a:schemeClr val="tx1">
                    <a:lumMod val="95000"/>
                    <a:lumOff val="5000"/>
                  </a:schemeClr>
                </a:gs>
                <a:gs pos="65000">
                  <a:schemeClr val="tx1">
                    <a:lumMod val="85000"/>
                    <a:lumOff val="1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EEFE8978-2844-F063-9619-8A732C2ACF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050" y="1442655"/>
            <a:ext cx="4089400" cy="419100"/>
          </a:xfrm>
        </p:spPr>
        <p:txBody>
          <a:bodyPr>
            <a:noAutofit/>
          </a:bodyPr>
          <a:lstStyle>
            <a:lvl1pPr marL="228600" indent="-228600">
              <a:spcBef>
                <a:spcPts val="0"/>
              </a:spcBef>
              <a:buFont typeface="Courier New" panose="02070309020205020404" pitchFamily="49" charset="0"/>
              <a:buChar char="o"/>
              <a:defRPr sz="1400"/>
            </a:lvl1pPr>
          </a:lstStyle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50" name="Text Placeholder 48">
            <a:extLst>
              <a:ext uri="{FF2B5EF4-FFF2-40B4-BE49-F238E27FC236}">
                <a16:creationId xmlns:a16="http://schemas.microsoft.com/office/drawing/2014/main" id="{725F3295-4F09-6110-4025-A0FC4DBB317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580706" y="2708273"/>
            <a:ext cx="4089400" cy="419100"/>
          </a:xfrm>
        </p:spPr>
        <p:txBody>
          <a:bodyPr>
            <a:noAutofit/>
          </a:bodyPr>
          <a:lstStyle>
            <a:lvl1pPr marL="228600" indent="-228600">
              <a:spcBef>
                <a:spcPts val="0"/>
              </a:spcBef>
              <a:buFont typeface="Courier New" panose="02070309020205020404" pitchFamily="49" charset="0"/>
              <a:buChar char="o"/>
              <a:defRPr sz="1400"/>
            </a:lvl1pPr>
          </a:lstStyle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51" name="Text Placeholder 48">
            <a:extLst>
              <a:ext uri="{FF2B5EF4-FFF2-40B4-BE49-F238E27FC236}">
                <a16:creationId xmlns:a16="http://schemas.microsoft.com/office/drawing/2014/main" id="{93B6EA6D-EA11-CC64-5A39-820F264B39F7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580706" y="4007859"/>
            <a:ext cx="4089400" cy="419100"/>
          </a:xfrm>
        </p:spPr>
        <p:txBody>
          <a:bodyPr>
            <a:noAutofit/>
          </a:bodyPr>
          <a:lstStyle>
            <a:lvl1pPr marL="228600" indent="-228600">
              <a:spcBef>
                <a:spcPts val="0"/>
              </a:spcBef>
              <a:buFont typeface="Courier New" panose="02070309020205020404" pitchFamily="49" charset="0"/>
              <a:buChar char="o"/>
              <a:defRPr sz="1400"/>
            </a:lvl1pPr>
          </a:lstStyle>
          <a:p>
            <a:pPr lvl="0"/>
            <a:endParaRPr lang="en-US" dirty="0"/>
          </a:p>
          <a:p>
            <a:pPr lvl="0"/>
            <a:endParaRPr lang="en-US" dirty="0"/>
          </a:p>
        </p:txBody>
      </p:sp>
      <p:sp>
        <p:nvSpPr>
          <p:cNvPr id="52" name="Text Placeholder 48">
            <a:extLst>
              <a:ext uri="{FF2B5EF4-FFF2-40B4-BE49-F238E27FC236}">
                <a16:creationId xmlns:a16="http://schemas.microsoft.com/office/drawing/2014/main" id="{1F96C809-6045-497E-4872-CDEDFD7294B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71433" y="5245660"/>
            <a:ext cx="4089400" cy="419100"/>
          </a:xfrm>
        </p:spPr>
        <p:txBody>
          <a:bodyPr>
            <a:noAutofit/>
          </a:bodyPr>
          <a:lstStyle>
            <a:lvl1pPr marL="228600" indent="-228600">
              <a:spcBef>
                <a:spcPts val="0"/>
              </a:spcBef>
              <a:buFont typeface="Courier New" panose="02070309020205020404" pitchFamily="49" charset="0"/>
              <a:buChar char="o"/>
              <a:defRPr sz="1400"/>
            </a:lvl1pPr>
          </a:lstStyle>
          <a:p>
            <a:pPr lvl="0"/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84765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EB1B10-A183-BF4C-E182-5EDF0ACD1A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97000" y="365125"/>
            <a:ext cx="3618883" cy="1325563"/>
          </a:xfrm>
        </p:spPr>
        <p:txBody>
          <a:bodyPr/>
          <a:lstStyle>
            <a:lvl1pPr>
              <a:defRPr>
                <a:solidFill>
                  <a:schemeClr val="tx1">
                    <a:lumMod val="85000"/>
                    <a:lumOff val="15000"/>
                  </a:schemeClr>
                </a:solidFill>
                <a:latin typeface="Congenial SemiBold" panose="02000503040000020004" pitchFamily="2" charset="0"/>
              </a:defRPr>
            </a:lvl1pPr>
          </a:lstStyle>
          <a:p>
            <a:r>
              <a:rPr lang="en-US" dirty="0"/>
              <a:t>Publications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E366FD2-95F9-C3EC-2891-BEB120E32D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4" name="Picture 2" descr="Brain - Free computer icons">
            <a:extLst>
              <a:ext uri="{FF2B5EF4-FFF2-40B4-BE49-F238E27FC236}">
                <a16:creationId xmlns:a16="http://schemas.microsoft.com/office/drawing/2014/main" id="{2FDBF5E3-11EE-2A29-136D-A4BBFB1065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400" y="469106"/>
            <a:ext cx="1117600" cy="1117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8C552C0-C6E2-111D-4F9A-2ED9101368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397000" y="1989138"/>
            <a:ext cx="9956800" cy="41814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577795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EB1B10-A183-BF4C-E182-5EDF0ACD1A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97000" y="365125"/>
            <a:ext cx="9956800" cy="1325563"/>
          </a:xfrm>
        </p:spPr>
        <p:txBody>
          <a:bodyPr/>
          <a:lstStyle>
            <a:lvl1pPr>
              <a:defRPr>
                <a:solidFill>
                  <a:schemeClr val="tx1">
                    <a:lumMod val="85000"/>
                    <a:lumOff val="15000"/>
                  </a:schemeClr>
                </a:solidFill>
                <a:latin typeface="Congenial SemiBold" panose="02000503040000020004" pitchFamily="2" charset="0"/>
              </a:defRPr>
            </a:lvl1pPr>
          </a:lstStyle>
          <a:p>
            <a:r>
              <a:rPr lang="en-US" dirty="0"/>
              <a:t>Outline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8E366FD2-95F9-C3EC-2891-BEB120E32D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4" name="Picture 2" descr="Brain - Free computer icons">
            <a:extLst>
              <a:ext uri="{FF2B5EF4-FFF2-40B4-BE49-F238E27FC236}">
                <a16:creationId xmlns:a16="http://schemas.microsoft.com/office/drawing/2014/main" id="{2FDBF5E3-11EE-2A29-136D-A4BBFB10659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400" y="469106"/>
            <a:ext cx="1117600" cy="1117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48C552C0-C6E2-111D-4F9A-2ED9101368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397000" y="1989138"/>
            <a:ext cx="9956800" cy="4181475"/>
          </a:xfrm>
        </p:spPr>
        <p:txBody>
          <a:bodyPr>
            <a:normAutofit/>
          </a:bodyPr>
          <a:lstStyle>
            <a:lvl1pPr marL="514350" indent="-514350">
              <a:buFont typeface="+mj-lt"/>
              <a:buAutoNum type="arabicPeriod"/>
              <a:defRPr sz="200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defRPr>
            </a:lvl1pPr>
            <a:lvl2pPr marL="914400" indent="-457200">
              <a:buFont typeface="+mj-lt"/>
              <a:buAutoNum type="arabicPeriod"/>
              <a:defRPr/>
            </a:lvl2pPr>
            <a:lvl3pPr marL="1371600" indent="-457200">
              <a:buFont typeface="+mj-lt"/>
              <a:buAutoNum type="arabicPeriod"/>
              <a:defRPr/>
            </a:lvl3pPr>
            <a:lvl4pPr marL="1714500" indent="-342900">
              <a:buFont typeface="+mj-lt"/>
              <a:buAutoNum type="arabicPeriod"/>
              <a:defRPr/>
            </a:lvl4pPr>
            <a:lvl5pPr marL="2171700" indent="-342900">
              <a:buFont typeface="+mj-lt"/>
              <a:buAutoNum type="arabicPeriod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8197128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bg>
      <p:bgPr>
        <a:blipFill dpi="0" rotWithShape="1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76C015D-9C11-67FE-FA23-FF356BB2B57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tx1">
                  <a:lumMod val="95000"/>
                  <a:lumOff val="5000"/>
                  <a:alpha val="90000"/>
                </a:schemeClr>
              </a:gs>
              <a:gs pos="49000">
                <a:schemeClr val="tx1">
                  <a:lumMod val="85000"/>
                  <a:lumOff val="15000"/>
                  <a:alpha val="70000"/>
                </a:schemeClr>
              </a:gs>
              <a:gs pos="100000">
                <a:schemeClr val="bg1">
                  <a:lumMod val="95000"/>
                  <a:alpha val="50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B88097-ED71-20EA-4280-AB6EF2CE2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44115" y="2384595"/>
            <a:ext cx="3341914" cy="2088810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defRPr>
            </a:lvl1pPr>
          </a:lstStyle>
          <a:p>
            <a:r>
              <a:rPr lang="en-US" dirty="0"/>
              <a:t>Alzheimer’s Disease Prediction</a:t>
            </a: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3456E83E-6E30-4349-7304-BF7DF628AD57}"/>
              </a:ext>
            </a:extLst>
          </p:cNvPr>
          <p:cNvSpPr/>
          <p:nvPr userDrawn="1"/>
        </p:nvSpPr>
        <p:spPr>
          <a:xfrm>
            <a:off x="152400" y="6477000"/>
            <a:ext cx="1067592" cy="320040"/>
          </a:xfrm>
          <a:custGeom>
            <a:avLst/>
            <a:gdLst>
              <a:gd name="connsiteX0" fmla="*/ 30480 w 1067592"/>
              <a:gd name="connsiteY0" fmla="*/ 30480 h 320040"/>
              <a:gd name="connsiteX1" fmla="*/ 68580 w 1067592"/>
              <a:gd name="connsiteY1" fmla="*/ 22860 h 320040"/>
              <a:gd name="connsiteX2" fmla="*/ 114300 w 1067592"/>
              <a:gd name="connsiteY2" fmla="*/ 15240 h 320040"/>
              <a:gd name="connsiteX3" fmla="*/ 175260 w 1067592"/>
              <a:gd name="connsiteY3" fmla="*/ 0 h 320040"/>
              <a:gd name="connsiteX4" fmla="*/ 320040 w 1067592"/>
              <a:gd name="connsiteY4" fmla="*/ 15240 h 320040"/>
              <a:gd name="connsiteX5" fmla="*/ 373380 w 1067592"/>
              <a:gd name="connsiteY5" fmla="*/ 30480 h 320040"/>
              <a:gd name="connsiteX6" fmla="*/ 426720 w 1067592"/>
              <a:gd name="connsiteY6" fmla="*/ 38100 h 320040"/>
              <a:gd name="connsiteX7" fmla="*/ 464820 w 1067592"/>
              <a:gd name="connsiteY7" fmla="*/ 45720 h 320040"/>
              <a:gd name="connsiteX8" fmla="*/ 769620 w 1067592"/>
              <a:gd name="connsiteY8" fmla="*/ 76200 h 320040"/>
              <a:gd name="connsiteX9" fmla="*/ 800100 w 1067592"/>
              <a:gd name="connsiteY9" fmla="*/ 83820 h 320040"/>
              <a:gd name="connsiteX10" fmla="*/ 883920 w 1067592"/>
              <a:gd name="connsiteY10" fmla="*/ 91440 h 320040"/>
              <a:gd name="connsiteX11" fmla="*/ 1059180 w 1067592"/>
              <a:gd name="connsiteY11" fmla="*/ 99060 h 320040"/>
              <a:gd name="connsiteX12" fmla="*/ 1043940 w 1067592"/>
              <a:gd name="connsiteY12" fmla="*/ 281940 h 320040"/>
              <a:gd name="connsiteX13" fmla="*/ 876300 w 1067592"/>
              <a:gd name="connsiteY13" fmla="*/ 297180 h 320040"/>
              <a:gd name="connsiteX14" fmla="*/ 556260 w 1067592"/>
              <a:gd name="connsiteY14" fmla="*/ 304800 h 320040"/>
              <a:gd name="connsiteX15" fmla="*/ 510540 w 1067592"/>
              <a:gd name="connsiteY15" fmla="*/ 312420 h 320040"/>
              <a:gd name="connsiteX16" fmla="*/ 472440 w 1067592"/>
              <a:gd name="connsiteY16" fmla="*/ 320040 h 320040"/>
              <a:gd name="connsiteX17" fmla="*/ 38100 w 1067592"/>
              <a:gd name="connsiteY17" fmla="*/ 312420 h 320040"/>
              <a:gd name="connsiteX18" fmla="*/ 0 w 1067592"/>
              <a:gd name="connsiteY18" fmla="*/ 243840 h 320040"/>
              <a:gd name="connsiteX19" fmla="*/ 7620 w 1067592"/>
              <a:gd name="connsiteY19" fmla="*/ 68580 h 320040"/>
              <a:gd name="connsiteX20" fmla="*/ 22860 w 1067592"/>
              <a:gd name="connsiteY20" fmla="*/ 22860 h 320040"/>
              <a:gd name="connsiteX21" fmla="*/ 30480 w 1067592"/>
              <a:gd name="connsiteY21" fmla="*/ 3048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67592" h="320040">
                <a:moveTo>
                  <a:pt x="30480" y="30480"/>
                </a:moveTo>
                <a:lnTo>
                  <a:pt x="68580" y="22860"/>
                </a:lnTo>
                <a:cubicBezTo>
                  <a:pt x="83781" y="20096"/>
                  <a:pt x="99193" y="18477"/>
                  <a:pt x="114300" y="15240"/>
                </a:cubicBezTo>
                <a:cubicBezTo>
                  <a:pt x="134780" y="10851"/>
                  <a:pt x="175260" y="0"/>
                  <a:pt x="175260" y="0"/>
                </a:cubicBezTo>
                <a:cubicBezTo>
                  <a:pt x="223520" y="5080"/>
                  <a:pt x="272078" y="7861"/>
                  <a:pt x="320040" y="15240"/>
                </a:cubicBezTo>
                <a:cubicBezTo>
                  <a:pt x="338316" y="18052"/>
                  <a:pt x="355299" y="26605"/>
                  <a:pt x="373380" y="30480"/>
                </a:cubicBezTo>
                <a:cubicBezTo>
                  <a:pt x="390942" y="34243"/>
                  <a:pt x="409004" y="35147"/>
                  <a:pt x="426720" y="38100"/>
                </a:cubicBezTo>
                <a:cubicBezTo>
                  <a:pt x="439495" y="40229"/>
                  <a:pt x="452120" y="43180"/>
                  <a:pt x="464820" y="45720"/>
                </a:cubicBezTo>
                <a:cubicBezTo>
                  <a:pt x="590642" y="108631"/>
                  <a:pt x="479177" y="60914"/>
                  <a:pt x="769620" y="76200"/>
                </a:cubicBezTo>
                <a:cubicBezTo>
                  <a:pt x="780078" y="76750"/>
                  <a:pt x="789719" y="82436"/>
                  <a:pt x="800100" y="83820"/>
                </a:cubicBezTo>
                <a:cubicBezTo>
                  <a:pt x="827909" y="87528"/>
                  <a:pt x="855913" y="89793"/>
                  <a:pt x="883920" y="91440"/>
                </a:cubicBezTo>
                <a:cubicBezTo>
                  <a:pt x="942294" y="94874"/>
                  <a:pt x="1000760" y="96520"/>
                  <a:pt x="1059180" y="99060"/>
                </a:cubicBezTo>
                <a:cubicBezTo>
                  <a:pt x="1062925" y="136514"/>
                  <a:pt x="1082824" y="257054"/>
                  <a:pt x="1043940" y="281940"/>
                </a:cubicBezTo>
                <a:cubicBezTo>
                  <a:pt x="996680" y="312187"/>
                  <a:pt x="932349" y="294553"/>
                  <a:pt x="876300" y="297180"/>
                </a:cubicBezTo>
                <a:cubicBezTo>
                  <a:pt x="769707" y="302177"/>
                  <a:pt x="662940" y="302260"/>
                  <a:pt x="556260" y="304800"/>
                </a:cubicBezTo>
                <a:lnTo>
                  <a:pt x="510540" y="312420"/>
                </a:lnTo>
                <a:cubicBezTo>
                  <a:pt x="497797" y="314737"/>
                  <a:pt x="485392" y="320040"/>
                  <a:pt x="472440" y="320040"/>
                </a:cubicBezTo>
                <a:cubicBezTo>
                  <a:pt x="327638" y="320040"/>
                  <a:pt x="182880" y="314960"/>
                  <a:pt x="38100" y="312420"/>
                </a:cubicBezTo>
                <a:cubicBezTo>
                  <a:pt x="33749" y="305893"/>
                  <a:pt x="0" y="263958"/>
                  <a:pt x="0" y="243840"/>
                </a:cubicBezTo>
                <a:cubicBezTo>
                  <a:pt x="0" y="185365"/>
                  <a:pt x="1603" y="126745"/>
                  <a:pt x="7620" y="68580"/>
                </a:cubicBezTo>
                <a:cubicBezTo>
                  <a:pt x="9273" y="52601"/>
                  <a:pt x="17780" y="38100"/>
                  <a:pt x="22860" y="22860"/>
                </a:cubicBezTo>
                <a:lnTo>
                  <a:pt x="30480" y="30480"/>
                </a:lnTo>
                <a:close/>
              </a:path>
            </a:pathLst>
          </a:custGeom>
          <a:solidFill>
            <a:srgbClr val="11100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918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bg>
      <p:bgPr>
        <a:blipFill dpi="0" rotWithShape="1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76C015D-9C11-67FE-FA23-FF356BB2B57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tx1">
                  <a:lumMod val="95000"/>
                  <a:lumOff val="5000"/>
                  <a:alpha val="90000"/>
                </a:schemeClr>
              </a:gs>
              <a:gs pos="49000">
                <a:schemeClr val="tx1">
                  <a:lumMod val="85000"/>
                  <a:lumOff val="15000"/>
                  <a:alpha val="70000"/>
                </a:schemeClr>
              </a:gs>
              <a:gs pos="100000">
                <a:schemeClr val="bg1">
                  <a:lumMod val="95000"/>
                  <a:alpha val="50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7B88097-ED71-20EA-4280-AB6EF2CE2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476343" y="4548210"/>
            <a:ext cx="3341914" cy="2088810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defRPr>
            </a:lvl1pPr>
          </a:lstStyle>
          <a:p>
            <a:r>
              <a:rPr lang="en-US" dirty="0"/>
              <a:t>Tumor Detection</a:t>
            </a: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3456E83E-6E30-4349-7304-BF7DF628AD57}"/>
              </a:ext>
            </a:extLst>
          </p:cNvPr>
          <p:cNvSpPr/>
          <p:nvPr userDrawn="1"/>
        </p:nvSpPr>
        <p:spPr>
          <a:xfrm>
            <a:off x="152400" y="6477000"/>
            <a:ext cx="1067592" cy="320040"/>
          </a:xfrm>
          <a:custGeom>
            <a:avLst/>
            <a:gdLst>
              <a:gd name="connsiteX0" fmla="*/ 30480 w 1067592"/>
              <a:gd name="connsiteY0" fmla="*/ 30480 h 320040"/>
              <a:gd name="connsiteX1" fmla="*/ 68580 w 1067592"/>
              <a:gd name="connsiteY1" fmla="*/ 22860 h 320040"/>
              <a:gd name="connsiteX2" fmla="*/ 114300 w 1067592"/>
              <a:gd name="connsiteY2" fmla="*/ 15240 h 320040"/>
              <a:gd name="connsiteX3" fmla="*/ 175260 w 1067592"/>
              <a:gd name="connsiteY3" fmla="*/ 0 h 320040"/>
              <a:gd name="connsiteX4" fmla="*/ 320040 w 1067592"/>
              <a:gd name="connsiteY4" fmla="*/ 15240 h 320040"/>
              <a:gd name="connsiteX5" fmla="*/ 373380 w 1067592"/>
              <a:gd name="connsiteY5" fmla="*/ 30480 h 320040"/>
              <a:gd name="connsiteX6" fmla="*/ 426720 w 1067592"/>
              <a:gd name="connsiteY6" fmla="*/ 38100 h 320040"/>
              <a:gd name="connsiteX7" fmla="*/ 464820 w 1067592"/>
              <a:gd name="connsiteY7" fmla="*/ 45720 h 320040"/>
              <a:gd name="connsiteX8" fmla="*/ 769620 w 1067592"/>
              <a:gd name="connsiteY8" fmla="*/ 76200 h 320040"/>
              <a:gd name="connsiteX9" fmla="*/ 800100 w 1067592"/>
              <a:gd name="connsiteY9" fmla="*/ 83820 h 320040"/>
              <a:gd name="connsiteX10" fmla="*/ 883920 w 1067592"/>
              <a:gd name="connsiteY10" fmla="*/ 91440 h 320040"/>
              <a:gd name="connsiteX11" fmla="*/ 1059180 w 1067592"/>
              <a:gd name="connsiteY11" fmla="*/ 99060 h 320040"/>
              <a:gd name="connsiteX12" fmla="*/ 1043940 w 1067592"/>
              <a:gd name="connsiteY12" fmla="*/ 281940 h 320040"/>
              <a:gd name="connsiteX13" fmla="*/ 876300 w 1067592"/>
              <a:gd name="connsiteY13" fmla="*/ 297180 h 320040"/>
              <a:gd name="connsiteX14" fmla="*/ 556260 w 1067592"/>
              <a:gd name="connsiteY14" fmla="*/ 304800 h 320040"/>
              <a:gd name="connsiteX15" fmla="*/ 510540 w 1067592"/>
              <a:gd name="connsiteY15" fmla="*/ 312420 h 320040"/>
              <a:gd name="connsiteX16" fmla="*/ 472440 w 1067592"/>
              <a:gd name="connsiteY16" fmla="*/ 320040 h 320040"/>
              <a:gd name="connsiteX17" fmla="*/ 38100 w 1067592"/>
              <a:gd name="connsiteY17" fmla="*/ 312420 h 320040"/>
              <a:gd name="connsiteX18" fmla="*/ 0 w 1067592"/>
              <a:gd name="connsiteY18" fmla="*/ 243840 h 320040"/>
              <a:gd name="connsiteX19" fmla="*/ 7620 w 1067592"/>
              <a:gd name="connsiteY19" fmla="*/ 68580 h 320040"/>
              <a:gd name="connsiteX20" fmla="*/ 22860 w 1067592"/>
              <a:gd name="connsiteY20" fmla="*/ 22860 h 320040"/>
              <a:gd name="connsiteX21" fmla="*/ 30480 w 1067592"/>
              <a:gd name="connsiteY21" fmla="*/ 3048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67592" h="320040">
                <a:moveTo>
                  <a:pt x="30480" y="30480"/>
                </a:moveTo>
                <a:lnTo>
                  <a:pt x="68580" y="22860"/>
                </a:lnTo>
                <a:cubicBezTo>
                  <a:pt x="83781" y="20096"/>
                  <a:pt x="99193" y="18477"/>
                  <a:pt x="114300" y="15240"/>
                </a:cubicBezTo>
                <a:cubicBezTo>
                  <a:pt x="134780" y="10851"/>
                  <a:pt x="175260" y="0"/>
                  <a:pt x="175260" y="0"/>
                </a:cubicBezTo>
                <a:cubicBezTo>
                  <a:pt x="223520" y="5080"/>
                  <a:pt x="272078" y="7861"/>
                  <a:pt x="320040" y="15240"/>
                </a:cubicBezTo>
                <a:cubicBezTo>
                  <a:pt x="338316" y="18052"/>
                  <a:pt x="355299" y="26605"/>
                  <a:pt x="373380" y="30480"/>
                </a:cubicBezTo>
                <a:cubicBezTo>
                  <a:pt x="390942" y="34243"/>
                  <a:pt x="409004" y="35147"/>
                  <a:pt x="426720" y="38100"/>
                </a:cubicBezTo>
                <a:cubicBezTo>
                  <a:pt x="439495" y="40229"/>
                  <a:pt x="452120" y="43180"/>
                  <a:pt x="464820" y="45720"/>
                </a:cubicBezTo>
                <a:cubicBezTo>
                  <a:pt x="590642" y="108631"/>
                  <a:pt x="479177" y="60914"/>
                  <a:pt x="769620" y="76200"/>
                </a:cubicBezTo>
                <a:cubicBezTo>
                  <a:pt x="780078" y="76750"/>
                  <a:pt x="789719" y="82436"/>
                  <a:pt x="800100" y="83820"/>
                </a:cubicBezTo>
                <a:cubicBezTo>
                  <a:pt x="827909" y="87528"/>
                  <a:pt x="855913" y="89793"/>
                  <a:pt x="883920" y="91440"/>
                </a:cubicBezTo>
                <a:cubicBezTo>
                  <a:pt x="942294" y="94874"/>
                  <a:pt x="1000760" y="96520"/>
                  <a:pt x="1059180" y="99060"/>
                </a:cubicBezTo>
                <a:cubicBezTo>
                  <a:pt x="1062925" y="136514"/>
                  <a:pt x="1082824" y="257054"/>
                  <a:pt x="1043940" y="281940"/>
                </a:cubicBezTo>
                <a:cubicBezTo>
                  <a:pt x="996680" y="312187"/>
                  <a:pt x="932349" y="294553"/>
                  <a:pt x="876300" y="297180"/>
                </a:cubicBezTo>
                <a:cubicBezTo>
                  <a:pt x="769707" y="302177"/>
                  <a:pt x="662940" y="302260"/>
                  <a:pt x="556260" y="304800"/>
                </a:cubicBezTo>
                <a:lnTo>
                  <a:pt x="510540" y="312420"/>
                </a:lnTo>
                <a:cubicBezTo>
                  <a:pt x="497797" y="314737"/>
                  <a:pt x="485392" y="320040"/>
                  <a:pt x="472440" y="320040"/>
                </a:cubicBezTo>
                <a:cubicBezTo>
                  <a:pt x="327638" y="320040"/>
                  <a:pt x="182880" y="314960"/>
                  <a:pt x="38100" y="312420"/>
                </a:cubicBezTo>
                <a:cubicBezTo>
                  <a:pt x="33749" y="305893"/>
                  <a:pt x="0" y="263958"/>
                  <a:pt x="0" y="243840"/>
                </a:cubicBezTo>
                <a:cubicBezTo>
                  <a:pt x="0" y="185365"/>
                  <a:pt x="1603" y="126745"/>
                  <a:pt x="7620" y="68580"/>
                </a:cubicBezTo>
                <a:cubicBezTo>
                  <a:pt x="9273" y="52601"/>
                  <a:pt x="17780" y="38100"/>
                  <a:pt x="22860" y="22860"/>
                </a:cubicBezTo>
                <a:lnTo>
                  <a:pt x="30480" y="30480"/>
                </a:lnTo>
                <a:close/>
              </a:path>
            </a:pathLst>
          </a:custGeom>
          <a:solidFill>
            <a:srgbClr val="10181E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031058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36E28DD-FD57-EFE7-D07F-4C631ACD06A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401C30">
                  <a:alpha val="80000"/>
                </a:srgbClr>
              </a:gs>
              <a:gs pos="100000">
                <a:srgbClr val="3C4E20">
                  <a:alpha val="8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C0002FB-4CF1-ABD6-CF25-279A5985AD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43085" y="2941311"/>
            <a:ext cx="4905830" cy="1006475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 anchorCtr="1"/>
          <a:lstStyle>
            <a:lvl1pPr>
              <a:defRPr sz="6000">
                <a:solidFill>
                  <a:schemeClr val="bg1">
                    <a:lumMod val="95000"/>
                  </a:schemeClr>
                </a:solidFill>
                <a:latin typeface="Amasis MT Pro Medium" panose="02040604050005020304" pitchFamily="18" charset="0"/>
              </a:defRPr>
            </a:lvl1pPr>
          </a:lstStyle>
          <a:p>
            <a:r>
              <a:rPr lang="en-US" dirty="0"/>
              <a:t>Thank you!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E99EC6D-864D-6A1D-AC28-CBAFD6CF2AFD}"/>
              </a:ext>
            </a:extLst>
          </p:cNvPr>
          <p:cNvCxnSpPr/>
          <p:nvPr userDrawn="1"/>
        </p:nvCxnSpPr>
        <p:spPr>
          <a:xfrm rot="20129704">
            <a:off x="3517961" y="2701738"/>
            <a:ext cx="0" cy="2476089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9B9308A-35D8-C051-FD8F-BBC24B23C2EB}"/>
              </a:ext>
            </a:extLst>
          </p:cNvPr>
          <p:cNvCxnSpPr>
            <a:cxnSpLocks/>
          </p:cNvCxnSpPr>
          <p:nvPr userDrawn="1"/>
        </p:nvCxnSpPr>
        <p:spPr>
          <a:xfrm rot="20129704">
            <a:off x="2952697" y="2574919"/>
            <a:ext cx="114923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8B0ADE1-AE3C-49B2-F869-85AFEAF45973}"/>
              </a:ext>
            </a:extLst>
          </p:cNvPr>
          <p:cNvCxnSpPr>
            <a:cxnSpLocks/>
          </p:cNvCxnSpPr>
          <p:nvPr userDrawn="1"/>
        </p:nvCxnSpPr>
        <p:spPr>
          <a:xfrm rot="20129704">
            <a:off x="3979709" y="4827976"/>
            <a:ext cx="1149234" cy="0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9F5A3578-F316-74B4-25E7-A8232626FADC}"/>
              </a:ext>
            </a:extLst>
          </p:cNvPr>
          <p:cNvCxnSpPr>
            <a:cxnSpLocks/>
          </p:cNvCxnSpPr>
          <p:nvPr userDrawn="1"/>
        </p:nvCxnSpPr>
        <p:spPr>
          <a:xfrm rot="20129704">
            <a:off x="4211855" y="2301472"/>
            <a:ext cx="0" cy="779621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EA796A3E-6789-22D3-7E14-BE1DA136700C}"/>
              </a:ext>
            </a:extLst>
          </p:cNvPr>
          <p:cNvCxnSpPr>
            <a:cxnSpLocks/>
          </p:cNvCxnSpPr>
          <p:nvPr userDrawn="1"/>
        </p:nvCxnSpPr>
        <p:spPr>
          <a:xfrm rot="20129704">
            <a:off x="4903557" y="3790130"/>
            <a:ext cx="0" cy="837217"/>
          </a:xfrm>
          <a:prstGeom prst="line">
            <a:avLst/>
          </a:prstGeom>
          <a:ln w="28575">
            <a:solidFill>
              <a:schemeClr val="bg1">
                <a:lumMod val="9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46968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FAB300-DE64-57C2-2FF7-E477F35C17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639156A-AEDD-9B5D-0E63-780F491E464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A68F358-0CBB-D0FF-CC47-5ECE5FD4F2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D6A2BAE-0A10-CA64-27FE-D900FE7D33C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BD61282-8CE9-706A-561E-1A14843C07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09DF879-BB34-8B37-C0F6-D03CE3971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70410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D507C4-1453-3CEE-2CDA-328AC7185E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5C68BD-725D-DAFE-45E8-36F6CDD91D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89F2273-C9D6-FE7C-F646-CC6BD62B78E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A703D21-60B2-A9A2-08F6-C20B394CC30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1C03235-ECEB-17FD-7119-7CAB186D002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8454F23-EB78-D6C8-F129-88B03F7D7DA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2374C99-BE5E-9B74-9B1C-BAE46ADFE9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B139BD5-0B0E-7F0B-7C00-AA9F94DC6D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3563369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F0E6CB-1EF4-E530-57F7-336652D41E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A9ECF9F-43AE-2038-2844-DBD3F5492C4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3C5F1-9475-0C03-D9DC-9432D9EB7B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48F3F6F-6E5F-EAE6-7C18-6F1CEAB040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55659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16F2BF1-BE80-C5BD-651D-851D7DA2A0D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73DA33C-FB7B-CC20-BC42-AD0E8C9BC5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21EB81-A033-AD80-ABB3-4937C1F818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626576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08F68F-814B-7DC1-F210-07E1E62FAC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DC73BB5-2287-B3B8-E35D-B1D0929AB72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AACF917-6BE9-39E8-605F-F3352378036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BA4E6E5-5549-653A-C262-AE1C9514CA9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50973A0-8B20-644D-E581-2A192997A6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437DEE-6882-1004-7C8D-FD2768DBD5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16487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FDE9F52-15B8-4439-E72B-C10D213FE4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15F9B73-5673-4E36-23BC-994B1604140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16D21CA-BC91-D35B-22A9-291B9C229E5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D7426F-4102-254D-5125-19C91235BDA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B8D2FEB-411C-0B17-0788-A763FE6540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4C4D96B-E760-7EE6-BA22-D96ABE8C0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636242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0D892D-FB09-8864-B636-AAB7CDB210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96C2765-6CB1-6FDA-FAA7-5CC01167E08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F187260-BADC-2A65-3F54-5D282C9D3C7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777F04-650D-7960-1B2F-A76C16D57C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E6C0BD-A69B-2F2A-7713-0F864204AA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835948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836B9CE-28F4-2F1F-ED48-F826F7B4AA8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932A1C1-3931-7A97-15AB-76E8E37DA32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21E98D-F9D9-C039-97DE-1376C5B7FE8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364374-A8EA-4435-7DD0-AFCABA2CD0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A52E700-5227-7EF8-8763-327D56B2C5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20402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CD31E72-3CA4-84F3-A92E-24D60BA06C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9AA6C8F-1D13-5473-27C0-B0748CD50BE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DE234B-8E1F-40DF-20CF-78E06685086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6BFA77D-3FA5-4768-936E-74B4ADF6363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3926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1" r:id="rId4"/>
    <p:sldLayoutId id="2147483663" r:id="rId5"/>
    <p:sldLayoutId id="2147483664" r:id="rId6"/>
    <p:sldLayoutId id="2147483665" r:id="rId7"/>
    <p:sldLayoutId id="2147483651" r:id="rId8"/>
    <p:sldLayoutId id="2147483652" r:id="rId9"/>
    <p:sldLayoutId id="2147483653" r:id="rId10"/>
    <p:sldLayoutId id="2147483654" r:id="rId11"/>
    <p:sldLayoutId id="2147483655" r:id="rId12"/>
    <p:sldLayoutId id="2147483656" r:id="rId13"/>
    <p:sldLayoutId id="2147483657" r:id="rId14"/>
    <p:sldLayoutId id="2147483658" r:id="rId15"/>
    <p:sldLayoutId id="2147483659" r:id="rId1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7" Type="http://schemas.openxmlformats.org/officeDocument/2006/relationships/image" Target="../media/image13.jpe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.png"/><Relationship Id="rId5" Type="http://schemas.microsoft.com/office/2007/relationships/hdphoto" Target="../media/hdphoto4.wdp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6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9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2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7" Type="http://schemas.openxmlformats.org/officeDocument/2006/relationships/image" Target="../media/image32.sv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1.png"/><Relationship Id="rId5" Type="http://schemas.openxmlformats.org/officeDocument/2006/relationships/image" Target="../media/image30.svg"/><Relationship Id="rId4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1.png"/><Relationship Id="rId4" Type="http://schemas.openxmlformats.org/officeDocument/2006/relationships/image" Target="../media/image43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7.png"/><Relationship Id="rId11" Type="http://schemas.openxmlformats.org/officeDocument/2006/relationships/image" Target="../media/image51.png"/><Relationship Id="rId5" Type="http://schemas.openxmlformats.org/officeDocument/2006/relationships/image" Target="../media/image40.png"/><Relationship Id="rId10" Type="http://schemas.openxmlformats.org/officeDocument/2006/relationships/image" Target="../media/image53.png"/><Relationship Id="rId4" Type="http://schemas.openxmlformats.org/officeDocument/2006/relationships/image" Target="../media/image39.png"/><Relationship Id="rId9" Type="http://schemas.openxmlformats.org/officeDocument/2006/relationships/image" Target="../media/image4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3.png"/><Relationship Id="rId5" Type="http://schemas.openxmlformats.org/officeDocument/2006/relationships/image" Target="../media/image47.png"/><Relationship Id="rId4" Type="http://schemas.openxmlformats.org/officeDocument/2006/relationships/image" Target="../media/image4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4.png"/><Relationship Id="rId5" Type="http://schemas.openxmlformats.org/officeDocument/2006/relationships/image" Target="../media/image52.png"/><Relationship Id="rId4" Type="http://schemas.openxmlformats.org/officeDocument/2006/relationships/image" Target="../media/image50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5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7" Type="http://schemas.openxmlformats.org/officeDocument/2006/relationships/image" Target="../media/image62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7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4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7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6.png"/><Relationship Id="rId4" Type="http://schemas.openxmlformats.org/officeDocument/2006/relationships/image" Target="../media/image85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image" Target="../media/image87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4.png"/><Relationship Id="rId9" Type="http://schemas.openxmlformats.org/officeDocument/2006/relationships/image" Target="../media/image92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5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99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0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08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11.png"/><Relationship Id="rId4" Type="http://schemas.openxmlformats.org/officeDocument/2006/relationships/image" Target="../media/image11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5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7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gif"/><Relationship Id="rId2" Type="http://schemas.openxmlformats.org/officeDocument/2006/relationships/image" Target="../media/image124.gif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26.gif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gif"/><Relationship Id="rId2" Type="http://schemas.openxmlformats.org/officeDocument/2006/relationships/image" Target="../media/image127.gif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gif"/><Relationship Id="rId2" Type="http://schemas.openxmlformats.org/officeDocument/2006/relationships/image" Target="../media/image129.gif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31.gif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36.png"/><Relationship Id="rId4" Type="http://schemas.openxmlformats.org/officeDocument/2006/relationships/image" Target="../media/image135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42.png"/><Relationship Id="rId4" Type="http://schemas.openxmlformats.org/officeDocument/2006/relationships/image" Target="../media/image141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3.jpeg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46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274D7BE-2657-C017-51B6-36C3C578E60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368550" y="2905125"/>
            <a:ext cx="7454900" cy="1835150"/>
          </a:xfrm>
        </p:spPr>
        <p:txBody>
          <a:bodyPr/>
          <a:lstStyle/>
          <a:p>
            <a:r>
              <a:rPr lang="en-US" dirty="0"/>
              <a:t>Advancements in AI for Healthcare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C8C1EFA-0C4F-9108-700F-23ACA3153BD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273300" y="4953000"/>
            <a:ext cx="8305800" cy="1766946"/>
          </a:xfrm>
        </p:spPr>
        <p:txBody>
          <a:bodyPr>
            <a:normAutofit/>
          </a:bodyPr>
          <a:lstStyle/>
          <a:p>
            <a:r>
              <a:rPr lang="en-US" sz="2800" dirty="0"/>
              <a:t>Ngoc-Huynh Ho</a:t>
            </a:r>
            <a:endParaRPr lang="en-US" sz="1800" dirty="0"/>
          </a:p>
          <a:p>
            <a:r>
              <a:rPr lang="en-US" sz="1800" dirty="0"/>
              <a:t>Postdoctoral Researcher </a:t>
            </a:r>
          </a:p>
          <a:p>
            <a:r>
              <a:rPr lang="en-US" sz="1800" dirty="0">
                <a:solidFill>
                  <a:schemeClr val="tx1">
                    <a:lumMod val="75000"/>
                    <a:lumOff val="25000"/>
                  </a:schemeClr>
                </a:solidFill>
                <a:latin typeface="Abadi Extra Light" panose="020B0204020104020204" pitchFamily="34" charset="0"/>
              </a:rPr>
              <a:t>Department of Artificial Intelligence Convergence</a:t>
            </a:r>
          </a:p>
          <a:p>
            <a:r>
              <a:rPr lang="en-US" sz="1800" dirty="0">
                <a:solidFill>
                  <a:schemeClr val="tx1">
                    <a:lumMod val="75000"/>
                    <a:lumOff val="25000"/>
                  </a:schemeClr>
                </a:solidFill>
                <a:latin typeface="Abadi Extra Light" panose="020B0204020104020204" pitchFamily="34" charset="0"/>
              </a:rPr>
              <a:t>Chonnam National University, South Korea</a:t>
            </a:r>
          </a:p>
        </p:txBody>
      </p:sp>
    </p:spTree>
    <p:extLst>
      <p:ext uri="{BB962C8B-B14F-4D97-AF65-F5344CB8AC3E}">
        <p14:creationId xmlns:p14="http://schemas.microsoft.com/office/powerpoint/2010/main" val="11435842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39D581-894A-07C4-77F3-4A7798CB76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Who I am</a:t>
            </a:r>
          </a:p>
        </p:txBody>
      </p:sp>
      <p:pic>
        <p:nvPicPr>
          <p:cNvPr id="10" name="Picture Placeholder 9" descr="A person standing outside in front of a tree&#10;&#10;Description automatically generated">
            <a:extLst>
              <a:ext uri="{FF2B5EF4-FFF2-40B4-BE49-F238E27FC236}">
                <a16:creationId xmlns:a16="http://schemas.microsoft.com/office/drawing/2014/main" id="{8E1C35BD-2C28-7F07-F87B-0F62D51FAD54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98" b="3598"/>
          <a:stretch>
            <a:fillRect/>
          </a:stretch>
        </p:blipFill>
        <p:spPr/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B9A18FA-8E92-7787-BC0A-14A2113F80BA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711200" y="5148263"/>
            <a:ext cx="3255963" cy="595312"/>
          </a:xfrm>
        </p:spPr>
        <p:txBody>
          <a:bodyPr anchor="ctr" anchorCtr="1"/>
          <a:lstStyle/>
          <a:p>
            <a:r>
              <a:rPr lang="en-US" dirty="0"/>
              <a:t>Ngoc-Huynh Ho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993947-9F62-18B9-F6AA-B38392CEBFD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508050" y="1442654"/>
            <a:ext cx="5255200" cy="690945"/>
          </a:xfrm>
        </p:spPr>
        <p:txBody>
          <a:bodyPr/>
          <a:lstStyle/>
          <a:p>
            <a:r>
              <a:rPr lang="en-US" dirty="0">
                <a:latin typeface="Aptos" panose="020B0004020202020204" pitchFamily="34" charset="0"/>
              </a:rPr>
              <a:t>Postdoctoral Researcher</a:t>
            </a:r>
          </a:p>
          <a:p>
            <a:r>
              <a:rPr lang="en-US" dirty="0">
                <a:latin typeface="Aptos" panose="020B0004020202020204" pitchFamily="34" charset="0"/>
              </a:rPr>
              <a:t>Department of AI Convergence, Chonnam National University, S. Korea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C2A2EDB-4D8A-AE9E-5E89-9B25DC7B38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580705" y="2708273"/>
            <a:ext cx="5477819" cy="844552"/>
          </a:xfrm>
        </p:spPr>
        <p:txBody>
          <a:bodyPr/>
          <a:lstStyle/>
          <a:p>
            <a:r>
              <a:rPr lang="en-US" dirty="0">
                <a:latin typeface="Aptos" panose="020B0004020202020204" pitchFamily="34" charset="0"/>
              </a:rPr>
              <a:t>Smart Computing Lab, Department of AI Convergence, Chonnam National University, S. Korea</a:t>
            </a:r>
          </a:p>
          <a:p>
            <a:r>
              <a:rPr lang="en-US" dirty="0">
                <a:latin typeface="Aptos" panose="020B0004020202020204" pitchFamily="34" charset="0"/>
              </a:rPr>
              <a:t>Thesis “</a:t>
            </a:r>
            <a:r>
              <a:rPr lang="en-US" i="1" dirty="0">
                <a:latin typeface="Aptos" panose="020B0004020202020204" pitchFamily="34" charset="0"/>
              </a:rPr>
              <a:t>A Study on Prediction of Alzheimer’s Disease Progression Using Bidirectional-Progressive Recurrent Networks</a:t>
            </a:r>
            <a:r>
              <a:rPr lang="en-US" dirty="0">
                <a:latin typeface="Aptos" panose="020B0004020202020204" pitchFamily="34" charset="0"/>
              </a:rPr>
              <a:t>”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1DD8762-60FD-F226-E73E-C26D4619BFC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5580705" y="4007859"/>
            <a:ext cx="5477819" cy="844552"/>
          </a:xfrm>
        </p:spPr>
        <p:txBody>
          <a:bodyPr/>
          <a:lstStyle/>
          <a:p>
            <a:r>
              <a:rPr lang="en-US" dirty="0">
                <a:latin typeface="Aptos" panose="020B0004020202020204" pitchFamily="34" charset="0"/>
              </a:rPr>
              <a:t>Smart Embedded System Lab, Department of Electrical Engineering, </a:t>
            </a:r>
            <a:r>
              <a:rPr lang="en-US" dirty="0" err="1">
                <a:latin typeface="Aptos" panose="020B0004020202020204" pitchFamily="34" charset="0"/>
              </a:rPr>
              <a:t>Kookmin</a:t>
            </a:r>
            <a:r>
              <a:rPr lang="en-US" dirty="0">
                <a:latin typeface="Aptos" panose="020B0004020202020204" pitchFamily="34" charset="0"/>
              </a:rPr>
              <a:t> University, S. Korea</a:t>
            </a:r>
          </a:p>
          <a:p>
            <a:r>
              <a:rPr lang="en-US" dirty="0">
                <a:latin typeface="Aptos" panose="020B0004020202020204" pitchFamily="34" charset="0"/>
              </a:rPr>
              <a:t>Thesis “</a:t>
            </a:r>
            <a:r>
              <a:rPr lang="en-US" i="1" dirty="0">
                <a:latin typeface="Aptos" panose="020B0004020202020204" pitchFamily="34" charset="0"/>
              </a:rPr>
              <a:t>Distance Estimation Considering Varying Walking Speed for Smartphone PDR Using Adaptive Step-Length Estimation</a:t>
            </a:r>
            <a:r>
              <a:rPr lang="en-US" dirty="0">
                <a:latin typeface="Aptos" panose="020B0004020202020204" pitchFamily="34" charset="0"/>
              </a:rPr>
              <a:t>”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28F287EA-088F-86A0-E91E-A6051F439DC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571432" y="5245659"/>
            <a:ext cx="5477819" cy="844551"/>
          </a:xfrm>
        </p:spPr>
        <p:txBody>
          <a:bodyPr/>
          <a:lstStyle/>
          <a:p>
            <a:r>
              <a:rPr lang="en-US" dirty="0">
                <a:latin typeface="Aptos" panose="020B0004020202020204" pitchFamily="34" charset="0"/>
              </a:rPr>
              <a:t>Department of Telecommunications, Ho Chi  Minh City University of Technology, Vietnam</a:t>
            </a:r>
          </a:p>
          <a:p>
            <a:r>
              <a:rPr lang="en-US" dirty="0">
                <a:latin typeface="Aptos" panose="020B0004020202020204" pitchFamily="34" charset="0"/>
              </a:rPr>
              <a:t>Thesis “</a:t>
            </a:r>
            <a:r>
              <a:rPr lang="en-US" i="1" dirty="0">
                <a:latin typeface="Aptos" panose="020B0004020202020204" pitchFamily="34" charset="0"/>
              </a:rPr>
              <a:t>Impact of Channel Estimation Error on the Performance of Relay Selection in Cognitive Radio Networks</a:t>
            </a:r>
            <a:r>
              <a:rPr lang="en-US" dirty="0">
                <a:latin typeface="Aptos" panose="020B0004020202020204" pitchFamily="34" charset="0"/>
              </a:rPr>
              <a:t>”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69E5F93E-4E2F-8CBF-B36C-17D46DFC427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96947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0">
            <a:extLst>
              <a:ext uri="{FF2B5EF4-FFF2-40B4-BE49-F238E27FC236}">
                <a16:creationId xmlns:a16="http://schemas.microsoft.com/office/drawing/2014/main" id="{8105C115-A0F4-3858-99A7-610F438944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2679700" cy="1325563"/>
          </a:xfrm>
        </p:spPr>
        <p:txBody>
          <a:bodyPr/>
          <a:lstStyle/>
          <a:p>
            <a:r>
              <a:rPr lang="en-US" dirty="0"/>
              <a:t>Outline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E0FCBAE-CFBA-8F90-F05B-38DFDDAF32A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q"/>
            </a:pPr>
            <a:r>
              <a:rPr lang="en-US" dirty="0"/>
              <a:t>Alzheimer’s disease prediction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Non-white Matter AD Detection (2018)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Alzheimer's Progression Prediction (2022)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Multimodal MCI-to-AD Prediction (2023)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US" sz="2000" dirty="0">
              <a:latin typeface="Abadi Extra Light" panose="020B0204020104020204" pitchFamily="34" charset="0"/>
            </a:endParaRPr>
          </a:p>
          <a:p>
            <a:pPr>
              <a:buFont typeface="Wingdings" panose="05000000000000000000" pitchFamily="2" charset="2"/>
              <a:buChar char="q"/>
            </a:pPr>
            <a:r>
              <a:rPr lang="en-US" dirty="0"/>
              <a:t>Tumor Detection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Knee-bone tumor prediction (2019)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Abnormal tissue segmentation (2020)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sz="2000" dirty="0">
                <a:latin typeface="Abadi Extra Light" panose="020B0204020104020204" pitchFamily="34" charset="0"/>
              </a:rPr>
              <a:t>Non-small cell lung cancer prediction (2022)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93742BF2-AED1-1865-3443-099F24257CD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3297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56EC0795-2977-1246-2C85-4254C5E3E6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Alzheimer’s Disease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C53E9DD-8F13-6EA3-3CE9-D71B27C1C55C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9448800" y="6356350"/>
            <a:ext cx="2743200" cy="365125"/>
          </a:xfrm>
        </p:spPr>
        <p:txBody>
          <a:bodyPr/>
          <a:lstStyle/>
          <a:p>
            <a:fld id="{46BFA77D-3FA5-4768-936E-74B4ADF6363B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515437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B322F10-579D-6238-A0FC-86EBC044E3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023475" cy="1325563"/>
          </a:xfrm>
        </p:spPr>
        <p:txBody>
          <a:bodyPr/>
          <a:lstStyle/>
          <a:p>
            <a:r>
              <a:rPr lang="en-US" dirty="0"/>
              <a:t>Alzheimer’s disease prediction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051B81-C336-609C-71F2-6EA99A261D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A1973C1-7E8B-42C9-94A6-770BC091A37B}"/>
              </a:ext>
            </a:extLst>
          </p:cNvPr>
          <p:cNvSpPr txBox="1"/>
          <p:nvPr/>
        </p:nvSpPr>
        <p:spPr>
          <a:xfrm>
            <a:off x="2416350" y="1506919"/>
            <a:ext cx="444705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Alzheimer’s disease?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FB36B41-82E9-B18A-63CF-67DA990307BD}"/>
              </a:ext>
            </a:extLst>
          </p:cNvPr>
          <p:cNvSpPr txBox="1"/>
          <p:nvPr/>
        </p:nvSpPr>
        <p:spPr>
          <a:xfrm>
            <a:off x="857944" y="2091694"/>
            <a:ext cx="8001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spc="150" dirty="0">
                <a:solidFill>
                  <a:schemeClr val="tx1">
                    <a:lumMod val="85000"/>
                    <a:lumOff val="15000"/>
                  </a:schemeClr>
                </a:solidFill>
                <a:latin typeface="Candara" panose="020E0502030303020204" pitchFamily="34" charset="0"/>
              </a:rPr>
              <a:t>m</a:t>
            </a:r>
            <a:r>
              <a:rPr lang="en-US" sz="3600" spc="15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Candara" panose="020E0502030303020204" pitchFamily="34" charset="0"/>
              </a:rPr>
              <a:t>ost common cause of dementia</a:t>
            </a: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CC2A86A-464C-25E3-D169-BE2AE44F65D6}"/>
              </a:ext>
            </a:extLst>
          </p:cNvPr>
          <p:cNvSpPr/>
          <p:nvPr/>
        </p:nvSpPr>
        <p:spPr>
          <a:xfrm>
            <a:off x="2470266" y="2008040"/>
            <a:ext cx="4192472" cy="83653"/>
          </a:xfrm>
          <a:custGeom>
            <a:avLst/>
            <a:gdLst>
              <a:gd name="connsiteX0" fmla="*/ 0 w 3919538"/>
              <a:gd name="connsiteY0" fmla="*/ 152400 h 166687"/>
              <a:gd name="connsiteX1" fmla="*/ 3919538 w 3919538"/>
              <a:gd name="connsiteY1" fmla="*/ 0 h 166687"/>
              <a:gd name="connsiteX2" fmla="*/ 3919538 w 3919538"/>
              <a:gd name="connsiteY2" fmla="*/ 166687 h 166687"/>
              <a:gd name="connsiteX3" fmla="*/ 0 w 3919538"/>
              <a:gd name="connsiteY3" fmla="*/ 152400 h 166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9538" h="166687">
                <a:moveTo>
                  <a:pt x="0" y="152400"/>
                </a:moveTo>
                <a:lnTo>
                  <a:pt x="3919538" y="0"/>
                </a:lnTo>
                <a:lnTo>
                  <a:pt x="3919538" y="166687"/>
                </a:lnTo>
                <a:lnTo>
                  <a:pt x="0" y="152400"/>
                </a:lnTo>
                <a:close/>
              </a:path>
            </a:pathLst>
          </a:custGeom>
          <a:solidFill>
            <a:srgbClr val="11100F"/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!!brain" descr="Knowing how' is in your brain">
            <a:extLst>
              <a:ext uri="{FF2B5EF4-FFF2-40B4-BE49-F238E27FC236}">
                <a16:creationId xmlns:a16="http://schemas.microsoft.com/office/drawing/2014/main" id="{0EF807B1-3A59-F8B9-81A9-CE79B56859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7877" b="92123" l="5573" r="94688">
                        <a14:foregroundMark x1="11354" y1="35303" x2="6771" y2="43253"/>
                        <a14:foregroundMark x1="6771" y1="43253" x2="5573" y2="52152"/>
                        <a14:foregroundMark x1="5573" y1="52152" x2="7292" y2="63093"/>
                        <a14:foregroundMark x1="54167" y1="79285" x2="58281" y2="85193"/>
                        <a14:foregroundMark x1="58281" y1="85193" x2="60573" y2="92195"/>
                        <a14:foregroundMark x1="60573" y1="92195" x2="84063" y2="81984"/>
                        <a14:foregroundMark x1="84063" y1="81984" x2="80104" y2="75492"/>
                        <a14:foregroundMark x1="80104" y1="75492" x2="57917" y2="80598"/>
                        <a14:foregroundMark x1="92292" y1="61415" x2="92083" y2="50620"/>
                        <a14:foregroundMark x1="40938" y1="8826" x2="48021" y2="7950"/>
                        <a14:foregroundMark x1="48021" y1="7950" x2="53281" y2="8680"/>
                        <a14:foregroundMark x1="87708" y1="45368" x2="89896" y2="55288"/>
                        <a14:foregroundMark x1="89896" y1="55288" x2="87813" y2="63676"/>
                        <a14:foregroundMark x1="87813" y1="63676" x2="82813" y2="69657"/>
                        <a14:foregroundMark x1="82813" y1="69657" x2="84323" y2="59737"/>
                        <a14:foregroundMark x1="84323" y1="59737" x2="94688" y2="5134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4008" y="2671904"/>
            <a:ext cx="5791200" cy="41352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548501E8-1A12-D6B1-2186-257FBE1FB380}"/>
              </a:ext>
            </a:extLst>
          </p:cNvPr>
          <p:cNvSpPr txBox="1"/>
          <p:nvPr/>
        </p:nvSpPr>
        <p:spPr>
          <a:xfrm>
            <a:off x="7581959" y="3656326"/>
            <a:ext cx="403225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FFC000"/>
                </a:solidFill>
              </a:rPr>
              <a:t>Caused by the formation of  the abnormal deposits of  protein in the brain</a:t>
            </a:r>
            <a:endParaRPr lang="en-US" sz="2400" dirty="0">
              <a:ln>
                <a:noFill/>
              </a:ln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1910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B322F10-579D-6238-A0FC-86EBC044E3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023475" cy="1325563"/>
          </a:xfrm>
        </p:spPr>
        <p:txBody>
          <a:bodyPr/>
          <a:lstStyle/>
          <a:p>
            <a:r>
              <a:rPr lang="en-US" dirty="0"/>
              <a:t>Alzheimer’s disease prediction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051B81-C336-609C-71F2-6EA99A261D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</a:t>
            </a:fld>
            <a:endParaRPr lang="en-US"/>
          </a:p>
        </p:txBody>
      </p:sp>
      <p:sp>
        <p:nvSpPr>
          <p:cNvPr id="2" name="!!neurol">
            <a:extLst>
              <a:ext uri="{FF2B5EF4-FFF2-40B4-BE49-F238E27FC236}">
                <a16:creationId xmlns:a16="http://schemas.microsoft.com/office/drawing/2014/main" id="{8227AD44-DE22-BDCC-427C-260A7029D7C2}"/>
              </a:ext>
            </a:extLst>
          </p:cNvPr>
          <p:cNvSpPr/>
          <p:nvPr/>
        </p:nvSpPr>
        <p:spPr>
          <a:xfrm>
            <a:off x="468021" y="1396896"/>
            <a:ext cx="5450487" cy="4850841"/>
          </a:xfrm>
          <a:custGeom>
            <a:avLst/>
            <a:gdLst>
              <a:gd name="connsiteX0" fmla="*/ 1755333 w 7444933"/>
              <a:gd name="connsiteY0" fmla="*/ 25400 h 5740400"/>
              <a:gd name="connsiteX1" fmla="*/ 1856933 w 7444933"/>
              <a:gd name="connsiteY1" fmla="*/ 139700 h 5740400"/>
              <a:gd name="connsiteX2" fmla="*/ 1933133 w 7444933"/>
              <a:gd name="connsiteY2" fmla="*/ 203200 h 5740400"/>
              <a:gd name="connsiteX3" fmla="*/ 1958533 w 7444933"/>
              <a:gd name="connsiteY3" fmla="*/ 254000 h 5740400"/>
              <a:gd name="connsiteX4" fmla="*/ 1996633 w 7444933"/>
              <a:gd name="connsiteY4" fmla="*/ 292100 h 5740400"/>
              <a:gd name="connsiteX5" fmla="*/ 2047433 w 7444933"/>
              <a:gd name="connsiteY5" fmla="*/ 368300 h 5740400"/>
              <a:gd name="connsiteX6" fmla="*/ 2072833 w 7444933"/>
              <a:gd name="connsiteY6" fmla="*/ 406400 h 5740400"/>
              <a:gd name="connsiteX7" fmla="*/ 2149033 w 7444933"/>
              <a:gd name="connsiteY7" fmla="*/ 482600 h 5740400"/>
              <a:gd name="connsiteX8" fmla="*/ 2199833 w 7444933"/>
              <a:gd name="connsiteY8" fmla="*/ 571500 h 5740400"/>
              <a:gd name="connsiteX9" fmla="*/ 2237933 w 7444933"/>
              <a:gd name="connsiteY9" fmla="*/ 609600 h 5740400"/>
              <a:gd name="connsiteX10" fmla="*/ 2288733 w 7444933"/>
              <a:gd name="connsiteY10" fmla="*/ 698500 h 5740400"/>
              <a:gd name="connsiteX11" fmla="*/ 2326833 w 7444933"/>
              <a:gd name="connsiteY11" fmla="*/ 736600 h 5740400"/>
              <a:gd name="connsiteX12" fmla="*/ 2403033 w 7444933"/>
              <a:gd name="connsiteY12" fmla="*/ 850900 h 5740400"/>
              <a:gd name="connsiteX13" fmla="*/ 2441133 w 7444933"/>
              <a:gd name="connsiteY13" fmla="*/ 901700 h 5740400"/>
              <a:gd name="connsiteX14" fmla="*/ 2517333 w 7444933"/>
              <a:gd name="connsiteY14" fmla="*/ 1016000 h 5740400"/>
              <a:gd name="connsiteX15" fmla="*/ 2555433 w 7444933"/>
              <a:gd name="connsiteY15" fmla="*/ 1092200 h 5740400"/>
              <a:gd name="connsiteX16" fmla="*/ 2606233 w 7444933"/>
              <a:gd name="connsiteY16" fmla="*/ 1168400 h 5740400"/>
              <a:gd name="connsiteX17" fmla="*/ 2657033 w 7444933"/>
              <a:gd name="connsiteY17" fmla="*/ 1257300 h 5740400"/>
              <a:gd name="connsiteX18" fmla="*/ 2682433 w 7444933"/>
              <a:gd name="connsiteY18" fmla="*/ 1333500 h 5740400"/>
              <a:gd name="connsiteX19" fmla="*/ 2695133 w 7444933"/>
              <a:gd name="connsiteY19" fmla="*/ 1371600 h 5740400"/>
              <a:gd name="connsiteX20" fmla="*/ 2707833 w 7444933"/>
              <a:gd name="connsiteY20" fmla="*/ 1409700 h 5740400"/>
              <a:gd name="connsiteX21" fmla="*/ 2733233 w 7444933"/>
              <a:gd name="connsiteY21" fmla="*/ 1447800 h 5740400"/>
              <a:gd name="connsiteX22" fmla="*/ 2771333 w 7444933"/>
              <a:gd name="connsiteY22" fmla="*/ 1574800 h 5740400"/>
              <a:gd name="connsiteX23" fmla="*/ 2784033 w 7444933"/>
              <a:gd name="connsiteY23" fmla="*/ 1612900 h 5740400"/>
              <a:gd name="connsiteX24" fmla="*/ 2771333 w 7444933"/>
              <a:gd name="connsiteY24" fmla="*/ 1917700 h 5740400"/>
              <a:gd name="connsiteX25" fmla="*/ 2720533 w 7444933"/>
              <a:gd name="connsiteY25" fmla="*/ 2019300 h 5740400"/>
              <a:gd name="connsiteX26" fmla="*/ 2682433 w 7444933"/>
              <a:gd name="connsiteY26" fmla="*/ 2044700 h 5740400"/>
              <a:gd name="connsiteX27" fmla="*/ 2669733 w 7444933"/>
              <a:gd name="connsiteY27" fmla="*/ 2082800 h 5740400"/>
              <a:gd name="connsiteX28" fmla="*/ 2466533 w 7444933"/>
              <a:gd name="connsiteY28" fmla="*/ 2133600 h 5740400"/>
              <a:gd name="connsiteX29" fmla="*/ 2403033 w 7444933"/>
              <a:gd name="connsiteY29" fmla="*/ 2146300 h 5740400"/>
              <a:gd name="connsiteX30" fmla="*/ 2136333 w 7444933"/>
              <a:gd name="connsiteY30" fmla="*/ 2133600 h 5740400"/>
              <a:gd name="connsiteX31" fmla="*/ 2098233 w 7444933"/>
              <a:gd name="connsiteY31" fmla="*/ 2120900 h 5740400"/>
              <a:gd name="connsiteX32" fmla="*/ 2047433 w 7444933"/>
              <a:gd name="connsiteY32" fmla="*/ 2108200 h 5740400"/>
              <a:gd name="connsiteX33" fmla="*/ 1971233 w 7444933"/>
              <a:gd name="connsiteY33" fmla="*/ 2082800 h 5740400"/>
              <a:gd name="connsiteX34" fmla="*/ 1641033 w 7444933"/>
              <a:gd name="connsiteY34" fmla="*/ 2095500 h 5740400"/>
              <a:gd name="connsiteX35" fmla="*/ 1552133 w 7444933"/>
              <a:gd name="connsiteY35" fmla="*/ 2159000 h 5740400"/>
              <a:gd name="connsiteX36" fmla="*/ 1399733 w 7444933"/>
              <a:gd name="connsiteY36" fmla="*/ 2286000 h 5740400"/>
              <a:gd name="connsiteX37" fmla="*/ 1374333 w 7444933"/>
              <a:gd name="connsiteY37" fmla="*/ 2324100 h 5740400"/>
              <a:gd name="connsiteX38" fmla="*/ 1298133 w 7444933"/>
              <a:gd name="connsiteY38" fmla="*/ 2400300 h 5740400"/>
              <a:gd name="connsiteX39" fmla="*/ 1272733 w 7444933"/>
              <a:gd name="connsiteY39" fmla="*/ 2438400 h 5740400"/>
              <a:gd name="connsiteX40" fmla="*/ 1158433 w 7444933"/>
              <a:gd name="connsiteY40" fmla="*/ 2489200 h 5740400"/>
              <a:gd name="connsiteX41" fmla="*/ 1018733 w 7444933"/>
              <a:gd name="connsiteY41" fmla="*/ 2514600 h 5740400"/>
              <a:gd name="connsiteX42" fmla="*/ 853633 w 7444933"/>
              <a:gd name="connsiteY42" fmla="*/ 2540000 h 5740400"/>
              <a:gd name="connsiteX43" fmla="*/ 256733 w 7444933"/>
              <a:gd name="connsiteY43" fmla="*/ 2527300 h 5740400"/>
              <a:gd name="connsiteX44" fmla="*/ 117033 w 7444933"/>
              <a:gd name="connsiteY44" fmla="*/ 2489200 h 5740400"/>
              <a:gd name="connsiteX45" fmla="*/ 78933 w 7444933"/>
              <a:gd name="connsiteY45" fmla="*/ 2476500 h 5740400"/>
              <a:gd name="connsiteX46" fmla="*/ 40833 w 7444933"/>
              <a:gd name="connsiteY46" fmla="*/ 2451100 h 5740400"/>
              <a:gd name="connsiteX47" fmla="*/ 2733 w 7444933"/>
              <a:gd name="connsiteY47" fmla="*/ 2438400 h 5740400"/>
              <a:gd name="connsiteX48" fmla="*/ 117033 w 7444933"/>
              <a:gd name="connsiteY48" fmla="*/ 2463800 h 5740400"/>
              <a:gd name="connsiteX49" fmla="*/ 167833 w 7444933"/>
              <a:gd name="connsiteY49" fmla="*/ 2489200 h 5740400"/>
              <a:gd name="connsiteX50" fmla="*/ 269433 w 7444933"/>
              <a:gd name="connsiteY50" fmla="*/ 2514600 h 5740400"/>
              <a:gd name="connsiteX51" fmla="*/ 307533 w 7444933"/>
              <a:gd name="connsiteY51" fmla="*/ 2540000 h 5740400"/>
              <a:gd name="connsiteX52" fmla="*/ 383733 w 7444933"/>
              <a:gd name="connsiteY52" fmla="*/ 2603500 h 5740400"/>
              <a:gd name="connsiteX53" fmla="*/ 510733 w 7444933"/>
              <a:gd name="connsiteY53" fmla="*/ 2654300 h 5740400"/>
              <a:gd name="connsiteX54" fmla="*/ 599633 w 7444933"/>
              <a:gd name="connsiteY54" fmla="*/ 2705100 h 5740400"/>
              <a:gd name="connsiteX55" fmla="*/ 637733 w 7444933"/>
              <a:gd name="connsiteY55" fmla="*/ 2743200 h 5740400"/>
              <a:gd name="connsiteX56" fmla="*/ 726633 w 7444933"/>
              <a:gd name="connsiteY56" fmla="*/ 2794000 h 5740400"/>
              <a:gd name="connsiteX57" fmla="*/ 764733 w 7444933"/>
              <a:gd name="connsiteY57" fmla="*/ 2819400 h 5740400"/>
              <a:gd name="connsiteX58" fmla="*/ 840933 w 7444933"/>
              <a:gd name="connsiteY58" fmla="*/ 2832100 h 5740400"/>
              <a:gd name="connsiteX59" fmla="*/ 1133033 w 7444933"/>
              <a:gd name="connsiteY59" fmla="*/ 2819400 h 5740400"/>
              <a:gd name="connsiteX60" fmla="*/ 1171133 w 7444933"/>
              <a:gd name="connsiteY60" fmla="*/ 2806700 h 5740400"/>
              <a:gd name="connsiteX61" fmla="*/ 1298133 w 7444933"/>
              <a:gd name="connsiteY61" fmla="*/ 2768600 h 5740400"/>
              <a:gd name="connsiteX62" fmla="*/ 1336233 w 7444933"/>
              <a:gd name="connsiteY62" fmla="*/ 2755900 h 5740400"/>
              <a:gd name="connsiteX63" fmla="*/ 1374333 w 7444933"/>
              <a:gd name="connsiteY63" fmla="*/ 2717800 h 5740400"/>
              <a:gd name="connsiteX64" fmla="*/ 1412433 w 7444933"/>
              <a:gd name="connsiteY64" fmla="*/ 2705100 h 5740400"/>
              <a:gd name="connsiteX65" fmla="*/ 1450533 w 7444933"/>
              <a:gd name="connsiteY65" fmla="*/ 2679700 h 5740400"/>
              <a:gd name="connsiteX66" fmla="*/ 1488633 w 7444933"/>
              <a:gd name="connsiteY66" fmla="*/ 2667000 h 5740400"/>
              <a:gd name="connsiteX67" fmla="*/ 1526733 w 7444933"/>
              <a:gd name="connsiteY67" fmla="*/ 2641600 h 5740400"/>
              <a:gd name="connsiteX68" fmla="*/ 1564833 w 7444933"/>
              <a:gd name="connsiteY68" fmla="*/ 2628900 h 5740400"/>
              <a:gd name="connsiteX69" fmla="*/ 1679133 w 7444933"/>
              <a:gd name="connsiteY69" fmla="*/ 2552700 h 5740400"/>
              <a:gd name="connsiteX70" fmla="*/ 1717233 w 7444933"/>
              <a:gd name="connsiteY70" fmla="*/ 2527300 h 5740400"/>
              <a:gd name="connsiteX71" fmla="*/ 1869633 w 7444933"/>
              <a:gd name="connsiteY71" fmla="*/ 2489200 h 5740400"/>
              <a:gd name="connsiteX72" fmla="*/ 2466533 w 7444933"/>
              <a:gd name="connsiteY72" fmla="*/ 2501900 h 5740400"/>
              <a:gd name="connsiteX73" fmla="*/ 2504633 w 7444933"/>
              <a:gd name="connsiteY73" fmla="*/ 2514600 h 5740400"/>
              <a:gd name="connsiteX74" fmla="*/ 2542733 w 7444933"/>
              <a:gd name="connsiteY74" fmla="*/ 2540000 h 5740400"/>
              <a:gd name="connsiteX75" fmla="*/ 2593533 w 7444933"/>
              <a:gd name="connsiteY75" fmla="*/ 2654300 h 5740400"/>
              <a:gd name="connsiteX76" fmla="*/ 2606233 w 7444933"/>
              <a:gd name="connsiteY76" fmla="*/ 2768600 h 5740400"/>
              <a:gd name="connsiteX77" fmla="*/ 2593533 w 7444933"/>
              <a:gd name="connsiteY77" fmla="*/ 3098800 h 5740400"/>
              <a:gd name="connsiteX78" fmla="*/ 2580833 w 7444933"/>
              <a:gd name="connsiteY78" fmla="*/ 3136900 h 5740400"/>
              <a:gd name="connsiteX79" fmla="*/ 2555433 w 7444933"/>
              <a:gd name="connsiteY79" fmla="*/ 3175000 h 5740400"/>
              <a:gd name="connsiteX80" fmla="*/ 2504633 w 7444933"/>
              <a:gd name="connsiteY80" fmla="*/ 3238500 h 5740400"/>
              <a:gd name="connsiteX81" fmla="*/ 2441133 w 7444933"/>
              <a:gd name="connsiteY81" fmla="*/ 3289300 h 5740400"/>
              <a:gd name="connsiteX82" fmla="*/ 2403033 w 7444933"/>
              <a:gd name="connsiteY82" fmla="*/ 3327400 h 5740400"/>
              <a:gd name="connsiteX83" fmla="*/ 2326833 w 7444933"/>
              <a:gd name="connsiteY83" fmla="*/ 3378200 h 5740400"/>
              <a:gd name="connsiteX84" fmla="*/ 2276033 w 7444933"/>
              <a:gd name="connsiteY84" fmla="*/ 3429000 h 5740400"/>
              <a:gd name="connsiteX85" fmla="*/ 2250633 w 7444933"/>
              <a:gd name="connsiteY85" fmla="*/ 3467100 h 5740400"/>
              <a:gd name="connsiteX86" fmla="*/ 2199833 w 7444933"/>
              <a:gd name="connsiteY86" fmla="*/ 3505200 h 5740400"/>
              <a:gd name="connsiteX87" fmla="*/ 2174433 w 7444933"/>
              <a:gd name="connsiteY87" fmla="*/ 3543300 h 5740400"/>
              <a:gd name="connsiteX88" fmla="*/ 2136333 w 7444933"/>
              <a:gd name="connsiteY88" fmla="*/ 3568700 h 5740400"/>
              <a:gd name="connsiteX89" fmla="*/ 2060133 w 7444933"/>
              <a:gd name="connsiteY89" fmla="*/ 3619500 h 5740400"/>
              <a:gd name="connsiteX90" fmla="*/ 2022033 w 7444933"/>
              <a:gd name="connsiteY90" fmla="*/ 3657600 h 5740400"/>
              <a:gd name="connsiteX91" fmla="*/ 1983933 w 7444933"/>
              <a:gd name="connsiteY91" fmla="*/ 3683000 h 5740400"/>
              <a:gd name="connsiteX92" fmla="*/ 1895033 w 7444933"/>
              <a:gd name="connsiteY92" fmla="*/ 3771900 h 5740400"/>
              <a:gd name="connsiteX93" fmla="*/ 1856933 w 7444933"/>
              <a:gd name="connsiteY93" fmla="*/ 3810000 h 5740400"/>
              <a:gd name="connsiteX94" fmla="*/ 1818833 w 7444933"/>
              <a:gd name="connsiteY94" fmla="*/ 3898900 h 5740400"/>
              <a:gd name="connsiteX95" fmla="*/ 1780733 w 7444933"/>
              <a:gd name="connsiteY95" fmla="*/ 3975100 h 5740400"/>
              <a:gd name="connsiteX96" fmla="*/ 1768033 w 7444933"/>
              <a:gd name="connsiteY96" fmla="*/ 4051300 h 5740400"/>
              <a:gd name="connsiteX97" fmla="*/ 1742633 w 7444933"/>
              <a:gd name="connsiteY97" fmla="*/ 4254500 h 5740400"/>
              <a:gd name="connsiteX98" fmla="*/ 1666433 w 7444933"/>
              <a:gd name="connsiteY98" fmla="*/ 4330700 h 5740400"/>
              <a:gd name="connsiteX99" fmla="*/ 1590233 w 7444933"/>
              <a:gd name="connsiteY99" fmla="*/ 4381500 h 5740400"/>
              <a:gd name="connsiteX100" fmla="*/ 1564833 w 7444933"/>
              <a:gd name="connsiteY100" fmla="*/ 4419600 h 5740400"/>
              <a:gd name="connsiteX101" fmla="*/ 1475933 w 7444933"/>
              <a:gd name="connsiteY101" fmla="*/ 4457700 h 5740400"/>
              <a:gd name="connsiteX102" fmla="*/ 1399733 w 7444933"/>
              <a:gd name="connsiteY102" fmla="*/ 4394200 h 5740400"/>
              <a:gd name="connsiteX103" fmla="*/ 1361633 w 7444933"/>
              <a:gd name="connsiteY103" fmla="*/ 4381500 h 5740400"/>
              <a:gd name="connsiteX104" fmla="*/ 1069533 w 7444933"/>
              <a:gd name="connsiteY104" fmla="*/ 4394200 h 5740400"/>
              <a:gd name="connsiteX105" fmla="*/ 942533 w 7444933"/>
              <a:gd name="connsiteY105" fmla="*/ 4445000 h 5740400"/>
              <a:gd name="connsiteX106" fmla="*/ 904433 w 7444933"/>
              <a:gd name="connsiteY106" fmla="*/ 4470400 h 5740400"/>
              <a:gd name="connsiteX107" fmla="*/ 802833 w 7444933"/>
              <a:gd name="connsiteY107" fmla="*/ 4483100 h 5740400"/>
              <a:gd name="connsiteX108" fmla="*/ 752033 w 7444933"/>
              <a:gd name="connsiteY108" fmla="*/ 4495800 h 5740400"/>
              <a:gd name="connsiteX109" fmla="*/ 713933 w 7444933"/>
              <a:gd name="connsiteY109" fmla="*/ 4508500 h 5740400"/>
              <a:gd name="connsiteX110" fmla="*/ 561533 w 7444933"/>
              <a:gd name="connsiteY110" fmla="*/ 4521200 h 5740400"/>
              <a:gd name="connsiteX111" fmla="*/ 447233 w 7444933"/>
              <a:gd name="connsiteY111" fmla="*/ 4533900 h 5740400"/>
              <a:gd name="connsiteX112" fmla="*/ 586933 w 7444933"/>
              <a:gd name="connsiteY112" fmla="*/ 4559300 h 5740400"/>
              <a:gd name="connsiteX113" fmla="*/ 1006033 w 7444933"/>
              <a:gd name="connsiteY113" fmla="*/ 4572000 h 5740400"/>
              <a:gd name="connsiteX114" fmla="*/ 1044133 w 7444933"/>
              <a:gd name="connsiteY114" fmla="*/ 4584700 h 5740400"/>
              <a:gd name="connsiteX115" fmla="*/ 1082233 w 7444933"/>
              <a:gd name="connsiteY115" fmla="*/ 4610100 h 5740400"/>
              <a:gd name="connsiteX116" fmla="*/ 1133033 w 7444933"/>
              <a:gd name="connsiteY116" fmla="*/ 4635500 h 5740400"/>
              <a:gd name="connsiteX117" fmla="*/ 1298133 w 7444933"/>
              <a:gd name="connsiteY117" fmla="*/ 4622800 h 5740400"/>
              <a:gd name="connsiteX118" fmla="*/ 1348933 w 7444933"/>
              <a:gd name="connsiteY118" fmla="*/ 4610100 h 5740400"/>
              <a:gd name="connsiteX119" fmla="*/ 1437833 w 7444933"/>
              <a:gd name="connsiteY119" fmla="*/ 4622800 h 5740400"/>
              <a:gd name="connsiteX120" fmla="*/ 1412433 w 7444933"/>
              <a:gd name="connsiteY120" fmla="*/ 4660900 h 5740400"/>
              <a:gd name="connsiteX121" fmla="*/ 1374333 w 7444933"/>
              <a:gd name="connsiteY121" fmla="*/ 4686300 h 5740400"/>
              <a:gd name="connsiteX122" fmla="*/ 1247333 w 7444933"/>
              <a:gd name="connsiteY122" fmla="*/ 4762500 h 5740400"/>
              <a:gd name="connsiteX123" fmla="*/ 1183833 w 7444933"/>
              <a:gd name="connsiteY123" fmla="*/ 4838700 h 5740400"/>
              <a:gd name="connsiteX124" fmla="*/ 1145733 w 7444933"/>
              <a:gd name="connsiteY124" fmla="*/ 4876800 h 5740400"/>
              <a:gd name="connsiteX125" fmla="*/ 1094933 w 7444933"/>
              <a:gd name="connsiteY125" fmla="*/ 4965700 h 5740400"/>
              <a:gd name="connsiteX126" fmla="*/ 1056833 w 7444933"/>
              <a:gd name="connsiteY126" fmla="*/ 5041900 h 5740400"/>
              <a:gd name="connsiteX127" fmla="*/ 1069533 w 7444933"/>
              <a:gd name="connsiteY127" fmla="*/ 5092700 h 5740400"/>
              <a:gd name="connsiteX128" fmla="*/ 1107633 w 7444933"/>
              <a:gd name="connsiteY128" fmla="*/ 5054600 h 5740400"/>
              <a:gd name="connsiteX129" fmla="*/ 1145733 w 7444933"/>
              <a:gd name="connsiteY129" fmla="*/ 5003800 h 5740400"/>
              <a:gd name="connsiteX130" fmla="*/ 1183833 w 7444933"/>
              <a:gd name="connsiteY130" fmla="*/ 4991100 h 5740400"/>
              <a:gd name="connsiteX131" fmla="*/ 1260033 w 7444933"/>
              <a:gd name="connsiteY131" fmla="*/ 4940300 h 5740400"/>
              <a:gd name="connsiteX132" fmla="*/ 1298133 w 7444933"/>
              <a:gd name="connsiteY132" fmla="*/ 4914900 h 5740400"/>
              <a:gd name="connsiteX133" fmla="*/ 1336233 w 7444933"/>
              <a:gd name="connsiteY133" fmla="*/ 4889500 h 5740400"/>
              <a:gd name="connsiteX134" fmla="*/ 1399733 w 7444933"/>
              <a:gd name="connsiteY134" fmla="*/ 4838700 h 5740400"/>
              <a:gd name="connsiteX135" fmla="*/ 1475933 w 7444933"/>
              <a:gd name="connsiteY135" fmla="*/ 4787900 h 5740400"/>
              <a:gd name="connsiteX136" fmla="*/ 1514033 w 7444933"/>
              <a:gd name="connsiteY136" fmla="*/ 4762500 h 5740400"/>
              <a:gd name="connsiteX137" fmla="*/ 1552133 w 7444933"/>
              <a:gd name="connsiteY137" fmla="*/ 4737100 h 5740400"/>
              <a:gd name="connsiteX138" fmla="*/ 1590233 w 7444933"/>
              <a:gd name="connsiteY138" fmla="*/ 4724400 h 5740400"/>
              <a:gd name="connsiteX139" fmla="*/ 1628333 w 7444933"/>
              <a:gd name="connsiteY139" fmla="*/ 4686300 h 5740400"/>
              <a:gd name="connsiteX140" fmla="*/ 1717233 w 7444933"/>
              <a:gd name="connsiteY140" fmla="*/ 4648200 h 5740400"/>
              <a:gd name="connsiteX141" fmla="*/ 1755333 w 7444933"/>
              <a:gd name="connsiteY141" fmla="*/ 4610100 h 5740400"/>
              <a:gd name="connsiteX142" fmla="*/ 1780733 w 7444933"/>
              <a:gd name="connsiteY142" fmla="*/ 4572000 h 5740400"/>
              <a:gd name="connsiteX143" fmla="*/ 1818833 w 7444933"/>
              <a:gd name="connsiteY143" fmla="*/ 4559300 h 5740400"/>
              <a:gd name="connsiteX144" fmla="*/ 1882333 w 7444933"/>
              <a:gd name="connsiteY144" fmla="*/ 4483100 h 5740400"/>
              <a:gd name="connsiteX145" fmla="*/ 1945833 w 7444933"/>
              <a:gd name="connsiteY145" fmla="*/ 4406900 h 5740400"/>
              <a:gd name="connsiteX146" fmla="*/ 1983933 w 7444933"/>
              <a:gd name="connsiteY146" fmla="*/ 4330700 h 5740400"/>
              <a:gd name="connsiteX147" fmla="*/ 2022033 w 7444933"/>
              <a:gd name="connsiteY147" fmla="*/ 4305300 h 5740400"/>
              <a:gd name="connsiteX148" fmla="*/ 2060133 w 7444933"/>
              <a:gd name="connsiteY148" fmla="*/ 4267200 h 5740400"/>
              <a:gd name="connsiteX149" fmla="*/ 2098233 w 7444933"/>
              <a:gd name="connsiteY149" fmla="*/ 4191000 h 5740400"/>
              <a:gd name="connsiteX150" fmla="*/ 2110933 w 7444933"/>
              <a:gd name="connsiteY150" fmla="*/ 4152900 h 5740400"/>
              <a:gd name="connsiteX151" fmla="*/ 2136333 w 7444933"/>
              <a:gd name="connsiteY151" fmla="*/ 4114800 h 5740400"/>
              <a:gd name="connsiteX152" fmla="*/ 2149033 w 7444933"/>
              <a:gd name="connsiteY152" fmla="*/ 4076700 h 5740400"/>
              <a:gd name="connsiteX153" fmla="*/ 2174433 w 7444933"/>
              <a:gd name="connsiteY153" fmla="*/ 4038600 h 5740400"/>
              <a:gd name="connsiteX154" fmla="*/ 2199833 w 7444933"/>
              <a:gd name="connsiteY154" fmla="*/ 3949700 h 5740400"/>
              <a:gd name="connsiteX155" fmla="*/ 2263333 w 7444933"/>
              <a:gd name="connsiteY155" fmla="*/ 3860800 h 5740400"/>
              <a:gd name="connsiteX156" fmla="*/ 2288733 w 7444933"/>
              <a:gd name="connsiteY156" fmla="*/ 3822700 h 5740400"/>
              <a:gd name="connsiteX157" fmla="*/ 2326833 w 7444933"/>
              <a:gd name="connsiteY157" fmla="*/ 3797300 h 5740400"/>
              <a:gd name="connsiteX158" fmla="*/ 2364933 w 7444933"/>
              <a:gd name="connsiteY158" fmla="*/ 3759200 h 5740400"/>
              <a:gd name="connsiteX159" fmla="*/ 2403033 w 7444933"/>
              <a:gd name="connsiteY159" fmla="*/ 3746500 h 5740400"/>
              <a:gd name="connsiteX160" fmla="*/ 2441133 w 7444933"/>
              <a:gd name="connsiteY160" fmla="*/ 3721100 h 5740400"/>
              <a:gd name="connsiteX161" fmla="*/ 2479233 w 7444933"/>
              <a:gd name="connsiteY161" fmla="*/ 3708400 h 5740400"/>
              <a:gd name="connsiteX162" fmla="*/ 2517333 w 7444933"/>
              <a:gd name="connsiteY162" fmla="*/ 3683000 h 5740400"/>
              <a:gd name="connsiteX163" fmla="*/ 2593533 w 7444933"/>
              <a:gd name="connsiteY163" fmla="*/ 3657600 h 5740400"/>
              <a:gd name="connsiteX164" fmla="*/ 2631633 w 7444933"/>
              <a:gd name="connsiteY164" fmla="*/ 3644900 h 5740400"/>
              <a:gd name="connsiteX165" fmla="*/ 2923733 w 7444933"/>
              <a:gd name="connsiteY165" fmla="*/ 3657600 h 5740400"/>
              <a:gd name="connsiteX166" fmla="*/ 2974533 w 7444933"/>
              <a:gd name="connsiteY166" fmla="*/ 3695700 h 5740400"/>
              <a:gd name="connsiteX167" fmla="*/ 3050733 w 7444933"/>
              <a:gd name="connsiteY167" fmla="*/ 3746500 h 5740400"/>
              <a:gd name="connsiteX168" fmla="*/ 3088833 w 7444933"/>
              <a:gd name="connsiteY168" fmla="*/ 3784600 h 5740400"/>
              <a:gd name="connsiteX169" fmla="*/ 3139633 w 7444933"/>
              <a:gd name="connsiteY169" fmla="*/ 3797300 h 5740400"/>
              <a:gd name="connsiteX170" fmla="*/ 3190433 w 7444933"/>
              <a:gd name="connsiteY170" fmla="*/ 3835400 h 5740400"/>
              <a:gd name="connsiteX171" fmla="*/ 3228533 w 7444933"/>
              <a:gd name="connsiteY171" fmla="*/ 3848100 h 5740400"/>
              <a:gd name="connsiteX172" fmla="*/ 3266633 w 7444933"/>
              <a:gd name="connsiteY172" fmla="*/ 3873500 h 5740400"/>
              <a:gd name="connsiteX173" fmla="*/ 3292033 w 7444933"/>
              <a:gd name="connsiteY173" fmla="*/ 3911600 h 5740400"/>
              <a:gd name="connsiteX174" fmla="*/ 3330133 w 7444933"/>
              <a:gd name="connsiteY174" fmla="*/ 3962400 h 5740400"/>
              <a:gd name="connsiteX175" fmla="*/ 3342833 w 7444933"/>
              <a:gd name="connsiteY175" fmla="*/ 4013200 h 5740400"/>
              <a:gd name="connsiteX176" fmla="*/ 3355533 w 7444933"/>
              <a:gd name="connsiteY176" fmla="*/ 4051300 h 5740400"/>
              <a:gd name="connsiteX177" fmla="*/ 3380933 w 7444933"/>
              <a:gd name="connsiteY177" fmla="*/ 4102100 h 5740400"/>
              <a:gd name="connsiteX178" fmla="*/ 3406333 w 7444933"/>
              <a:gd name="connsiteY178" fmla="*/ 4140200 h 5740400"/>
              <a:gd name="connsiteX179" fmla="*/ 3431733 w 7444933"/>
              <a:gd name="connsiteY179" fmla="*/ 4216400 h 5740400"/>
              <a:gd name="connsiteX180" fmla="*/ 3457133 w 7444933"/>
              <a:gd name="connsiteY180" fmla="*/ 4292600 h 5740400"/>
              <a:gd name="connsiteX181" fmla="*/ 3469833 w 7444933"/>
              <a:gd name="connsiteY181" fmla="*/ 4330700 h 5740400"/>
              <a:gd name="connsiteX182" fmla="*/ 3482533 w 7444933"/>
              <a:gd name="connsiteY182" fmla="*/ 4406900 h 5740400"/>
              <a:gd name="connsiteX183" fmla="*/ 3571433 w 7444933"/>
              <a:gd name="connsiteY183" fmla="*/ 4521200 h 5740400"/>
              <a:gd name="connsiteX184" fmla="*/ 3685733 w 7444933"/>
              <a:gd name="connsiteY184" fmla="*/ 4546600 h 5740400"/>
              <a:gd name="connsiteX185" fmla="*/ 3698433 w 7444933"/>
              <a:gd name="connsiteY185" fmla="*/ 4584700 h 5740400"/>
              <a:gd name="connsiteX186" fmla="*/ 3685733 w 7444933"/>
              <a:gd name="connsiteY186" fmla="*/ 4673600 h 5740400"/>
              <a:gd name="connsiteX187" fmla="*/ 3622233 w 7444933"/>
              <a:gd name="connsiteY187" fmla="*/ 4787900 h 5740400"/>
              <a:gd name="connsiteX188" fmla="*/ 3584133 w 7444933"/>
              <a:gd name="connsiteY188" fmla="*/ 4826000 h 5740400"/>
              <a:gd name="connsiteX189" fmla="*/ 3546033 w 7444933"/>
              <a:gd name="connsiteY189" fmla="*/ 4838700 h 5740400"/>
              <a:gd name="connsiteX190" fmla="*/ 3469833 w 7444933"/>
              <a:gd name="connsiteY190" fmla="*/ 4889500 h 5740400"/>
              <a:gd name="connsiteX191" fmla="*/ 3368233 w 7444933"/>
              <a:gd name="connsiteY191" fmla="*/ 4914900 h 5740400"/>
              <a:gd name="connsiteX192" fmla="*/ 3253933 w 7444933"/>
              <a:gd name="connsiteY192" fmla="*/ 4965700 h 5740400"/>
              <a:gd name="connsiteX193" fmla="*/ 3215833 w 7444933"/>
              <a:gd name="connsiteY193" fmla="*/ 4978400 h 5740400"/>
              <a:gd name="connsiteX194" fmla="*/ 3165033 w 7444933"/>
              <a:gd name="connsiteY194" fmla="*/ 5054600 h 5740400"/>
              <a:gd name="connsiteX195" fmla="*/ 3139633 w 7444933"/>
              <a:gd name="connsiteY195" fmla="*/ 5092700 h 5740400"/>
              <a:gd name="connsiteX196" fmla="*/ 3126933 w 7444933"/>
              <a:gd name="connsiteY196" fmla="*/ 5130800 h 5740400"/>
              <a:gd name="connsiteX197" fmla="*/ 3101533 w 7444933"/>
              <a:gd name="connsiteY197" fmla="*/ 5219700 h 5740400"/>
              <a:gd name="connsiteX198" fmla="*/ 3139633 w 7444933"/>
              <a:gd name="connsiteY198" fmla="*/ 5384800 h 5740400"/>
              <a:gd name="connsiteX199" fmla="*/ 3152333 w 7444933"/>
              <a:gd name="connsiteY199" fmla="*/ 5422900 h 5740400"/>
              <a:gd name="connsiteX200" fmla="*/ 3177733 w 7444933"/>
              <a:gd name="connsiteY200" fmla="*/ 5461000 h 5740400"/>
              <a:gd name="connsiteX201" fmla="*/ 3177733 w 7444933"/>
              <a:gd name="connsiteY201" fmla="*/ 5588000 h 5740400"/>
              <a:gd name="connsiteX202" fmla="*/ 3190433 w 7444933"/>
              <a:gd name="connsiteY202" fmla="*/ 5524500 h 5740400"/>
              <a:gd name="connsiteX203" fmla="*/ 3215833 w 7444933"/>
              <a:gd name="connsiteY203" fmla="*/ 5448300 h 5740400"/>
              <a:gd name="connsiteX204" fmla="*/ 3241233 w 7444933"/>
              <a:gd name="connsiteY204" fmla="*/ 5359400 h 5740400"/>
              <a:gd name="connsiteX205" fmla="*/ 3304733 w 7444933"/>
              <a:gd name="connsiteY205" fmla="*/ 5283200 h 5740400"/>
              <a:gd name="connsiteX206" fmla="*/ 3342833 w 7444933"/>
              <a:gd name="connsiteY206" fmla="*/ 5232400 h 5740400"/>
              <a:gd name="connsiteX207" fmla="*/ 3368233 w 7444933"/>
              <a:gd name="connsiteY207" fmla="*/ 5181600 h 5740400"/>
              <a:gd name="connsiteX208" fmla="*/ 3444433 w 7444933"/>
              <a:gd name="connsiteY208" fmla="*/ 5130800 h 5740400"/>
              <a:gd name="connsiteX209" fmla="*/ 3482533 w 7444933"/>
              <a:gd name="connsiteY209" fmla="*/ 5092700 h 5740400"/>
              <a:gd name="connsiteX210" fmla="*/ 3507933 w 7444933"/>
              <a:gd name="connsiteY210" fmla="*/ 5054600 h 5740400"/>
              <a:gd name="connsiteX211" fmla="*/ 3546033 w 7444933"/>
              <a:gd name="connsiteY211" fmla="*/ 5041900 h 5740400"/>
              <a:gd name="connsiteX212" fmla="*/ 3584133 w 7444933"/>
              <a:gd name="connsiteY212" fmla="*/ 5016500 h 5740400"/>
              <a:gd name="connsiteX213" fmla="*/ 3647633 w 7444933"/>
              <a:gd name="connsiteY213" fmla="*/ 4965700 h 5740400"/>
              <a:gd name="connsiteX214" fmla="*/ 3723833 w 7444933"/>
              <a:gd name="connsiteY214" fmla="*/ 4889500 h 5740400"/>
              <a:gd name="connsiteX215" fmla="*/ 3736533 w 7444933"/>
              <a:gd name="connsiteY215" fmla="*/ 4851400 h 5740400"/>
              <a:gd name="connsiteX216" fmla="*/ 3800033 w 7444933"/>
              <a:gd name="connsiteY216" fmla="*/ 4762500 h 5740400"/>
              <a:gd name="connsiteX217" fmla="*/ 3838133 w 7444933"/>
              <a:gd name="connsiteY217" fmla="*/ 4686300 h 5740400"/>
              <a:gd name="connsiteX218" fmla="*/ 3863533 w 7444933"/>
              <a:gd name="connsiteY218" fmla="*/ 4597400 h 5740400"/>
              <a:gd name="connsiteX219" fmla="*/ 3876233 w 7444933"/>
              <a:gd name="connsiteY219" fmla="*/ 4559300 h 5740400"/>
              <a:gd name="connsiteX220" fmla="*/ 3850833 w 7444933"/>
              <a:gd name="connsiteY220" fmla="*/ 4356100 h 5740400"/>
              <a:gd name="connsiteX221" fmla="*/ 3825433 w 7444933"/>
              <a:gd name="connsiteY221" fmla="*/ 4305300 h 5740400"/>
              <a:gd name="connsiteX222" fmla="*/ 3800033 w 7444933"/>
              <a:gd name="connsiteY222" fmla="*/ 4267200 h 5740400"/>
              <a:gd name="connsiteX223" fmla="*/ 3749233 w 7444933"/>
              <a:gd name="connsiteY223" fmla="*/ 4229100 h 5740400"/>
              <a:gd name="connsiteX224" fmla="*/ 3673033 w 7444933"/>
              <a:gd name="connsiteY224" fmla="*/ 4178300 h 5740400"/>
              <a:gd name="connsiteX225" fmla="*/ 3647633 w 7444933"/>
              <a:gd name="connsiteY225" fmla="*/ 4140200 h 5740400"/>
              <a:gd name="connsiteX226" fmla="*/ 3622233 w 7444933"/>
              <a:gd name="connsiteY226" fmla="*/ 4038600 h 5740400"/>
              <a:gd name="connsiteX227" fmla="*/ 3647633 w 7444933"/>
              <a:gd name="connsiteY227" fmla="*/ 3848100 h 5740400"/>
              <a:gd name="connsiteX228" fmla="*/ 3673033 w 7444933"/>
              <a:gd name="connsiteY228" fmla="*/ 3746500 h 5740400"/>
              <a:gd name="connsiteX229" fmla="*/ 3698433 w 7444933"/>
              <a:gd name="connsiteY229" fmla="*/ 3708400 h 5740400"/>
              <a:gd name="connsiteX230" fmla="*/ 3711133 w 7444933"/>
              <a:gd name="connsiteY230" fmla="*/ 3670300 h 5740400"/>
              <a:gd name="connsiteX231" fmla="*/ 3749233 w 7444933"/>
              <a:gd name="connsiteY231" fmla="*/ 3632200 h 5740400"/>
              <a:gd name="connsiteX232" fmla="*/ 3774633 w 7444933"/>
              <a:gd name="connsiteY232" fmla="*/ 3594100 h 5740400"/>
              <a:gd name="connsiteX233" fmla="*/ 3812733 w 7444933"/>
              <a:gd name="connsiteY233" fmla="*/ 3581400 h 5740400"/>
              <a:gd name="connsiteX234" fmla="*/ 3850833 w 7444933"/>
              <a:gd name="connsiteY234" fmla="*/ 3556000 h 5740400"/>
              <a:gd name="connsiteX235" fmla="*/ 3888933 w 7444933"/>
              <a:gd name="connsiteY235" fmla="*/ 3543300 h 5740400"/>
              <a:gd name="connsiteX236" fmla="*/ 4041333 w 7444933"/>
              <a:gd name="connsiteY236" fmla="*/ 3517900 h 5740400"/>
              <a:gd name="connsiteX237" fmla="*/ 4168333 w 7444933"/>
              <a:gd name="connsiteY237" fmla="*/ 3492500 h 5740400"/>
              <a:gd name="connsiteX238" fmla="*/ 4371533 w 7444933"/>
              <a:gd name="connsiteY238" fmla="*/ 3479800 h 5740400"/>
              <a:gd name="connsiteX239" fmla="*/ 4892233 w 7444933"/>
              <a:gd name="connsiteY239" fmla="*/ 3492500 h 5740400"/>
              <a:gd name="connsiteX240" fmla="*/ 4943033 w 7444933"/>
              <a:gd name="connsiteY240" fmla="*/ 3505200 h 5740400"/>
              <a:gd name="connsiteX241" fmla="*/ 4981133 w 7444933"/>
              <a:gd name="connsiteY241" fmla="*/ 3530600 h 5740400"/>
              <a:gd name="connsiteX242" fmla="*/ 5070033 w 7444933"/>
              <a:gd name="connsiteY242" fmla="*/ 3556000 h 5740400"/>
              <a:gd name="connsiteX243" fmla="*/ 5146233 w 7444933"/>
              <a:gd name="connsiteY243" fmla="*/ 3606800 h 5740400"/>
              <a:gd name="connsiteX244" fmla="*/ 5222433 w 7444933"/>
              <a:gd name="connsiteY244" fmla="*/ 3657600 h 5740400"/>
              <a:gd name="connsiteX245" fmla="*/ 5260533 w 7444933"/>
              <a:gd name="connsiteY245" fmla="*/ 3683000 h 5740400"/>
              <a:gd name="connsiteX246" fmla="*/ 5324033 w 7444933"/>
              <a:gd name="connsiteY246" fmla="*/ 3746500 h 5740400"/>
              <a:gd name="connsiteX247" fmla="*/ 5387533 w 7444933"/>
              <a:gd name="connsiteY247" fmla="*/ 3835400 h 5740400"/>
              <a:gd name="connsiteX248" fmla="*/ 5412933 w 7444933"/>
              <a:gd name="connsiteY248" fmla="*/ 3924300 h 5740400"/>
              <a:gd name="connsiteX249" fmla="*/ 5463733 w 7444933"/>
              <a:gd name="connsiteY249" fmla="*/ 4038600 h 5740400"/>
              <a:gd name="connsiteX250" fmla="*/ 5476433 w 7444933"/>
              <a:gd name="connsiteY250" fmla="*/ 4127500 h 5740400"/>
              <a:gd name="connsiteX251" fmla="*/ 5489133 w 7444933"/>
              <a:gd name="connsiteY251" fmla="*/ 4178300 h 5740400"/>
              <a:gd name="connsiteX252" fmla="*/ 5501833 w 7444933"/>
              <a:gd name="connsiteY252" fmla="*/ 4254500 h 5740400"/>
              <a:gd name="connsiteX253" fmla="*/ 5489133 w 7444933"/>
              <a:gd name="connsiteY253" fmla="*/ 4648200 h 5740400"/>
              <a:gd name="connsiteX254" fmla="*/ 5476433 w 7444933"/>
              <a:gd name="connsiteY254" fmla="*/ 4711700 h 5740400"/>
              <a:gd name="connsiteX255" fmla="*/ 5451033 w 7444933"/>
              <a:gd name="connsiteY255" fmla="*/ 4965700 h 5740400"/>
              <a:gd name="connsiteX256" fmla="*/ 5425633 w 7444933"/>
              <a:gd name="connsiteY256" fmla="*/ 5003800 h 5740400"/>
              <a:gd name="connsiteX257" fmla="*/ 5412933 w 7444933"/>
              <a:gd name="connsiteY257" fmla="*/ 5054600 h 5740400"/>
              <a:gd name="connsiteX258" fmla="*/ 5336733 w 7444933"/>
              <a:gd name="connsiteY258" fmla="*/ 5105400 h 5740400"/>
              <a:gd name="connsiteX259" fmla="*/ 5247833 w 7444933"/>
              <a:gd name="connsiteY259" fmla="*/ 5143500 h 5740400"/>
              <a:gd name="connsiteX260" fmla="*/ 5222433 w 7444933"/>
              <a:gd name="connsiteY260" fmla="*/ 5181600 h 5740400"/>
              <a:gd name="connsiteX261" fmla="*/ 5158933 w 7444933"/>
              <a:gd name="connsiteY261" fmla="*/ 5257800 h 5740400"/>
              <a:gd name="connsiteX262" fmla="*/ 5146233 w 7444933"/>
              <a:gd name="connsiteY262" fmla="*/ 5295900 h 5740400"/>
              <a:gd name="connsiteX263" fmla="*/ 5120833 w 7444933"/>
              <a:gd name="connsiteY263" fmla="*/ 5422900 h 5740400"/>
              <a:gd name="connsiteX264" fmla="*/ 5108133 w 7444933"/>
              <a:gd name="connsiteY264" fmla="*/ 5499100 h 5740400"/>
              <a:gd name="connsiteX265" fmla="*/ 5082733 w 7444933"/>
              <a:gd name="connsiteY265" fmla="*/ 5537200 h 5740400"/>
              <a:gd name="connsiteX266" fmla="*/ 5006533 w 7444933"/>
              <a:gd name="connsiteY266" fmla="*/ 5562600 h 5740400"/>
              <a:gd name="connsiteX267" fmla="*/ 4993833 w 7444933"/>
              <a:gd name="connsiteY267" fmla="*/ 5740400 h 5740400"/>
              <a:gd name="connsiteX268" fmla="*/ 5031933 w 7444933"/>
              <a:gd name="connsiteY268" fmla="*/ 5651500 h 5740400"/>
              <a:gd name="connsiteX269" fmla="*/ 5057333 w 7444933"/>
              <a:gd name="connsiteY269" fmla="*/ 5600700 h 5740400"/>
              <a:gd name="connsiteX270" fmla="*/ 5095433 w 7444933"/>
              <a:gd name="connsiteY270" fmla="*/ 5562600 h 5740400"/>
              <a:gd name="connsiteX271" fmla="*/ 5184333 w 7444933"/>
              <a:gd name="connsiteY271" fmla="*/ 5435600 h 5740400"/>
              <a:gd name="connsiteX272" fmla="*/ 5298633 w 7444933"/>
              <a:gd name="connsiteY272" fmla="*/ 5321300 h 5740400"/>
              <a:gd name="connsiteX273" fmla="*/ 5336733 w 7444933"/>
              <a:gd name="connsiteY273" fmla="*/ 5283200 h 5740400"/>
              <a:gd name="connsiteX274" fmla="*/ 5362133 w 7444933"/>
              <a:gd name="connsiteY274" fmla="*/ 5245100 h 5740400"/>
              <a:gd name="connsiteX275" fmla="*/ 5438333 w 7444933"/>
              <a:gd name="connsiteY275" fmla="*/ 5194300 h 5740400"/>
              <a:gd name="connsiteX276" fmla="*/ 5476433 w 7444933"/>
              <a:gd name="connsiteY276" fmla="*/ 5156200 h 5740400"/>
              <a:gd name="connsiteX277" fmla="*/ 5527233 w 7444933"/>
              <a:gd name="connsiteY277" fmla="*/ 5080000 h 5740400"/>
              <a:gd name="connsiteX278" fmla="*/ 5603433 w 7444933"/>
              <a:gd name="connsiteY278" fmla="*/ 5003800 h 5740400"/>
              <a:gd name="connsiteX279" fmla="*/ 5616133 w 7444933"/>
              <a:gd name="connsiteY279" fmla="*/ 4965700 h 5740400"/>
              <a:gd name="connsiteX280" fmla="*/ 5666933 w 7444933"/>
              <a:gd name="connsiteY280" fmla="*/ 4889500 h 5740400"/>
              <a:gd name="connsiteX281" fmla="*/ 5705033 w 7444933"/>
              <a:gd name="connsiteY281" fmla="*/ 4787900 h 5740400"/>
              <a:gd name="connsiteX282" fmla="*/ 5730433 w 7444933"/>
              <a:gd name="connsiteY282" fmla="*/ 4711700 h 5740400"/>
              <a:gd name="connsiteX283" fmla="*/ 5743133 w 7444933"/>
              <a:gd name="connsiteY283" fmla="*/ 4673600 h 5740400"/>
              <a:gd name="connsiteX284" fmla="*/ 5730433 w 7444933"/>
              <a:gd name="connsiteY284" fmla="*/ 4140200 h 5740400"/>
              <a:gd name="connsiteX285" fmla="*/ 5717733 w 7444933"/>
              <a:gd name="connsiteY285" fmla="*/ 4064000 h 5740400"/>
              <a:gd name="connsiteX286" fmla="*/ 5666933 w 7444933"/>
              <a:gd name="connsiteY286" fmla="*/ 3987800 h 5740400"/>
              <a:gd name="connsiteX287" fmla="*/ 5616133 w 7444933"/>
              <a:gd name="connsiteY287" fmla="*/ 3975100 h 5740400"/>
              <a:gd name="connsiteX288" fmla="*/ 5578033 w 7444933"/>
              <a:gd name="connsiteY288" fmla="*/ 3962400 h 5740400"/>
              <a:gd name="connsiteX289" fmla="*/ 5539933 w 7444933"/>
              <a:gd name="connsiteY289" fmla="*/ 3848100 h 5740400"/>
              <a:gd name="connsiteX290" fmla="*/ 5527233 w 7444933"/>
              <a:gd name="connsiteY290" fmla="*/ 3810000 h 5740400"/>
              <a:gd name="connsiteX291" fmla="*/ 5514533 w 7444933"/>
              <a:gd name="connsiteY291" fmla="*/ 3759200 h 5740400"/>
              <a:gd name="connsiteX292" fmla="*/ 5501833 w 7444933"/>
              <a:gd name="connsiteY292" fmla="*/ 3695700 h 5740400"/>
              <a:gd name="connsiteX293" fmla="*/ 5438333 w 7444933"/>
              <a:gd name="connsiteY293" fmla="*/ 3632200 h 5740400"/>
              <a:gd name="connsiteX294" fmla="*/ 5362133 w 7444933"/>
              <a:gd name="connsiteY294" fmla="*/ 3581400 h 5740400"/>
              <a:gd name="connsiteX295" fmla="*/ 5324033 w 7444933"/>
              <a:gd name="connsiteY295" fmla="*/ 3543300 h 5740400"/>
              <a:gd name="connsiteX296" fmla="*/ 5285933 w 7444933"/>
              <a:gd name="connsiteY296" fmla="*/ 3517900 h 5740400"/>
              <a:gd name="connsiteX297" fmla="*/ 5349433 w 7444933"/>
              <a:gd name="connsiteY297" fmla="*/ 3454400 h 5740400"/>
              <a:gd name="connsiteX298" fmla="*/ 5501833 w 7444933"/>
              <a:gd name="connsiteY298" fmla="*/ 3441700 h 5740400"/>
              <a:gd name="connsiteX299" fmla="*/ 5628833 w 7444933"/>
              <a:gd name="connsiteY299" fmla="*/ 3416300 h 5740400"/>
              <a:gd name="connsiteX300" fmla="*/ 5908233 w 7444933"/>
              <a:gd name="connsiteY300" fmla="*/ 3390900 h 5740400"/>
              <a:gd name="connsiteX301" fmla="*/ 6086033 w 7444933"/>
              <a:gd name="connsiteY301" fmla="*/ 3403600 h 5740400"/>
              <a:gd name="connsiteX302" fmla="*/ 6200333 w 7444933"/>
              <a:gd name="connsiteY302" fmla="*/ 3454400 h 5740400"/>
              <a:gd name="connsiteX303" fmla="*/ 6251133 w 7444933"/>
              <a:gd name="connsiteY303" fmla="*/ 3479800 h 5740400"/>
              <a:gd name="connsiteX304" fmla="*/ 6276533 w 7444933"/>
              <a:gd name="connsiteY304" fmla="*/ 3517900 h 5740400"/>
              <a:gd name="connsiteX305" fmla="*/ 6314633 w 7444933"/>
              <a:gd name="connsiteY305" fmla="*/ 3530600 h 5740400"/>
              <a:gd name="connsiteX306" fmla="*/ 6340033 w 7444933"/>
              <a:gd name="connsiteY306" fmla="*/ 4229100 h 5740400"/>
              <a:gd name="connsiteX307" fmla="*/ 6340033 w 7444933"/>
              <a:gd name="connsiteY307" fmla="*/ 4229100 h 5740400"/>
              <a:gd name="connsiteX308" fmla="*/ 6365433 w 7444933"/>
              <a:gd name="connsiteY308" fmla="*/ 4381500 h 5740400"/>
              <a:gd name="connsiteX309" fmla="*/ 6378133 w 7444933"/>
              <a:gd name="connsiteY309" fmla="*/ 4432300 h 5740400"/>
              <a:gd name="connsiteX310" fmla="*/ 6403533 w 7444933"/>
              <a:gd name="connsiteY310" fmla="*/ 4572000 h 5740400"/>
              <a:gd name="connsiteX311" fmla="*/ 6428933 w 7444933"/>
              <a:gd name="connsiteY311" fmla="*/ 4660900 h 5740400"/>
              <a:gd name="connsiteX312" fmla="*/ 6454333 w 7444933"/>
              <a:gd name="connsiteY312" fmla="*/ 4699000 h 5740400"/>
              <a:gd name="connsiteX313" fmla="*/ 6467033 w 7444933"/>
              <a:gd name="connsiteY313" fmla="*/ 4737100 h 5740400"/>
              <a:gd name="connsiteX314" fmla="*/ 6441633 w 7444933"/>
              <a:gd name="connsiteY314" fmla="*/ 4622800 h 5740400"/>
              <a:gd name="connsiteX315" fmla="*/ 6428933 w 7444933"/>
              <a:gd name="connsiteY315" fmla="*/ 4445000 h 5740400"/>
              <a:gd name="connsiteX316" fmla="*/ 6403533 w 7444933"/>
              <a:gd name="connsiteY316" fmla="*/ 4330700 h 5740400"/>
              <a:gd name="connsiteX317" fmla="*/ 6378133 w 7444933"/>
              <a:gd name="connsiteY317" fmla="*/ 4191000 h 5740400"/>
              <a:gd name="connsiteX318" fmla="*/ 6390833 w 7444933"/>
              <a:gd name="connsiteY318" fmla="*/ 3746500 h 5740400"/>
              <a:gd name="connsiteX319" fmla="*/ 6416233 w 7444933"/>
              <a:gd name="connsiteY319" fmla="*/ 3708400 h 5740400"/>
              <a:gd name="connsiteX320" fmla="*/ 6492433 w 7444933"/>
              <a:gd name="connsiteY320" fmla="*/ 3632200 h 5740400"/>
              <a:gd name="connsiteX321" fmla="*/ 6581333 w 7444933"/>
              <a:gd name="connsiteY321" fmla="*/ 3543300 h 5740400"/>
              <a:gd name="connsiteX322" fmla="*/ 6619433 w 7444933"/>
              <a:gd name="connsiteY322" fmla="*/ 3517900 h 5740400"/>
              <a:gd name="connsiteX323" fmla="*/ 7241733 w 7444933"/>
              <a:gd name="connsiteY323" fmla="*/ 3505200 h 5740400"/>
              <a:gd name="connsiteX324" fmla="*/ 7381433 w 7444933"/>
              <a:gd name="connsiteY324" fmla="*/ 3492500 h 5740400"/>
              <a:gd name="connsiteX325" fmla="*/ 7419533 w 7444933"/>
              <a:gd name="connsiteY325" fmla="*/ 3479800 h 5740400"/>
              <a:gd name="connsiteX326" fmla="*/ 7444933 w 7444933"/>
              <a:gd name="connsiteY326" fmla="*/ 3441700 h 5740400"/>
              <a:gd name="connsiteX327" fmla="*/ 7152833 w 7444933"/>
              <a:gd name="connsiteY327" fmla="*/ 3416300 h 5740400"/>
              <a:gd name="connsiteX328" fmla="*/ 7114733 w 7444933"/>
              <a:gd name="connsiteY328" fmla="*/ 3403600 h 5740400"/>
              <a:gd name="connsiteX329" fmla="*/ 7013133 w 7444933"/>
              <a:gd name="connsiteY329" fmla="*/ 3378200 h 5740400"/>
              <a:gd name="connsiteX330" fmla="*/ 6873433 w 7444933"/>
              <a:gd name="connsiteY330" fmla="*/ 3340100 h 5740400"/>
              <a:gd name="connsiteX331" fmla="*/ 6784533 w 7444933"/>
              <a:gd name="connsiteY331" fmla="*/ 3314700 h 5740400"/>
              <a:gd name="connsiteX332" fmla="*/ 6733733 w 7444933"/>
              <a:gd name="connsiteY332" fmla="*/ 3302000 h 5740400"/>
              <a:gd name="connsiteX333" fmla="*/ 6073333 w 7444933"/>
              <a:gd name="connsiteY333" fmla="*/ 3289300 h 5740400"/>
              <a:gd name="connsiteX334" fmla="*/ 5933633 w 7444933"/>
              <a:gd name="connsiteY334" fmla="*/ 3251200 h 5740400"/>
              <a:gd name="connsiteX335" fmla="*/ 5882833 w 7444933"/>
              <a:gd name="connsiteY335" fmla="*/ 3238500 h 5740400"/>
              <a:gd name="connsiteX336" fmla="*/ 5844733 w 7444933"/>
              <a:gd name="connsiteY336" fmla="*/ 3225800 h 5740400"/>
              <a:gd name="connsiteX337" fmla="*/ 5412933 w 7444933"/>
              <a:gd name="connsiteY337" fmla="*/ 3213100 h 5740400"/>
              <a:gd name="connsiteX338" fmla="*/ 5298633 w 7444933"/>
              <a:gd name="connsiteY338" fmla="*/ 3187700 h 5740400"/>
              <a:gd name="connsiteX339" fmla="*/ 5222433 w 7444933"/>
              <a:gd name="connsiteY339" fmla="*/ 3162300 h 5740400"/>
              <a:gd name="connsiteX340" fmla="*/ 5184333 w 7444933"/>
              <a:gd name="connsiteY340" fmla="*/ 3149600 h 5740400"/>
              <a:gd name="connsiteX341" fmla="*/ 5146233 w 7444933"/>
              <a:gd name="connsiteY341" fmla="*/ 3136900 h 5740400"/>
              <a:gd name="connsiteX342" fmla="*/ 5108133 w 7444933"/>
              <a:gd name="connsiteY342" fmla="*/ 3111500 h 5740400"/>
              <a:gd name="connsiteX343" fmla="*/ 5070033 w 7444933"/>
              <a:gd name="connsiteY343" fmla="*/ 3098800 h 5740400"/>
              <a:gd name="connsiteX344" fmla="*/ 5019233 w 7444933"/>
              <a:gd name="connsiteY344" fmla="*/ 3073400 h 5740400"/>
              <a:gd name="connsiteX345" fmla="*/ 4981133 w 7444933"/>
              <a:gd name="connsiteY345" fmla="*/ 3048000 h 5740400"/>
              <a:gd name="connsiteX346" fmla="*/ 4943033 w 7444933"/>
              <a:gd name="connsiteY346" fmla="*/ 3035300 h 5740400"/>
              <a:gd name="connsiteX347" fmla="*/ 4866833 w 7444933"/>
              <a:gd name="connsiteY347" fmla="*/ 2984500 h 5740400"/>
              <a:gd name="connsiteX348" fmla="*/ 4828733 w 7444933"/>
              <a:gd name="connsiteY348" fmla="*/ 2959100 h 5740400"/>
              <a:gd name="connsiteX349" fmla="*/ 4701733 w 7444933"/>
              <a:gd name="connsiteY349" fmla="*/ 2921000 h 5740400"/>
              <a:gd name="connsiteX350" fmla="*/ 4663633 w 7444933"/>
              <a:gd name="connsiteY350" fmla="*/ 2908300 h 5740400"/>
              <a:gd name="connsiteX351" fmla="*/ 4574733 w 7444933"/>
              <a:gd name="connsiteY351" fmla="*/ 2895600 h 5740400"/>
              <a:gd name="connsiteX352" fmla="*/ 4549333 w 7444933"/>
              <a:gd name="connsiteY352" fmla="*/ 2794000 h 5740400"/>
              <a:gd name="connsiteX353" fmla="*/ 4587433 w 7444933"/>
              <a:gd name="connsiteY353" fmla="*/ 2540000 h 5740400"/>
              <a:gd name="connsiteX354" fmla="*/ 4562033 w 7444933"/>
              <a:gd name="connsiteY354" fmla="*/ 2451100 h 5740400"/>
              <a:gd name="connsiteX355" fmla="*/ 4498533 w 7444933"/>
              <a:gd name="connsiteY355" fmla="*/ 2362200 h 5740400"/>
              <a:gd name="connsiteX356" fmla="*/ 4460433 w 7444933"/>
              <a:gd name="connsiteY356" fmla="*/ 2247900 h 5740400"/>
              <a:gd name="connsiteX357" fmla="*/ 4447733 w 7444933"/>
              <a:gd name="connsiteY357" fmla="*/ 2209800 h 5740400"/>
              <a:gd name="connsiteX358" fmla="*/ 4447733 w 7444933"/>
              <a:gd name="connsiteY358" fmla="*/ 1968500 h 5740400"/>
              <a:gd name="connsiteX359" fmla="*/ 4473133 w 7444933"/>
              <a:gd name="connsiteY359" fmla="*/ 1930400 h 5740400"/>
              <a:gd name="connsiteX360" fmla="*/ 4523933 w 7444933"/>
              <a:gd name="connsiteY360" fmla="*/ 1854200 h 5740400"/>
              <a:gd name="connsiteX361" fmla="*/ 4587433 w 7444933"/>
              <a:gd name="connsiteY361" fmla="*/ 1803400 h 5740400"/>
              <a:gd name="connsiteX362" fmla="*/ 4625533 w 7444933"/>
              <a:gd name="connsiteY362" fmla="*/ 1765300 h 5740400"/>
              <a:gd name="connsiteX363" fmla="*/ 4663633 w 7444933"/>
              <a:gd name="connsiteY363" fmla="*/ 1752600 h 5740400"/>
              <a:gd name="connsiteX364" fmla="*/ 4714433 w 7444933"/>
              <a:gd name="connsiteY364" fmla="*/ 1727200 h 5740400"/>
              <a:gd name="connsiteX365" fmla="*/ 4841433 w 7444933"/>
              <a:gd name="connsiteY365" fmla="*/ 1638300 h 5740400"/>
              <a:gd name="connsiteX366" fmla="*/ 4930333 w 7444933"/>
              <a:gd name="connsiteY366" fmla="*/ 1600200 h 5740400"/>
              <a:gd name="connsiteX367" fmla="*/ 4993833 w 7444933"/>
              <a:gd name="connsiteY367" fmla="*/ 1574800 h 5740400"/>
              <a:gd name="connsiteX368" fmla="*/ 5057333 w 7444933"/>
              <a:gd name="connsiteY368" fmla="*/ 1562100 h 5740400"/>
              <a:gd name="connsiteX369" fmla="*/ 5108133 w 7444933"/>
              <a:gd name="connsiteY369" fmla="*/ 1549400 h 5740400"/>
              <a:gd name="connsiteX370" fmla="*/ 5146233 w 7444933"/>
              <a:gd name="connsiteY370" fmla="*/ 1524000 h 5740400"/>
              <a:gd name="connsiteX371" fmla="*/ 5349433 w 7444933"/>
              <a:gd name="connsiteY371" fmla="*/ 1498600 h 5740400"/>
              <a:gd name="connsiteX372" fmla="*/ 5552633 w 7444933"/>
              <a:gd name="connsiteY372" fmla="*/ 1498600 h 5740400"/>
              <a:gd name="connsiteX373" fmla="*/ 5590733 w 7444933"/>
              <a:gd name="connsiteY373" fmla="*/ 1511300 h 5740400"/>
              <a:gd name="connsiteX374" fmla="*/ 5666933 w 7444933"/>
              <a:gd name="connsiteY374" fmla="*/ 1574800 h 5740400"/>
              <a:gd name="connsiteX375" fmla="*/ 5705033 w 7444933"/>
              <a:gd name="connsiteY375" fmla="*/ 1651000 h 5740400"/>
              <a:gd name="connsiteX376" fmla="*/ 5730433 w 7444933"/>
              <a:gd name="connsiteY376" fmla="*/ 1752600 h 5740400"/>
              <a:gd name="connsiteX377" fmla="*/ 5717733 w 7444933"/>
              <a:gd name="connsiteY377" fmla="*/ 2159000 h 5740400"/>
              <a:gd name="connsiteX378" fmla="*/ 5666933 w 7444933"/>
              <a:gd name="connsiteY378" fmla="*/ 2273300 h 5740400"/>
              <a:gd name="connsiteX379" fmla="*/ 5590733 w 7444933"/>
              <a:gd name="connsiteY379" fmla="*/ 2374900 h 5740400"/>
              <a:gd name="connsiteX380" fmla="*/ 5552633 w 7444933"/>
              <a:gd name="connsiteY380" fmla="*/ 2451100 h 5740400"/>
              <a:gd name="connsiteX381" fmla="*/ 5514533 w 7444933"/>
              <a:gd name="connsiteY381" fmla="*/ 2501900 h 5740400"/>
              <a:gd name="connsiteX382" fmla="*/ 5552633 w 7444933"/>
              <a:gd name="connsiteY382" fmla="*/ 2463800 h 5740400"/>
              <a:gd name="connsiteX383" fmla="*/ 5590733 w 7444933"/>
              <a:gd name="connsiteY383" fmla="*/ 2438400 h 5740400"/>
              <a:gd name="connsiteX384" fmla="*/ 5641533 w 7444933"/>
              <a:gd name="connsiteY384" fmla="*/ 2400300 h 5740400"/>
              <a:gd name="connsiteX385" fmla="*/ 5705033 w 7444933"/>
              <a:gd name="connsiteY385" fmla="*/ 2336800 h 5740400"/>
              <a:gd name="connsiteX386" fmla="*/ 5755833 w 7444933"/>
              <a:gd name="connsiteY386" fmla="*/ 2247900 h 5740400"/>
              <a:gd name="connsiteX387" fmla="*/ 5768533 w 7444933"/>
              <a:gd name="connsiteY387" fmla="*/ 2209800 h 5740400"/>
              <a:gd name="connsiteX388" fmla="*/ 5806633 w 7444933"/>
              <a:gd name="connsiteY388" fmla="*/ 2159000 h 5740400"/>
              <a:gd name="connsiteX389" fmla="*/ 5819333 w 7444933"/>
              <a:gd name="connsiteY389" fmla="*/ 2108200 h 5740400"/>
              <a:gd name="connsiteX390" fmla="*/ 5844733 w 7444933"/>
              <a:gd name="connsiteY390" fmla="*/ 2032000 h 5740400"/>
              <a:gd name="connsiteX391" fmla="*/ 5870133 w 7444933"/>
              <a:gd name="connsiteY391" fmla="*/ 1778000 h 5740400"/>
              <a:gd name="connsiteX392" fmla="*/ 5895533 w 7444933"/>
              <a:gd name="connsiteY392" fmla="*/ 1701800 h 5740400"/>
              <a:gd name="connsiteX393" fmla="*/ 5908233 w 7444933"/>
              <a:gd name="connsiteY393" fmla="*/ 1663700 h 5740400"/>
              <a:gd name="connsiteX394" fmla="*/ 5920933 w 7444933"/>
              <a:gd name="connsiteY394" fmla="*/ 1612900 h 5740400"/>
              <a:gd name="connsiteX395" fmla="*/ 5959033 w 7444933"/>
              <a:gd name="connsiteY395" fmla="*/ 1587500 h 5740400"/>
              <a:gd name="connsiteX396" fmla="*/ 6136833 w 7444933"/>
              <a:gd name="connsiteY396" fmla="*/ 1625600 h 5740400"/>
              <a:gd name="connsiteX397" fmla="*/ 6162233 w 7444933"/>
              <a:gd name="connsiteY397" fmla="*/ 1663700 h 5740400"/>
              <a:gd name="connsiteX398" fmla="*/ 6174933 w 7444933"/>
              <a:gd name="connsiteY398" fmla="*/ 1714500 h 5740400"/>
              <a:gd name="connsiteX399" fmla="*/ 6213033 w 7444933"/>
              <a:gd name="connsiteY399" fmla="*/ 1841500 h 5740400"/>
              <a:gd name="connsiteX400" fmla="*/ 6225733 w 7444933"/>
              <a:gd name="connsiteY400" fmla="*/ 1917700 h 5740400"/>
              <a:gd name="connsiteX401" fmla="*/ 6276533 w 7444933"/>
              <a:gd name="connsiteY401" fmla="*/ 2044700 h 5740400"/>
              <a:gd name="connsiteX402" fmla="*/ 6289233 w 7444933"/>
              <a:gd name="connsiteY402" fmla="*/ 2082800 h 5740400"/>
              <a:gd name="connsiteX403" fmla="*/ 6327333 w 7444933"/>
              <a:gd name="connsiteY403" fmla="*/ 2120900 h 5740400"/>
              <a:gd name="connsiteX404" fmla="*/ 6340033 w 7444933"/>
              <a:gd name="connsiteY404" fmla="*/ 2159000 h 5740400"/>
              <a:gd name="connsiteX405" fmla="*/ 6378133 w 7444933"/>
              <a:gd name="connsiteY405" fmla="*/ 2197100 h 5740400"/>
              <a:gd name="connsiteX406" fmla="*/ 6365433 w 7444933"/>
              <a:gd name="connsiteY406" fmla="*/ 2108200 h 5740400"/>
              <a:gd name="connsiteX407" fmla="*/ 6327333 w 7444933"/>
              <a:gd name="connsiteY407" fmla="*/ 1943100 h 5740400"/>
              <a:gd name="connsiteX408" fmla="*/ 6301933 w 7444933"/>
              <a:gd name="connsiteY408" fmla="*/ 1905000 h 5740400"/>
              <a:gd name="connsiteX409" fmla="*/ 6289233 w 7444933"/>
              <a:gd name="connsiteY409" fmla="*/ 1841500 h 5740400"/>
              <a:gd name="connsiteX410" fmla="*/ 6263833 w 7444933"/>
              <a:gd name="connsiteY410" fmla="*/ 1739900 h 5740400"/>
              <a:gd name="connsiteX411" fmla="*/ 6251133 w 7444933"/>
              <a:gd name="connsiteY411" fmla="*/ 1676400 h 5740400"/>
              <a:gd name="connsiteX412" fmla="*/ 6238433 w 7444933"/>
              <a:gd name="connsiteY412" fmla="*/ 1625600 h 5740400"/>
              <a:gd name="connsiteX413" fmla="*/ 6200333 w 7444933"/>
              <a:gd name="connsiteY413" fmla="*/ 1549400 h 5740400"/>
              <a:gd name="connsiteX414" fmla="*/ 6162233 w 7444933"/>
              <a:gd name="connsiteY414" fmla="*/ 1524000 h 5740400"/>
              <a:gd name="connsiteX415" fmla="*/ 6124133 w 7444933"/>
              <a:gd name="connsiteY415" fmla="*/ 1485900 h 5740400"/>
              <a:gd name="connsiteX416" fmla="*/ 6073333 w 7444933"/>
              <a:gd name="connsiteY416" fmla="*/ 1473200 h 5740400"/>
              <a:gd name="connsiteX417" fmla="*/ 5933633 w 7444933"/>
              <a:gd name="connsiteY417" fmla="*/ 1447800 h 5740400"/>
              <a:gd name="connsiteX418" fmla="*/ 5832033 w 7444933"/>
              <a:gd name="connsiteY418" fmla="*/ 1422400 h 5740400"/>
              <a:gd name="connsiteX419" fmla="*/ 5603433 w 7444933"/>
              <a:gd name="connsiteY419" fmla="*/ 1384300 h 5740400"/>
              <a:gd name="connsiteX420" fmla="*/ 5184333 w 7444933"/>
              <a:gd name="connsiteY420" fmla="*/ 1371600 h 5740400"/>
              <a:gd name="connsiteX421" fmla="*/ 4993833 w 7444933"/>
              <a:gd name="connsiteY421" fmla="*/ 1384300 h 5740400"/>
              <a:gd name="connsiteX422" fmla="*/ 4955733 w 7444933"/>
              <a:gd name="connsiteY422" fmla="*/ 1397000 h 5740400"/>
              <a:gd name="connsiteX423" fmla="*/ 4866833 w 7444933"/>
              <a:gd name="connsiteY423" fmla="*/ 1409700 h 5740400"/>
              <a:gd name="connsiteX424" fmla="*/ 4828733 w 7444933"/>
              <a:gd name="connsiteY424" fmla="*/ 1435100 h 5740400"/>
              <a:gd name="connsiteX425" fmla="*/ 4752533 w 7444933"/>
              <a:gd name="connsiteY425" fmla="*/ 1447800 h 5740400"/>
              <a:gd name="connsiteX426" fmla="*/ 4600133 w 7444933"/>
              <a:gd name="connsiteY426" fmla="*/ 1485900 h 5740400"/>
              <a:gd name="connsiteX427" fmla="*/ 4562033 w 7444933"/>
              <a:gd name="connsiteY427" fmla="*/ 1511300 h 5740400"/>
              <a:gd name="connsiteX428" fmla="*/ 4447733 w 7444933"/>
              <a:gd name="connsiteY428" fmla="*/ 1549400 h 5740400"/>
              <a:gd name="connsiteX429" fmla="*/ 4409633 w 7444933"/>
              <a:gd name="connsiteY429" fmla="*/ 1562100 h 5740400"/>
              <a:gd name="connsiteX430" fmla="*/ 4371533 w 7444933"/>
              <a:gd name="connsiteY430" fmla="*/ 1574800 h 5740400"/>
              <a:gd name="connsiteX431" fmla="*/ 4282633 w 7444933"/>
              <a:gd name="connsiteY431" fmla="*/ 1612900 h 5740400"/>
              <a:gd name="connsiteX432" fmla="*/ 4231833 w 7444933"/>
              <a:gd name="connsiteY432" fmla="*/ 1663700 h 5740400"/>
              <a:gd name="connsiteX433" fmla="*/ 4130233 w 7444933"/>
              <a:gd name="connsiteY433" fmla="*/ 1714500 h 5740400"/>
              <a:gd name="connsiteX434" fmla="*/ 4054033 w 7444933"/>
              <a:gd name="connsiteY434" fmla="*/ 1765300 h 5740400"/>
              <a:gd name="connsiteX435" fmla="*/ 3939733 w 7444933"/>
              <a:gd name="connsiteY435" fmla="*/ 1854200 h 5740400"/>
              <a:gd name="connsiteX436" fmla="*/ 3850833 w 7444933"/>
              <a:gd name="connsiteY436" fmla="*/ 1905000 h 5740400"/>
              <a:gd name="connsiteX437" fmla="*/ 3812733 w 7444933"/>
              <a:gd name="connsiteY437" fmla="*/ 1917700 h 5740400"/>
              <a:gd name="connsiteX438" fmla="*/ 3698433 w 7444933"/>
              <a:gd name="connsiteY438" fmla="*/ 1866900 h 5740400"/>
              <a:gd name="connsiteX439" fmla="*/ 3673033 w 7444933"/>
              <a:gd name="connsiteY439" fmla="*/ 1790700 h 5740400"/>
              <a:gd name="connsiteX440" fmla="*/ 3660333 w 7444933"/>
              <a:gd name="connsiteY440" fmla="*/ 1752600 h 5740400"/>
              <a:gd name="connsiteX441" fmla="*/ 3647633 w 7444933"/>
              <a:gd name="connsiteY441" fmla="*/ 1714500 h 5740400"/>
              <a:gd name="connsiteX442" fmla="*/ 3660333 w 7444933"/>
              <a:gd name="connsiteY442" fmla="*/ 1435100 h 5740400"/>
              <a:gd name="connsiteX443" fmla="*/ 3685733 w 7444933"/>
              <a:gd name="connsiteY443" fmla="*/ 1384300 h 5740400"/>
              <a:gd name="connsiteX444" fmla="*/ 3774633 w 7444933"/>
              <a:gd name="connsiteY444" fmla="*/ 1282700 h 5740400"/>
              <a:gd name="connsiteX445" fmla="*/ 3838133 w 7444933"/>
              <a:gd name="connsiteY445" fmla="*/ 1193800 h 5740400"/>
              <a:gd name="connsiteX446" fmla="*/ 3876233 w 7444933"/>
              <a:gd name="connsiteY446" fmla="*/ 1168400 h 5740400"/>
              <a:gd name="connsiteX447" fmla="*/ 3952433 w 7444933"/>
              <a:gd name="connsiteY447" fmla="*/ 1092200 h 5740400"/>
              <a:gd name="connsiteX448" fmla="*/ 3952433 w 7444933"/>
              <a:gd name="connsiteY448" fmla="*/ 1092200 h 5740400"/>
              <a:gd name="connsiteX449" fmla="*/ 4028633 w 7444933"/>
              <a:gd name="connsiteY449" fmla="*/ 1028700 h 5740400"/>
              <a:gd name="connsiteX450" fmla="*/ 4130233 w 7444933"/>
              <a:gd name="connsiteY450" fmla="*/ 939800 h 5740400"/>
              <a:gd name="connsiteX451" fmla="*/ 4168333 w 7444933"/>
              <a:gd name="connsiteY451" fmla="*/ 914400 h 5740400"/>
              <a:gd name="connsiteX452" fmla="*/ 4193733 w 7444933"/>
              <a:gd name="connsiteY452" fmla="*/ 876300 h 5740400"/>
              <a:gd name="connsiteX453" fmla="*/ 4282633 w 7444933"/>
              <a:gd name="connsiteY453" fmla="*/ 812800 h 5740400"/>
              <a:gd name="connsiteX454" fmla="*/ 4333433 w 7444933"/>
              <a:gd name="connsiteY454" fmla="*/ 787400 h 5740400"/>
              <a:gd name="connsiteX455" fmla="*/ 4371533 w 7444933"/>
              <a:gd name="connsiteY455" fmla="*/ 762000 h 5740400"/>
              <a:gd name="connsiteX456" fmla="*/ 4396933 w 7444933"/>
              <a:gd name="connsiteY456" fmla="*/ 723900 h 5740400"/>
              <a:gd name="connsiteX457" fmla="*/ 4435033 w 7444933"/>
              <a:gd name="connsiteY457" fmla="*/ 711200 h 5740400"/>
              <a:gd name="connsiteX458" fmla="*/ 4511233 w 7444933"/>
              <a:gd name="connsiteY458" fmla="*/ 660400 h 5740400"/>
              <a:gd name="connsiteX459" fmla="*/ 4511233 w 7444933"/>
              <a:gd name="connsiteY459" fmla="*/ 660400 h 5740400"/>
              <a:gd name="connsiteX460" fmla="*/ 4574733 w 7444933"/>
              <a:gd name="connsiteY460" fmla="*/ 584200 h 5740400"/>
              <a:gd name="connsiteX461" fmla="*/ 4663633 w 7444933"/>
              <a:gd name="connsiteY461" fmla="*/ 469900 h 5740400"/>
              <a:gd name="connsiteX462" fmla="*/ 4701733 w 7444933"/>
              <a:gd name="connsiteY462" fmla="*/ 330200 h 5740400"/>
              <a:gd name="connsiteX463" fmla="*/ 4689033 w 7444933"/>
              <a:gd name="connsiteY463" fmla="*/ 203200 h 5740400"/>
              <a:gd name="connsiteX464" fmla="*/ 4650933 w 7444933"/>
              <a:gd name="connsiteY464" fmla="*/ 279400 h 5740400"/>
              <a:gd name="connsiteX465" fmla="*/ 4600133 w 7444933"/>
              <a:gd name="connsiteY465" fmla="*/ 355600 h 5740400"/>
              <a:gd name="connsiteX466" fmla="*/ 4574733 w 7444933"/>
              <a:gd name="connsiteY466" fmla="*/ 393700 h 5740400"/>
              <a:gd name="connsiteX467" fmla="*/ 4498533 w 7444933"/>
              <a:gd name="connsiteY467" fmla="*/ 469900 h 5740400"/>
              <a:gd name="connsiteX468" fmla="*/ 4460433 w 7444933"/>
              <a:gd name="connsiteY468" fmla="*/ 508000 h 5740400"/>
              <a:gd name="connsiteX469" fmla="*/ 4384233 w 7444933"/>
              <a:gd name="connsiteY469" fmla="*/ 558800 h 5740400"/>
              <a:gd name="connsiteX470" fmla="*/ 4346133 w 7444933"/>
              <a:gd name="connsiteY470" fmla="*/ 584200 h 5740400"/>
              <a:gd name="connsiteX471" fmla="*/ 4308033 w 7444933"/>
              <a:gd name="connsiteY471" fmla="*/ 596900 h 5740400"/>
              <a:gd name="connsiteX472" fmla="*/ 4269933 w 7444933"/>
              <a:gd name="connsiteY472" fmla="*/ 622300 h 5740400"/>
              <a:gd name="connsiteX473" fmla="*/ 4219133 w 7444933"/>
              <a:gd name="connsiteY473" fmla="*/ 635000 h 5740400"/>
              <a:gd name="connsiteX474" fmla="*/ 4168333 w 7444933"/>
              <a:gd name="connsiteY474" fmla="*/ 660400 h 5740400"/>
              <a:gd name="connsiteX475" fmla="*/ 4130233 w 7444933"/>
              <a:gd name="connsiteY475" fmla="*/ 673100 h 5740400"/>
              <a:gd name="connsiteX476" fmla="*/ 4092133 w 7444933"/>
              <a:gd name="connsiteY476" fmla="*/ 698500 h 5740400"/>
              <a:gd name="connsiteX477" fmla="*/ 3965133 w 7444933"/>
              <a:gd name="connsiteY477" fmla="*/ 723900 h 5740400"/>
              <a:gd name="connsiteX478" fmla="*/ 3850833 w 7444933"/>
              <a:gd name="connsiteY478" fmla="*/ 762000 h 5740400"/>
              <a:gd name="connsiteX479" fmla="*/ 3812733 w 7444933"/>
              <a:gd name="connsiteY479" fmla="*/ 787400 h 5740400"/>
              <a:gd name="connsiteX480" fmla="*/ 3736533 w 7444933"/>
              <a:gd name="connsiteY480" fmla="*/ 812800 h 5740400"/>
              <a:gd name="connsiteX481" fmla="*/ 3698433 w 7444933"/>
              <a:gd name="connsiteY481" fmla="*/ 825500 h 5740400"/>
              <a:gd name="connsiteX482" fmla="*/ 3660333 w 7444933"/>
              <a:gd name="connsiteY482" fmla="*/ 838200 h 5740400"/>
              <a:gd name="connsiteX483" fmla="*/ 3622233 w 7444933"/>
              <a:gd name="connsiteY483" fmla="*/ 863600 h 5740400"/>
              <a:gd name="connsiteX484" fmla="*/ 3584133 w 7444933"/>
              <a:gd name="connsiteY484" fmla="*/ 876300 h 5740400"/>
              <a:gd name="connsiteX485" fmla="*/ 3507933 w 7444933"/>
              <a:gd name="connsiteY485" fmla="*/ 927100 h 5740400"/>
              <a:gd name="connsiteX486" fmla="*/ 3469833 w 7444933"/>
              <a:gd name="connsiteY486" fmla="*/ 952500 h 5740400"/>
              <a:gd name="connsiteX487" fmla="*/ 3431733 w 7444933"/>
              <a:gd name="connsiteY487" fmla="*/ 990600 h 5740400"/>
              <a:gd name="connsiteX488" fmla="*/ 3368233 w 7444933"/>
              <a:gd name="connsiteY488" fmla="*/ 1104900 h 5740400"/>
              <a:gd name="connsiteX489" fmla="*/ 3330133 w 7444933"/>
              <a:gd name="connsiteY489" fmla="*/ 1193800 h 5740400"/>
              <a:gd name="connsiteX490" fmla="*/ 3317433 w 7444933"/>
              <a:gd name="connsiteY490" fmla="*/ 1295400 h 5740400"/>
              <a:gd name="connsiteX491" fmla="*/ 3304733 w 7444933"/>
              <a:gd name="connsiteY491" fmla="*/ 1346200 h 5740400"/>
              <a:gd name="connsiteX492" fmla="*/ 3279333 w 7444933"/>
              <a:gd name="connsiteY492" fmla="*/ 1625600 h 5740400"/>
              <a:gd name="connsiteX493" fmla="*/ 3228533 w 7444933"/>
              <a:gd name="connsiteY493" fmla="*/ 1714500 h 5740400"/>
              <a:gd name="connsiteX494" fmla="*/ 3114233 w 7444933"/>
              <a:gd name="connsiteY494" fmla="*/ 1625600 h 5740400"/>
              <a:gd name="connsiteX495" fmla="*/ 3076133 w 7444933"/>
              <a:gd name="connsiteY495" fmla="*/ 1536700 h 5740400"/>
              <a:gd name="connsiteX496" fmla="*/ 3063433 w 7444933"/>
              <a:gd name="connsiteY496" fmla="*/ 1498600 h 5740400"/>
              <a:gd name="connsiteX497" fmla="*/ 3038033 w 7444933"/>
              <a:gd name="connsiteY497" fmla="*/ 1460500 h 5740400"/>
              <a:gd name="connsiteX498" fmla="*/ 3012633 w 7444933"/>
              <a:gd name="connsiteY498" fmla="*/ 1384300 h 5740400"/>
              <a:gd name="connsiteX499" fmla="*/ 2961833 w 7444933"/>
              <a:gd name="connsiteY499" fmla="*/ 1308100 h 5740400"/>
              <a:gd name="connsiteX500" fmla="*/ 2949133 w 7444933"/>
              <a:gd name="connsiteY500" fmla="*/ 1270000 h 5740400"/>
              <a:gd name="connsiteX501" fmla="*/ 2885633 w 7444933"/>
              <a:gd name="connsiteY501" fmla="*/ 1193800 h 5740400"/>
              <a:gd name="connsiteX502" fmla="*/ 2847533 w 7444933"/>
              <a:gd name="connsiteY502" fmla="*/ 1117600 h 5740400"/>
              <a:gd name="connsiteX503" fmla="*/ 2809433 w 7444933"/>
              <a:gd name="connsiteY503" fmla="*/ 1028700 h 5740400"/>
              <a:gd name="connsiteX504" fmla="*/ 2771333 w 7444933"/>
              <a:gd name="connsiteY504" fmla="*/ 990600 h 5740400"/>
              <a:gd name="connsiteX505" fmla="*/ 2758633 w 7444933"/>
              <a:gd name="connsiteY505" fmla="*/ 939800 h 5740400"/>
              <a:gd name="connsiteX506" fmla="*/ 2695133 w 7444933"/>
              <a:gd name="connsiteY506" fmla="*/ 863600 h 5740400"/>
              <a:gd name="connsiteX507" fmla="*/ 2657033 w 7444933"/>
              <a:gd name="connsiteY507" fmla="*/ 787400 h 5740400"/>
              <a:gd name="connsiteX508" fmla="*/ 2644333 w 7444933"/>
              <a:gd name="connsiteY508" fmla="*/ 749300 h 5740400"/>
              <a:gd name="connsiteX509" fmla="*/ 2593533 w 7444933"/>
              <a:gd name="connsiteY509" fmla="*/ 673100 h 5740400"/>
              <a:gd name="connsiteX510" fmla="*/ 2568133 w 7444933"/>
              <a:gd name="connsiteY510" fmla="*/ 635000 h 5740400"/>
              <a:gd name="connsiteX511" fmla="*/ 2491933 w 7444933"/>
              <a:gd name="connsiteY511" fmla="*/ 508000 h 5740400"/>
              <a:gd name="connsiteX512" fmla="*/ 2466533 w 7444933"/>
              <a:gd name="connsiteY512" fmla="*/ 469900 h 5740400"/>
              <a:gd name="connsiteX513" fmla="*/ 2441133 w 7444933"/>
              <a:gd name="connsiteY513" fmla="*/ 431800 h 5740400"/>
              <a:gd name="connsiteX514" fmla="*/ 2403033 w 7444933"/>
              <a:gd name="connsiteY514" fmla="*/ 393700 h 5740400"/>
              <a:gd name="connsiteX515" fmla="*/ 2352233 w 7444933"/>
              <a:gd name="connsiteY515" fmla="*/ 292100 h 5740400"/>
              <a:gd name="connsiteX516" fmla="*/ 2301433 w 7444933"/>
              <a:gd name="connsiteY516" fmla="*/ 215900 h 5740400"/>
              <a:gd name="connsiteX517" fmla="*/ 2225233 w 7444933"/>
              <a:gd name="connsiteY517" fmla="*/ 139700 h 5740400"/>
              <a:gd name="connsiteX518" fmla="*/ 2199833 w 7444933"/>
              <a:gd name="connsiteY518" fmla="*/ 101600 h 5740400"/>
              <a:gd name="connsiteX519" fmla="*/ 2123633 w 7444933"/>
              <a:gd name="connsiteY519" fmla="*/ 63500 h 5740400"/>
              <a:gd name="connsiteX520" fmla="*/ 2047433 w 7444933"/>
              <a:gd name="connsiteY520" fmla="*/ 0 h 5740400"/>
              <a:gd name="connsiteX521" fmla="*/ 1844233 w 7444933"/>
              <a:gd name="connsiteY521" fmla="*/ 25400 h 5740400"/>
              <a:gd name="connsiteX522" fmla="*/ 1755333 w 7444933"/>
              <a:gd name="connsiteY522" fmla="*/ 25400 h 5740400"/>
              <a:gd name="connsiteX0" fmla="*/ 1755333 w 7444933"/>
              <a:gd name="connsiteY0" fmla="*/ 27384 h 5742384"/>
              <a:gd name="connsiteX1" fmla="*/ 1856933 w 7444933"/>
              <a:gd name="connsiteY1" fmla="*/ 141684 h 5742384"/>
              <a:gd name="connsiteX2" fmla="*/ 1933133 w 7444933"/>
              <a:gd name="connsiteY2" fmla="*/ 205184 h 5742384"/>
              <a:gd name="connsiteX3" fmla="*/ 1958533 w 7444933"/>
              <a:gd name="connsiteY3" fmla="*/ 255984 h 5742384"/>
              <a:gd name="connsiteX4" fmla="*/ 1996633 w 7444933"/>
              <a:gd name="connsiteY4" fmla="*/ 294084 h 5742384"/>
              <a:gd name="connsiteX5" fmla="*/ 2047433 w 7444933"/>
              <a:gd name="connsiteY5" fmla="*/ 370284 h 5742384"/>
              <a:gd name="connsiteX6" fmla="*/ 2072833 w 7444933"/>
              <a:gd name="connsiteY6" fmla="*/ 408384 h 5742384"/>
              <a:gd name="connsiteX7" fmla="*/ 2149033 w 7444933"/>
              <a:gd name="connsiteY7" fmla="*/ 484584 h 5742384"/>
              <a:gd name="connsiteX8" fmla="*/ 2199833 w 7444933"/>
              <a:gd name="connsiteY8" fmla="*/ 573484 h 5742384"/>
              <a:gd name="connsiteX9" fmla="*/ 2237933 w 7444933"/>
              <a:gd name="connsiteY9" fmla="*/ 611584 h 5742384"/>
              <a:gd name="connsiteX10" fmla="*/ 2288733 w 7444933"/>
              <a:gd name="connsiteY10" fmla="*/ 700484 h 5742384"/>
              <a:gd name="connsiteX11" fmla="*/ 2326833 w 7444933"/>
              <a:gd name="connsiteY11" fmla="*/ 738584 h 5742384"/>
              <a:gd name="connsiteX12" fmla="*/ 2403033 w 7444933"/>
              <a:gd name="connsiteY12" fmla="*/ 852884 h 5742384"/>
              <a:gd name="connsiteX13" fmla="*/ 2441133 w 7444933"/>
              <a:gd name="connsiteY13" fmla="*/ 903684 h 5742384"/>
              <a:gd name="connsiteX14" fmla="*/ 2517333 w 7444933"/>
              <a:gd name="connsiteY14" fmla="*/ 1017984 h 5742384"/>
              <a:gd name="connsiteX15" fmla="*/ 2555433 w 7444933"/>
              <a:gd name="connsiteY15" fmla="*/ 1094184 h 5742384"/>
              <a:gd name="connsiteX16" fmla="*/ 2606233 w 7444933"/>
              <a:gd name="connsiteY16" fmla="*/ 1170384 h 5742384"/>
              <a:gd name="connsiteX17" fmla="*/ 2657033 w 7444933"/>
              <a:gd name="connsiteY17" fmla="*/ 1259284 h 5742384"/>
              <a:gd name="connsiteX18" fmla="*/ 2682433 w 7444933"/>
              <a:gd name="connsiteY18" fmla="*/ 1335484 h 5742384"/>
              <a:gd name="connsiteX19" fmla="*/ 2695133 w 7444933"/>
              <a:gd name="connsiteY19" fmla="*/ 1373584 h 5742384"/>
              <a:gd name="connsiteX20" fmla="*/ 2707833 w 7444933"/>
              <a:gd name="connsiteY20" fmla="*/ 1411684 h 5742384"/>
              <a:gd name="connsiteX21" fmla="*/ 2733233 w 7444933"/>
              <a:gd name="connsiteY21" fmla="*/ 1449784 h 5742384"/>
              <a:gd name="connsiteX22" fmla="*/ 2771333 w 7444933"/>
              <a:gd name="connsiteY22" fmla="*/ 1576784 h 5742384"/>
              <a:gd name="connsiteX23" fmla="*/ 2784033 w 7444933"/>
              <a:gd name="connsiteY23" fmla="*/ 1614884 h 5742384"/>
              <a:gd name="connsiteX24" fmla="*/ 2771333 w 7444933"/>
              <a:gd name="connsiteY24" fmla="*/ 1919684 h 5742384"/>
              <a:gd name="connsiteX25" fmla="*/ 2720533 w 7444933"/>
              <a:gd name="connsiteY25" fmla="*/ 2021284 h 5742384"/>
              <a:gd name="connsiteX26" fmla="*/ 2682433 w 7444933"/>
              <a:gd name="connsiteY26" fmla="*/ 2046684 h 5742384"/>
              <a:gd name="connsiteX27" fmla="*/ 2669733 w 7444933"/>
              <a:gd name="connsiteY27" fmla="*/ 2084784 h 5742384"/>
              <a:gd name="connsiteX28" fmla="*/ 2466533 w 7444933"/>
              <a:gd name="connsiteY28" fmla="*/ 2135584 h 5742384"/>
              <a:gd name="connsiteX29" fmla="*/ 2403033 w 7444933"/>
              <a:gd name="connsiteY29" fmla="*/ 2148284 h 5742384"/>
              <a:gd name="connsiteX30" fmla="*/ 2136333 w 7444933"/>
              <a:gd name="connsiteY30" fmla="*/ 2135584 h 5742384"/>
              <a:gd name="connsiteX31" fmla="*/ 2098233 w 7444933"/>
              <a:gd name="connsiteY31" fmla="*/ 2122884 h 5742384"/>
              <a:gd name="connsiteX32" fmla="*/ 2047433 w 7444933"/>
              <a:gd name="connsiteY32" fmla="*/ 2110184 h 5742384"/>
              <a:gd name="connsiteX33" fmla="*/ 1971233 w 7444933"/>
              <a:gd name="connsiteY33" fmla="*/ 2084784 h 5742384"/>
              <a:gd name="connsiteX34" fmla="*/ 1641033 w 7444933"/>
              <a:gd name="connsiteY34" fmla="*/ 2097484 h 5742384"/>
              <a:gd name="connsiteX35" fmla="*/ 1552133 w 7444933"/>
              <a:gd name="connsiteY35" fmla="*/ 2160984 h 5742384"/>
              <a:gd name="connsiteX36" fmla="*/ 1399733 w 7444933"/>
              <a:gd name="connsiteY36" fmla="*/ 2287984 h 5742384"/>
              <a:gd name="connsiteX37" fmla="*/ 1374333 w 7444933"/>
              <a:gd name="connsiteY37" fmla="*/ 2326084 h 5742384"/>
              <a:gd name="connsiteX38" fmla="*/ 1298133 w 7444933"/>
              <a:gd name="connsiteY38" fmla="*/ 2402284 h 5742384"/>
              <a:gd name="connsiteX39" fmla="*/ 1272733 w 7444933"/>
              <a:gd name="connsiteY39" fmla="*/ 2440384 h 5742384"/>
              <a:gd name="connsiteX40" fmla="*/ 1158433 w 7444933"/>
              <a:gd name="connsiteY40" fmla="*/ 2491184 h 5742384"/>
              <a:gd name="connsiteX41" fmla="*/ 1018733 w 7444933"/>
              <a:gd name="connsiteY41" fmla="*/ 2516584 h 5742384"/>
              <a:gd name="connsiteX42" fmla="*/ 853633 w 7444933"/>
              <a:gd name="connsiteY42" fmla="*/ 2541984 h 5742384"/>
              <a:gd name="connsiteX43" fmla="*/ 256733 w 7444933"/>
              <a:gd name="connsiteY43" fmla="*/ 2529284 h 5742384"/>
              <a:gd name="connsiteX44" fmla="*/ 117033 w 7444933"/>
              <a:gd name="connsiteY44" fmla="*/ 2491184 h 5742384"/>
              <a:gd name="connsiteX45" fmla="*/ 78933 w 7444933"/>
              <a:gd name="connsiteY45" fmla="*/ 2478484 h 5742384"/>
              <a:gd name="connsiteX46" fmla="*/ 40833 w 7444933"/>
              <a:gd name="connsiteY46" fmla="*/ 2453084 h 5742384"/>
              <a:gd name="connsiteX47" fmla="*/ 2733 w 7444933"/>
              <a:gd name="connsiteY47" fmla="*/ 2440384 h 5742384"/>
              <a:gd name="connsiteX48" fmla="*/ 117033 w 7444933"/>
              <a:gd name="connsiteY48" fmla="*/ 2465784 h 5742384"/>
              <a:gd name="connsiteX49" fmla="*/ 167833 w 7444933"/>
              <a:gd name="connsiteY49" fmla="*/ 2491184 h 5742384"/>
              <a:gd name="connsiteX50" fmla="*/ 269433 w 7444933"/>
              <a:gd name="connsiteY50" fmla="*/ 2516584 h 5742384"/>
              <a:gd name="connsiteX51" fmla="*/ 307533 w 7444933"/>
              <a:gd name="connsiteY51" fmla="*/ 2541984 h 5742384"/>
              <a:gd name="connsiteX52" fmla="*/ 383733 w 7444933"/>
              <a:gd name="connsiteY52" fmla="*/ 2605484 h 5742384"/>
              <a:gd name="connsiteX53" fmla="*/ 510733 w 7444933"/>
              <a:gd name="connsiteY53" fmla="*/ 2656284 h 5742384"/>
              <a:gd name="connsiteX54" fmla="*/ 599633 w 7444933"/>
              <a:gd name="connsiteY54" fmla="*/ 2707084 h 5742384"/>
              <a:gd name="connsiteX55" fmla="*/ 637733 w 7444933"/>
              <a:gd name="connsiteY55" fmla="*/ 2745184 h 5742384"/>
              <a:gd name="connsiteX56" fmla="*/ 726633 w 7444933"/>
              <a:gd name="connsiteY56" fmla="*/ 2795984 h 5742384"/>
              <a:gd name="connsiteX57" fmla="*/ 764733 w 7444933"/>
              <a:gd name="connsiteY57" fmla="*/ 2821384 h 5742384"/>
              <a:gd name="connsiteX58" fmla="*/ 840933 w 7444933"/>
              <a:gd name="connsiteY58" fmla="*/ 2834084 h 5742384"/>
              <a:gd name="connsiteX59" fmla="*/ 1133033 w 7444933"/>
              <a:gd name="connsiteY59" fmla="*/ 2821384 h 5742384"/>
              <a:gd name="connsiteX60" fmla="*/ 1171133 w 7444933"/>
              <a:gd name="connsiteY60" fmla="*/ 2808684 h 5742384"/>
              <a:gd name="connsiteX61" fmla="*/ 1298133 w 7444933"/>
              <a:gd name="connsiteY61" fmla="*/ 2770584 h 5742384"/>
              <a:gd name="connsiteX62" fmla="*/ 1336233 w 7444933"/>
              <a:gd name="connsiteY62" fmla="*/ 2757884 h 5742384"/>
              <a:gd name="connsiteX63" fmla="*/ 1374333 w 7444933"/>
              <a:gd name="connsiteY63" fmla="*/ 2719784 h 5742384"/>
              <a:gd name="connsiteX64" fmla="*/ 1412433 w 7444933"/>
              <a:gd name="connsiteY64" fmla="*/ 2707084 h 5742384"/>
              <a:gd name="connsiteX65" fmla="*/ 1450533 w 7444933"/>
              <a:gd name="connsiteY65" fmla="*/ 2681684 h 5742384"/>
              <a:gd name="connsiteX66" fmla="*/ 1488633 w 7444933"/>
              <a:gd name="connsiteY66" fmla="*/ 2668984 h 5742384"/>
              <a:gd name="connsiteX67" fmla="*/ 1526733 w 7444933"/>
              <a:gd name="connsiteY67" fmla="*/ 2643584 h 5742384"/>
              <a:gd name="connsiteX68" fmla="*/ 1564833 w 7444933"/>
              <a:gd name="connsiteY68" fmla="*/ 2630884 h 5742384"/>
              <a:gd name="connsiteX69" fmla="*/ 1679133 w 7444933"/>
              <a:gd name="connsiteY69" fmla="*/ 2554684 h 5742384"/>
              <a:gd name="connsiteX70" fmla="*/ 1717233 w 7444933"/>
              <a:gd name="connsiteY70" fmla="*/ 2529284 h 5742384"/>
              <a:gd name="connsiteX71" fmla="*/ 1869633 w 7444933"/>
              <a:gd name="connsiteY71" fmla="*/ 2491184 h 5742384"/>
              <a:gd name="connsiteX72" fmla="*/ 2466533 w 7444933"/>
              <a:gd name="connsiteY72" fmla="*/ 2503884 h 5742384"/>
              <a:gd name="connsiteX73" fmla="*/ 2504633 w 7444933"/>
              <a:gd name="connsiteY73" fmla="*/ 2516584 h 5742384"/>
              <a:gd name="connsiteX74" fmla="*/ 2542733 w 7444933"/>
              <a:gd name="connsiteY74" fmla="*/ 2541984 h 5742384"/>
              <a:gd name="connsiteX75" fmla="*/ 2593533 w 7444933"/>
              <a:gd name="connsiteY75" fmla="*/ 2656284 h 5742384"/>
              <a:gd name="connsiteX76" fmla="*/ 2606233 w 7444933"/>
              <a:gd name="connsiteY76" fmla="*/ 2770584 h 5742384"/>
              <a:gd name="connsiteX77" fmla="*/ 2593533 w 7444933"/>
              <a:gd name="connsiteY77" fmla="*/ 3100784 h 5742384"/>
              <a:gd name="connsiteX78" fmla="*/ 2580833 w 7444933"/>
              <a:gd name="connsiteY78" fmla="*/ 3138884 h 5742384"/>
              <a:gd name="connsiteX79" fmla="*/ 2555433 w 7444933"/>
              <a:gd name="connsiteY79" fmla="*/ 3176984 h 5742384"/>
              <a:gd name="connsiteX80" fmla="*/ 2504633 w 7444933"/>
              <a:gd name="connsiteY80" fmla="*/ 3240484 h 5742384"/>
              <a:gd name="connsiteX81" fmla="*/ 2441133 w 7444933"/>
              <a:gd name="connsiteY81" fmla="*/ 3291284 h 5742384"/>
              <a:gd name="connsiteX82" fmla="*/ 2403033 w 7444933"/>
              <a:gd name="connsiteY82" fmla="*/ 3329384 h 5742384"/>
              <a:gd name="connsiteX83" fmla="*/ 2326833 w 7444933"/>
              <a:gd name="connsiteY83" fmla="*/ 3380184 h 5742384"/>
              <a:gd name="connsiteX84" fmla="*/ 2276033 w 7444933"/>
              <a:gd name="connsiteY84" fmla="*/ 3430984 h 5742384"/>
              <a:gd name="connsiteX85" fmla="*/ 2250633 w 7444933"/>
              <a:gd name="connsiteY85" fmla="*/ 3469084 h 5742384"/>
              <a:gd name="connsiteX86" fmla="*/ 2199833 w 7444933"/>
              <a:gd name="connsiteY86" fmla="*/ 3507184 h 5742384"/>
              <a:gd name="connsiteX87" fmla="*/ 2174433 w 7444933"/>
              <a:gd name="connsiteY87" fmla="*/ 3545284 h 5742384"/>
              <a:gd name="connsiteX88" fmla="*/ 2136333 w 7444933"/>
              <a:gd name="connsiteY88" fmla="*/ 3570684 h 5742384"/>
              <a:gd name="connsiteX89" fmla="*/ 2060133 w 7444933"/>
              <a:gd name="connsiteY89" fmla="*/ 3621484 h 5742384"/>
              <a:gd name="connsiteX90" fmla="*/ 2022033 w 7444933"/>
              <a:gd name="connsiteY90" fmla="*/ 3659584 h 5742384"/>
              <a:gd name="connsiteX91" fmla="*/ 1983933 w 7444933"/>
              <a:gd name="connsiteY91" fmla="*/ 3684984 h 5742384"/>
              <a:gd name="connsiteX92" fmla="*/ 1895033 w 7444933"/>
              <a:gd name="connsiteY92" fmla="*/ 3773884 h 5742384"/>
              <a:gd name="connsiteX93" fmla="*/ 1856933 w 7444933"/>
              <a:gd name="connsiteY93" fmla="*/ 3811984 h 5742384"/>
              <a:gd name="connsiteX94" fmla="*/ 1818833 w 7444933"/>
              <a:gd name="connsiteY94" fmla="*/ 3900884 h 5742384"/>
              <a:gd name="connsiteX95" fmla="*/ 1780733 w 7444933"/>
              <a:gd name="connsiteY95" fmla="*/ 3977084 h 5742384"/>
              <a:gd name="connsiteX96" fmla="*/ 1768033 w 7444933"/>
              <a:gd name="connsiteY96" fmla="*/ 4053284 h 5742384"/>
              <a:gd name="connsiteX97" fmla="*/ 1742633 w 7444933"/>
              <a:gd name="connsiteY97" fmla="*/ 4256484 h 5742384"/>
              <a:gd name="connsiteX98" fmla="*/ 1666433 w 7444933"/>
              <a:gd name="connsiteY98" fmla="*/ 4332684 h 5742384"/>
              <a:gd name="connsiteX99" fmla="*/ 1590233 w 7444933"/>
              <a:gd name="connsiteY99" fmla="*/ 4383484 h 5742384"/>
              <a:gd name="connsiteX100" fmla="*/ 1564833 w 7444933"/>
              <a:gd name="connsiteY100" fmla="*/ 4421584 h 5742384"/>
              <a:gd name="connsiteX101" fmla="*/ 1475933 w 7444933"/>
              <a:gd name="connsiteY101" fmla="*/ 4459684 h 5742384"/>
              <a:gd name="connsiteX102" fmla="*/ 1399733 w 7444933"/>
              <a:gd name="connsiteY102" fmla="*/ 4396184 h 5742384"/>
              <a:gd name="connsiteX103" fmla="*/ 1361633 w 7444933"/>
              <a:gd name="connsiteY103" fmla="*/ 4383484 h 5742384"/>
              <a:gd name="connsiteX104" fmla="*/ 1069533 w 7444933"/>
              <a:gd name="connsiteY104" fmla="*/ 4396184 h 5742384"/>
              <a:gd name="connsiteX105" fmla="*/ 942533 w 7444933"/>
              <a:gd name="connsiteY105" fmla="*/ 4446984 h 5742384"/>
              <a:gd name="connsiteX106" fmla="*/ 904433 w 7444933"/>
              <a:gd name="connsiteY106" fmla="*/ 4472384 h 5742384"/>
              <a:gd name="connsiteX107" fmla="*/ 802833 w 7444933"/>
              <a:gd name="connsiteY107" fmla="*/ 4485084 h 5742384"/>
              <a:gd name="connsiteX108" fmla="*/ 752033 w 7444933"/>
              <a:gd name="connsiteY108" fmla="*/ 4497784 h 5742384"/>
              <a:gd name="connsiteX109" fmla="*/ 713933 w 7444933"/>
              <a:gd name="connsiteY109" fmla="*/ 4510484 h 5742384"/>
              <a:gd name="connsiteX110" fmla="*/ 561533 w 7444933"/>
              <a:gd name="connsiteY110" fmla="*/ 4523184 h 5742384"/>
              <a:gd name="connsiteX111" fmla="*/ 447233 w 7444933"/>
              <a:gd name="connsiteY111" fmla="*/ 4535884 h 5742384"/>
              <a:gd name="connsiteX112" fmla="*/ 586933 w 7444933"/>
              <a:gd name="connsiteY112" fmla="*/ 4561284 h 5742384"/>
              <a:gd name="connsiteX113" fmla="*/ 1006033 w 7444933"/>
              <a:gd name="connsiteY113" fmla="*/ 4573984 h 5742384"/>
              <a:gd name="connsiteX114" fmla="*/ 1044133 w 7444933"/>
              <a:gd name="connsiteY114" fmla="*/ 4586684 h 5742384"/>
              <a:gd name="connsiteX115" fmla="*/ 1082233 w 7444933"/>
              <a:gd name="connsiteY115" fmla="*/ 4612084 h 5742384"/>
              <a:gd name="connsiteX116" fmla="*/ 1133033 w 7444933"/>
              <a:gd name="connsiteY116" fmla="*/ 4637484 h 5742384"/>
              <a:gd name="connsiteX117" fmla="*/ 1298133 w 7444933"/>
              <a:gd name="connsiteY117" fmla="*/ 4624784 h 5742384"/>
              <a:gd name="connsiteX118" fmla="*/ 1348933 w 7444933"/>
              <a:gd name="connsiteY118" fmla="*/ 4612084 h 5742384"/>
              <a:gd name="connsiteX119" fmla="*/ 1437833 w 7444933"/>
              <a:gd name="connsiteY119" fmla="*/ 4624784 h 5742384"/>
              <a:gd name="connsiteX120" fmla="*/ 1412433 w 7444933"/>
              <a:gd name="connsiteY120" fmla="*/ 4662884 h 5742384"/>
              <a:gd name="connsiteX121" fmla="*/ 1374333 w 7444933"/>
              <a:gd name="connsiteY121" fmla="*/ 4688284 h 5742384"/>
              <a:gd name="connsiteX122" fmla="*/ 1247333 w 7444933"/>
              <a:gd name="connsiteY122" fmla="*/ 4764484 h 5742384"/>
              <a:gd name="connsiteX123" fmla="*/ 1183833 w 7444933"/>
              <a:gd name="connsiteY123" fmla="*/ 4840684 h 5742384"/>
              <a:gd name="connsiteX124" fmla="*/ 1145733 w 7444933"/>
              <a:gd name="connsiteY124" fmla="*/ 4878784 h 5742384"/>
              <a:gd name="connsiteX125" fmla="*/ 1094933 w 7444933"/>
              <a:gd name="connsiteY125" fmla="*/ 4967684 h 5742384"/>
              <a:gd name="connsiteX126" fmla="*/ 1056833 w 7444933"/>
              <a:gd name="connsiteY126" fmla="*/ 5043884 h 5742384"/>
              <a:gd name="connsiteX127" fmla="*/ 1069533 w 7444933"/>
              <a:gd name="connsiteY127" fmla="*/ 5094684 h 5742384"/>
              <a:gd name="connsiteX128" fmla="*/ 1107633 w 7444933"/>
              <a:gd name="connsiteY128" fmla="*/ 5056584 h 5742384"/>
              <a:gd name="connsiteX129" fmla="*/ 1145733 w 7444933"/>
              <a:gd name="connsiteY129" fmla="*/ 5005784 h 5742384"/>
              <a:gd name="connsiteX130" fmla="*/ 1183833 w 7444933"/>
              <a:gd name="connsiteY130" fmla="*/ 4993084 h 5742384"/>
              <a:gd name="connsiteX131" fmla="*/ 1260033 w 7444933"/>
              <a:gd name="connsiteY131" fmla="*/ 4942284 h 5742384"/>
              <a:gd name="connsiteX132" fmla="*/ 1298133 w 7444933"/>
              <a:gd name="connsiteY132" fmla="*/ 4916884 h 5742384"/>
              <a:gd name="connsiteX133" fmla="*/ 1336233 w 7444933"/>
              <a:gd name="connsiteY133" fmla="*/ 4891484 h 5742384"/>
              <a:gd name="connsiteX134" fmla="*/ 1399733 w 7444933"/>
              <a:gd name="connsiteY134" fmla="*/ 4840684 h 5742384"/>
              <a:gd name="connsiteX135" fmla="*/ 1475933 w 7444933"/>
              <a:gd name="connsiteY135" fmla="*/ 4789884 h 5742384"/>
              <a:gd name="connsiteX136" fmla="*/ 1514033 w 7444933"/>
              <a:gd name="connsiteY136" fmla="*/ 4764484 h 5742384"/>
              <a:gd name="connsiteX137" fmla="*/ 1552133 w 7444933"/>
              <a:gd name="connsiteY137" fmla="*/ 4739084 h 5742384"/>
              <a:gd name="connsiteX138" fmla="*/ 1590233 w 7444933"/>
              <a:gd name="connsiteY138" fmla="*/ 4726384 h 5742384"/>
              <a:gd name="connsiteX139" fmla="*/ 1628333 w 7444933"/>
              <a:gd name="connsiteY139" fmla="*/ 4688284 h 5742384"/>
              <a:gd name="connsiteX140" fmla="*/ 1717233 w 7444933"/>
              <a:gd name="connsiteY140" fmla="*/ 4650184 h 5742384"/>
              <a:gd name="connsiteX141" fmla="*/ 1755333 w 7444933"/>
              <a:gd name="connsiteY141" fmla="*/ 4612084 h 5742384"/>
              <a:gd name="connsiteX142" fmla="*/ 1780733 w 7444933"/>
              <a:gd name="connsiteY142" fmla="*/ 4573984 h 5742384"/>
              <a:gd name="connsiteX143" fmla="*/ 1818833 w 7444933"/>
              <a:gd name="connsiteY143" fmla="*/ 4561284 h 5742384"/>
              <a:gd name="connsiteX144" fmla="*/ 1882333 w 7444933"/>
              <a:gd name="connsiteY144" fmla="*/ 4485084 h 5742384"/>
              <a:gd name="connsiteX145" fmla="*/ 1945833 w 7444933"/>
              <a:gd name="connsiteY145" fmla="*/ 4408884 h 5742384"/>
              <a:gd name="connsiteX146" fmla="*/ 1983933 w 7444933"/>
              <a:gd name="connsiteY146" fmla="*/ 4332684 h 5742384"/>
              <a:gd name="connsiteX147" fmla="*/ 2022033 w 7444933"/>
              <a:gd name="connsiteY147" fmla="*/ 4307284 h 5742384"/>
              <a:gd name="connsiteX148" fmla="*/ 2060133 w 7444933"/>
              <a:gd name="connsiteY148" fmla="*/ 4269184 h 5742384"/>
              <a:gd name="connsiteX149" fmla="*/ 2098233 w 7444933"/>
              <a:gd name="connsiteY149" fmla="*/ 4192984 h 5742384"/>
              <a:gd name="connsiteX150" fmla="*/ 2110933 w 7444933"/>
              <a:gd name="connsiteY150" fmla="*/ 4154884 h 5742384"/>
              <a:gd name="connsiteX151" fmla="*/ 2136333 w 7444933"/>
              <a:gd name="connsiteY151" fmla="*/ 4116784 h 5742384"/>
              <a:gd name="connsiteX152" fmla="*/ 2149033 w 7444933"/>
              <a:gd name="connsiteY152" fmla="*/ 4078684 h 5742384"/>
              <a:gd name="connsiteX153" fmla="*/ 2174433 w 7444933"/>
              <a:gd name="connsiteY153" fmla="*/ 4040584 h 5742384"/>
              <a:gd name="connsiteX154" fmla="*/ 2199833 w 7444933"/>
              <a:gd name="connsiteY154" fmla="*/ 3951684 h 5742384"/>
              <a:gd name="connsiteX155" fmla="*/ 2263333 w 7444933"/>
              <a:gd name="connsiteY155" fmla="*/ 3862784 h 5742384"/>
              <a:gd name="connsiteX156" fmla="*/ 2288733 w 7444933"/>
              <a:gd name="connsiteY156" fmla="*/ 3824684 h 5742384"/>
              <a:gd name="connsiteX157" fmla="*/ 2326833 w 7444933"/>
              <a:gd name="connsiteY157" fmla="*/ 3799284 h 5742384"/>
              <a:gd name="connsiteX158" fmla="*/ 2364933 w 7444933"/>
              <a:gd name="connsiteY158" fmla="*/ 3761184 h 5742384"/>
              <a:gd name="connsiteX159" fmla="*/ 2403033 w 7444933"/>
              <a:gd name="connsiteY159" fmla="*/ 3748484 h 5742384"/>
              <a:gd name="connsiteX160" fmla="*/ 2441133 w 7444933"/>
              <a:gd name="connsiteY160" fmla="*/ 3723084 h 5742384"/>
              <a:gd name="connsiteX161" fmla="*/ 2479233 w 7444933"/>
              <a:gd name="connsiteY161" fmla="*/ 3710384 h 5742384"/>
              <a:gd name="connsiteX162" fmla="*/ 2517333 w 7444933"/>
              <a:gd name="connsiteY162" fmla="*/ 3684984 h 5742384"/>
              <a:gd name="connsiteX163" fmla="*/ 2593533 w 7444933"/>
              <a:gd name="connsiteY163" fmla="*/ 3659584 h 5742384"/>
              <a:gd name="connsiteX164" fmla="*/ 2631633 w 7444933"/>
              <a:gd name="connsiteY164" fmla="*/ 3646884 h 5742384"/>
              <a:gd name="connsiteX165" fmla="*/ 2923733 w 7444933"/>
              <a:gd name="connsiteY165" fmla="*/ 3659584 h 5742384"/>
              <a:gd name="connsiteX166" fmla="*/ 2974533 w 7444933"/>
              <a:gd name="connsiteY166" fmla="*/ 3697684 h 5742384"/>
              <a:gd name="connsiteX167" fmla="*/ 3050733 w 7444933"/>
              <a:gd name="connsiteY167" fmla="*/ 3748484 h 5742384"/>
              <a:gd name="connsiteX168" fmla="*/ 3088833 w 7444933"/>
              <a:gd name="connsiteY168" fmla="*/ 3786584 h 5742384"/>
              <a:gd name="connsiteX169" fmla="*/ 3139633 w 7444933"/>
              <a:gd name="connsiteY169" fmla="*/ 3799284 h 5742384"/>
              <a:gd name="connsiteX170" fmla="*/ 3190433 w 7444933"/>
              <a:gd name="connsiteY170" fmla="*/ 3837384 h 5742384"/>
              <a:gd name="connsiteX171" fmla="*/ 3228533 w 7444933"/>
              <a:gd name="connsiteY171" fmla="*/ 3850084 h 5742384"/>
              <a:gd name="connsiteX172" fmla="*/ 3266633 w 7444933"/>
              <a:gd name="connsiteY172" fmla="*/ 3875484 h 5742384"/>
              <a:gd name="connsiteX173" fmla="*/ 3292033 w 7444933"/>
              <a:gd name="connsiteY173" fmla="*/ 3913584 h 5742384"/>
              <a:gd name="connsiteX174" fmla="*/ 3330133 w 7444933"/>
              <a:gd name="connsiteY174" fmla="*/ 3964384 h 5742384"/>
              <a:gd name="connsiteX175" fmla="*/ 3342833 w 7444933"/>
              <a:gd name="connsiteY175" fmla="*/ 4015184 h 5742384"/>
              <a:gd name="connsiteX176" fmla="*/ 3355533 w 7444933"/>
              <a:gd name="connsiteY176" fmla="*/ 4053284 h 5742384"/>
              <a:gd name="connsiteX177" fmla="*/ 3380933 w 7444933"/>
              <a:gd name="connsiteY177" fmla="*/ 4104084 h 5742384"/>
              <a:gd name="connsiteX178" fmla="*/ 3406333 w 7444933"/>
              <a:gd name="connsiteY178" fmla="*/ 4142184 h 5742384"/>
              <a:gd name="connsiteX179" fmla="*/ 3431733 w 7444933"/>
              <a:gd name="connsiteY179" fmla="*/ 4218384 h 5742384"/>
              <a:gd name="connsiteX180" fmla="*/ 3457133 w 7444933"/>
              <a:gd name="connsiteY180" fmla="*/ 4294584 h 5742384"/>
              <a:gd name="connsiteX181" fmla="*/ 3469833 w 7444933"/>
              <a:gd name="connsiteY181" fmla="*/ 4332684 h 5742384"/>
              <a:gd name="connsiteX182" fmla="*/ 3482533 w 7444933"/>
              <a:gd name="connsiteY182" fmla="*/ 4408884 h 5742384"/>
              <a:gd name="connsiteX183" fmla="*/ 3571433 w 7444933"/>
              <a:gd name="connsiteY183" fmla="*/ 4523184 h 5742384"/>
              <a:gd name="connsiteX184" fmla="*/ 3685733 w 7444933"/>
              <a:gd name="connsiteY184" fmla="*/ 4548584 h 5742384"/>
              <a:gd name="connsiteX185" fmla="*/ 3698433 w 7444933"/>
              <a:gd name="connsiteY185" fmla="*/ 4586684 h 5742384"/>
              <a:gd name="connsiteX186" fmla="*/ 3685733 w 7444933"/>
              <a:gd name="connsiteY186" fmla="*/ 4675584 h 5742384"/>
              <a:gd name="connsiteX187" fmla="*/ 3622233 w 7444933"/>
              <a:gd name="connsiteY187" fmla="*/ 4789884 h 5742384"/>
              <a:gd name="connsiteX188" fmla="*/ 3584133 w 7444933"/>
              <a:gd name="connsiteY188" fmla="*/ 4827984 h 5742384"/>
              <a:gd name="connsiteX189" fmla="*/ 3546033 w 7444933"/>
              <a:gd name="connsiteY189" fmla="*/ 4840684 h 5742384"/>
              <a:gd name="connsiteX190" fmla="*/ 3469833 w 7444933"/>
              <a:gd name="connsiteY190" fmla="*/ 4891484 h 5742384"/>
              <a:gd name="connsiteX191" fmla="*/ 3368233 w 7444933"/>
              <a:gd name="connsiteY191" fmla="*/ 4916884 h 5742384"/>
              <a:gd name="connsiteX192" fmla="*/ 3253933 w 7444933"/>
              <a:gd name="connsiteY192" fmla="*/ 4967684 h 5742384"/>
              <a:gd name="connsiteX193" fmla="*/ 3215833 w 7444933"/>
              <a:gd name="connsiteY193" fmla="*/ 4980384 h 5742384"/>
              <a:gd name="connsiteX194" fmla="*/ 3165033 w 7444933"/>
              <a:gd name="connsiteY194" fmla="*/ 5056584 h 5742384"/>
              <a:gd name="connsiteX195" fmla="*/ 3139633 w 7444933"/>
              <a:gd name="connsiteY195" fmla="*/ 5094684 h 5742384"/>
              <a:gd name="connsiteX196" fmla="*/ 3126933 w 7444933"/>
              <a:gd name="connsiteY196" fmla="*/ 5132784 h 5742384"/>
              <a:gd name="connsiteX197" fmla="*/ 3101533 w 7444933"/>
              <a:gd name="connsiteY197" fmla="*/ 5221684 h 5742384"/>
              <a:gd name="connsiteX198" fmla="*/ 3139633 w 7444933"/>
              <a:gd name="connsiteY198" fmla="*/ 5386784 h 5742384"/>
              <a:gd name="connsiteX199" fmla="*/ 3152333 w 7444933"/>
              <a:gd name="connsiteY199" fmla="*/ 5424884 h 5742384"/>
              <a:gd name="connsiteX200" fmla="*/ 3177733 w 7444933"/>
              <a:gd name="connsiteY200" fmla="*/ 5462984 h 5742384"/>
              <a:gd name="connsiteX201" fmla="*/ 3177733 w 7444933"/>
              <a:gd name="connsiteY201" fmla="*/ 5589984 h 5742384"/>
              <a:gd name="connsiteX202" fmla="*/ 3190433 w 7444933"/>
              <a:gd name="connsiteY202" fmla="*/ 5526484 h 5742384"/>
              <a:gd name="connsiteX203" fmla="*/ 3215833 w 7444933"/>
              <a:gd name="connsiteY203" fmla="*/ 5450284 h 5742384"/>
              <a:gd name="connsiteX204" fmla="*/ 3241233 w 7444933"/>
              <a:gd name="connsiteY204" fmla="*/ 5361384 h 5742384"/>
              <a:gd name="connsiteX205" fmla="*/ 3304733 w 7444933"/>
              <a:gd name="connsiteY205" fmla="*/ 5285184 h 5742384"/>
              <a:gd name="connsiteX206" fmla="*/ 3342833 w 7444933"/>
              <a:gd name="connsiteY206" fmla="*/ 5234384 h 5742384"/>
              <a:gd name="connsiteX207" fmla="*/ 3368233 w 7444933"/>
              <a:gd name="connsiteY207" fmla="*/ 5183584 h 5742384"/>
              <a:gd name="connsiteX208" fmla="*/ 3444433 w 7444933"/>
              <a:gd name="connsiteY208" fmla="*/ 5132784 h 5742384"/>
              <a:gd name="connsiteX209" fmla="*/ 3482533 w 7444933"/>
              <a:gd name="connsiteY209" fmla="*/ 5094684 h 5742384"/>
              <a:gd name="connsiteX210" fmla="*/ 3507933 w 7444933"/>
              <a:gd name="connsiteY210" fmla="*/ 5056584 h 5742384"/>
              <a:gd name="connsiteX211" fmla="*/ 3546033 w 7444933"/>
              <a:gd name="connsiteY211" fmla="*/ 5043884 h 5742384"/>
              <a:gd name="connsiteX212" fmla="*/ 3584133 w 7444933"/>
              <a:gd name="connsiteY212" fmla="*/ 5018484 h 5742384"/>
              <a:gd name="connsiteX213" fmla="*/ 3647633 w 7444933"/>
              <a:gd name="connsiteY213" fmla="*/ 4967684 h 5742384"/>
              <a:gd name="connsiteX214" fmla="*/ 3723833 w 7444933"/>
              <a:gd name="connsiteY214" fmla="*/ 4891484 h 5742384"/>
              <a:gd name="connsiteX215" fmla="*/ 3736533 w 7444933"/>
              <a:gd name="connsiteY215" fmla="*/ 4853384 h 5742384"/>
              <a:gd name="connsiteX216" fmla="*/ 3800033 w 7444933"/>
              <a:gd name="connsiteY216" fmla="*/ 4764484 h 5742384"/>
              <a:gd name="connsiteX217" fmla="*/ 3838133 w 7444933"/>
              <a:gd name="connsiteY217" fmla="*/ 4688284 h 5742384"/>
              <a:gd name="connsiteX218" fmla="*/ 3863533 w 7444933"/>
              <a:gd name="connsiteY218" fmla="*/ 4599384 h 5742384"/>
              <a:gd name="connsiteX219" fmla="*/ 3876233 w 7444933"/>
              <a:gd name="connsiteY219" fmla="*/ 4561284 h 5742384"/>
              <a:gd name="connsiteX220" fmla="*/ 3850833 w 7444933"/>
              <a:gd name="connsiteY220" fmla="*/ 4358084 h 5742384"/>
              <a:gd name="connsiteX221" fmla="*/ 3825433 w 7444933"/>
              <a:gd name="connsiteY221" fmla="*/ 4307284 h 5742384"/>
              <a:gd name="connsiteX222" fmla="*/ 3800033 w 7444933"/>
              <a:gd name="connsiteY222" fmla="*/ 4269184 h 5742384"/>
              <a:gd name="connsiteX223" fmla="*/ 3749233 w 7444933"/>
              <a:gd name="connsiteY223" fmla="*/ 4231084 h 5742384"/>
              <a:gd name="connsiteX224" fmla="*/ 3673033 w 7444933"/>
              <a:gd name="connsiteY224" fmla="*/ 4180284 h 5742384"/>
              <a:gd name="connsiteX225" fmla="*/ 3647633 w 7444933"/>
              <a:gd name="connsiteY225" fmla="*/ 4142184 h 5742384"/>
              <a:gd name="connsiteX226" fmla="*/ 3622233 w 7444933"/>
              <a:gd name="connsiteY226" fmla="*/ 4040584 h 5742384"/>
              <a:gd name="connsiteX227" fmla="*/ 3647633 w 7444933"/>
              <a:gd name="connsiteY227" fmla="*/ 3850084 h 5742384"/>
              <a:gd name="connsiteX228" fmla="*/ 3673033 w 7444933"/>
              <a:gd name="connsiteY228" fmla="*/ 3748484 h 5742384"/>
              <a:gd name="connsiteX229" fmla="*/ 3698433 w 7444933"/>
              <a:gd name="connsiteY229" fmla="*/ 3710384 h 5742384"/>
              <a:gd name="connsiteX230" fmla="*/ 3711133 w 7444933"/>
              <a:gd name="connsiteY230" fmla="*/ 3672284 h 5742384"/>
              <a:gd name="connsiteX231" fmla="*/ 3749233 w 7444933"/>
              <a:gd name="connsiteY231" fmla="*/ 3634184 h 5742384"/>
              <a:gd name="connsiteX232" fmla="*/ 3774633 w 7444933"/>
              <a:gd name="connsiteY232" fmla="*/ 3596084 h 5742384"/>
              <a:gd name="connsiteX233" fmla="*/ 3812733 w 7444933"/>
              <a:gd name="connsiteY233" fmla="*/ 3583384 h 5742384"/>
              <a:gd name="connsiteX234" fmla="*/ 3850833 w 7444933"/>
              <a:gd name="connsiteY234" fmla="*/ 3557984 h 5742384"/>
              <a:gd name="connsiteX235" fmla="*/ 3888933 w 7444933"/>
              <a:gd name="connsiteY235" fmla="*/ 3545284 h 5742384"/>
              <a:gd name="connsiteX236" fmla="*/ 4041333 w 7444933"/>
              <a:gd name="connsiteY236" fmla="*/ 3519884 h 5742384"/>
              <a:gd name="connsiteX237" fmla="*/ 4168333 w 7444933"/>
              <a:gd name="connsiteY237" fmla="*/ 3494484 h 5742384"/>
              <a:gd name="connsiteX238" fmla="*/ 4371533 w 7444933"/>
              <a:gd name="connsiteY238" fmla="*/ 3481784 h 5742384"/>
              <a:gd name="connsiteX239" fmla="*/ 4892233 w 7444933"/>
              <a:gd name="connsiteY239" fmla="*/ 3494484 h 5742384"/>
              <a:gd name="connsiteX240" fmla="*/ 4943033 w 7444933"/>
              <a:gd name="connsiteY240" fmla="*/ 3507184 h 5742384"/>
              <a:gd name="connsiteX241" fmla="*/ 4981133 w 7444933"/>
              <a:gd name="connsiteY241" fmla="*/ 3532584 h 5742384"/>
              <a:gd name="connsiteX242" fmla="*/ 5070033 w 7444933"/>
              <a:gd name="connsiteY242" fmla="*/ 3557984 h 5742384"/>
              <a:gd name="connsiteX243" fmla="*/ 5146233 w 7444933"/>
              <a:gd name="connsiteY243" fmla="*/ 3608784 h 5742384"/>
              <a:gd name="connsiteX244" fmla="*/ 5222433 w 7444933"/>
              <a:gd name="connsiteY244" fmla="*/ 3659584 h 5742384"/>
              <a:gd name="connsiteX245" fmla="*/ 5260533 w 7444933"/>
              <a:gd name="connsiteY245" fmla="*/ 3684984 h 5742384"/>
              <a:gd name="connsiteX246" fmla="*/ 5324033 w 7444933"/>
              <a:gd name="connsiteY246" fmla="*/ 3748484 h 5742384"/>
              <a:gd name="connsiteX247" fmla="*/ 5387533 w 7444933"/>
              <a:gd name="connsiteY247" fmla="*/ 3837384 h 5742384"/>
              <a:gd name="connsiteX248" fmla="*/ 5412933 w 7444933"/>
              <a:gd name="connsiteY248" fmla="*/ 3926284 h 5742384"/>
              <a:gd name="connsiteX249" fmla="*/ 5463733 w 7444933"/>
              <a:gd name="connsiteY249" fmla="*/ 4040584 h 5742384"/>
              <a:gd name="connsiteX250" fmla="*/ 5476433 w 7444933"/>
              <a:gd name="connsiteY250" fmla="*/ 4129484 h 5742384"/>
              <a:gd name="connsiteX251" fmla="*/ 5489133 w 7444933"/>
              <a:gd name="connsiteY251" fmla="*/ 4180284 h 5742384"/>
              <a:gd name="connsiteX252" fmla="*/ 5501833 w 7444933"/>
              <a:gd name="connsiteY252" fmla="*/ 4256484 h 5742384"/>
              <a:gd name="connsiteX253" fmla="*/ 5489133 w 7444933"/>
              <a:gd name="connsiteY253" fmla="*/ 4650184 h 5742384"/>
              <a:gd name="connsiteX254" fmla="*/ 5476433 w 7444933"/>
              <a:gd name="connsiteY254" fmla="*/ 4713684 h 5742384"/>
              <a:gd name="connsiteX255" fmla="*/ 5451033 w 7444933"/>
              <a:gd name="connsiteY255" fmla="*/ 4967684 h 5742384"/>
              <a:gd name="connsiteX256" fmla="*/ 5425633 w 7444933"/>
              <a:gd name="connsiteY256" fmla="*/ 5005784 h 5742384"/>
              <a:gd name="connsiteX257" fmla="*/ 5412933 w 7444933"/>
              <a:gd name="connsiteY257" fmla="*/ 5056584 h 5742384"/>
              <a:gd name="connsiteX258" fmla="*/ 5336733 w 7444933"/>
              <a:gd name="connsiteY258" fmla="*/ 5107384 h 5742384"/>
              <a:gd name="connsiteX259" fmla="*/ 5247833 w 7444933"/>
              <a:gd name="connsiteY259" fmla="*/ 5145484 h 5742384"/>
              <a:gd name="connsiteX260" fmla="*/ 5222433 w 7444933"/>
              <a:gd name="connsiteY260" fmla="*/ 5183584 h 5742384"/>
              <a:gd name="connsiteX261" fmla="*/ 5158933 w 7444933"/>
              <a:gd name="connsiteY261" fmla="*/ 5259784 h 5742384"/>
              <a:gd name="connsiteX262" fmla="*/ 5146233 w 7444933"/>
              <a:gd name="connsiteY262" fmla="*/ 5297884 h 5742384"/>
              <a:gd name="connsiteX263" fmla="*/ 5120833 w 7444933"/>
              <a:gd name="connsiteY263" fmla="*/ 5424884 h 5742384"/>
              <a:gd name="connsiteX264" fmla="*/ 5108133 w 7444933"/>
              <a:gd name="connsiteY264" fmla="*/ 5501084 h 5742384"/>
              <a:gd name="connsiteX265" fmla="*/ 5082733 w 7444933"/>
              <a:gd name="connsiteY265" fmla="*/ 5539184 h 5742384"/>
              <a:gd name="connsiteX266" fmla="*/ 5006533 w 7444933"/>
              <a:gd name="connsiteY266" fmla="*/ 5564584 h 5742384"/>
              <a:gd name="connsiteX267" fmla="*/ 4993833 w 7444933"/>
              <a:gd name="connsiteY267" fmla="*/ 5742384 h 5742384"/>
              <a:gd name="connsiteX268" fmla="*/ 5031933 w 7444933"/>
              <a:gd name="connsiteY268" fmla="*/ 5653484 h 5742384"/>
              <a:gd name="connsiteX269" fmla="*/ 5057333 w 7444933"/>
              <a:gd name="connsiteY269" fmla="*/ 5602684 h 5742384"/>
              <a:gd name="connsiteX270" fmla="*/ 5095433 w 7444933"/>
              <a:gd name="connsiteY270" fmla="*/ 5564584 h 5742384"/>
              <a:gd name="connsiteX271" fmla="*/ 5184333 w 7444933"/>
              <a:gd name="connsiteY271" fmla="*/ 5437584 h 5742384"/>
              <a:gd name="connsiteX272" fmla="*/ 5298633 w 7444933"/>
              <a:gd name="connsiteY272" fmla="*/ 5323284 h 5742384"/>
              <a:gd name="connsiteX273" fmla="*/ 5336733 w 7444933"/>
              <a:gd name="connsiteY273" fmla="*/ 5285184 h 5742384"/>
              <a:gd name="connsiteX274" fmla="*/ 5362133 w 7444933"/>
              <a:gd name="connsiteY274" fmla="*/ 5247084 h 5742384"/>
              <a:gd name="connsiteX275" fmla="*/ 5438333 w 7444933"/>
              <a:gd name="connsiteY275" fmla="*/ 5196284 h 5742384"/>
              <a:gd name="connsiteX276" fmla="*/ 5476433 w 7444933"/>
              <a:gd name="connsiteY276" fmla="*/ 5158184 h 5742384"/>
              <a:gd name="connsiteX277" fmla="*/ 5527233 w 7444933"/>
              <a:gd name="connsiteY277" fmla="*/ 5081984 h 5742384"/>
              <a:gd name="connsiteX278" fmla="*/ 5603433 w 7444933"/>
              <a:gd name="connsiteY278" fmla="*/ 5005784 h 5742384"/>
              <a:gd name="connsiteX279" fmla="*/ 5616133 w 7444933"/>
              <a:gd name="connsiteY279" fmla="*/ 4967684 h 5742384"/>
              <a:gd name="connsiteX280" fmla="*/ 5666933 w 7444933"/>
              <a:gd name="connsiteY280" fmla="*/ 4891484 h 5742384"/>
              <a:gd name="connsiteX281" fmla="*/ 5705033 w 7444933"/>
              <a:gd name="connsiteY281" fmla="*/ 4789884 h 5742384"/>
              <a:gd name="connsiteX282" fmla="*/ 5730433 w 7444933"/>
              <a:gd name="connsiteY282" fmla="*/ 4713684 h 5742384"/>
              <a:gd name="connsiteX283" fmla="*/ 5743133 w 7444933"/>
              <a:gd name="connsiteY283" fmla="*/ 4675584 h 5742384"/>
              <a:gd name="connsiteX284" fmla="*/ 5730433 w 7444933"/>
              <a:gd name="connsiteY284" fmla="*/ 4142184 h 5742384"/>
              <a:gd name="connsiteX285" fmla="*/ 5717733 w 7444933"/>
              <a:gd name="connsiteY285" fmla="*/ 4065984 h 5742384"/>
              <a:gd name="connsiteX286" fmla="*/ 5666933 w 7444933"/>
              <a:gd name="connsiteY286" fmla="*/ 3989784 h 5742384"/>
              <a:gd name="connsiteX287" fmla="*/ 5616133 w 7444933"/>
              <a:gd name="connsiteY287" fmla="*/ 3977084 h 5742384"/>
              <a:gd name="connsiteX288" fmla="*/ 5578033 w 7444933"/>
              <a:gd name="connsiteY288" fmla="*/ 3964384 h 5742384"/>
              <a:gd name="connsiteX289" fmla="*/ 5539933 w 7444933"/>
              <a:gd name="connsiteY289" fmla="*/ 3850084 h 5742384"/>
              <a:gd name="connsiteX290" fmla="*/ 5527233 w 7444933"/>
              <a:gd name="connsiteY290" fmla="*/ 3811984 h 5742384"/>
              <a:gd name="connsiteX291" fmla="*/ 5514533 w 7444933"/>
              <a:gd name="connsiteY291" fmla="*/ 3761184 h 5742384"/>
              <a:gd name="connsiteX292" fmla="*/ 5501833 w 7444933"/>
              <a:gd name="connsiteY292" fmla="*/ 3697684 h 5742384"/>
              <a:gd name="connsiteX293" fmla="*/ 5438333 w 7444933"/>
              <a:gd name="connsiteY293" fmla="*/ 3634184 h 5742384"/>
              <a:gd name="connsiteX294" fmla="*/ 5362133 w 7444933"/>
              <a:gd name="connsiteY294" fmla="*/ 3583384 h 5742384"/>
              <a:gd name="connsiteX295" fmla="*/ 5324033 w 7444933"/>
              <a:gd name="connsiteY295" fmla="*/ 3545284 h 5742384"/>
              <a:gd name="connsiteX296" fmla="*/ 5285933 w 7444933"/>
              <a:gd name="connsiteY296" fmla="*/ 3519884 h 5742384"/>
              <a:gd name="connsiteX297" fmla="*/ 5349433 w 7444933"/>
              <a:gd name="connsiteY297" fmla="*/ 3456384 h 5742384"/>
              <a:gd name="connsiteX298" fmla="*/ 5501833 w 7444933"/>
              <a:gd name="connsiteY298" fmla="*/ 3443684 h 5742384"/>
              <a:gd name="connsiteX299" fmla="*/ 5628833 w 7444933"/>
              <a:gd name="connsiteY299" fmla="*/ 3418284 h 5742384"/>
              <a:gd name="connsiteX300" fmla="*/ 5908233 w 7444933"/>
              <a:gd name="connsiteY300" fmla="*/ 3392884 h 5742384"/>
              <a:gd name="connsiteX301" fmla="*/ 6086033 w 7444933"/>
              <a:gd name="connsiteY301" fmla="*/ 3405584 h 5742384"/>
              <a:gd name="connsiteX302" fmla="*/ 6200333 w 7444933"/>
              <a:gd name="connsiteY302" fmla="*/ 3456384 h 5742384"/>
              <a:gd name="connsiteX303" fmla="*/ 6251133 w 7444933"/>
              <a:gd name="connsiteY303" fmla="*/ 3481784 h 5742384"/>
              <a:gd name="connsiteX304" fmla="*/ 6276533 w 7444933"/>
              <a:gd name="connsiteY304" fmla="*/ 3519884 h 5742384"/>
              <a:gd name="connsiteX305" fmla="*/ 6314633 w 7444933"/>
              <a:gd name="connsiteY305" fmla="*/ 3532584 h 5742384"/>
              <a:gd name="connsiteX306" fmla="*/ 6340033 w 7444933"/>
              <a:gd name="connsiteY306" fmla="*/ 4231084 h 5742384"/>
              <a:gd name="connsiteX307" fmla="*/ 6340033 w 7444933"/>
              <a:gd name="connsiteY307" fmla="*/ 4231084 h 5742384"/>
              <a:gd name="connsiteX308" fmla="*/ 6365433 w 7444933"/>
              <a:gd name="connsiteY308" fmla="*/ 4383484 h 5742384"/>
              <a:gd name="connsiteX309" fmla="*/ 6378133 w 7444933"/>
              <a:gd name="connsiteY309" fmla="*/ 4434284 h 5742384"/>
              <a:gd name="connsiteX310" fmla="*/ 6403533 w 7444933"/>
              <a:gd name="connsiteY310" fmla="*/ 4573984 h 5742384"/>
              <a:gd name="connsiteX311" fmla="*/ 6428933 w 7444933"/>
              <a:gd name="connsiteY311" fmla="*/ 4662884 h 5742384"/>
              <a:gd name="connsiteX312" fmla="*/ 6454333 w 7444933"/>
              <a:gd name="connsiteY312" fmla="*/ 4700984 h 5742384"/>
              <a:gd name="connsiteX313" fmla="*/ 6467033 w 7444933"/>
              <a:gd name="connsiteY313" fmla="*/ 4739084 h 5742384"/>
              <a:gd name="connsiteX314" fmla="*/ 6441633 w 7444933"/>
              <a:gd name="connsiteY314" fmla="*/ 4624784 h 5742384"/>
              <a:gd name="connsiteX315" fmla="*/ 6428933 w 7444933"/>
              <a:gd name="connsiteY315" fmla="*/ 4446984 h 5742384"/>
              <a:gd name="connsiteX316" fmla="*/ 6403533 w 7444933"/>
              <a:gd name="connsiteY316" fmla="*/ 4332684 h 5742384"/>
              <a:gd name="connsiteX317" fmla="*/ 6378133 w 7444933"/>
              <a:gd name="connsiteY317" fmla="*/ 4192984 h 5742384"/>
              <a:gd name="connsiteX318" fmla="*/ 6390833 w 7444933"/>
              <a:gd name="connsiteY318" fmla="*/ 3748484 h 5742384"/>
              <a:gd name="connsiteX319" fmla="*/ 6416233 w 7444933"/>
              <a:gd name="connsiteY319" fmla="*/ 3710384 h 5742384"/>
              <a:gd name="connsiteX320" fmla="*/ 6492433 w 7444933"/>
              <a:gd name="connsiteY320" fmla="*/ 3634184 h 5742384"/>
              <a:gd name="connsiteX321" fmla="*/ 6581333 w 7444933"/>
              <a:gd name="connsiteY321" fmla="*/ 3545284 h 5742384"/>
              <a:gd name="connsiteX322" fmla="*/ 6619433 w 7444933"/>
              <a:gd name="connsiteY322" fmla="*/ 3519884 h 5742384"/>
              <a:gd name="connsiteX323" fmla="*/ 7241733 w 7444933"/>
              <a:gd name="connsiteY323" fmla="*/ 3507184 h 5742384"/>
              <a:gd name="connsiteX324" fmla="*/ 7381433 w 7444933"/>
              <a:gd name="connsiteY324" fmla="*/ 3494484 h 5742384"/>
              <a:gd name="connsiteX325" fmla="*/ 7419533 w 7444933"/>
              <a:gd name="connsiteY325" fmla="*/ 3481784 h 5742384"/>
              <a:gd name="connsiteX326" fmla="*/ 7444933 w 7444933"/>
              <a:gd name="connsiteY326" fmla="*/ 3443684 h 5742384"/>
              <a:gd name="connsiteX327" fmla="*/ 7152833 w 7444933"/>
              <a:gd name="connsiteY327" fmla="*/ 3418284 h 5742384"/>
              <a:gd name="connsiteX328" fmla="*/ 7114733 w 7444933"/>
              <a:gd name="connsiteY328" fmla="*/ 3405584 h 5742384"/>
              <a:gd name="connsiteX329" fmla="*/ 7013133 w 7444933"/>
              <a:gd name="connsiteY329" fmla="*/ 3380184 h 5742384"/>
              <a:gd name="connsiteX330" fmla="*/ 6873433 w 7444933"/>
              <a:gd name="connsiteY330" fmla="*/ 3342084 h 5742384"/>
              <a:gd name="connsiteX331" fmla="*/ 6784533 w 7444933"/>
              <a:gd name="connsiteY331" fmla="*/ 3316684 h 5742384"/>
              <a:gd name="connsiteX332" fmla="*/ 6733733 w 7444933"/>
              <a:gd name="connsiteY332" fmla="*/ 3303984 h 5742384"/>
              <a:gd name="connsiteX333" fmla="*/ 6073333 w 7444933"/>
              <a:gd name="connsiteY333" fmla="*/ 3291284 h 5742384"/>
              <a:gd name="connsiteX334" fmla="*/ 5933633 w 7444933"/>
              <a:gd name="connsiteY334" fmla="*/ 3253184 h 5742384"/>
              <a:gd name="connsiteX335" fmla="*/ 5882833 w 7444933"/>
              <a:gd name="connsiteY335" fmla="*/ 3240484 h 5742384"/>
              <a:gd name="connsiteX336" fmla="*/ 5844733 w 7444933"/>
              <a:gd name="connsiteY336" fmla="*/ 3227784 h 5742384"/>
              <a:gd name="connsiteX337" fmla="*/ 5412933 w 7444933"/>
              <a:gd name="connsiteY337" fmla="*/ 3215084 h 5742384"/>
              <a:gd name="connsiteX338" fmla="*/ 5298633 w 7444933"/>
              <a:gd name="connsiteY338" fmla="*/ 3189684 h 5742384"/>
              <a:gd name="connsiteX339" fmla="*/ 5222433 w 7444933"/>
              <a:gd name="connsiteY339" fmla="*/ 3164284 h 5742384"/>
              <a:gd name="connsiteX340" fmla="*/ 5184333 w 7444933"/>
              <a:gd name="connsiteY340" fmla="*/ 3151584 h 5742384"/>
              <a:gd name="connsiteX341" fmla="*/ 5146233 w 7444933"/>
              <a:gd name="connsiteY341" fmla="*/ 3138884 h 5742384"/>
              <a:gd name="connsiteX342" fmla="*/ 5108133 w 7444933"/>
              <a:gd name="connsiteY342" fmla="*/ 3113484 h 5742384"/>
              <a:gd name="connsiteX343" fmla="*/ 5070033 w 7444933"/>
              <a:gd name="connsiteY343" fmla="*/ 3100784 h 5742384"/>
              <a:gd name="connsiteX344" fmla="*/ 5019233 w 7444933"/>
              <a:gd name="connsiteY344" fmla="*/ 3075384 h 5742384"/>
              <a:gd name="connsiteX345" fmla="*/ 4981133 w 7444933"/>
              <a:gd name="connsiteY345" fmla="*/ 3049984 h 5742384"/>
              <a:gd name="connsiteX346" fmla="*/ 4943033 w 7444933"/>
              <a:gd name="connsiteY346" fmla="*/ 3037284 h 5742384"/>
              <a:gd name="connsiteX347" fmla="*/ 4866833 w 7444933"/>
              <a:gd name="connsiteY347" fmla="*/ 2986484 h 5742384"/>
              <a:gd name="connsiteX348" fmla="*/ 4828733 w 7444933"/>
              <a:gd name="connsiteY348" fmla="*/ 2961084 h 5742384"/>
              <a:gd name="connsiteX349" fmla="*/ 4701733 w 7444933"/>
              <a:gd name="connsiteY349" fmla="*/ 2922984 h 5742384"/>
              <a:gd name="connsiteX350" fmla="*/ 4663633 w 7444933"/>
              <a:gd name="connsiteY350" fmla="*/ 2910284 h 5742384"/>
              <a:gd name="connsiteX351" fmla="*/ 4574733 w 7444933"/>
              <a:gd name="connsiteY351" fmla="*/ 2897584 h 5742384"/>
              <a:gd name="connsiteX352" fmla="*/ 4549333 w 7444933"/>
              <a:gd name="connsiteY352" fmla="*/ 2795984 h 5742384"/>
              <a:gd name="connsiteX353" fmla="*/ 4587433 w 7444933"/>
              <a:gd name="connsiteY353" fmla="*/ 2541984 h 5742384"/>
              <a:gd name="connsiteX354" fmla="*/ 4562033 w 7444933"/>
              <a:gd name="connsiteY354" fmla="*/ 2453084 h 5742384"/>
              <a:gd name="connsiteX355" fmla="*/ 4498533 w 7444933"/>
              <a:gd name="connsiteY355" fmla="*/ 2364184 h 5742384"/>
              <a:gd name="connsiteX356" fmla="*/ 4460433 w 7444933"/>
              <a:gd name="connsiteY356" fmla="*/ 2249884 h 5742384"/>
              <a:gd name="connsiteX357" fmla="*/ 4447733 w 7444933"/>
              <a:gd name="connsiteY357" fmla="*/ 2211784 h 5742384"/>
              <a:gd name="connsiteX358" fmla="*/ 4447733 w 7444933"/>
              <a:gd name="connsiteY358" fmla="*/ 1970484 h 5742384"/>
              <a:gd name="connsiteX359" fmla="*/ 4473133 w 7444933"/>
              <a:gd name="connsiteY359" fmla="*/ 1932384 h 5742384"/>
              <a:gd name="connsiteX360" fmla="*/ 4523933 w 7444933"/>
              <a:gd name="connsiteY360" fmla="*/ 1856184 h 5742384"/>
              <a:gd name="connsiteX361" fmla="*/ 4587433 w 7444933"/>
              <a:gd name="connsiteY361" fmla="*/ 1805384 h 5742384"/>
              <a:gd name="connsiteX362" fmla="*/ 4625533 w 7444933"/>
              <a:gd name="connsiteY362" fmla="*/ 1767284 h 5742384"/>
              <a:gd name="connsiteX363" fmla="*/ 4663633 w 7444933"/>
              <a:gd name="connsiteY363" fmla="*/ 1754584 h 5742384"/>
              <a:gd name="connsiteX364" fmla="*/ 4714433 w 7444933"/>
              <a:gd name="connsiteY364" fmla="*/ 1729184 h 5742384"/>
              <a:gd name="connsiteX365" fmla="*/ 4841433 w 7444933"/>
              <a:gd name="connsiteY365" fmla="*/ 1640284 h 5742384"/>
              <a:gd name="connsiteX366" fmla="*/ 4930333 w 7444933"/>
              <a:gd name="connsiteY366" fmla="*/ 1602184 h 5742384"/>
              <a:gd name="connsiteX367" fmla="*/ 4993833 w 7444933"/>
              <a:gd name="connsiteY367" fmla="*/ 1576784 h 5742384"/>
              <a:gd name="connsiteX368" fmla="*/ 5057333 w 7444933"/>
              <a:gd name="connsiteY368" fmla="*/ 1564084 h 5742384"/>
              <a:gd name="connsiteX369" fmla="*/ 5108133 w 7444933"/>
              <a:gd name="connsiteY369" fmla="*/ 1551384 h 5742384"/>
              <a:gd name="connsiteX370" fmla="*/ 5146233 w 7444933"/>
              <a:gd name="connsiteY370" fmla="*/ 1525984 h 5742384"/>
              <a:gd name="connsiteX371" fmla="*/ 5349433 w 7444933"/>
              <a:gd name="connsiteY371" fmla="*/ 1500584 h 5742384"/>
              <a:gd name="connsiteX372" fmla="*/ 5552633 w 7444933"/>
              <a:gd name="connsiteY372" fmla="*/ 1500584 h 5742384"/>
              <a:gd name="connsiteX373" fmla="*/ 5590733 w 7444933"/>
              <a:gd name="connsiteY373" fmla="*/ 1513284 h 5742384"/>
              <a:gd name="connsiteX374" fmla="*/ 5666933 w 7444933"/>
              <a:gd name="connsiteY374" fmla="*/ 1576784 h 5742384"/>
              <a:gd name="connsiteX375" fmla="*/ 5705033 w 7444933"/>
              <a:gd name="connsiteY375" fmla="*/ 1652984 h 5742384"/>
              <a:gd name="connsiteX376" fmla="*/ 5730433 w 7444933"/>
              <a:gd name="connsiteY376" fmla="*/ 1754584 h 5742384"/>
              <a:gd name="connsiteX377" fmla="*/ 5717733 w 7444933"/>
              <a:gd name="connsiteY377" fmla="*/ 2160984 h 5742384"/>
              <a:gd name="connsiteX378" fmla="*/ 5666933 w 7444933"/>
              <a:gd name="connsiteY378" fmla="*/ 2275284 h 5742384"/>
              <a:gd name="connsiteX379" fmla="*/ 5590733 w 7444933"/>
              <a:gd name="connsiteY379" fmla="*/ 2376884 h 5742384"/>
              <a:gd name="connsiteX380" fmla="*/ 5552633 w 7444933"/>
              <a:gd name="connsiteY380" fmla="*/ 2453084 h 5742384"/>
              <a:gd name="connsiteX381" fmla="*/ 5514533 w 7444933"/>
              <a:gd name="connsiteY381" fmla="*/ 2503884 h 5742384"/>
              <a:gd name="connsiteX382" fmla="*/ 5552633 w 7444933"/>
              <a:gd name="connsiteY382" fmla="*/ 2465784 h 5742384"/>
              <a:gd name="connsiteX383" fmla="*/ 5590733 w 7444933"/>
              <a:gd name="connsiteY383" fmla="*/ 2440384 h 5742384"/>
              <a:gd name="connsiteX384" fmla="*/ 5641533 w 7444933"/>
              <a:gd name="connsiteY384" fmla="*/ 2402284 h 5742384"/>
              <a:gd name="connsiteX385" fmla="*/ 5705033 w 7444933"/>
              <a:gd name="connsiteY385" fmla="*/ 2338784 h 5742384"/>
              <a:gd name="connsiteX386" fmla="*/ 5755833 w 7444933"/>
              <a:gd name="connsiteY386" fmla="*/ 2249884 h 5742384"/>
              <a:gd name="connsiteX387" fmla="*/ 5768533 w 7444933"/>
              <a:gd name="connsiteY387" fmla="*/ 2211784 h 5742384"/>
              <a:gd name="connsiteX388" fmla="*/ 5806633 w 7444933"/>
              <a:gd name="connsiteY388" fmla="*/ 2160984 h 5742384"/>
              <a:gd name="connsiteX389" fmla="*/ 5819333 w 7444933"/>
              <a:gd name="connsiteY389" fmla="*/ 2110184 h 5742384"/>
              <a:gd name="connsiteX390" fmla="*/ 5844733 w 7444933"/>
              <a:gd name="connsiteY390" fmla="*/ 2033984 h 5742384"/>
              <a:gd name="connsiteX391" fmla="*/ 5870133 w 7444933"/>
              <a:gd name="connsiteY391" fmla="*/ 1779984 h 5742384"/>
              <a:gd name="connsiteX392" fmla="*/ 5895533 w 7444933"/>
              <a:gd name="connsiteY392" fmla="*/ 1703784 h 5742384"/>
              <a:gd name="connsiteX393" fmla="*/ 5908233 w 7444933"/>
              <a:gd name="connsiteY393" fmla="*/ 1665684 h 5742384"/>
              <a:gd name="connsiteX394" fmla="*/ 5920933 w 7444933"/>
              <a:gd name="connsiteY394" fmla="*/ 1614884 h 5742384"/>
              <a:gd name="connsiteX395" fmla="*/ 5959033 w 7444933"/>
              <a:gd name="connsiteY395" fmla="*/ 1589484 h 5742384"/>
              <a:gd name="connsiteX396" fmla="*/ 6136833 w 7444933"/>
              <a:gd name="connsiteY396" fmla="*/ 1627584 h 5742384"/>
              <a:gd name="connsiteX397" fmla="*/ 6162233 w 7444933"/>
              <a:gd name="connsiteY397" fmla="*/ 1665684 h 5742384"/>
              <a:gd name="connsiteX398" fmla="*/ 6174933 w 7444933"/>
              <a:gd name="connsiteY398" fmla="*/ 1716484 h 5742384"/>
              <a:gd name="connsiteX399" fmla="*/ 6213033 w 7444933"/>
              <a:gd name="connsiteY399" fmla="*/ 1843484 h 5742384"/>
              <a:gd name="connsiteX400" fmla="*/ 6225733 w 7444933"/>
              <a:gd name="connsiteY400" fmla="*/ 1919684 h 5742384"/>
              <a:gd name="connsiteX401" fmla="*/ 6276533 w 7444933"/>
              <a:gd name="connsiteY401" fmla="*/ 2046684 h 5742384"/>
              <a:gd name="connsiteX402" fmla="*/ 6289233 w 7444933"/>
              <a:gd name="connsiteY402" fmla="*/ 2084784 h 5742384"/>
              <a:gd name="connsiteX403" fmla="*/ 6327333 w 7444933"/>
              <a:gd name="connsiteY403" fmla="*/ 2122884 h 5742384"/>
              <a:gd name="connsiteX404" fmla="*/ 6340033 w 7444933"/>
              <a:gd name="connsiteY404" fmla="*/ 2160984 h 5742384"/>
              <a:gd name="connsiteX405" fmla="*/ 6378133 w 7444933"/>
              <a:gd name="connsiteY405" fmla="*/ 2199084 h 5742384"/>
              <a:gd name="connsiteX406" fmla="*/ 6365433 w 7444933"/>
              <a:gd name="connsiteY406" fmla="*/ 2110184 h 5742384"/>
              <a:gd name="connsiteX407" fmla="*/ 6327333 w 7444933"/>
              <a:gd name="connsiteY407" fmla="*/ 1945084 h 5742384"/>
              <a:gd name="connsiteX408" fmla="*/ 6301933 w 7444933"/>
              <a:gd name="connsiteY408" fmla="*/ 1906984 h 5742384"/>
              <a:gd name="connsiteX409" fmla="*/ 6289233 w 7444933"/>
              <a:gd name="connsiteY409" fmla="*/ 1843484 h 5742384"/>
              <a:gd name="connsiteX410" fmla="*/ 6263833 w 7444933"/>
              <a:gd name="connsiteY410" fmla="*/ 1741884 h 5742384"/>
              <a:gd name="connsiteX411" fmla="*/ 6251133 w 7444933"/>
              <a:gd name="connsiteY411" fmla="*/ 1678384 h 5742384"/>
              <a:gd name="connsiteX412" fmla="*/ 6238433 w 7444933"/>
              <a:gd name="connsiteY412" fmla="*/ 1627584 h 5742384"/>
              <a:gd name="connsiteX413" fmla="*/ 6200333 w 7444933"/>
              <a:gd name="connsiteY413" fmla="*/ 1551384 h 5742384"/>
              <a:gd name="connsiteX414" fmla="*/ 6162233 w 7444933"/>
              <a:gd name="connsiteY414" fmla="*/ 1525984 h 5742384"/>
              <a:gd name="connsiteX415" fmla="*/ 6124133 w 7444933"/>
              <a:gd name="connsiteY415" fmla="*/ 1487884 h 5742384"/>
              <a:gd name="connsiteX416" fmla="*/ 6073333 w 7444933"/>
              <a:gd name="connsiteY416" fmla="*/ 1475184 h 5742384"/>
              <a:gd name="connsiteX417" fmla="*/ 5933633 w 7444933"/>
              <a:gd name="connsiteY417" fmla="*/ 1449784 h 5742384"/>
              <a:gd name="connsiteX418" fmla="*/ 5832033 w 7444933"/>
              <a:gd name="connsiteY418" fmla="*/ 1424384 h 5742384"/>
              <a:gd name="connsiteX419" fmla="*/ 5603433 w 7444933"/>
              <a:gd name="connsiteY419" fmla="*/ 1386284 h 5742384"/>
              <a:gd name="connsiteX420" fmla="*/ 5184333 w 7444933"/>
              <a:gd name="connsiteY420" fmla="*/ 1373584 h 5742384"/>
              <a:gd name="connsiteX421" fmla="*/ 4993833 w 7444933"/>
              <a:gd name="connsiteY421" fmla="*/ 1386284 h 5742384"/>
              <a:gd name="connsiteX422" fmla="*/ 4955733 w 7444933"/>
              <a:gd name="connsiteY422" fmla="*/ 1398984 h 5742384"/>
              <a:gd name="connsiteX423" fmla="*/ 4866833 w 7444933"/>
              <a:gd name="connsiteY423" fmla="*/ 1411684 h 5742384"/>
              <a:gd name="connsiteX424" fmla="*/ 4828733 w 7444933"/>
              <a:gd name="connsiteY424" fmla="*/ 1437084 h 5742384"/>
              <a:gd name="connsiteX425" fmla="*/ 4752533 w 7444933"/>
              <a:gd name="connsiteY425" fmla="*/ 1449784 h 5742384"/>
              <a:gd name="connsiteX426" fmla="*/ 4600133 w 7444933"/>
              <a:gd name="connsiteY426" fmla="*/ 1487884 h 5742384"/>
              <a:gd name="connsiteX427" fmla="*/ 4562033 w 7444933"/>
              <a:gd name="connsiteY427" fmla="*/ 1513284 h 5742384"/>
              <a:gd name="connsiteX428" fmla="*/ 4447733 w 7444933"/>
              <a:gd name="connsiteY428" fmla="*/ 1551384 h 5742384"/>
              <a:gd name="connsiteX429" fmla="*/ 4409633 w 7444933"/>
              <a:gd name="connsiteY429" fmla="*/ 1564084 h 5742384"/>
              <a:gd name="connsiteX430" fmla="*/ 4371533 w 7444933"/>
              <a:gd name="connsiteY430" fmla="*/ 1576784 h 5742384"/>
              <a:gd name="connsiteX431" fmla="*/ 4282633 w 7444933"/>
              <a:gd name="connsiteY431" fmla="*/ 1614884 h 5742384"/>
              <a:gd name="connsiteX432" fmla="*/ 4231833 w 7444933"/>
              <a:gd name="connsiteY432" fmla="*/ 1665684 h 5742384"/>
              <a:gd name="connsiteX433" fmla="*/ 4130233 w 7444933"/>
              <a:gd name="connsiteY433" fmla="*/ 1716484 h 5742384"/>
              <a:gd name="connsiteX434" fmla="*/ 4054033 w 7444933"/>
              <a:gd name="connsiteY434" fmla="*/ 1767284 h 5742384"/>
              <a:gd name="connsiteX435" fmla="*/ 3939733 w 7444933"/>
              <a:gd name="connsiteY435" fmla="*/ 1856184 h 5742384"/>
              <a:gd name="connsiteX436" fmla="*/ 3850833 w 7444933"/>
              <a:gd name="connsiteY436" fmla="*/ 1906984 h 5742384"/>
              <a:gd name="connsiteX437" fmla="*/ 3812733 w 7444933"/>
              <a:gd name="connsiteY437" fmla="*/ 1919684 h 5742384"/>
              <a:gd name="connsiteX438" fmla="*/ 3698433 w 7444933"/>
              <a:gd name="connsiteY438" fmla="*/ 1868884 h 5742384"/>
              <a:gd name="connsiteX439" fmla="*/ 3673033 w 7444933"/>
              <a:gd name="connsiteY439" fmla="*/ 1792684 h 5742384"/>
              <a:gd name="connsiteX440" fmla="*/ 3660333 w 7444933"/>
              <a:gd name="connsiteY440" fmla="*/ 1754584 h 5742384"/>
              <a:gd name="connsiteX441" fmla="*/ 3647633 w 7444933"/>
              <a:gd name="connsiteY441" fmla="*/ 1716484 h 5742384"/>
              <a:gd name="connsiteX442" fmla="*/ 3660333 w 7444933"/>
              <a:gd name="connsiteY442" fmla="*/ 1437084 h 5742384"/>
              <a:gd name="connsiteX443" fmla="*/ 3685733 w 7444933"/>
              <a:gd name="connsiteY443" fmla="*/ 1386284 h 5742384"/>
              <a:gd name="connsiteX444" fmla="*/ 3774633 w 7444933"/>
              <a:gd name="connsiteY444" fmla="*/ 1284684 h 5742384"/>
              <a:gd name="connsiteX445" fmla="*/ 3838133 w 7444933"/>
              <a:gd name="connsiteY445" fmla="*/ 1195784 h 5742384"/>
              <a:gd name="connsiteX446" fmla="*/ 3876233 w 7444933"/>
              <a:gd name="connsiteY446" fmla="*/ 1170384 h 5742384"/>
              <a:gd name="connsiteX447" fmla="*/ 3952433 w 7444933"/>
              <a:gd name="connsiteY447" fmla="*/ 1094184 h 5742384"/>
              <a:gd name="connsiteX448" fmla="*/ 3952433 w 7444933"/>
              <a:gd name="connsiteY448" fmla="*/ 1094184 h 5742384"/>
              <a:gd name="connsiteX449" fmla="*/ 4028633 w 7444933"/>
              <a:gd name="connsiteY449" fmla="*/ 1030684 h 5742384"/>
              <a:gd name="connsiteX450" fmla="*/ 4130233 w 7444933"/>
              <a:gd name="connsiteY450" fmla="*/ 941784 h 5742384"/>
              <a:gd name="connsiteX451" fmla="*/ 4168333 w 7444933"/>
              <a:gd name="connsiteY451" fmla="*/ 916384 h 5742384"/>
              <a:gd name="connsiteX452" fmla="*/ 4193733 w 7444933"/>
              <a:gd name="connsiteY452" fmla="*/ 878284 h 5742384"/>
              <a:gd name="connsiteX453" fmla="*/ 4282633 w 7444933"/>
              <a:gd name="connsiteY453" fmla="*/ 814784 h 5742384"/>
              <a:gd name="connsiteX454" fmla="*/ 4333433 w 7444933"/>
              <a:gd name="connsiteY454" fmla="*/ 789384 h 5742384"/>
              <a:gd name="connsiteX455" fmla="*/ 4371533 w 7444933"/>
              <a:gd name="connsiteY455" fmla="*/ 763984 h 5742384"/>
              <a:gd name="connsiteX456" fmla="*/ 4396933 w 7444933"/>
              <a:gd name="connsiteY456" fmla="*/ 725884 h 5742384"/>
              <a:gd name="connsiteX457" fmla="*/ 4435033 w 7444933"/>
              <a:gd name="connsiteY457" fmla="*/ 713184 h 5742384"/>
              <a:gd name="connsiteX458" fmla="*/ 4511233 w 7444933"/>
              <a:gd name="connsiteY458" fmla="*/ 662384 h 5742384"/>
              <a:gd name="connsiteX459" fmla="*/ 4511233 w 7444933"/>
              <a:gd name="connsiteY459" fmla="*/ 662384 h 5742384"/>
              <a:gd name="connsiteX460" fmla="*/ 4574733 w 7444933"/>
              <a:gd name="connsiteY460" fmla="*/ 586184 h 5742384"/>
              <a:gd name="connsiteX461" fmla="*/ 4663633 w 7444933"/>
              <a:gd name="connsiteY461" fmla="*/ 471884 h 5742384"/>
              <a:gd name="connsiteX462" fmla="*/ 4701733 w 7444933"/>
              <a:gd name="connsiteY462" fmla="*/ 332184 h 5742384"/>
              <a:gd name="connsiteX463" fmla="*/ 4689033 w 7444933"/>
              <a:gd name="connsiteY463" fmla="*/ 205184 h 5742384"/>
              <a:gd name="connsiteX464" fmla="*/ 4650933 w 7444933"/>
              <a:gd name="connsiteY464" fmla="*/ 281384 h 5742384"/>
              <a:gd name="connsiteX465" fmla="*/ 4600133 w 7444933"/>
              <a:gd name="connsiteY465" fmla="*/ 357584 h 5742384"/>
              <a:gd name="connsiteX466" fmla="*/ 4574733 w 7444933"/>
              <a:gd name="connsiteY466" fmla="*/ 395684 h 5742384"/>
              <a:gd name="connsiteX467" fmla="*/ 4498533 w 7444933"/>
              <a:gd name="connsiteY467" fmla="*/ 471884 h 5742384"/>
              <a:gd name="connsiteX468" fmla="*/ 4460433 w 7444933"/>
              <a:gd name="connsiteY468" fmla="*/ 509984 h 5742384"/>
              <a:gd name="connsiteX469" fmla="*/ 4384233 w 7444933"/>
              <a:gd name="connsiteY469" fmla="*/ 560784 h 5742384"/>
              <a:gd name="connsiteX470" fmla="*/ 4346133 w 7444933"/>
              <a:gd name="connsiteY470" fmla="*/ 586184 h 5742384"/>
              <a:gd name="connsiteX471" fmla="*/ 4308033 w 7444933"/>
              <a:gd name="connsiteY471" fmla="*/ 598884 h 5742384"/>
              <a:gd name="connsiteX472" fmla="*/ 4269933 w 7444933"/>
              <a:gd name="connsiteY472" fmla="*/ 624284 h 5742384"/>
              <a:gd name="connsiteX473" fmla="*/ 4219133 w 7444933"/>
              <a:gd name="connsiteY473" fmla="*/ 636984 h 5742384"/>
              <a:gd name="connsiteX474" fmla="*/ 4168333 w 7444933"/>
              <a:gd name="connsiteY474" fmla="*/ 662384 h 5742384"/>
              <a:gd name="connsiteX475" fmla="*/ 4130233 w 7444933"/>
              <a:gd name="connsiteY475" fmla="*/ 675084 h 5742384"/>
              <a:gd name="connsiteX476" fmla="*/ 4092133 w 7444933"/>
              <a:gd name="connsiteY476" fmla="*/ 700484 h 5742384"/>
              <a:gd name="connsiteX477" fmla="*/ 3965133 w 7444933"/>
              <a:gd name="connsiteY477" fmla="*/ 725884 h 5742384"/>
              <a:gd name="connsiteX478" fmla="*/ 3850833 w 7444933"/>
              <a:gd name="connsiteY478" fmla="*/ 763984 h 5742384"/>
              <a:gd name="connsiteX479" fmla="*/ 3812733 w 7444933"/>
              <a:gd name="connsiteY479" fmla="*/ 789384 h 5742384"/>
              <a:gd name="connsiteX480" fmla="*/ 3736533 w 7444933"/>
              <a:gd name="connsiteY480" fmla="*/ 814784 h 5742384"/>
              <a:gd name="connsiteX481" fmla="*/ 3698433 w 7444933"/>
              <a:gd name="connsiteY481" fmla="*/ 827484 h 5742384"/>
              <a:gd name="connsiteX482" fmla="*/ 3660333 w 7444933"/>
              <a:gd name="connsiteY482" fmla="*/ 840184 h 5742384"/>
              <a:gd name="connsiteX483" fmla="*/ 3622233 w 7444933"/>
              <a:gd name="connsiteY483" fmla="*/ 865584 h 5742384"/>
              <a:gd name="connsiteX484" fmla="*/ 3584133 w 7444933"/>
              <a:gd name="connsiteY484" fmla="*/ 878284 h 5742384"/>
              <a:gd name="connsiteX485" fmla="*/ 3507933 w 7444933"/>
              <a:gd name="connsiteY485" fmla="*/ 929084 h 5742384"/>
              <a:gd name="connsiteX486" fmla="*/ 3469833 w 7444933"/>
              <a:gd name="connsiteY486" fmla="*/ 954484 h 5742384"/>
              <a:gd name="connsiteX487" fmla="*/ 3431733 w 7444933"/>
              <a:gd name="connsiteY487" fmla="*/ 992584 h 5742384"/>
              <a:gd name="connsiteX488" fmla="*/ 3368233 w 7444933"/>
              <a:gd name="connsiteY488" fmla="*/ 1106884 h 5742384"/>
              <a:gd name="connsiteX489" fmla="*/ 3330133 w 7444933"/>
              <a:gd name="connsiteY489" fmla="*/ 1195784 h 5742384"/>
              <a:gd name="connsiteX490" fmla="*/ 3317433 w 7444933"/>
              <a:gd name="connsiteY490" fmla="*/ 1297384 h 5742384"/>
              <a:gd name="connsiteX491" fmla="*/ 3304733 w 7444933"/>
              <a:gd name="connsiteY491" fmla="*/ 1348184 h 5742384"/>
              <a:gd name="connsiteX492" fmla="*/ 3279333 w 7444933"/>
              <a:gd name="connsiteY492" fmla="*/ 1627584 h 5742384"/>
              <a:gd name="connsiteX493" fmla="*/ 3228533 w 7444933"/>
              <a:gd name="connsiteY493" fmla="*/ 1716484 h 5742384"/>
              <a:gd name="connsiteX494" fmla="*/ 3114233 w 7444933"/>
              <a:gd name="connsiteY494" fmla="*/ 1627584 h 5742384"/>
              <a:gd name="connsiteX495" fmla="*/ 3076133 w 7444933"/>
              <a:gd name="connsiteY495" fmla="*/ 1538684 h 5742384"/>
              <a:gd name="connsiteX496" fmla="*/ 3063433 w 7444933"/>
              <a:gd name="connsiteY496" fmla="*/ 1500584 h 5742384"/>
              <a:gd name="connsiteX497" fmla="*/ 3038033 w 7444933"/>
              <a:gd name="connsiteY497" fmla="*/ 1462484 h 5742384"/>
              <a:gd name="connsiteX498" fmla="*/ 3012633 w 7444933"/>
              <a:gd name="connsiteY498" fmla="*/ 1386284 h 5742384"/>
              <a:gd name="connsiteX499" fmla="*/ 2961833 w 7444933"/>
              <a:gd name="connsiteY499" fmla="*/ 1310084 h 5742384"/>
              <a:gd name="connsiteX500" fmla="*/ 2949133 w 7444933"/>
              <a:gd name="connsiteY500" fmla="*/ 1271984 h 5742384"/>
              <a:gd name="connsiteX501" fmla="*/ 2885633 w 7444933"/>
              <a:gd name="connsiteY501" fmla="*/ 1195784 h 5742384"/>
              <a:gd name="connsiteX502" fmla="*/ 2847533 w 7444933"/>
              <a:gd name="connsiteY502" fmla="*/ 1119584 h 5742384"/>
              <a:gd name="connsiteX503" fmla="*/ 2809433 w 7444933"/>
              <a:gd name="connsiteY503" fmla="*/ 1030684 h 5742384"/>
              <a:gd name="connsiteX504" fmla="*/ 2771333 w 7444933"/>
              <a:gd name="connsiteY504" fmla="*/ 992584 h 5742384"/>
              <a:gd name="connsiteX505" fmla="*/ 2758633 w 7444933"/>
              <a:gd name="connsiteY505" fmla="*/ 941784 h 5742384"/>
              <a:gd name="connsiteX506" fmla="*/ 2695133 w 7444933"/>
              <a:gd name="connsiteY506" fmla="*/ 865584 h 5742384"/>
              <a:gd name="connsiteX507" fmla="*/ 2657033 w 7444933"/>
              <a:gd name="connsiteY507" fmla="*/ 789384 h 5742384"/>
              <a:gd name="connsiteX508" fmla="*/ 2644333 w 7444933"/>
              <a:gd name="connsiteY508" fmla="*/ 751284 h 5742384"/>
              <a:gd name="connsiteX509" fmla="*/ 2593533 w 7444933"/>
              <a:gd name="connsiteY509" fmla="*/ 675084 h 5742384"/>
              <a:gd name="connsiteX510" fmla="*/ 2568133 w 7444933"/>
              <a:gd name="connsiteY510" fmla="*/ 636984 h 5742384"/>
              <a:gd name="connsiteX511" fmla="*/ 2491933 w 7444933"/>
              <a:gd name="connsiteY511" fmla="*/ 509984 h 5742384"/>
              <a:gd name="connsiteX512" fmla="*/ 2466533 w 7444933"/>
              <a:gd name="connsiteY512" fmla="*/ 471884 h 5742384"/>
              <a:gd name="connsiteX513" fmla="*/ 2441133 w 7444933"/>
              <a:gd name="connsiteY513" fmla="*/ 433784 h 5742384"/>
              <a:gd name="connsiteX514" fmla="*/ 2403033 w 7444933"/>
              <a:gd name="connsiteY514" fmla="*/ 395684 h 5742384"/>
              <a:gd name="connsiteX515" fmla="*/ 2352233 w 7444933"/>
              <a:gd name="connsiteY515" fmla="*/ 294084 h 5742384"/>
              <a:gd name="connsiteX516" fmla="*/ 2301433 w 7444933"/>
              <a:gd name="connsiteY516" fmla="*/ 217884 h 5742384"/>
              <a:gd name="connsiteX517" fmla="*/ 2225233 w 7444933"/>
              <a:gd name="connsiteY517" fmla="*/ 141684 h 5742384"/>
              <a:gd name="connsiteX518" fmla="*/ 2199833 w 7444933"/>
              <a:gd name="connsiteY518" fmla="*/ 103584 h 5742384"/>
              <a:gd name="connsiteX519" fmla="*/ 2123633 w 7444933"/>
              <a:gd name="connsiteY519" fmla="*/ 65484 h 5742384"/>
              <a:gd name="connsiteX520" fmla="*/ 2047433 w 7444933"/>
              <a:gd name="connsiteY520" fmla="*/ 1984 h 5742384"/>
              <a:gd name="connsiteX521" fmla="*/ 1927360 w 7444933"/>
              <a:gd name="connsiteY521" fmla="*/ 8912 h 5742384"/>
              <a:gd name="connsiteX522" fmla="*/ 1755333 w 7444933"/>
              <a:gd name="connsiteY522" fmla="*/ 27384 h 5742384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52233 w 7444933"/>
              <a:gd name="connsiteY515" fmla="*/ 287951 h 5736251"/>
              <a:gd name="connsiteX516" fmla="*/ 2301433 w 7444933"/>
              <a:gd name="connsiteY516" fmla="*/ 211751 h 5736251"/>
              <a:gd name="connsiteX517" fmla="*/ 2225233 w 7444933"/>
              <a:gd name="connsiteY517" fmla="*/ 135551 h 5736251"/>
              <a:gd name="connsiteX518" fmla="*/ 2199833 w 7444933"/>
              <a:gd name="connsiteY518" fmla="*/ 97451 h 5736251"/>
              <a:gd name="connsiteX519" fmla="*/ 2123633 w 7444933"/>
              <a:gd name="connsiteY519" fmla="*/ 59351 h 5736251"/>
              <a:gd name="connsiteX520" fmla="*/ 2019724 w 7444933"/>
              <a:gd name="connsiteY520" fmla="*/ 42032 h 5736251"/>
              <a:gd name="connsiteX521" fmla="*/ 1927360 w 7444933"/>
              <a:gd name="connsiteY521" fmla="*/ 2779 h 5736251"/>
              <a:gd name="connsiteX522" fmla="*/ 1755333 w 7444933"/>
              <a:gd name="connsiteY522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52233 w 7444933"/>
              <a:gd name="connsiteY515" fmla="*/ 287951 h 5736251"/>
              <a:gd name="connsiteX516" fmla="*/ 2301433 w 7444933"/>
              <a:gd name="connsiteY516" fmla="*/ 211751 h 5736251"/>
              <a:gd name="connsiteX517" fmla="*/ 2225233 w 7444933"/>
              <a:gd name="connsiteY517" fmla="*/ 135551 h 5736251"/>
              <a:gd name="connsiteX518" fmla="*/ 2199833 w 7444933"/>
              <a:gd name="connsiteY518" fmla="*/ 97451 h 5736251"/>
              <a:gd name="connsiteX519" fmla="*/ 2114397 w 7444933"/>
              <a:gd name="connsiteY519" fmla="*/ 160951 h 5736251"/>
              <a:gd name="connsiteX520" fmla="*/ 2019724 w 7444933"/>
              <a:gd name="connsiteY520" fmla="*/ 42032 h 5736251"/>
              <a:gd name="connsiteX521" fmla="*/ 1927360 w 7444933"/>
              <a:gd name="connsiteY521" fmla="*/ 2779 h 5736251"/>
              <a:gd name="connsiteX522" fmla="*/ 1755333 w 7444933"/>
              <a:gd name="connsiteY522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52233 w 7444933"/>
              <a:gd name="connsiteY515" fmla="*/ 287951 h 5736251"/>
              <a:gd name="connsiteX516" fmla="*/ 2301433 w 7444933"/>
              <a:gd name="connsiteY516" fmla="*/ 211751 h 5736251"/>
              <a:gd name="connsiteX517" fmla="*/ 2225233 w 7444933"/>
              <a:gd name="connsiteY517" fmla="*/ 135551 h 5736251"/>
              <a:gd name="connsiteX518" fmla="*/ 2227542 w 7444933"/>
              <a:gd name="connsiteY518" fmla="*/ 272942 h 5736251"/>
              <a:gd name="connsiteX519" fmla="*/ 2114397 w 7444933"/>
              <a:gd name="connsiteY519" fmla="*/ 160951 h 5736251"/>
              <a:gd name="connsiteX520" fmla="*/ 2019724 w 7444933"/>
              <a:gd name="connsiteY520" fmla="*/ 42032 h 5736251"/>
              <a:gd name="connsiteX521" fmla="*/ 1927360 w 7444933"/>
              <a:gd name="connsiteY521" fmla="*/ 2779 h 5736251"/>
              <a:gd name="connsiteX522" fmla="*/ 1755333 w 7444933"/>
              <a:gd name="connsiteY522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52233 w 7444933"/>
              <a:gd name="connsiteY515" fmla="*/ 287951 h 5736251"/>
              <a:gd name="connsiteX516" fmla="*/ 2301433 w 7444933"/>
              <a:gd name="connsiteY516" fmla="*/ 211751 h 5736251"/>
              <a:gd name="connsiteX517" fmla="*/ 2227542 w 7444933"/>
              <a:gd name="connsiteY517" fmla="*/ 272942 h 5736251"/>
              <a:gd name="connsiteX518" fmla="*/ 2114397 w 7444933"/>
              <a:gd name="connsiteY518" fmla="*/ 160951 h 5736251"/>
              <a:gd name="connsiteX519" fmla="*/ 2019724 w 7444933"/>
              <a:gd name="connsiteY519" fmla="*/ 42032 h 5736251"/>
              <a:gd name="connsiteX520" fmla="*/ 1927360 w 7444933"/>
              <a:gd name="connsiteY520" fmla="*/ 2779 h 5736251"/>
              <a:gd name="connsiteX521" fmla="*/ 1755333 w 7444933"/>
              <a:gd name="connsiteY521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52233 w 7444933"/>
              <a:gd name="connsiteY515" fmla="*/ 287951 h 5736251"/>
              <a:gd name="connsiteX516" fmla="*/ 2227542 w 7444933"/>
              <a:gd name="connsiteY516" fmla="*/ 272942 h 5736251"/>
              <a:gd name="connsiteX517" fmla="*/ 2114397 w 7444933"/>
              <a:gd name="connsiteY517" fmla="*/ 160951 h 5736251"/>
              <a:gd name="connsiteX518" fmla="*/ 2019724 w 7444933"/>
              <a:gd name="connsiteY518" fmla="*/ 42032 h 5736251"/>
              <a:gd name="connsiteX519" fmla="*/ 1927360 w 7444933"/>
              <a:gd name="connsiteY519" fmla="*/ 2779 h 5736251"/>
              <a:gd name="connsiteX520" fmla="*/ 1755333 w 7444933"/>
              <a:gd name="connsiteY520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38033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15287 w 7444933"/>
              <a:gd name="connsiteY515" fmla="*/ 371079 h 5736251"/>
              <a:gd name="connsiteX516" fmla="*/ 2227542 w 7444933"/>
              <a:gd name="connsiteY516" fmla="*/ 272942 h 5736251"/>
              <a:gd name="connsiteX517" fmla="*/ 2114397 w 7444933"/>
              <a:gd name="connsiteY517" fmla="*/ 160951 h 5736251"/>
              <a:gd name="connsiteX518" fmla="*/ 2019724 w 7444933"/>
              <a:gd name="connsiteY518" fmla="*/ 42032 h 5736251"/>
              <a:gd name="connsiteX519" fmla="*/ 1927360 w 7444933"/>
              <a:gd name="connsiteY519" fmla="*/ 2779 h 5736251"/>
              <a:gd name="connsiteX520" fmla="*/ 1755333 w 7444933"/>
              <a:gd name="connsiteY520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63433 w 7444933"/>
              <a:gd name="connsiteY496" fmla="*/ 1494451 h 5736251"/>
              <a:gd name="connsiteX497" fmla="*/ 3001088 w 7444933"/>
              <a:gd name="connsiteY497" fmla="*/ 1456351 h 5736251"/>
              <a:gd name="connsiteX498" fmla="*/ 3012633 w 7444933"/>
              <a:gd name="connsiteY498" fmla="*/ 1380151 h 5736251"/>
              <a:gd name="connsiteX499" fmla="*/ 2961833 w 7444933"/>
              <a:gd name="connsiteY499" fmla="*/ 1303951 h 5736251"/>
              <a:gd name="connsiteX500" fmla="*/ 2949133 w 7444933"/>
              <a:gd name="connsiteY500" fmla="*/ 1265851 h 5736251"/>
              <a:gd name="connsiteX501" fmla="*/ 2885633 w 7444933"/>
              <a:gd name="connsiteY501" fmla="*/ 1189651 h 5736251"/>
              <a:gd name="connsiteX502" fmla="*/ 2847533 w 7444933"/>
              <a:gd name="connsiteY502" fmla="*/ 1113451 h 5736251"/>
              <a:gd name="connsiteX503" fmla="*/ 2809433 w 7444933"/>
              <a:gd name="connsiteY503" fmla="*/ 1024551 h 5736251"/>
              <a:gd name="connsiteX504" fmla="*/ 2771333 w 7444933"/>
              <a:gd name="connsiteY504" fmla="*/ 986451 h 5736251"/>
              <a:gd name="connsiteX505" fmla="*/ 2758633 w 7444933"/>
              <a:gd name="connsiteY505" fmla="*/ 935651 h 5736251"/>
              <a:gd name="connsiteX506" fmla="*/ 2695133 w 7444933"/>
              <a:gd name="connsiteY506" fmla="*/ 859451 h 5736251"/>
              <a:gd name="connsiteX507" fmla="*/ 2657033 w 7444933"/>
              <a:gd name="connsiteY507" fmla="*/ 783251 h 5736251"/>
              <a:gd name="connsiteX508" fmla="*/ 2644333 w 7444933"/>
              <a:gd name="connsiteY508" fmla="*/ 745151 h 5736251"/>
              <a:gd name="connsiteX509" fmla="*/ 2593533 w 7444933"/>
              <a:gd name="connsiteY509" fmla="*/ 668951 h 5736251"/>
              <a:gd name="connsiteX510" fmla="*/ 2568133 w 7444933"/>
              <a:gd name="connsiteY510" fmla="*/ 630851 h 5736251"/>
              <a:gd name="connsiteX511" fmla="*/ 2491933 w 7444933"/>
              <a:gd name="connsiteY511" fmla="*/ 503851 h 5736251"/>
              <a:gd name="connsiteX512" fmla="*/ 2466533 w 7444933"/>
              <a:gd name="connsiteY512" fmla="*/ 465751 h 5736251"/>
              <a:gd name="connsiteX513" fmla="*/ 2441133 w 7444933"/>
              <a:gd name="connsiteY513" fmla="*/ 427651 h 5736251"/>
              <a:gd name="connsiteX514" fmla="*/ 2403033 w 7444933"/>
              <a:gd name="connsiteY514" fmla="*/ 389551 h 5736251"/>
              <a:gd name="connsiteX515" fmla="*/ 2315287 w 7444933"/>
              <a:gd name="connsiteY515" fmla="*/ 371079 h 5736251"/>
              <a:gd name="connsiteX516" fmla="*/ 2227542 w 7444933"/>
              <a:gd name="connsiteY516" fmla="*/ 272942 h 5736251"/>
              <a:gd name="connsiteX517" fmla="*/ 2114397 w 7444933"/>
              <a:gd name="connsiteY517" fmla="*/ 160951 h 5736251"/>
              <a:gd name="connsiteX518" fmla="*/ 2019724 w 7444933"/>
              <a:gd name="connsiteY518" fmla="*/ 42032 h 5736251"/>
              <a:gd name="connsiteX519" fmla="*/ 1927360 w 7444933"/>
              <a:gd name="connsiteY519" fmla="*/ 2779 h 5736251"/>
              <a:gd name="connsiteX520" fmla="*/ 1755333 w 7444933"/>
              <a:gd name="connsiteY520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76133 w 7444933"/>
              <a:gd name="connsiteY495" fmla="*/ 1532551 h 5736251"/>
              <a:gd name="connsiteX496" fmla="*/ 3001088 w 7444933"/>
              <a:gd name="connsiteY496" fmla="*/ 1456351 h 5736251"/>
              <a:gd name="connsiteX497" fmla="*/ 3012633 w 7444933"/>
              <a:gd name="connsiteY497" fmla="*/ 1380151 h 5736251"/>
              <a:gd name="connsiteX498" fmla="*/ 2961833 w 7444933"/>
              <a:gd name="connsiteY498" fmla="*/ 1303951 h 5736251"/>
              <a:gd name="connsiteX499" fmla="*/ 2949133 w 7444933"/>
              <a:gd name="connsiteY499" fmla="*/ 1265851 h 5736251"/>
              <a:gd name="connsiteX500" fmla="*/ 2885633 w 7444933"/>
              <a:gd name="connsiteY500" fmla="*/ 1189651 h 5736251"/>
              <a:gd name="connsiteX501" fmla="*/ 2847533 w 7444933"/>
              <a:gd name="connsiteY501" fmla="*/ 1113451 h 5736251"/>
              <a:gd name="connsiteX502" fmla="*/ 2809433 w 7444933"/>
              <a:gd name="connsiteY502" fmla="*/ 1024551 h 5736251"/>
              <a:gd name="connsiteX503" fmla="*/ 2771333 w 7444933"/>
              <a:gd name="connsiteY503" fmla="*/ 986451 h 5736251"/>
              <a:gd name="connsiteX504" fmla="*/ 2758633 w 7444933"/>
              <a:gd name="connsiteY504" fmla="*/ 935651 h 5736251"/>
              <a:gd name="connsiteX505" fmla="*/ 2695133 w 7444933"/>
              <a:gd name="connsiteY505" fmla="*/ 859451 h 5736251"/>
              <a:gd name="connsiteX506" fmla="*/ 2657033 w 7444933"/>
              <a:gd name="connsiteY506" fmla="*/ 783251 h 5736251"/>
              <a:gd name="connsiteX507" fmla="*/ 2644333 w 7444933"/>
              <a:gd name="connsiteY507" fmla="*/ 745151 h 5736251"/>
              <a:gd name="connsiteX508" fmla="*/ 2593533 w 7444933"/>
              <a:gd name="connsiteY508" fmla="*/ 668951 h 5736251"/>
              <a:gd name="connsiteX509" fmla="*/ 2568133 w 7444933"/>
              <a:gd name="connsiteY509" fmla="*/ 630851 h 5736251"/>
              <a:gd name="connsiteX510" fmla="*/ 2491933 w 7444933"/>
              <a:gd name="connsiteY510" fmla="*/ 503851 h 5736251"/>
              <a:gd name="connsiteX511" fmla="*/ 2466533 w 7444933"/>
              <a:gd name="connsiteY511" fmla="*/ 465751 h 5736251"/>
              <a:gd name="connsiteX512" fmla="*/ 2441133 w 7444933"/>
              <a:gd name="connsiteY512" fmla="*/ 427651 h 5736251"/>
              <a:gd name="connsiteX513" fmla="*/ 2403033 w 7444933"/>
              <a:gd name="connsiteY513" fmla="*/ 389551 h 5736251"/>
              <a:gd name="connsiteX514" fmla="*/ 2315287 w 7444933"/>
              <a:gd name="connsiteY514" fmla="*/ 371079 h 5736251"/>
              <a:gd name="connsiteX515" fmla="*/ 2227542 w 7444933"/>
              <a:gd name="connsiteY515" fmla="*/ 272942 h 5736251"/>
              <a:gd name="connsiteX516" fmla="*/ 2114397 w 7444933"/>
              <a:gd name="connsiteY516" fmla="*/ 160951 h 5736251"/>
              <a:gd name="connsiteX517" fmla="*/ 2019724 w 7444933"/>
              <a:gd name="connsiteY517" fmla="*/ 42032 h 5736251"/>
              <a:gd name="connsiteX518" fmla="*/ 1927360 w 7444933"/>
              <a:gd name="connsiteY518" fmla="*/ 2779 h 5736251"/>
              <a:gd name="connsiteX519" fmla="*/ 1755333 w 7444933"/>
              <a:gd name="connsiteY519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3012633 w 7444933"/>
              <a:gd name="connsiteY497" fmla="*/ 1380151 h 5736251"/>
              <a:gd name="connsiteX498" fmla="*/ 2961833 w 7444933"/>
              <a:gd name="connsiteY498" fmla="*/ 1303951 h 5736251"/>
              <a:gd name="connsiteX499" fmla="*/ 2949133 w 7444933"/>
              <a:gd name="connsiteY499" fmla="*/ 1265851 h 5736251"/>
              <a:gd name="connsiteX500" fmla="*/ 2885633 w 7444933"/>
              <a:gd name="connsiteY500" fmla="*/ 1189651 h 5736251"/>
              <a:gd name="connsiteX501" fmla="*/ 2847533 w 7444933"/>
              <a:gd name="connsiteY501" fmla="*/ 1113451 h 5736251"/>
              <a:gd name="connsiteX502" fmla="*/ 2809433 w 7444933"/>
              <a:gd name="connsiteY502" fmla="*/ 1024551 h 5736251"/>
              <a:gd name="connsiteX503" fmla="*/ 2771333 w 7444933"/>
              <a:gd name="connsiteY503" fmla="*/ 986451 h 5736251"/>
              <a:gd name="connsiteX504" fmla="*/ 2758633 w 7444933"/>
              <a:gd name="connsiteY504" fmla="*/ 935651 h 5736251"/>
              <a:gd name="connsiteX505" fmla="*/ 2695133 w 7444933"/>
              <a:gd name="connsiteY505" fmla="*/ 859451 h 5736251"/>
              <a:gd name="connsiteX506" fmla="*/ 2657033 w 7444933"/>
              <a:gd name="connsiteY506" fmla="*/ 783251 h 5736251"/>
              <a:gd name="connsiteX507" fmla="*/ 2644333 w 7444933"/>
              <a:gd name="connsiteY507" fmla="*/ 745151 h 5736251"/>
              <a:gd name="connsiteX508" fmla="*/ 2593533 w 7444933"/>
              <a:gd name="connsiteY508" fmla="*/ 668951 h 5736251"/>
              <a:gd name="connsiteX509" fmla="*/ 2568133 w 7444933"/>
              <a:gd name="connsiteY509" fmla="*/ 630851 h 5736251"/>
              <a:gd name="connsiteX510" fmla="*/ 2491933 w 7444933"/>
              <a:gd name="connsiteY510" fmla="*/ 503851 h 5736251"/>
              <a:gd name="connsiteX511" fmla="*/ 2466533 w 7444933"/>
              <a:gd name="connsiteY511" fmla="*/ 465751 h 5736251"/>
              <a:gd name="connsiteX512" fmla="*/ 2441133 w 7444933"/>
              <a:gd name="connsiteY512" fmla="*/ 427651 h 5736251"/>
              <a:gd name="connsiteX513" fmla="*/ 2403033 w 7444933"/>
              <a:gd name="connsiteY513" fmla="*/ 389551 h 5736251"/>
              <a:gd name="connsiteX514" fmla="*/ 2315287 w 7444933"/>
              <a:gd name="connsiteY514" fmla="*/ 371079 h 5736251"/>
              <a:gd name="connsiteX515" fmla="*/ 2227542 w 7444933"/>
              <a:gd name="connsiteY515" fmla="*/ 272942 h 5736251"/>
              <a:gd name="connsiteX516" fmla="*/ 2114397 w 7444933"/>
              <a:gd name="connsiteY516" fmla="*/ 160951 h 5736251"/>
              <a:gd name="connsiteX517" fmla="*/ 2019724 w 7444933"/>
              <a:gd name="connsiteY517" fmla="*/ 42032 h 5736251"/>
              <a:gd name="connsiteX518" fmla="*/ 1927360 w 7444933"/>
              <a:gd name="connsiteY518" fmla="*/ 2779 h 5736251"/>
              <a:gd name="connsiteX519" fmla="*/ 1755333 w 7444933"/>
              <a:gd name="connsiteY519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61833 w 7444933"/>
              <a:gd name="connsiteY497" fmla="*/ 1303951 h 5736251"/>
              <a:gd name="connsiteX498" fmla="*/ 2949133 w 7444933"/>
              <a:gd name="connsiteY498" fmla="*/ 1265851 h 5736251"/>
              <a:gd name="connsiteX499" fmla="*/ 2885633 w 7444933"/>
              <a:gd name="connsiteY499" fmla="*/ 1189651 h 5736251"/>
              <a:gd name="connsiteX500" fmla="*/ 2847533 w 7444933"/>
              <a:gd name="connsiteY500" fmla="*/ 1113451 h 5736251"/>
              <a:gd name="connsiteX501" fmla="*/ 2809433 w 7444933"/>
              <a:gd name="connsiteY501" fmla="*/ 1024551 h 5736251"/>
              <a:gd name="connsiteX502" fmla="*/ 2771333 w 7444933"/>
              <a:gd name="connsiteY502" fmla="*/ 986451 h 5736251"/>
              <a:gd name="connsiteX503" fmla="*/ 2758633 w 7444933"/>
              <a:gd name="connsiteY503" fmla="*/ 935651 h 5736251"/>
              <a:gd name="connsiteX504" fmla="*/ 2695133 w 7444933"/>
              <a:gd name="connsiteY504" fmla="*/ 859451 h 5736251"/>
              <a:gd name="connsiteX505" fmla="*/ 2657033 w 7444933"/>
              <a:gd name="connsiteY505" fmla="*/ 783251 h 5736251"/>
              <a:gd name="connsiteX506" fmla="*/ 2644333 w 7444933"/>
              <a:gd name="connsiteY506" fmla="*/ 745151 h 5736251"/>
              <a:gd name="connsiteX507" fmla="*/ 2593533 w 7444933"/>
              <a:gd name="connsiteY507" fmla="*/ 668951 h 5736251"/>
              <a:gd name="connsiteX508" fmla="*/ 2568133 w 7444933"/>
              <a:gd name="connsiteY508" fmla="*/ 630851 h 5736251"/>
              <a:gd name="connsiteX509" fmla="*/ 2491933 w 7444933"/>
              <a:gd name="connsiteY509" fmla="*/ 503851 h 5736251"/>
              <a:gd name="connsiteX510" fmla="*/ 2466533 w 7444933"/>
              <a:gd name="connsiteY510" fmla="*/ 465751 h 5736251"/>
              <a:gd name="connsiteX511" fmla="*/ 2441133 w 7444933"/>
              <a:gd name="connsiteY511" fmla="*/ 427651 h 5736251"/>
              <a:gd name="connsiteX512" fmla="*/ 2403033 w 7444933"/>
              <a:gd name="connsiteY512" fmla="*/ 389551 h 5736251"/>
              <a:gd name="connsiteX513" fmla="*/ 2315287 w 7444933"/>
              <a:gd name="connsiteY513" fmla="*/ 371079 h 5736251"/>
              <a:gd name="connsiteX514" fmla="*/ 2227542 w 7444933"/>
              <a:gd name="connsiteY514" fmla="*/ 272942 h 5736251"/>
              <a:gd name="connsiteX515" fmla="*/ 2114397 w 7444933"/>
              <a:gd name="connsiteY515" fmla="*/ 160951 h 5736251"/>
              <a:gd name="connsiteX516" fmla="*/ 2019724 w 7444933"/>
              <a:gd name="connsiteY516" fmla="*/ 42032 h 5736251"/>
              <a:gd name="connsiteX517" fmla="*/ 1927360 w 7444933"/>
              <a:gd name="connsiteY517" fmla="*/ 2779 h 5736251"/>
              <a:gd name="connsiteX518" fmla="*/ 1755333 w 7444933"/>
              <a:gd name="connsiteY518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61833 w 7444933"/>
              <a:gd name="connsiteY497" fmla="*/ 1303951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91933 w 7444933"/>
              <a:gd name="connsiteY508" fmla="*/ 503851 h 5736251"/>
              <a:gd name="connsiteX509" fmla="*/ 2466533 w 7444933"/>
              <a:gd name="connsiteY509" fmla="*/ 465751 h 5736251"/>
              <a:gd name="connsiteX510" fmla="*/ 2441133 w 7444933"/>
              <a:gd name="connsiteY510" fmla="*/ 427651 h 5736251"/>
              <a:gd name="connsiteX511" fmla="*/ 2403033 w 7444933"/>
              <a:gd name="connsiteY511" fmla="*/ 389551 h 5736251"/>
              <a:gd name="connsiteX512" fmla="*/ 2315287 w 7444933"/>
              <a:gd name="connsiteY512" fmla="*/ 371079 h 5736251"/>
              <a:gd name="connsiteX513" fmla="*/ 2227542 w 7444933"/>
              <a:gd name="connsiteY513" fmla="*/ 272942 h 5736251"/>
              <a:gd name="connsiteX514" fmla="*/ 2114397 w 7444933"/>
              <a:gd name="connsiteY514" fmla="*/ 160951 h 5736251"/>
              <a:gd name="connsiteX515" fmla="*/ 2019724 w 7444933"/>
              <a:gd name="connsiteY515" fmla="*/ 42032 h 5736251"/>
              <a:gd name="connsiteX516" fmla="*/ 1927360 w 7444933"/>
              <a:gd name="connsiteY516" fmla="*/ 2779 h 5736251"/>
              <a:gd name="connsiteX517" fmla="*/ 1755333 w 7444933"/>
              <a:gd name="connsiteY517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91933 w 7444933"/>
              <a:gd name="connsiteY508" fmla="*/ 503851 h 5736251"/>
              <a:gd name="connsiteX509" fmla="*/ 2466533 w 7444933"/>
              <a:gd name="connsiteY509" fmla="*/ 465751 h 5736251"/>
              <a:gd name="connsiteX510" fmla="*/ 2441133 w 7444933"/>
              <a:gd name="connsiteY510" fmla="*/ 427651 h 5736251"/>
              <a:gd name="connsiteX511" fmla="*/ 2403033 w 7444933"/>
              <a:gd name="connsiteY511" fmla="*/ 389551 h 5736251"/>
              <a:gd name="connsiteX512" fmla="*/ 2315287 w 7444933"/>
              <a:gd name="connsiteY512" fmla="*/ 371079 h 5736251"/>
              <a:gd name="connsiteX513" fmla="*/ 2227542 w 7444933"/>
              <a:gd name="connsiteY513" fmla="*/ 272942 h 5736251"/>
              <a:gd name="connsiteX514" fmla="*/ 2114397 w 7444933"/>
              <a:gd name="connsiteY514" fmla="*/ 160951 h 5736251"/>
              <a:gd name="connsiteX515" fmla="*/ 2019724 w 7444933"/>
              <a:gd name="connsiteY515" fmla="*/ 42032 h 5736251"/>
              <a:gd name="connsiteX516" fmla="*/ 1927360 w 7444933"/>
              <a:gd name="connsiteY516" fmla="*/ 2779 h 5736251"/>
              <a:gd name="connsiteX517" fmla="*/ 1755333 w 7444933"/>
              <a:gd name="connsiteY517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91933 w 7444933"/>
              <a:gd name="connsiteY508" fmla="*/ 503851 h 5736251"/>
              <a:gd name="connsiteX509" fmla="*/ 2466533 w 7444933"/>
              <a:gd name="connsiteY509" fmla="*/ 465751 h 5736251"/>
              <a:gd name="connsiteX510" fmla="*/ 2441133 w 7444933"/>
              <a:gd name="connsiteY510" fmla="*/ 427651 h 5736251"/>
              <a:gd name="connsiteX511" fmla="*/ 2315287 w 7444933"/>
              <a:gd name="connsiteY511" fmla="*/ 371079 h 5736251"/>
              <a:gd name="connsiteX512" fmla="*/ 2227542 w 7444933"/>
              <a:gd name="connsiteY512" fmla="*/ 272942 h 5736251"/>
              <a:gd name="connsiteX513" fmla="*/ 2114397 w 7444933"/>
              <a:gd name="connsiteY513" fmla="*/ 160951 h 5736251"/>
              <a:gd name="connsiteX514" fmla="*/ 2019724 w 7444933"/>
              <a:gd name="connsiteY514" fmla="*/ 42032 h 5736251"/>
              <a:gd name="connsiteX515" fmla="*/ 1927360 w 7444933"/>
              <a:gd name="connsiteY515" fmla="*/ 2779 h 5736251"/>
              <a:gd name="connsiteX516" fmla="*/ 1755333 w 7444933"/>
              <a:gd name="connsiteY516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91933 w 7444933"/>
              <a:gd name="connsiteY508" fmla="*/ 503851 h 5736251"/>
              <a:gd name="connsiteX509" fmla="*/ 2466533 w 7444933"/>
              <a:gd name="connsiteY509" fmla="*/ 465751 h 5736251"/>
              <a:gd name="connsiteX510" fmla="*/ 2315287 w 7444933"/>
              <a:gd name="connsiteY510" fmla="*/ 371079 h 5736251"/>
              <a:gd name="connsiteX511" fmla="*/ 2227542 w 7444933"/>
              <a:gd name="connsiteY511" fmla="*/ 272942 h 5736251"/>
              <a:gd name="connsiteX512" fmla="*/ 2114397 w 7444933"/>
              <a:gd name="connsiteY512" fmla="*/ 160951 h 5736251"/>
              <a:gd name="connsiteX513" fmla="*/ 2019724 w 7444933"/>
              <a:gd name="connsiteY513" fmla="*/ 42032 h 5736251"/>
              <a:gd name="connsiteX514" fmla="*/ 1927360 w 7444933"/>
              <a:gd name="connsiteY514" fmla="*/ 2779 h 5736251"/>
              <a:gd name="connsiteX515" fmla="*/ 1755333 w 7444933"/>
              <a:gd name="connsiteY515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91933 w 7444933"/>
              <a:gd name="connsiteY508" fmla="*/ 503851 h 5736251"/>
              <a:gd name="connsiteX509" fmla="*/ 2315287 w 7444933"/>
              <a:gd name="connsiteY509" fmla="*/ 371079 h 5736251"/>
              <a:gd name="connsiteX510" fmla="*/ 2227542 w 7444933"/>
              <a:gd name="connsiteY510" fmla="*/ 272942 h 5736251"/>
              <a:gd name="connsiteX511" fmla="*/ 2114397 w 7444933"/>
              <a:gd name="connsiteY511" fmla="*/ 160951 h 5736251"/>
              <a:gd name="connsiteX512" fmla="*/ 2019724 w 7444933"/>
              <a:gd name="connsiteY512" fmla="*/ 42032 h 5736251"/>
              <a:gd name="connsiteX513" fmla="*/ 1927360 w 7444933"/>
              <a:gd name="connsiteY513" fmla="*/ 2779 h 5736251"/>
              <a:gd name="connsiteX514" fmla="*/ 1755333 w 7444933"/>
              <a:gd name="connsiteY514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568133 w 7444933"/>
              <a:gd name="connsiteY507" fmla="*/ 630851 h 5736251"/>
              <a:gd name="connsiteX508" fmla="*/ 2436515 w 7444933"/>
              <a:gd name="connsiteY508" fmla="*/ 531560 h 5736251"/>
              <a:gd name="connsiteX509" fmla="*/ 2315287 w 7444933"/>
              <a:gd name="connsiteY509" fmla="*/ 371079 h 5736251"/>
              <a:gd name="connsiteX510" fmla="*/ 2227542 w 7444933"/>
              <a:gd name="connsiteY510" fmla="*/ 272942 h 5736251"/>
              <a:gd name="connsiteX511" fmla="*/ 2114397 w 7444933"/>
              <a:gd name="connsiteY511" fmla="*/ 160951 h 5736251"/>
              <a:gd name="connsiteX512" fmla="*/ 2019724 w 7444933"/>
              <a:gd name="connsiteY512" fmla="*/ 42032 h 5736251"/>
              <a:gd name="connsiteX513" fmla="*/ 1927360 w 7444933"/>
              <a:gd name="connsiteY513" fmla="*/ 2779 h 5736251"/>
              <a:gd name="connsiteX514" fmla="*/ 1755333 w 7444933"/>
              <a:gd name="connsiteY514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644333 w 7444933"/>
              <a:gd name="connsiteY505" fmla="*/ 745151 h 5736251"/>
              <a:gd name="connsiteX506" fmla="*/ 2593533 w 7444933"/>
              <a:gd name="connsiteY506" fmla="*/ 668951 h 5736251"/>
              <a:gd name="connsiteX507" fmla="*/ 2436515 w 7444933"/>
              <a:gd name="connsiteY507" fmla="*/ 531560 h 5736251"/>
              <a:gd name="connsiteX508" fmla="*/ 2315287 w 7444933"/>
              <a:gd name="connsiteY508" fmla="*/ 371079 h 5736251"/>
              <a:gd name="connsiteX509" fmla="*/ 2227542 w 7444933"/>
              <a:gd name="connsiteY509" fmla="*/ 272942 h 5736251"/>
              <a:gd name="connsiteX510" fmla="*/ 2114397 w 7444933"/>
              <a:gd name="connsiteY510" fmla="*/ 160951 h 5736251"/>
              <a:gd name="connsiteX511" fmla="*/ 2019724 w 7444933"/>
              <a:gd name="connsiteY511" fmla="*/ 42032 h 5736251"/>
              <a:gd name="connsiteX512" fmla="*/ 1927360 w 7444933"/>
              <a:gd name="connsiteY512" fmla="*/ 2779 h 5736251"/>
              <a:gd name="connsiteX513" fmla="*/ 1755333 w 7444933"/>
              <a:gd name="connsiteY513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95133 w 7444933"/>
              <a:gd name="connsiteY503" fmla="*/ 859451 h 5736251"/>
              <a:gd name="connsiteX504" fmla="*/ 2657033 w 7444933"/>
              <a:gd name="connsiteY504" fmla="*/ 783251 h 5736251"/>
              <a:gd name="connsiteX505" fmla="*/ 2593533 w 7444933"/>
              <a:gd name="connsiteY505" fmla="*/ 668951 h 5736251"/>
              <a:gd name="connsiteX506" fmla="*/ 2436515 w 7444933"/>
              <a:gd name="connsiteY506" fmla="*/ 531560 h 5736251"/>
              <a:gd name="connsiteX507" fmla="*/ 2315287 w 7444933"/>
              <a:gd name="connsiteY507" fmla="*/ 371079 h 5736251"/>
              <a:gd name="connsiteX508" fmla="*/ 2227542 w 7444933"/>
              <a:gd name="connsiteY508" fmla="*/ 272942 h 5736251"/>
              <a:gd name="connsiteX509" fmla="*/ 2114397 w 7444933"/>
              <a:gd name="connsiteY509" fmla="*/ 160951 h 5736251"/>
              <a:gd name="connsiteX510" fmla="*/ 2019724 w 7444933"/>
              <a:gd name="connsiteY510" fmla="*/ 42032 h 5736251"/>
              <a:gd name="connsiteX511" fmla="*/ 1927360 w 7444933"/>
              <a:gd name="connsiteY511" fmla="*/ 2779 h 5736251"/>
              <a:gd name="connsiteX512" fmla="*/ 1755333 w 7444933"/>
              <a:gd name="connsiteY512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57033 w 7444933"/>
              <a:gd name="connsiteY503" fmla="*/ 783251 h 5736251"/>
              <a:gd name="connsiteX504" fmla="*/ 2593533 w 7444933"/>
              <a:gd name="connsiteY504" fmla="*/ 668951 h 5736251"/>
              <a:gd name="connsiteX505" fmla="*/ 2436515 w 7444933"/>
              <a:gd name="connsiteY505" fmla="*/ 531560 h 5736251"/>
              <a:gd name="connsiteX506" fmla="*/ 2315287 w 7444933"/>
              <a:gd name="connsiteY506" fmla="*/ 371079 h 5736251"/>
              <a:gd name="connsiteX507" fmla="*/ 2227542 w 7444933"/>
              <a:gd name="connsiteY507" fmla="*/ 272942 h 5736251"/>
              <a:gd name="connsiteX508" fmla="*/ 2114397 w 7444933"/>
              <a:gd name="connsiteY508" fmla="*/ 160951 h 5736251"/>
              <a:gd name="connsiteX509" fmla="*/ 2019724 w 7444933"/>
              <a:gd name="connsiteY509" fmla="*/ 42032 h 5736251"/>
              <a:gd name="connsiteX510" fmla="*/ 1927360 w 7444933"/>
              <a:gd name="connsiteY510" fmla="*/ 2779 h 5736251"/>
              <a:gd name="connsiteX511" fmla="*/ 1755333 w 7444933"/>
              <a:gd name="connsiteY511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57033 w 7444933"/>
              <a:gd name="connsiteY503" fmla="*/ 783251 h 5736251"/>
              <a:gd name="connsiteX504" fmla="*/ 2556587 w 7444933"/>
              <a:gd name="connsiteY504" fmla="*/ 696661 h 5736251"/>
              <a:gd name="connsiteX505" fmla="*/ 2436515 w 7444933"/>
              <a:gd name="connsiteY505" fmla="*/ 531560 h 5736251"/>
              <a:gd name="connsiteX506" fmla="*/ 2315287 w 7444933"/>
              <a:gd name="connsiteY506" fmla="*/ 371079 h 5736251"/>
              <a:gd name="connsiteX507" fmla="*/ 2227542 w 7444933"/>
              <a:gd name="connsiteY507" fmla="*/ 272942 h 5736251"/>
              <a:gd name="connsiteX508" fmla="*/ 2114397 w 7444933"/>
              <a:gd name="connsiteY508" fmla="*/ 160951 h 5736251"/>
              <a:gd name="connsiteX509" fmla="*/ 2019724 w 7444933"/>
              <a:gd name="connsiteY509" fmla="*/ 42032 h 5736251"/>
              <a:gd name="connsiteX510" fmla="*/ 1927360 w 7444933"/>
              <a:gd name="connsiteY510" fmla="*/ 2779 h 5736251"/>
              <a:gd name="connsiteX511" fmla="*/ 1755333 w 7444933"/>
              <a:gd name="connsiteY511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758633 w 7444933"/>
              <a:gd name="connsiteY502" fmla="*/ 935651 h 5736251"/>
              <a:gd name="connsiteX503" fmla="*/ 2657033 w 7444933"/>
              <a:gd name="connsiteY503" fmla="*/ 838669 h 5736251"/>
              <a:gd name="connsiteX504" fmla="*/ 2556587 w 7444933"/>
              <a:gd name="connsiteY504" fmla="*/ 696661 h 5736251"/>
              <a:gd name="connsiteX505" fmla="*/ 2436515 w 7444933"/>
              <a:gd name="connsiteY505" fmla="*/ 531560 h 5736251"/>
              <a:gd name="connsiteX506" fmla="*/ 2315287 w 7444933"/>
              <a:gd name="connsiteY506" fmla="*/ 371079 h 5736251"/>
              <a:gd name="connsiteX507" fmla="*/ 2227542 w 7444933"/>
              <a:gd name="connsiteY507" fmla="*/ 272942 h 5736251"/>
              <a:gd name="connsiteX508" fmla="*/ 2114397 w 7444933"/>
              <a:gd name="connsiteY508" fmla="*/ 160951 h 5736251"/>
              <a:gd name="connsiteX509" fmla="*/ 2019724 w 7444933"/>
              <a:gd name="connsiteY509" fmla="*/ 42032 h 5736251"/>
              <a:gd name="connsiteX510" fmla="*/ 1927360 w 7444933"/>
              <a:gd name="connsiteY510" fmla="*/ 2779 h 5736251"/>
              <a:gd name="connsiteX511" fmla="*/ 1755333 w 7444933"/>
              <a:gd name="connsiteY511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771333 w 7444933"/>
              <a:gd name="connsiteY501" fmla="*/ 986451 h 5736251"/>
              <a:gd name="connsiteX502" fmla="*/ 2657033 w 7444933"/>
              <a:gd name="connsiteY502" fmla="*/ 838669 h 5736251"/>
              <a:gd name="connsiteX503" fmla="*/ 2556587 w 7444933"/>
              <a:gd name="connsiteY503" fmla="*/ 696661 h 5736251"/>
              <a:gd name="connsiteX504" fmla="*/ 2436515 w 7444933"/>
              <a:gd name="connsiteY504" fmla="*/ 531560 h 5736251"/>
              <a:gd name="connsiteX505" fmla="*/ 2315287 w 7444933"/>
              <a:gd name="connsiteY505" fmla="*/ 371079 h 5736251"/>
              <a:gd name="connsiteX506" fmla="*/ 2227542 w 7444933"/>
              <a:gd name="connsiteY506" fmla="*/ 272942 h 5736251"/>
              <a:gd name="connsiteX507" fmla="*/ 2114397 w 7444933"/>
              <a:gd name="connsiteY507" fmla="*/ 160951 h 5736251"/>
              <a:gd name="connsiteX508" fmla="*/ 2019724 w 7444933"/>
              <a:gd name="connsiteY508" fmla="*/ 42032 h 5736251"/>
              <a:gd name="connsiteX509" fmla="*/ 1927360 w 7444933"/>
              <a:gd name="connsiteY509" fmla="*/ 2779 h 5736251"/>
              <a:gd name="connsiteX510" fmla="*/ 1755333 w 7444933"/>
              <a:gd name="connsiteY510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657033 w 7444933"/>
              <a:gd name="connsiteY501" fmla="*/ 838669 h 5736251"/>
              <a:gd name="connsiteX502" fmla="*/ 2556587 w 7444933"/>
              <a:gd name="connsiteY502" fmla="*/ 696661 h 5736251"/>
              <a:gd name="connsiteX503" fmla="*/ 2436515 w 7444933"/>
              <a:gd name="connsiteY503" fmla="*/ 531560 h 5736251"/>
              <a:gd name="connsiteX504" fmla="*/ 2315287 w 7444933"/>
              <a:gd name="connsiteY504" fmla="*/ 371079 h 5736251"/>
              <a:gd name="connsiteX505" fmla="*/ 2227542 w 7444933"/>
              <a:gd name="connsiteY505" fmla="*/ 272942 h 5736251"/>
              <a:gd name="connsiteX506" fmla="*/ 2114397 w 7444933"/>
              <a:gd name="connsiteY506" fmla="*/ 160951 h 5736251"/>
              <a:gd name="connsiteX507" fmla="*/ 2019724 w 7444933"/>
              <a:gd name="connsiteY507" fmla="*/ 42032 h 5736251"/>
              <a:gd name="connsiteX508" fmla="*/ 1927360 w 7444933"/>
              <a:gd name="connsiteY508" fmla="*/ 2779 h 5736251"/>
              <a:gd name="connsiteX509" fmla="*/ 1755333 w 7444933"/>
              <a:gd name="connsiteY509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47533 w 7444933"/>
              <a:gd name="connsiteY499" fmla="*/ 1113451 h 5736251"/>
              <a:gd name="connsiteX500" fmla="*/ 2809433 w 7444933"/>
              <a:gd name="connsiteY500" fmla="*/ 1024551 h 5736251"/>
              <a:gd name="connsiteX501" fmla="*/ 2657033 w 7444933"/>
              <a:gd name="connsiteY501" fmla="*/ 838669 h 5736251"/>
              <a:gd name="connsiteX502" fmla="*/ 2556587 w 7444933"/>
              <a:gd name="connsiteY502" fmla="*/ 696661 h 5736251"/>
              <a:gd name="connsiteX503" fmla="*/ 2436515 w 7444933"/>
              <a:gd name="connsiteY503" fmla="*/ 531560 h 5736251"/>
              <a:gd name="connsiteX504" fmla="*/ 2315287 w 7444933"/>
              <a:gd name="connsiteY504" fmla="*/ 371079 h 5736251"/>
              <a:gd name="connsiteX505" fmla="*/ 2227542 w 7444933"/>
              <a:gd name="connsiteY505" fmla="*/ 272942 h 5736251"/>
              <a:gd name="connsiteX506" fmla="*/ 2114397 w 7444933"/>
              <a:gd name="connsiteY506" fmla="*/ 160951 h 5736251"/>
              <a:gd name="connsiteX507" fmla="*/ 2019724 w 7444933"/>
              <a:gd name="connsiteY507" fmla="*/ 42032 h 5736251"/>
              <a:gd name="connsiteX508" fmla="*/ 1927360 w 7444933"/>
              <a:gd name="connsiteY508" fmla="*/ 2779 h 5736251"/>
              <a:gd name="connsiteX509" fmla="*/ 1755333 w 7444933"/>
              <a:gd name="connsiteY509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809433 w 7444933"/>
              <a:gd name="connsiteY499" fmla="*/ 1024551 h 5736251"/>
              <a:gd name="connsiteX500" fmla="*/ 2657033 w 7444933"/>
              <a:gd name="connsiteY500" fmla="*/ 838669 h 5736251"/>
              <a:gd name="connsiteX501" fmla="*/ 2556587 w 7444933"/>
              <a:gd name="connsiteY501" fmla="*/ 696661 h 5736251"/>
              <a:gd name="connsiteX502" fmla="*/ 2436515 w 7444933"/>
              <a:gd name="connsiteY502" fmla="*/ 531560 h 5736251"/>
              <a:gd name="connsiteX503" fmla="*/ 2315287 w 7444933"/>
              <a:gd name="connsiteY503" fmla="*/ 371079 h 5736251"/>
              <a:gd name="connsiteX504" fmla="*/ 2227542 w 7444933"/>
              <a:gd name="connsiteY504" fmla="*/ 272942 h 5736251"/>
              <a:gd name="connsiteX505" fmla="*/ 2114397 w 7444933"/>
              <a:gd name="connsiteY505" fmla="*/ 160951 h 5736251"/>
              <a:gd name="connsiteX506" fmla="*/ 2019724 w 7444933"/>
              <a:gd name="connsiteY506" fmla="*/ 42032 h 5736251"/>
              <a:gd name="connsiteX507" fmla="*/ 1927360 w 7444933"/>
              <a:gd name="connsiteY507" fmla="*/ 2779 h 5736251"/>
              <a:gd name="connsiteX508" fmla="*/ 1755333 w 7444933"/>
              <a:gd name="connsiteY508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85633 w 7444933"/>
              <a:gd name="connsiteY498" fmla="*/ 1189651 h 5736251"/>
              <a:gd name="connsiteX499" fmla="*/ 2781724 w 7444933"/>
              <a:gd name="connsiteY499" fmla="*/ 1033787 h 5736251"/>
              <a:gd name="connsiteX500" fmla="*/ 2657033 w 7444933"/>
              <a:gd name="connsiteY500" fmla="*/ 838669 h 5736251"/>
              <a:gd name="connsiteX501" fmla="*/ 2556587 w 7444933"/>
              <a:gd name="connsiteY501" fmla="*/ 696661 h 5736251"/>
              <a:gd name="connsiteX502" fmla="*/ 2436515 w 7444933"/>
              <a:gd name="connsiteY502" fmla="*/ 531560 h 5736251"/>
              <a:gd name="connsiteX503" fmla="*/ 2315287 w 7444933"/>
              <a:gd name="connsiteY503" fmla="*/ 371079 h 5736251"/>
              <a:gd name="connsiteX504" fmla="*/ 2227542 w 7444933"/>
              <a:gd name="connsiteY504" fmla="*/ 272942 h 5736251"/>
              <a:gd name="connsiteX505" fmla="*/ 2114397 w 7444933"/>
              <a:gd name="connsiteY505" fmla="*/ 160951 h 5736251"/>
              <a:gd name="connsiteX506" fmla="*/ 2019724 w 7444933"/>
              <a:gd name="connsiteY506" fmla="*/ 42032 h 5736251"/>
              <a:gd name="connsiteX507" fmla="*/ 1927360 w 7444933"/>
              <a:gd name="connsiteY507" fmla="*/ 2779 h 5736251"/>
              <a:gd name="connsiteX508" fmla="*/ 1755333 w 7444933"/>
              <a:gd name="connsiteY508" fmla="*/ 21251 h 5736251"/>
              <a:gd name="connsiteX0" fmla="*/ 1755333 w 7444933"/>
              <a:gd name="connsiteY0" fmla="*/ 21251 h 5736251"/>
              <a:gd name="connsiteX1" fmla="*/ 1856933 w 7444933"/>
              <a:gd name="connsiteY1" fmla="*/ 135551 h 5736251"/>
              <a:gd name="connsiteX2" fmla="*/ 1933133 w 7444933"/>
              <a:gd name="connsiteY2" fmla="*/ 199051 h 5736251"/>
              <a:gd name="connsiteX3" fmla="*/ 1958533 w 7444933"/>
              <a:gd name="connsiteY3" fmla="*/ 249851 h 5736251"/>
              <a:gd name="connsiteX4" fmla="*/ 1996633 w 7444933"/>
              <a:gd name="connsiteY4" fmla="*/ 287951 h 5736251"/>
              <a:gd name="connsiteX5" fmla="*/ 2047433 w 7444933"/>
              <a:gd name="connsiteY5" fmla="*/ 364151 h 5736251"/>
              <a:gd name="connsiteX6" fmla="*/ 2072833 w 7444933"/>
              <a:gd name="connsiteY6" fmla="*/ 402251 h 5736251"/>
              <a:gd name="connsiteX7" fmla="*/ 2149033 w 7444933"/>
              <a:gd name="connsiteY7" fmla="*/ 478451 h 5736251"/>
              <a:gd name="connsiteX8" fmla="*/ 2199833 w 7444933"/>
              <a:gd name="connsiteY8" fmla="*/ 567351 h 5736251"/>
              <a:gd name="connsiteX9" fmla="*/ 2237933 w 7444933"/>
              <a:gd name="connsiteY9" fmla="*/ 605451 h 5736251"/>
              <a:gd name="connsiteX10" fmla="*/ 2288733 w 7444933"/>
              <a:gd name="connsiteY10" fmla="*/ 694351 h 5736251"/>
              <a:gd name="connsiteX11" fmla="*/ 2326833 w 7444933"/>
              <a:gd name="connsiteY11" fmla="*/ 732451 h 5736251"/>
              <a:gd name="connsiteX12" fmla="*/ 2403033 w 7444933"/>
              <a:gd name="connsiteY12" fmla="*/ 846751 h 5736251"/>
              <a:gd name="connsiteX13" fmla="*/ 2441133 w 7444933"/>
              <a:gd name="connsiteY13" fmla="*/ 897551 h 5736251"/>
              <a:gd name="connsiteX14" fmla="*/ 2517333 w 7444933"/>
              <a:gd name="connsiteY14" fmla="*/ 1011851 h 5736251"/>
              <a:gd name="connsiteX15" fmla="*/ 2555433 w 7444933"/>
              <a:gd name="connsiteY15" fmla="*/ 1088051 h 5736251"/>
              <a:gd name="connsiteX16" fmla="*/ 2606233 w 7444933"/>
              <a:gd name="connsiteY16" fmla="*/ 1164251 h 5736251"/>
              <a:gd name="connsiteX17" fmla="*/ 2657033 w 7444933"/>
              <a:gd name="connsiteY17" fmla="*/ 1253151 h 5736251"/>
              <a:gd name="connsiteX18" fmla="*/ 2682433 w 7444933"/>
              <a:gd name="connsiteY18" fmla="*/ 1329351 h 5736251"/>
              <a:gd name="connsiteX19" fmla="*/ 2695133 w 7444933"/>
              <a:gd name="connsiteY19" fmla="*/ 1367451 h 5736251"/>
              <a:gd name="connsiteX20" fmla="*/ 2707833 w 7444933"/>
              <a:gd name="connsiteY20" fmla="*/ 1405551 h 5736251"/>
              <a:gd name="connsiteX21" fmla="*/ 2733233 w 7444933"/>
              <a:gd name="connsiteY21" fmla="*/ 1443651 h 5736251"/>
              <a:gd name="connsiteX22" fmla="*/ 2771333 w 7444933"/>
              <a:gd name="connsiteY22" fmla="*/ 1570651 h 5736251"/>
              <a:gd name="connsiteX23" fmla="*/ 2784033 w 7444933"/>
              <a:gd name="connsiteY23" fmla="*/ 1608751 h 5736251"/>
              <a:gd name="connsiteX24" fmla="*/ 2771333 w 7444933"/>
              <a:gd name="connsiteY24" fmla="*/ 1913551 h 5736251"/>
              <a:gd name="connsiteX25" fmla="*/ 2720533 w 7444933"/>
              <a:gd name="connsiteY25" fmla="*/ 2015151 h 5736251"/>
              <a:gd name="connsiteX26" fmla="*/ 2682433 w 7444933"/>
              <a:gd name="connsiteY26" fmla="*/ 2040551 h 5736251"/>
              <a:gd name="connsiteX27" fmla="*/ 2669733 w 7444933"/>
              <a:gd name="connsiteY27" fmla="*/ 2078651 h 5736251"/>
              <a:gd name="connsiteX28" fmla="*/ 2466533 w 7444933"/>
              <a:gd name="connsiteY28" fmla="*/ 2129451 h 5736251"/>
              <a:gd name="connsiteX29" fmla="*/ 2403033 w 7444933"/>
              <a:gd name="connsiteY29" fmla="*/ 2142151 h 5736251"/>
              <a:gd name="connsiteX30" fmla="*/ 2136333 w 7444933"/>
              <a:gd name="connsiteY30" fmla="*/ 2129451 h 5736251"/>
              <a:gd name="connsiteX31" fmla="*/ 2098233 w 7444933"/>
              <a:gd name="connsiteY31" fmla="*/ 2116751 h 5736251"/>
              <a:gd name="connsiteX32" fmla="*/ 2047433 w 7444933"/>
              <a:gd name="connsiteY32" fmla="*/ 2104051 h 5736251"/>
              <a:gd name="connsiteX33" fmla="*/ 1971233 w 7444933"/>
              <a:gd name="connsiteY33" fmla="*/ 2078651 h 5736251"/>
              <a:gd name="connsiteX34" fmla="*/ 1641033 w 7444933"/>
              <a:gd name="connsiteY34" fmla="*/ 2091351 h 5736251"/>
              <a:gd name="connsiteX35" fmla="*/ 1552133 w 7444933"/>
              <a:gd name="connsiteY35" fmla="*/ 2154851 h 5736251"/>
              <a:gd name="connsiteX36" fmla="*/ 1399733 w 7444933"/>
              <a:gd name="connsiteY36" fmla="*/ 2281851 h 5736251"/>
              <a:gd name="connsiteX37" fmla="*/ 1374333 w 7444933"/>
              <a:gd name="connsiteY37" fmla="*/ 2319951 h 5736251"/>
              <a:gd name="connsiteX38" fmla="*/ 1298133 w 7444933"/>
              <a:gd name="connsiteY38" fmla="*/ 2396151 h 5736251"/>
              <a:gd name="connsiteX39" fmla="*/ 1272733 w 7444933"/>
              <a:gd name="connsiteY39" fmla="*/ 2434251 h 5736251"/>
              <a:gd name="connsiteX40" fmla="*/ 1158433 w 7444933"/>
              <a:gd name="connsiteY40" fmla="*/ 2485051 h 5736251"/>
              <a:gd name="connsiteX41" fmla="*/ 1018733 w 7444933"/>
              <a:gd name="connsiteY41" fmla="*/ 2510451 h 5736251"/>
              <a:gd name="connsiteX42" fmla="*/ 853633 w 7444933"/>
              <a:gd name="connsiteY42" fmla="*/ 2535851 h 5736251"/>
              <a:gd name="connsiteX43" fmla="*/ 256733 w 7444933"/>
              <a:gd name="connsiteY43" fmla="*/ 2523151 h 5736251"/>
              <a:gd name="connsiteX44" fmla="*/ 117033 w 7444933"/>
              <a:gd name="connsiteY44" fmla="*/ 2485051 h 5736251"/>
              <a:gd name="connsiteX45" fmla="*/ 78933 w 7444933"/>
              <a:gd name="connsiteY45" fmla="*/ 2472351 h 5736251"/>
              <a:gd name="connsiteX46" fmla="*/ 40833 w 7444933"/>
              <a:gd name="connsiteY46" fmla="*/ 2446951 h 5736251"/>
              <a:gd name="connsiteX47" fmla="*/ 2733 w 7444933"/>
              <a:gd name="connsiteY47" fmla="*/ 2434251 h 5736251"/>
              <a:gd name="connsiteX48" fmla="*/ 117033 w 7444933"/>
              <a:gd name="connsiteY48" fmla="*/ 2459651 h 5736251"/>
              <a:gd name="connsiteX49" fmla="*/ 167833 w 7444933"/>
              <a:gd name="connsiteY49" fmla="*/ 2485051 h 5736251"/>
              <a:gd name="connsiteX50" fmla="*/ 269433 w 7444933"/>
              <a:gd name="connsiteY50" fmla="*/ 2510451 h 5736251"/>
              <a:gd name="connsiteX51" fmla="*/ 307533 w 7444933"/>
              <a:gd name="connsiteY51" fmla="*/ 2535851 h 5736251"/>
              <a:gd name="connsiteX52" fmla="*/ 383733 w 7444933"/>
              <a:gd name="connsiteY52" fmla="*/ 2599351 h 5736251"/>
              <a:gd name="connsiteX53" fmla="*/ 510733 w 7444933"/>
              <a:gd name="connsiteY53" fmla="*/ 2650151 h 5736251"/>
              <a:gd name="connsiteX54" fmla="*/ 599633 w 7444933"/>
              <a:gd name="connsiteY54" fmla="*/ 2700951 h 5736251"/>
              <a:gd name="connsiteX55" fmla="*/ 637733 w 7444933"/>
              <a:gd name="connsiteY55" fmla="*/ 2739051 h 5736251"/>
              <a:gd name="connsiteX56" fmla="*/ 726633 w 7444933"/>
              <a:gd name="connsiteY56" fmla="*/ 2789851 h 5736251"/>
              <a:gd name="connsiteX57" fmla="*/ 764733 w 7444933"/>
              <a:gd name="connsiteY57" fmla="*/ 2815251 h 5736251"/>
              <a:gd name="connsiteX58" fmla="*/ 840933 w 7444933"/>
              <a:gd name="connsiteY58" fmla="*/ 2827951 h 5736251"/>
              <a:gd name="connsiteX59" fmla="*/ 1133033 w 7444933"/>
              <a:gd name="connsiteY59" fmla="*/ 2815251 h 5736251"/>
              <a:gd name="connsiteX60" fmla="*/ 1171133 w 7444933"/>
              <a:gd name="connsiteY60" fmla="*/ 2802551 h 5736251"/>
              <a:gd name="connsiteX61" fmla="*/ 1298133 w 7444933"/>
              <a:gd name="connsiteY61" fmla="*/ 2764451 h 5736251"/>
              <a:gd name="connsiteX62" fmla="*/ 1336233 w 7444933"/>
              <a:gd name="connsiteY62" fmla="*/ 2751751 h 5736251"/>
              <a:gd name="connsiteX63" fmla="*/ 1374333 w 7444933"/>
              <a:gd name="connsiteY63" fmla="*/ 2713651 h 5736251"/>
              <a:gd name="connsiteX64" fmla="*/ 1412433 w 7444933"/>
              <a:gd name="connsiteY64" fmla="*/ 2700951 h 5736251"/>
              <a:gd name="connsiteX65" fmla="*/ 1450533 w 7444933"/>
              <a:gd name="connsiteY65" fmla="*/ 2675551 h 5736251"/>
              <a:gd name="connsiteX66" fmla="*/ 1488633 w 7444933"/>
              <a:gd name="connsiteY66" fmla="*/ 2662851 h 5736251"/>
              <a:gd name="connsiteX67" fmla="*/ 1526733 w 7444933"/>
              <a:gd name="connsiteY67" fmla="*/ 2637451 h 5736251"/>
              <a:gd name="connsiteX68" fmla="*/ 1564833 w 7444933"/>
              <a:gd name="connsiteY68" fmla="*/ 2624751 h 5736251"/>
              <a:gd name="connsiteX69" fmla="*/ 1679133 w 7444933"/>
              <a:gd name="connsiteY69" fmla="*/ 2548551 h 5736251"/>
              <a:gd name="connsiteX70" fmla="*/ 1717233 w 7444933"/>
              <a:gd name="connsiteY70" fmla="*/ 2523151 h 5736251"/>
              <a:gd name="connsiteX71" fmla="*/ 1869633 w 7444933"/>
              <a:gd name="connsiteY71" fmla="*/ 2485051 h 5736251"/>
              <a:gd name="connsiteX72" fmla="*/ 2466533 w 7444933"/>
              <a:gd name="connsiteY72" fmla="*/ 2497751 h 5736251"/>
              <a:gd name="connsiteX73" fmla="*/ 2504633 w 7444933"/>
              <a:gd name="connsiteY73" fmla="*/ 2510451 h 5736251"/>
              <a:gd name="connsiteX74" fmla="*/ 2542733 w 7444933"/>
              <a:gd name="connsiteY74" fmla="*/ 2535851 h 5736251"/>
              <a:gd name="connsiteX75" fmla="*/ 2593533 w 7444933"/>
              <a:gd name="connsiteY75" fmla="*/ 2650151 h 5736251"/>
              <a:gd name="connsiteX76" fmla="*/ 2606233 w 7444933"/>
              <a:gd name="connsiteY76" fmla="*/ 2764451 h 5736251"/>
              <a:gd name="connsiteX77" fmla="*/ 2593533 w 7444933"/>
              <a:gd name="connsiteY77" fmla="*/ 3094651 h 5736251"/>
              <a:gd name="connsiteX78" fmla="*/ 2580833 w 7444933"/>
              <a:gd name="connsiteY78" fmla="*/ 3132751 h 5736251"/>
              <a:gd name="connsiteX79" fmla="*/ 2555433 w 7444933"/>
              <a:gd name="connsiteY79" fmla="*/ 3170851 h 5736251"/>
              <a:gd name="connsiteX80" fmla="*/ 2504633 w 7444933"/>
              <a:gd name="connsiteY80" fmla="*/ 3234351 h 5736251"/>
              <a:gd name="connsiteX81" fmla="*/ 2441133 w 7444933"/>
              <a:gd name="connsiteY81" fmla="*/ 3285151 h 5736251"/>
              <a:gd name="connsiteX82" fmla="*/ 2403033 w 7444933"/>
              <a:gd name="connsiteY82" fmla="*/ 3323251 h 5736251"/>
              <a:gd name="connsiteX83" fmla="*/ 2326833 w 7444933"/>
              <a:gd name="connsiteY83" fmla="*/ 3374051 h 5736251"/>
              <a:gd name="connsiteX84" fmla="*/ 2276033 w 7444933"/>
              <a:gd name="connsiteY84" fmla="*/ 3424851 h 5736251"/>
              <a:gd name="connsiteX85" fmla="*/ 2250633 w 7444933"/>
              <a:gd name="connsiteY85" fmla="*/ 3462951 h 5736251"/>
              <a:gd name="connsiteX86" fmla="*/ 2199833 w 7444933"/>
              <a:gd name="connsiteY86" fmla="*/ 3501051 h 5736251"/>
              <a:gd name="connsiteX87" fmla="*/ 2174433 w 7444933"/>
              <a:gd name="connsiteY87" fmla="*/ 3539151 h 5736251"/>
              <a:gd name="connsiteX88" fmla="*/ 2136333 w 7444933"/>
              <a:gd name="connsiteY88" fmla="*/ 3564551 h 5736251"/>
              <a:gd name="connsiteX89" fmla="*/ 2060133 w 7444933"/>
              <a:gd name="connsiteY89" fmla="*/ 3615351 h 5736251"/>
              <a:gd name="connsiteX90" fmla="*/ 2022033 w 7444933"/>
              <a:gd name="connsiteY90" fmla="*/ 3653451 h 5736251"/>
              <a:gd name="connsiteX91" fmla="*/ 1983933 w 7444933"/>
              <a:gd name="connsiteY91" fmla="*/ 3678851 h 5736251"/>
              <a:gd name="connsiteX92" fmla="*/ 1895033 w 7444933"/>
              <a:gd name="connsiteY92" fmla="*/ 3767751 h 5736251"/>
              <a:gd name="connsiteX93" fmla="*/ 1856933 w 7444933"/>
              <a:gd name="connsiteY93" fmla="*/ 3805851 h 5736251"/>
              <a:gd name="connsiteX94" fmla="*/ 1818833 w 7444933"/>
              <a:gd name="connsiteY94" fmla="*/ 3894751 h 5736251"/>
              <a:gd name="connsiteX95" fmla="*/ 1780733 w 7444933"/>
              <a:gd name="connsiteY95" fmla="*/ 3970951 h 5736251"/>
              <a:gd name="connsiteX96" fmla="*/ 1768033 w 7444933"/>
              <a:gd name="connsiteY96" fmla="*/ 4047151 h 5736251"/>
              <a:gd name="connsiteX97" fmla="*/ 1742633 w 7444933"/>
              <a:gd name="connsiteY97" fmla="*/ 4250351 h 5736251"/>
              <a:gd name="connsiteX98" fmla="*/ 1666433 w 7444933"/>
              <a:gd name="connsiteY98" fmla="*/ 4326551 h 5736251"/>
              <a:gd name="connsiteX99" fmla="*/ 1590233 w 7444933"/>
              <a:gd name="connsiteY99" fmla="*/ 4377351 h 5736251"/>
              <a:gd name="connsiteX100" fmla="*/ 1564833 w 7444933"/>
              <a:gd name="connsiteY100" fmla="*/ 4415451 h 5736251"/>
              <a:gd name="connsiteX101" fmla="*/ 1475933 w 7444933"/>
              <a:gd name="connsiteY101" fmla="*/ 4453551 h 5736251"/>
              <a:gd name="connsiteX102" fmla="*/ 1399733 w 7444933"/>
              <a:gd name="connsiteY102" fmla="*/ 4390051 h 5736251"/>
              <a:gd name="connsiteX103" fmla="*/ 1361633 w 7444933"/>
              <a:gd name="connsiteY103" fmla="*/ 4377351 h 5736251"/>
              <a:gd name="connsiteX104" fmla="*/ 1069533 w 7444933"/>
              <a:gd name="connsiteY104" fmla="*/ 4390051 h 5736251"/>
              <a:gd name="connsiteX105" fmla="*/ 942533 w 7444933"/>
              <a:gd name="connsiteY105" fmla="*/ 4440851 h 5736251"/>
              <a:gd name="connsiteX106" fmla="*/ 904433 w 7444933"/>
              <a:gd name="connsiteY106" fmla="*/ 4466251 h 5736251"/>
              <a:gd name="connsiteX107" fmla="*/ 802833 w 7444933"/>
              <a:gd name="connsiteY107" fmla="*/ 4478951 h 5736251"/>
              <a:gd name="connsiteX108" fmla="*/ 752033 w 7444933"/>
              <a:gd name="connsiteY108" fmla="*/ 4491651 h 5736251"/>
              <a:gd name="connsiteX109" fmla="*/ 713933 w 7444933"/>
              <a:gd name="connsiteY109" fmla="*/ 4504351 h 5736251"/>
              <a:gd name="connsiteX110" fmla="*/ 561533 w 7444933"/>
              <a:gd name="connsiteY110" fmla="*/ 4517051 h 5736251"/>
              <a:gd name="connsiteX111" fmla="*/ 447233 w 7444933"/>
              <a:gd name="connsiteY111" fmla="*/ 4529751 h 5736251"/>
              <a:gd name="connsiteX112" fmla="*/ 586933 w 7444933"/>
              <a:gd name="connsiteY112" fmla="*/ 4555151 h 5736251"/>
              <a:gd name="connsiteX113" fmla="*/ 1006033 w 7444933"/>
              <a:gd name="connsiteY113" fmla="*/ 4567851 h 5736251"/>
              <a:gd name="connsiteX114" fmla="*/ 1044133 w 7444933"/>
              <a:gd name="connsiteY114" fmla="*/ 4580551 h 5736251"/>
              <a:gd name="connsiteX115" fmla="*/ 1082233 w 7444933"/>
              <a:gd name="connsiteY115" fmla="*/ 4605951 h 5736251"/>
              <a:gd name="connsiteX116" fmla="*/ 1133033 w 7444933"/>
              <a:gd name="connsiteY116" fmla="*/ 4631351 h 5736251"/>
              <a:gd name="connsiteX117" fmla="*/ 1298133 w 7444933"/>
              <a:gd name="connsiteY117" fmla="*/ 4618651 h 5736251"/>
              <a:gd name="connsiteX118" fmla="*/ 1348933 w 7444933"/>
              <a:gd name="connsiteY118" fmla="*/ 4605951 h 5736251"/>
              <a:gd name="connsiteX119" fmla="*/ 1437833 w 7444933"/>
              <a:gd name="connsiteY119" fmla="*/ 4618651 h 5736251"/>
              <a:gd name="connsiteX120" fmla="*/ 1412433 w 7444933"/>
              <a:gd name="connsiteY120" fmla="*/ 4656751 h 5736251"/>
              <a:gd name="connsiteX121" fmla="*/ 1374333 w 7444933"/>
              <a:gd name="connsiteY121" fmla="*/ 4682151 h 5736251"/>
              <a:gd name="connsiteX122" fmla="*/ 1247333 w 7444933"/>
              <a:gd name="connsiteY122" fmla="*/ 4758351 h 5736251"/>
              <a:gd name="connsiteX123" fmla="*/ 1183833 w 7444933"/>
              <a:gd name="connsiteY123" fmla="*/ 4834551 h 5736251"/>
              <a:gd name="connsiteX124" fmla="*/ 1145733 w 7444933"/>
              <a:gd name="connsiteY124" fmla="*/ 4872651 h 5736251"/>
              <a:gd name="connsiteX125" fmla="*/ 1094933 w 7444933"/>
              <a:gd name="connsiteY125" fmla="*/ 4961551 h 5736251"/>
              <a:gd name="connsiteX126" fmla="*/ 1056833 w 7444933"/>
              <a:gd name="connsiteY126" fmla="*/ 5037751 h 5736251"/>
              <a:gd name="connsiteX127" fmla="*/ 1069533 w 7444933"/>
              <a:gd name="connsiteY127" fmla="*/ 5088551 h 5736251"/>
              <a:gd name="connsiteX128" fmla="*/ 1107633 w 7444933"/>
              <a:gd name="connsiteY128" fmla="*/ 5050451 h 5736251"/>
              <a:gd name="connsiteX129" fmla="*/ 1145733 w 7444933"/>
              <a:gd name="connsiteY129" fmla="*/ 4999651 h 5736251"/>
              <a:gd name="connsiteX130" fmla="*/ 1183833 w 7444933"/>
              <a:gd name="connsiteY130" fmla="*/ 4986951 h 5736251"/>
              <a:gd name="connsiteX131" fmla="*/ 1260033 w 7444933"/>
              <a:gd name="connsiteY131" fmla="*/ 4936151 h 5736251"/>
              <a:gd name="connsiteX132" fmla="*/ 1298133 w 7444933"/>
              <a:gd name="connsiteY132" fmla="*/ 4910751 h 5736251"/>
              <a:gd name="connsiteX133" fmla="*/ 1336233 w 7444933"/>
              <a:gd name="connsiteY133" fmla="*/ 4885351 h 5736251"/>
              <a:gd name="connsiteX134" fmla="*/ 1399733 w 7444933"/>
              <a:gd name="connsiteY134" fmla="*/ 4834551 h 5736251"/>
              <a:gd name="connsiteX135" fmla="*/ 1475933 w 7444933"/>
              <a:gd name="connsiteY135" fmla="*/ 4783751 h 5736251"/>
              <a:gd name="connsiteX136" fmla="*/ 1514033 w 7444933"/>
              <a:gd name="connsiteY136" fmla="*/ 4758351 h 5736251"/>
              <a:gd name="connsiteX137" fmla="*/ 1552133 w 7444933"/>
              <a:gd name="connsiteY137" fmla="*/ 4732951 h 5736251"/>
              <a:gd name="connsiteX138" fmla="*/ 1590233 w 7444933"/>
              <a:gd name="connsiteY138" fmla="*/ 4720251 h 5736251"/>
              <a:gd name="connsiteX139" fmla="*/ 1628333 w 7444933"/>
              <a:gd name="connsiteY139" fmla="*/ 4682151 h 5736251"/>
              <a:gd name="connsiteX140" fmla="*/ 1717233 w 7444933"/>
              <a:gd name="connsiteY140" fmla="*/ 4644051 h 5736251"/>
              <a:gd name="connsiteX141" fmla="*/ 1755333 w 7444933"/>
              <a:gd name="connsiteY141" fmla="*/ 4605951 h 5736251"/>
              <a:gd name="connsiteX142" fmla="*/ 1780733 w 7444933"/>
              <a:gd name="connsiteY142" fmla="*/ 4567851 h 5736251"/>
              <a:gd name="connsiteX143" fmla="*/ 1818833 w 7444933"/>
              <a:gd name="connsiteY143" fmla="*/ 4555151 h 5736251"/>
              <a:gd name="connsiteX144" fmla="*/ 1882333 w 7444933"/>
              <a:gd name="connsiteY144" fmla="*/ 4478951 h 5736251"/>
              <a:gd name="connsiteX145" fmla="*/ 1945833 w 7444933"/>
              <a:gd name="connsiteY145" fmla="*/ 4402751 h 5736251"/>
              <a:gd name="connsiteX146" fmla="*/ 1983933 w 7444933"/>
              <a:gd name="connsiteY146" fmla="*/ 4326551 h 5736251"/>
              <a:gd name="connsiteX147" fmla="*/ 2022033 w 7444933"/>
              <a:gd name="connsiteY147" fmla="*/ 4301151 h 5736251"/>
              <a:gd name="connsiteX148" fmla="*/ 2060133 w 7444933"/>
              <a:gd name="connsiteY148" fmla="*/ 4263051 h 5736251"/>
              <a:gd name="connsiteX149" fmla="*/ 2098233 w 7444933"/>
              <a:gd name="connsiteY149" fmla="*/ 4186851 h 5736251"/>
              <a:gd name="connsiteX150" fmla="*/ 2110933 w 7444933"/>
              <a:gd name="connsiteY150" fmla="*/ 4148751 h 5736251"/>
              <a:gd name="connsiteX151" fmla="*/ 2136333 w 7444933"/>
              <a:gd name="connsiteY151" fmla="*/ 4110651 h 5736251"/>
              <a:gd name="connsiteX152" fmla="*/ 2149033 w 7444933"/>
              <a:gd name="connsiteY152" fmla="*/ 4072551 h 5736251"/>
              <a:gd name="connsiteX153" fmla="*/ 2174433 w 7444933"/>
              <a:gd name="connsiteY153" fmla="*/ 4034451 h 5736251"/>
              <a:gd name="connsiteX154" fmla="*/ 2199833 w 7444933"/>
              <a:gd name="connsiteY154" fmla="*/ 3945551 h 5736251"/>
              <a:gd name="connsiteX155" fmla="*/ 2263333 w 7444933"/>
              <a:gd name="connsiteY155" fmla="*/ 3856651 h 5736251"/>
              <a:gd name="connsiteX156" fmla="*/ 2288733 w 7444933"/>
              <a:gd name="connsiteY156" fmla="*/ 3818551 h 5736251"/>
              <a:gd name="connsiteX157" fmla="*/ 2326833 w 7444933"/>
              <a:gd name="connsiteY157" fmla="*/ 3793151 h 5736251"/>
              <a:gd name="connsiteX158" fmla="*/ 2364933 w 7444933"/>
              <a:gd name="connsiteY158" fmla="*/ 3755051 h 5736251"/>
              <a:gd name="connsiteX159" fmla="*/ 2403033 w 7444933"/>
              <a:gd name="connsiteY159" fmla="*/ 3742351 h 5736251"/>
              <a:gd name="connsiteX160" fmla="*/ 2441133 w 7444933"/>
              <a:gd name="connsiteY160" fmla="*/ 3716951 h 5736251"/>
              <a:gd name="connsiteX161" fmla="*/ 2479233 w 7444933"/>
              <a:gd name="connsiteY161" fmla="*/ 3704251 h 5736251"/>
              <a:gd name="connsiteX162" fmla="*/ 2517333 w 7444933"/>
              <a:gd name="connsiteY162" fmla="*/ 3678851 h 5736251"/>
              <a:gd name="connsiteX163" fmla="*/ 2593533 w 7444933"/>
              <a:gd name="connsiteY163" fmla="*/ 3653451 h 5736251"/>
              <a:gd name="connsiteX164" fmla="*/ 2631633 w 7444933"/>
              <a:gd name="connsiteY164" fmla="*/ 3640751 h 5736251"/>
              <a:gd name="connsiteX165" fmla="*/ 2923733 w 7444933"/>
              <a:gd name="connsiteY165" fmla="*/ 3653451 h 5736251"/>
              <a:gd name="connsiteX166" fmla="*/ 2974533 w 7444933"/>
              <a:gd name="connsiteY166" fmla="*/ 3691551 h 5736251"/>
              <a:gd name="connsiteX167" fmla="*/ 3050733 w 7444933"/>
              <a:gd name="connsiteY167" fmla="*/ 3742351 h 5736251"/>
              <a:gd name="connsiteX168" fmla="*/ 3088833 w 7444933"/>
              <a:gd name="connsiteY168" fmla="*/ 3780451 h 5736251"/>
              <a:gd name="connsiteX169" fmla="*/ 3139633 w 7444933"/>
              <a:gd name="connsiteY169" fmla="*/ 3793151 h 5736251"/>
              <a:gd name="connsiteX170" fmla="*/ 3190433 w 7444933"/>
              <a:gd name="connsiteY170" fmla="*/ 3831251 h 5736251"/>
              <a:gd name="connsiteX171" fmla="*/ 3228533 w 7444933"/>
              <a:gd name="connsiteY171" fmla="*/ 3843951 h 5736251"/>
              <a:gd name="connsiteX172" fmla="*/ 3266633 w 7444933"/>
              <a:gd name="connsiteY172" fmla="*/ 3869351 h 5736251"/>
              <a:gd name="connsiteX173" fmla="*/ 3292033 w 7444933"/>
              <a:gd name="connsiteY173" fmla="*/ 3907451 h 5736251"/>
              <a:gd name="connsiteX174" fmla="*/ 3330133 w 7444933"/>
              <a:gd name="connsiteY174" fmla="*/ 3958251 h 5736251"/>
              <a:gd name="connsiteX175" fmla="*/ 3342833 w 7444933"/>
              <a:gd name="connsiteY175" fmla="*/ 4009051 h 5736251"/>
              <a:gd name="connsiteX176" fmla="*/ 3355533 w 7444933"/>
              <a:gd name="connsiteY176" fmla="*/ 4047151 h 5736251"/>
              <a:gd name="connsiteX177" fmla="*/ 3380933 w 7444933"/>
              <a:gd name="connsiteY177" fmla="*/ 4097951 h 5736251"/>
              <a:gd name="connsiteX178" fmla="*/ 3406333 w 7444933"/>
              <a:gd name="connsiteY178" fmla="*/ 4136051 h 5736251"/>
              <a:gd name="connsiteX179" fmla="*/ 3431733 w 7444933"/>
              <a:gd name="connsiteY179" fmla="*/ 4212251 h 5736251"/>
              <a:gd name="connsiteX180" fmla="*/ 3457133 w 7444933"/>
              <a:gd name="connsiteY180" fmla="*/ 4288451 h 5736251"/>
              <a:gd name="connsiteX181" fmla="*/ 3469833 w 7444933"/>
              <a:gd name="connsiteY181" fmla="*/ 4326551 h 5736251"/>
              <a:gd name="connsiteX182" fmla="*/ 3482533 w 7444933"/>
              <a:gd name="connsiteY182" fmla="*/ 4402751 h 5736251"/>
              <a:gd name="connsiteX183" fmla="*/ 3571433 w 7444933"/>
              <a:gd name="connsiteY183" fmla="*/ 4517051 h 5736251"/>
              <a:gd name="connsiteX184" fmla="*/ 3685733 w 7444933"/>
              <a:gd name="connsiteY184" fmla="*/ 4542451 h 5736251"/>
              <a:gd name="connsiteX185" fmla="*/ 3698433 w 7444933"/>
              <a:gd name="connsiteY185" fmla="*/ 4580551 h 5736251"/>
              <a:gd name="connsiteX186" fmla="*/ 3685733 w 7444933"/>
              <a:gd name="connsiteY186" fmla="*/ 4669451 h 5736251"/>
              <a:gd name="connsiteX187" fmla="*/ 3622233 w 7444933"/>
              <a:gd name="connsiteY187" fmla="*/ 4783751 h 5736251"/>
              <a:gd name="connsiteX188" fmla="*/ 3584133 w 7444933"/>
              <a:gd name="connsiteY188" fmla="*/ 4821851 h 5736251"/>
              <a:gd name="connsiteX189" fmla="*/ 3546033 w 7444933"/>
              <a:gd name="connsiteY189" fmla="*/ 4834551 h 5736251"/>
              <a:gd name="connsiteX190" fmla="*/ 3469833 w 7444933"/>
              <a:gd name="connsiteY190" fmla="*/ 4885351 h 5736251"/>
              <a:gd name="connsiteX191" fmla="*/ 3368233 w 7444933"/>
              <a:gd name="connsiteY191" fmla="*/ 4910751 h 5736251"/>
              <a:gd name="connsiteX192" fmla="*/ 3253933 w 7444933"/>
              <a:gd name="connsiteY192" fmla="*/ 4961551 h 5736251"/>
              <a:gd name="connsiteX193" fmla="*/ 3215833 w 7444933"/>
              <a:gd name="connsiteY193" fmla="*/ 4974251 h 5736251"/>
              <a:gd name="connsiteX194" fmla="*/ 3165033 w 7444933"/>
              <a:gd name="connsiteY194" fmla="*/ 5050451 h 5736251"/>
              <a:gd name="connsiteX195" fmla="*/ 3139633 w 7444933"/>
              <a:gd name="connsiteY195" fmla="*/ 5088551 h 5736251"/>
              <a:gd name="connsiteX196" fmla="*/ 3126933 w 7444933"/>
              <a:gd name="connsiteY196" fmla="*/ 5126651 h 5736251"/>
              <a:gd name="connsiteX197" fmla="*/ 3101533 w 7444933"/>
              <a:gd name="connsiteY197" fmla="*/ 5215551 h 5736251"/>
              <a:gd name="connsiteX198" fmla="*/ 3139633 w 7444933"/>
              <a:gd name="connsiteY198" fmla="*/ 5380651 h 5736251"/>
              <a:gd name="connsiteX199" fmla="*/ 3152333 w 7444933"/>
              <a:gd name="connsiteY199" fmla="*/ 5418751 h 5736251"/>
              <a:gd name="connsiteX200" fmla="*/ 3177733 w 7444933"/>
              <a:gd name="connsiteY200" fmla="*/ 5456851 h 5736251"/>
              <a:gd name="connsiteX201" fmla="*/ 3177733 w 7444933"/>
              <a:gd name="connsiteY201" fmla="*/ 5583851 h 5736251"/>
              <a:gd name="connsiteX202" fmla="*/ 3190433 w 7444933"/>
              <a:gd name="connsiteY202" fmla="*/ 5520351 h 5736251"/>
              <a:gd name="connsiteX203" fmla="*/ 3215833 w 7444933"/>
              <a:gd name="connsiteY203" fmla="*/ 5444151 h 5736251"/>
              <a:gd name="connsiteX204" fmla="*/ 3241233 w 7444933"/>
              <a:gd name="connsiteY204" fmla="*/ 5355251 h 5736251"/>
              <a:gd name="connsiteX205" fmla="*/ 3304733 w 7444933"/>
              <a:gd name="connsiteY205" fmla="*/ 5279051 h 5736251"/>
              <a:gd name="connsiteX206" fmla="*/ 3342833 w 7444933"/>
              <a:gd name="connsiteY206" fmla="*/ 5228251 h 5736251"/>
              <a:gd name="connsiteX207" fmla="*/ 3368233 w 7444933"/>
              <a:gd name="connsiteY207" fmla="*/ 5177451 h 5736251"/>
              <a:gd name="connsiteX208" fmla="*/ 3444433 w 7444933"/>
              <a:gd name="connsiteY208" fmla="*/ 5126651 h 5736251"/>
              <a:gd name="connsiteX209" fmla="*/ 3482533 w 7444933"/>
              <a:gd name="connsiteY209" fmla="*/ 5088551 h 5736251"/>
              <a:gd name="connsiteX210" fmla="*/ 3507933 w 7444933"/>
              <a:gd name="connsiteY210" fmla="*/ 5050451 h 5736251"/>
              <a:gd name="connsiteX211" fmla="*/ 3546033 w 7444933"/>
              <a:gd name="connsiteY211" fmla="*/ 5037751 h 5736251"/>
              <a:gd name="connsiteX212" fmla="*/ 3584133 w 7444933"/>
              <a:gd name="connsiteY212" fmla="*/ 5012351 h 5736251"/>
              <a:gd name="connsiteX213" fmla="*/ 3647633 w 7444933"/>
              <a:gd name="connsiteY213" fmla="*/ 4961551 h 5736251"/>
              <a:gd name="connsiteX214" fmla="*/ 3723833 w 7444933"/>
              <a:gd name="connsiteY214" fmla="*/ 4885351 h 5736251"/>
              <a:gd name="connsiteX215" fmla="*/ 3736533 w 7444933"/>
              <a:gd name="connsiteY215" fmla="*/ 4847251 h 5736251"/>
              <a:gd name="connsiteX216" fmla="*/ 3800033 w 7444933"/>
              <a:gd name="connsiteY216" fmla="*/ 4758351 h 5736251"/>
              <a:gd name="connsiteX217" fmla="*/ 3838133 w 7444933"/>
              <a:gd name="connsiteY217" fmla="*/ 4682151 h 5736251"/>
              <a:gd name="connsiteX218" fmla="*/ 3863533 w 7444933"/>
              <a:gd name="connsiteY218" fmla="*/ 4593251 h 5736251"/>
              <a:gd name="connsiteX219" fmla="*/ 3876233 w 7444933"/>
              <a:gd name="connsiteY219" fmla="*/ 4555151 h 5736251"/>
              <a:gd name="connsiteX220" fmla="*/ 3850833 w 7444933"/>
              <a:gd name="connsiteY220" fmla="*/ 4351951 h 5736251"/>
              <a:gd name="connsiteX221" fmla="*/ 3825433 w 7444933"/>
              <a:gd name="connsiteY221" fmla="*/ 4301151 h 5736251"/>
              <a:gd name="connsiteX222" fmla="*/ 3800033 w 7444933"/>
              <a:gd name="connsiteY222" fmla="*/ 4263051 h 5736251"/>
              <a:gd name="connsiteX223" fmla="*/ 3749233 w 7444933"/>
              <a:gd name="connsiteY223" fmla="*/ 4224951 h 5736251"/>
              <a:gd name="connsiteX224" fmla="*/ 3673033 w 7444933"/>
              <a:gd name="connsiteY224" fmla="*/ 4174151 h 5736251"/>
              <a:gd name="connsiteX225" fmla="*/ 3647633 w 7444933"/>
              <a:gd name="connsiteY225" fmla="*/ 4136051 h 5736251"/>
              <a:gd name="connsiteX226" fmla="*/ 3622233 w 7444933"/>
              <a:gd name="connsiteY226" fmla="*/ 4034451 h 5736251"/>
              <a:gd name="connsiteX227" fmla="*/ 3647633 w 7444933"/>
              <a:gd name="connsiteY227" fmla="*/ 3843951 h 5736251"/>
              <a:gd name="connsiteX228" fmla="*/ 3673033 w 7444933"/>
              <a:gd name="connsiteY228" fmla="*/ 3742351 h 5736251"/>
              <a:gd name="connsiteX229" fmla="*/ 3698433 w 7444933"/>
              <a:gd name="connsiteY229" fmla="*/ 3704251 h 5736251"/>
              <a:gd name="connsiteX230" fmla="*/ 3711133 w 7444933"/>
              <a:gd name="connsiteY230" fmla="*/ 3666151 h 5736251"/>
              <a:gd name="connsiteX231" fmla="*/ 3749233 w 7444933"/>
              <a:gd name="connsiteY231" fmla="*/ 3628051 h 5736251"/>
              <a:gd name="connsiteX232" fmla="*/ 3774633 w 7444933"/>
              <a:gd name="connsiteY232" fmla="*/ 3589951 h 5736251"/>
              <a:gd name="connsiteX233" fmla="*/ 3812733 w 7444933"/>
              <a:gd name="connsiteY233" fmla="*/ 3577251 h 5736251"/>
              <a:gd name="connsiteX234" fmla="*/ 3850833 w 7444933"/>
              <a:gd name="connsiteY234" fmla="*/ 3551851 h 5736251"/>
              <a:gd name="connsiteX235" fmla="*/ 3888933 w 7444933"/>
              <a:gd name="connsiteY235" fmla="*/ 3539151 h 5736251"/>
              <a:gd name="connsiteX236" fmla="*/ 4041333 w 7444933"/>
              <a:gd name="connsiteY236" fmla="*/ 3513751 h 5736251"/>
              <a:gd name="connsiteX237" fmla="*/ 4168333 w 7444933"/>
              <a:gd name="connsiteY237" fmla="*/ 3488351 h 5736251"/>
              <a:gd name="connsiteX238" fmla="*/ 4371533 w 7444933"/>
              <a:gd name="connsiteY238" fmla="*/ 3475651 h 5736251"/>
              <a:gd name="connsiteX239" fmla="*/ 4892233 w 7444933"/>
              <a:gd name="connsiteY239" fmla="*/ 3488351 h 5736251"/>
              <a:gd name="connsiteX240" fmla="*/ 4943033 w 7444933"/>
              <a:gd name="connsiteY240" fmla="*/ 3501051 h 5736251"/>
              <a:gd name="connsiteX241" fmla="*/ 4981133 w 7444933"/>
              <a:gd name="connsiteY241" fmla="*/ 3526451 h 5736251"/>
              <a:gd name="connsiteX242" fmla="*/ 5070033 w 7444933"/>
              <a:gd name="connsiteY242" fmla="*/ 3551851 h 5736251"/>
              <a:gd name="connsiteX243" fmla="*/ 5146233 w 7444933"/>
              <a:gd name="connsiteY243" fmla="*/ 3602651 h 5736251"/>
              <a:gd name="connsiteX244" fmla="*/ 5222433 w 7444933"/>
              <a:gd name="connsiteY244" fmla="*/ 3653451 h 5736251"/>
              <a:gd name="connsiteX245" fmla="*/ 5260533 w 7444933"/>
              <a:gd name="connsiteY245" fmla="*/ 3678851 h 5736251"/>
              <a:gd name="connsiteX246" fmla="*/ 5324033 w 7444933"/>
              <a:gd name="connsiteY246" fmla="*/ 3742351 h 5736251"/>
              <a:gd name="connsiteX247" fmla="*/ 5387533 w 7444933"/>
              <a:gd name="connsiteY247" fmla="*/ 3831251 h 5736251"/>
              <a:gd name="connsiteX248" fmla="*/ 5412933 w 7444933"/>
              <a:gd name="connsiteY248" fmla="*/ 3920151 h 5736251"/>
              <a:gd name="connsiteX249" fmla="*/ 5463733 w 7444933"/>
              <a:gd name="connsiteY249" fmla="*/ 4034451 h 5736251"/>
              <a:gd name="connsiteX250" fmla="*/ 5476433 w 7444933"/>
              <a:gd name="connsiteY250" fmla="*/ 4123351 h 5736251"/>
              <a:gd name="connsiteX251" fmla="*/ 5489133 w 7444933"/>
              <a:gd name="connsiteY251" fmla="*/ 4174151 h 5736251"/>
              <a:gd name="connsiteX252" fmla="*/ 5501833 w 7444933"/>
              <a:gd name="connsiteY252" fmla="*/ 4250351 h 5736251"/>
              <a:gd name="connsiteX253" fmla="*/ 5489133 w 7444933"/>
              <a:gd name="connsiteY253" fmla="*/ 4644051 h 5736251"/>
              <a:gd name="connsiteX254" fmla="*/ 5476433 w 7444933"/>
              <a:gd name="connsiteY254" fmla="*/ 4707551 h 5736251"/>
              <a:gd name="connsiteX255" fmla="*/ 5451033 w 7444933"/>
              <a:gd name="connsiteY255" fmla="*/ 4961551 h 5736251"/>
              <a:gd name="connsiteX256" fmla="*/ 5425633 w 7444933"/>
              <a:gd name="connsiteY256" fmla="*/ 4999651 h 5736251"/>
              <a:gd name="connsiteX257" fmla="*/ 5412933 w 7444933"/>
              <a:gd name="connsiteY257" fmla="*/ 5050451 h 5736251"/>
              <a:gd name="connsiteX258" fmla="*/ 5336733 w 7444933"/>
              <a:gd name="connsiteY258" fmla="*/ 5101251 h 5736251"/>
              <a:gd name="connsiteX259" fmla="*/ 5247833 w 7444933"/>
              <a:gd name="connsiteY259" fmla="*/ 5139351 h 5736251"/>
              <a:gd name="connsiteX260" fmla="*/ 5222433 w 7444933"/>
              <a:gd name="connsiteY260" fmla="*/ 5177451 h 5736251"/>
              <a:gd name="connsiteX261" fmla="*/ 5158933 w 7444933"/>
              <a:gd name="connsiteY261" fmla="*/ 5253651 h 5736251"/>
              <a:gd name="connsiteX262" fmla="*/ 5146233 w 7444933"/>
              <a:gd name="connsiteY262" fmla="*/ 5291751 h 5736251"/>
              <a:gd name="connsiteX263" fmla="*/ 5120833 w 7444933"/>
              <a:gd name="connsiteY263" fmla="*/ 5418751 h 5736251"/>
              <a:gd name="connsiteX264" fmla="*/ 5108133 w 7444933"/>
              <a:gd name="connsiteY264" fmla="*/ 5494951 h 5736251"/>
              <a:gd name="connsiteX265" fmla="*/ 5082733 w 7444933"/>
              <a:gd name="connsiteY265" fmla="*/ 5533051 h 5736251"/>
              <a:gd name="connsiteX266" fmla="*/ 5006533 w 7444933"/>
              <a:gd name="connsiteY266" fmla="*/ 5558451 h 5736251"/>
              <a:gd name="connsiteX267" fmla="*/ 4993833 w 7444933"/>
              <a:gd name="connsiteY267" fmla="*/ 5736251 h 5736251"/>
              <a:gd name="connsiteX268" fmla="*/ 5031933 w 7444933"/>
              <a:gd name="connsiteY268" fmla="*/ 5647351 h 5736251"/>
              <a:gd name="connsiteX269" fmla="*/ 5057333 w 7444933"/>
              <a:gd name="connsiteY269" fmla="*/ 5596551 h 5736251"/>
              <a:gd name="connsiteX270" fmla="*/ 5095433 w 7444933"/>
              <a:gd name="connsiteY270" fmla="*/ 5558451 h 5736251"/>
              <a:gd name="connsiteX271" fmla="*/ 5184333 w 7444933"/>
              <a:gd name="connsiteY271" fmla="*/ 5431451 h 5736251"/>
              <a:gd name="connsiteX272" fmla="*/ 5298633 w 7444933"/>
              <a:gd name="connsiteY272" fmla="*/ 5317151 h 5736251"/>
              <a:gd name="connsiteX273" fmla="*/ 5336733 w 7444933"/>
              <a:gd name="connsiteY273" fmla="*/ 5279051 h 5736251"/>
              <a:gd name="connsiteX274" fmla="*/ 5362133 w 7444933"/>
              <a:gd name="connsiteY274" fmla="*/ 5240951 h 5736251"/>
              <a:gd name="connsiteX275" fmla="*/ 5438333 w 7444933"/>
              <a:gd name="connsiteY275" fmla="*/ 5190151 h 5736251"/>
              <a:gd name="connsiteX276" fmla="*/ 5476433 w 7444933"/>
              <a:gd name="connsiteY276" fmla="*/ 5152051 h 5736251"/>
              <a:gd name="connsiteX277" fmla="*/ 5527233 w 7444933"/>
              <a:gd name="connsiteY277" fmla="*/ 5075851 h 5736251"/>
              <a:gd name="connsiteX278" fmla="*/ 5603433 w 7444933"/>
              <a:gd name="connsiteY278" fmla="*/ 4999651 h 5736251"/>
              <a:gd name="connsiteX279" fmla="*/ 5616133 w 7444933"/>
              <a:gd name="connsiteY279" fmla="*/ 4961551 h 5736251"/>
              <a:gd name="connsiteX280" fmla="*/ 5666933 w 7444933"/>
              <a:gd name="connsiteY280" fmla="*/ 4885351 h 5736251"/>
              <a:gd name="connsiteX281" fmla="*/ 5705033 w 7444933"/>
              <a:gd name="connsiteY281" fmla="*/ 4783751 h 5736251"/>
              <a:gd name="connsiteX282" fmla="*/ 5730433 w 7444933"/>
              <a:gd name="connsiteY282" fmla="*/ 4707551 h 5736251"/>
              <a:gd name="connsiteX283" fmla="*/ 5743133 w 7444933"/>
              <a:gd name="connsiteY283" fmla="*/ 4669451 h 5736251"/>
              <a:gd name="connsiteX284" fmla="*/ 5730433 w 7444933"/>
              <a:gd name="connsiteY284" fmla="*/ 4136051 h 5736251"/>
              <a:gd name="connsiteX285" fmla="*/ 5717733 w 7444933"/>
              <a:gd name="connsiteY285" fmla="*/ 4059851 h 5736251"/>
              <a:gd name="connsiteX286" fmla="*/ 5666933 w 7444933"/>
              <a:gd name="connsiteY286" fmla="*/ 3983651 h 5736251"/>
              <a:gd name="connsiteX287" fmla="*/ 5616133 w 7444933"/>
              <a:gd name="connsiteY287" fmla="*/ 3970951 h 5736251"/>
              <a:gd name="connsiteX288" fmla="*/ 5578033 w 7444933"/>
              <a:gd name="connsiteY288" fmla="*/ 3958251 h 5736251"/>
              <a:gd name="connsiteX289" fmla="*/ 5539933 w 7444933"/>
              <a:gd name="connsiteY289" fmla="*/ 3843951 h 5736251"/>
              <a:gd name="connsiteX290" fmla="*/ 5527233 w 7444933"/>
              <a:gd name="connsiteY290" fmla="*/ 3805851 h 5736251"/>
              <a:gd name="connsiteX291" fmla="*/ 5514533 w 7444933"/>
              <a:gd name="connsiteY291" fmla="*/ 3755051 h 5736251"/>
              <a:gd name="connsiteX292" fmla="*/ 5501833 w 7444933"/>
              <a:gd name="connsiteY292" fmla="*/ 3691551 h 5736251"/>
              <a:gd name="connsiteX293" fmla="*/ 5438333 w 7444933"/>
              <a:gd name="connsiteY293" fmla="*/ 3628051 h 5736251"/>
              <a:gd name="connsiteX294" fmla="*/ 5362133 w 7444933"/>
              <a:gd name="connsiteY294" fmla="*/ 3577251 h 5736251"/>
              <a:gd name="connsiteX295" fmla="*/ 5324033 w 7444933"/>
              <a:gd name="connsiteY295" fmla="*/ 3539151 h 5736251"/>
              <a:gd name="connsiteX296" fmla="*/ 5285933 w 7444933"/>
              <a:gd name="connsiteY296" fmla="*/ 3513751 h 5736251"/>
              <a:gd name="connsiteX297" fmla="*/ 5349433 w 7444933"/>
              <a:gd name="connsiteY297" fmla="*/ 3450251 h 5736251"/>
              <a:gd name="connsiteX298" fmla="*/ 5501833 w 7444933"/>
              <a:gd name="connsiteY298" fmla="*/ 3437551 h 5736251"/>
              <a:gd name="connsiteX299" fmla="*/ 5628833 w 7444933"/>
              <a:gd name="connsiteY299" fmla="*/ 3412151 h 5736251"/>
              <a:gd name="connsiteX300" fmla="*/ 5908233 w 7444933"/>
              <a:gd name="connsiteY300" fmla="*/ 3386751 h 5736251"/>
              <a:gd name="connsiteX301" fmla="*/ 6086033 w 7444933"/>
              <a:gd name="connsiteY301" fmla="*/ 3399451 h 5736251"/>
              <a:gd name="connsiteX302" fmla="*/ 6200333 w 7444933"/>
              <a:gd name="connsiteY302" fmla="*/ 3450251 h 5736251"/>
              <a:gd name="connsiteX303" fmla="*/ 6251133 w 7444933"/>
              <a:gd name="connsiteY303" fmla="*/ 3475651 h 5736251"/>
              <a:gd name="connsiteX304" fmla="*/ 6276533 w 7444933"/>
              <a:gd name="connsiteY304" fmla="*/ 3513751 h 5736251"/>
              <a:gd name="connsiteX305" fmla="*/ 6314633 w 7444933"/>
              <a:gd name="connsiteY305" fmla="*/ 3526451 h 5736251"/>
              <a:gd name="connsiteX306" fmla="*/ 6340033 w 7444933"/>
              <a:gd name="connsiteY306" fmla="*/ 4224951 h 5736251"/>
              <a:gd name="connsiteX307" fmla="*/ 6340033 w 7444933"/>
              <a:gd name="connsiteY307" fmla="*/ 4224951 h 5736251"/>
              <a:gd name="connsiteX308" fmla="*/ 6365433 w 7444933"/>
              <a:gd name="connsiteY308" fmla="*/ 4377351 h 5736251"/>
              <a:gd name="connsiteX309" fmla="*/ 6378133 w 7444933"/>
              <a:gd name="connsiteY309" fmla="*/ 4428151 h 5736251"/>
              <a:gd name="connsiteX310" fmla="*/ 6403533 w 7444933"/>
              <a:gd name="connsiteY310" fmla="*/ 4567851 h 5736251"/>
              <a:gd name="connsiteX311" fmla="*/ 6428933 w 7444933"/>
              <a:gd name="connsiteY311" fmla="*/ 4656751 h 5736251"/>
              <a:gd name="connsiteX312" fmla="*/ 6454333 w 7444933"/>
              <a:gd name="connsiteY312" fmla="*/ 4694851 h 5736251"/>
              <a:gd name="connsiteX313" fmla="*/ 6467033 w 7444933"/>
              <a:gd name="connsiteY313" fmla="*/ 4732951 h 5736251"/>
              <a:gd name="connsiteX314" fmla="*/ 6441633 w 7444933"/>
              <a:gd name="connsiteY314" fmla="*/ 4618651 h 5736251"/>
              <a:gd name="connsiteX315" fmla="*/ 6428933 w 7444933"/>
              <a:gd name="connsiteY315" fmla="*/ 4440851 h 5736251"/>
              <a:gd name="connsiteX316" fmla="*/ 6403533 w 7444933"/>
              <a:gd name="connsiteY316" fmla="*/ 4326551 h 5736251"/>
              <a:gd name="connsiteX317" fmla="*/ 6378133 w 7444933"/>
              <a:gd name="connsiteY317" fmla="*/ 4186851 h 5736251"/>
              <a:gd name="connsiteX318" fmla="*/ 6390833 w 7444933"/>
              <a:gd name="connsiteY318" fmla="*/ 3742351 h 5736251"/>
              <a:gd name="connsiteX319" fmla="*/ 6416233 w 7444933"/>
              <a:gd name="connsiteY319" fmla="*/ 3704251 h 5736251"/>
              <a:gd name="connsiteX320" fmla="*/ 6492433 w 7444933"/>
              <a:gd name="connsiteY320" fmla="*/ 3628051 h 5736251"/>
              <a:gd name="connsiteX321" fmla="*/ 6581333 w 7444933"/>
              <a:gd name="connsiteY321" fmla="*/ 3539151 h 5736251"/>
              <a:gd name="connsiteX322" fmla="*/ 6619433 w 7444933"/>
              <a:gd name="connsiteY322" fmla="*/ 3513751 h 5736251"/>
              <a:gd name="connsiteX323" fmla="*/ 7241733 w 7444933"/>
              <a:gd name="connsiteY323" fmla="*/ 3501051 h 5736251"/>
              <a:gd name="connsiteX324" fmla="*/ 7381433 w 7444933"/>
              <a:gd name="connsiteY324" fmla="*/ 3488351 h 5736251"/>
              <a:gd name="connsiteX325" fmla="*/ 7419533 w 7444933"/>
              <a:gd name="connsiteY325" fmla="*/ 3475651 h 5736251"/>
              <a:gd name="connsiteX326" fmla="*/ 7444933 w 7444933"/>
              <a:gd name="connsiteY326" fmla="*/ 3437551 h 5736251"/>
              <a:gd name="connsiteX327" fmla="*/ 7152833 w 7444933"/>
              <a:gd name="connsiteY327" fmla="*/ 3412151 h 5736251"/>
              <a:gd name="connsiteX328" fmla="*/ 7114733 w 7444933"/>
              <a:gd name="connsiteY328" fmla="*/ 3399451 h 5736251"/>
              <a:gd name="connsiteX329" fmla="*/ 7013133 w 7444933"/>
              <a:gd name="connsiteY329" fmla="*/ 3374051 h 5736251"/>
              <a:gd name="connsiteX330" fmla="*/ 6873433 w 7444933"/>
              <a:gd name="connsiteY330" fmla="*/ 3335951 h 5736251"/>
              <a:gd name="connsiteX331" fmla="*/ 6784533 w 7444933"/>
              <a:gd name="connsiteY331" fmla="*/ 3310551 h 5736251"/>
              <a:gd name="connsiteX332" fmla="*/ 6733733 w 7444933"/>
              <a:gd name="connsiteY332" fmla="*/ 3297851 h 5736251"/>
              <a:gd name="connsiteX333" fmla="*/ 6073333 w 7444933"/>
              <a:gd name="connsiteY333" fmla="*/ 3285151 h 5736251"/>
              <a:gd name="connsiteX334" fmla="*/ 5933633 w 7444933"/>
              <a:gd name="connsiteY334" fmla="*/ 3247051 h 5736251"/>
              <a:gd name="connsiteX335" fmla="*/ 5882833 w 7444933"/>
              <a:gd name="connsiteY335" fmla="*/ 3234351 h 5736251"/>
              <a:gd name="connsiteX336" fmla="*/ 5844733 w 7444933"/>
              <a:gd name="connsiteY336" fmla="*/ 3221651 h 5736251"/>
              <a:gd name="connsiteX337" fmla="*/ 5412933 w 7444933"/>
              <a:gd name="connsiteY337" fmla="*/ 3208951 h 5736251"/>
              <a:gd name="connsiteX338" fmla="*/ 5298633 w 7444933"/>
              <a:gd name="connsiteY338" fmla="*/ 3183551 h 5736251"/>
              <a:gd name="connsiteX339" fmla="*/ 5222433 w 7444933"/>
              <a:gd name="connsiteY339" fmla="*/ 3158151 h 5736251"/>
              <a:gd name="connsiteX340" fmla="*/ 5184333 w 7444933"/>
              <a:gd name="connsiteY340" fmla="*/ 3145451 h 5736251"/>
              <a:gd name="connsiteX341" fmla="*/ 5146233 w 7444933"/>
              <a:gd name="connsiteY341" fmla="*/ 3132751 h 5736251"/>
              <a:gd name="connsiteX342" fmla="*/ 5108133 w 7444933"/>
              <a:gd name="connsiteY342" fmla="*/ 3107351 h 5736251"/>
              <a:gd name="connsiteX343" fmla="*/ 5070033 w 7444933"/>
              <a:gd name="connsiteY343" fmla="*/ 3094651 h 5736251"/>
              <a:gd name="connsiteX344" fmla="*/ 5019233 w 7444933"/>
              <a:gd name="connsiteY344" fmla="*/ 3069251 h 5736251"/>
              <a:gd name="connsiteX345" fmla="*/ 4981133 w 7444933"/>
              <a:gd name="connsiteY345" fmla="*/ 3043851 h 5736251"/>
              <a:gd name="connsiteX346" fmla="*/ 4943033 w 7444933"/>
              <a:gd name="connsiteY346" fmla="*/ 3031151 h 5736251"/>
              <a:gd name="connsiteX347" fmla="*/ 4866833 w 7444933"/>
              <a:gd name="connsiteY347" fmla="*/ 2980351 h 5736251"/>
              <a:gd name="connsiteX348" fmla="*/ 4828733 w 7444933"/>
              <a:gd name="connsiteY348" fmla="*/ 2954951 h 5736251"/>
              <a:gd name="connsiteX349" fmla="*/ 4701733 w 7444933"/>
              <a:gd name="connsiteY349" fmla="*/ 2916851 h 5736251"/>
              <a:gd name="connsiteX350" fmla="*/ 4663633 w 7444933"/>
              <a:gd name="connsiteY350" fmla="*/ 2904151 h 5736251"/>
              <a:gd name="connsiteX351" fmla="*/ 4574733 w 7444933"/>
              <a:gd name="connsiteY351" fmla="*/ 2891451 h 5736251"/>
              <a:gd name="connsiteX352" fmla="*/ 4549333 w 7444933"/>
              <a:gd name="connsiteY352" fmla="*/ 2789851 h 5736251"/>
              <a:gd name="connsiteX353" fmla="*/ 4587433 w 7444933"/>
              <a:gd name="connsiteY353" fmla="*/ 2535851 h 5736251"/>
              <a:gd name="connsiteX354" fmla="*/ 4562033 w 7444933"/>
              <a:gd name="connsiteY354" fmla="*/ 2446951 h 5736251"/>
              <a:gd name="connsiteX355" fmla="*/ 4498533 w 7444933"/>
              <a:gd name="connsiteY355" fmla="*/ 2358051 h 5736251"/>
              <a:gd name="connsiteX356" fmla="*/ 4460433 w 7444933"/>
              <a:gd name="connsiteY356" fmla="*/ 2243751 h 5736251"/>
              <a:gd name="connsiteX357" fmla="*/ 4447733 w 7444933"/>
              <a:gd name="connsiteY357" fmla="*/ 2205651 h 5736251"/>
              <a:gd name="connsiteX358" fmla="*/ 4447733 w 7444933"/>
              <a:gd name="connsiteY358" fmla="*/ 1964351 h 5736251"/>
              <a:gd name="connsiteX359" fmla="*/ 4473133 w 7444933"/>
              <a:gd name="connsiteY359" fmla="*/ 1926251 h 5736251"/>
              <a:gd name="connsiteX360" fmla="*/ 4523933 w 7444933"/>
              <a:gd name="connsiteY360" fmla="*/ 1850051 h 5736251"/>
              <a:gd name="connsiteX361" fmla="*/ 4587433 w 7444933"/>
              <a:gd name="connsiteY361" fmla="*/ 1799251 h 5736251"/>
              <a:gd name="connsiteX362" fmla="*/ 4625533 w 7444933"/>
              <a:gd name="connsiteY362" fmla="*/ 1761151 h 5736251"/>
              <a:gd name="connsiteX363" fmla="*/ 4663633 w 7444933"/>
              <a:gd name="connsiteY363" fmla="*/ 1748451 h 5736251"/>
              <a:gd name="connsiteX364" fmla="*/ 4714433 w 7444933"/>
              <a:gd name="connsiteY364" fmla="*/ 1723051 h 5736251"/>
              <a:gd name="connsiteX365" fmla="*/ 4841433 w 7444933"/>
              <a:gd name="connsiteY365" fmla="*/ 1634151 h 5736251"/>
              <a:gd name="connsiteX366" fmla="*/ 4930333 w 7444933"/>
              <a:gd name="connsiteY366" fmla="*/ 1596051 h 5736251"/>
              <a:gd name="connsiteX367" fmla="*/ 4993833 w 7444933"/>
              <a:gd name="connsiteY367" fmla="*/ 1570651 h 5736251"/>
              <a:gd name="connsiteX368" fmla="*/ 5057333 w 7444933"/>
              <a:gd name="connsiteY368" fmla="*/ 1557951 h 5736251"/>
              <a:gd name="connsiteX369" fmla="*/ 5108133 w 7444933"/>
              <a:gd name="connsiteY369" fmla="*/ 1545251 h 5736251"/>
              <a:gd name="connsiteX370" fmla="*/ 5146233 w 7444933"/>
              <a:gd name="connsiteY370" fmla="*/ 1519851 h 5736251"/>
              <a:gd name="connsiteX371" fmla="*/ 5349433 w 7444933"/>
              <a:gd name="connsiteY371" fmla="*/ 1494451 h 5736251"/>
              <a:gd name="connsiteX372" fmla="*/ 5552633 w 7444933"/>
              <a:gd name="connsiteY372" fmla="*/ 1494451 h 5736251"/>
              <a:gd name="connsiteX373" fmla="*/ 5590733 w 7444933"/>
              <a:gd name="connsiteY373" fmla="*/ 1507151 h 5736251"/>
              <a:gd name="connsiteX374" fmla="*/ 5666933 w 7444933"/>
              <a:gd name="connsiteY374" fmla="*/ 1570651 h 5736251"/>
              <a:gd name="connsiteX375" fmla="*/ 5705033 w 7444933"/>
              <a:gd name="connsiteY375" fmla="*/ 1646851 h 5736251"/>
              <a:gd name="connsiteX376" fmla="*/ 5730433 w 7444933"/>
              <a:gd name="connsiteY376" fmla="*/ 1748451 h 5736251"/>
              <a:gd name="connsiteX377" fmla="*/ 5717733 w 7444933"/>
              <a:gd name="connsiteY377" fmla="*/ 2154851 h 5736251"/>
              <a:gd name="connsiteX378" fmla="*/ 5666933 w 7444933"/>
              <a:gd name="connsiteY378" fmla="*/ 2269151 h 5736251"/>
              <a:gd name="connsiteX379" fmla="*/ 5590733 w 7444933"/>
              <a:gd name="connsiteY379" fmla="*/ 2370751 h 5736251"/>
              <a:gd name="connsiteX380" fmla="*/ 5552633 w 7444933"/>
              <a:gd name="connsiteY380" fmla="*/ 2446951 h 5736251"/>
              <a:gd name="connsiteX381" fmla="*/ 5514533 w 7444933"/>
              <a:gd name="connsiteY381" fmla="*/ 2497751 h 5736251"/>
              <a:gd name="connsiteX382" fmla="*/ 5552633 w 7444933"/>
              <a:gd name="connsiteY382" fmla="*/ 2459651 h 5736251"/>
              <a:gd name="connsiteX383" fmla="*/ 5590733 w 7444933"/>
              <a:gd name="connsiteY383" fmla="*/ 2434251 h 5736251"/>
              <a:gd name="connsiteX384" fmla="*/ 5641533 w 7444933"/>
              <a:gd name="connsiteY384" fmla="*/ 2396151 h 5736251"/>
              <a:gd name="connsiteX385" fmla="*/ 5705033 w 7444933"/>
              <a:gd name="connsiteY385" fmla="*/ 2332651 h 5736251"/>
              <a:gd name="connsiteX386" fmla="*/ 5755833 w 7444933"/>
              <a:gd name="connsiteY386" fmla="*/ 2243751 h 5736251"/>
              <a:gd name="connsiteX387" fmla="*/ 5768533 w 7444933"/>
              <a:gd name="connsiteY387" fmla="*/ 2205651 h 5736251"/>
              <a:gd name="connsiteX388" fmla="*/ 5806633 w 7444933"/>
              <a:gd name="connsiteY388" fmla="*/ 2154851 h 5736251"/>
              <a:gd name="connsiteX389" fmla="*/ 5819333 w 7444933"/>
              <a:gd name="connsiteY389" fmla="*/ 2104051 h 5736251"/>
              <a:gd name="connsiteX390" fmla="*/ 5844733 w 7444933"/>
              <a:gd name="connsiteY390" fmla="*/ 2027851 h 5736251"/>
              <a:gd name="connsiteX391" fmla="*/ 5870133 w 7444933"/>
              <a:gd name="connsiteY391" fmla="*/ 1773851 h 5736251"/>
              <a:gd name="connsiteX392" fmla="*/ 5895533 w 7444933"/>
              <a:gd name="connsiteY392" fmla="*/ 1697651 h 5736251"/>
              <a:gd name="connsiteX393" fmla="*/ 5908233 w 7444933"/>
              <a:gd name="connsiteY393" fmla="*/ 1659551 h 5736251"/>
              <a:gd name="connsiteX394" fmla="*/ 5920933 w 7444933"/>
              <a:gd name="connsiteY394" fmla="*/ 1608751 h 5736251"/>
              <a:gd name="connsiteX395" fmla="*/ 5959033 w 7444933"/>
              <a:gd name="connsiteY395" fmla="*/ 1583351 h 5736251"/>
              <a:gd name="connsiteX396" fmla="*/ 6136833 w 7444933"/>
              <a:gd name="connsiteY396" fmla="*/ 1621451 h 5736251"/>
              <a:gd name="connsiteX397" fmla="*/ 6162233 w 7444933"/>
              <a:gd name="connsiteY397" fmla="*/ 1659551 h 5736251"/>
              <a:gd name="connsiteX398" fmla="*/ 6174933 w 7444933"/>
              <a:gd name="connsiteY398" fmla="*/ 1710351 h 5736251"/>
              <a:gd name="connsiteX399" fmla="*/ 6213033 w 7444933"/>
              <a:gd name="connsiteY399" fmla="*/ 1837351 h 5736251"/>
              <a:gd name="connsiteX400" fmla="*/ 6225733 w 7444933"/>
              <a:gd name="connsiteY400" fmla="*/ 1913551 h 5736251"/>
              <a:gd name="connsiteX401" fmla="*/ 6276533 w 7444933"/>
              <a:gd name="connsiteY401" fmla="*/ 2040551 h 5736251"/>
              <a:gd name="connsiteX402" fmla="*/ 6289233 w 7444933"/>
              <a:gd name="connsiteY402" fmla="*/ 2078651 h 5736251"/>
              <a:gd name="connsiteX403" fmla="*/ 6327333 w 7444933"/>
              <a:gd name="connsiteY403" fmla="*/ 2116751 h 5736251"/>
              <a:gd name="connsiteX404" fmla="*/ 6340033 w 7444933"/>
              <a:gd name="connsiteY404" fmla="*/ 2154851 h 5736251"/>
              <a:gd name="connsiteX405" fmla="*/ 6378133 w 7444933"/>
              <a:gd name="connsiteY405" fmla="*/ 2192951 h 5736251"/>
              <a:gd name="connsiteX406" fmla="*/ 6365433 w 7444933"/>
              <a:gd name="connsiteY406" fmla="*/ 2104051 h 5736251"/>
              <a:gd name="connsiteX407" fmla="*/ 6327333 w 7444933"/>
              <a:gd name="connsiteY407" fmla="*/ 1938951 h 5736251"/>
              <a:gd name="connsiteX408" fmla="*/ 6301933 w 7444933"/>
              <a:gd name="connsiteY408" fmla="*/ 1900851 h 5736251"/>
              <a:gd name="connsiteX409" fmla="*/ 6289233 w 7444933"/>
              <a:gd name="connsiteY409" fmla="*/ 1837351 h 5736251"/>
              <a:gd name="connsiteX410" fmla="*/ 6263833 w 7444933"/>
              <a:gd name="connsiteY410" fmla="*/ 1735751 h 5736251"/>
              <a:gd name="connsiteX411" fmla="*/ 6251133 w 7444933"/>
              <a:gd name="connsiteY411" fmla="*/ 1672251 h 5736251"/>
              <a:gd name="connsiteX412" fmla="*/ 6238433 w 7444933"/>
              <a:gd name="connsiteY412" fmla="*/ 1621451 h 5736251"/>
              <a:gd name="connsiteX413" fmla="*/ 6200333 w 7444933"/>
              <a:gd name="connsiteY413" fmla="*/ 1545251 h 5736251"/>
              <a:gd name="connsiteX414" fmla="*/ 6162233 w 7444933"/>
              <a:gd name="connsiteY414" fmla="*/ 1519851 h 5736251"/>
              <a:gd name="connsiteX415" fmla="*/ 6124133 w 7444933"/>
              <a:gd name="connsiteY415" fmla="*/ 1481751 h 5736251"/>
              <a:gd name="connsiteX416" fmla="*/ 6073333 w 7444933"/>
              <a:gd name="connsiteY416" fmla="*/ 1469051 h 5736251"/>
              <a:gd name="connsiteX417" fmla="*/ 5933633 w 7444933"/>
              <a:gd name="connsiteY417" fmla="*/ 1443651 h 5736251"/>
              <a:gd name="connsiteX418" fmla="*/ 5832033 w 7444933"/>
              <a:gd name="connsiteY418" fmla="*/ 1418251 h 5736251"/>
              <a:gd name="connsiteX419" fmla="*/ 5603433 w 7444933"/>
              <a:gd name="connsiteY419" fmla="*/ 1380151 h 5736251"/>
              <a:gd name="connsiteX420" fmla="*/ 5184333 w 7444933"/>
              <a:gd name="connsiteY420" fmla="*/ 1367451 h 5736251"/>
              <a:gd name="connsiteX421" fmla="*/ 4993833 w 7444933"/>
              <a:gd name="connsiteY421" fmla="*/ 1380151 h 5736251"/>
              <a:gd name="connsiteX422" fmla="*/ 4955733 w 7444933"/>
              <a:gd name="connsiteY422" fmla="*/ 1392851 h 5736251"/>
              <a:gd name="connsiteX423" fmla="*/ 4866833 w 7444933"/>
              <a:gd name="connsiteY423" fmla="*/ 1405551 h 5736251"/>
              <a:gd name="connsiteX424" fmla="*/ 4828733 w 7444933"/>
              <a:gd name="connsiteY424" fmla="*/ 1430951 h 5736251"/>
              <a:gd name="connsiteX425" fmla="*/ 4752533 w 7444933"/>
              <a:gd name="connsiteY425" fmla="*/ 1443651 h 5736251"/>
              <a:gd name="connsiteX426" fmla="*/ 4600133 w 7444933"/>
              <a:gd name="connsiteY426" fmla="*/ 1481751 h 5736251"/>
              <a:gd name="connsiteX427" fmla="*/ 4562033 w 7444933"/>
              <a:gd name="connsiteY427" fmla="*/ 1507151 h 5736251"/>
              <a:gd name="connsiteX428" fmla="*/ 4447733 w 7444933"/>
              <a:gd name="connsiteY428" fmla="*/ 1545251 h 5736251"/>
              <a:gd name="connsiteX429" fmla="*/ 4409633 w 7444933"/>
              <a:gd name="connsiteY429" fmla="*/ 1557951 h 5736251"/>
              <a:gd name="connsiteX430" fmla="*/ 4371533 w 7444933"/>
              <a:gd name="connsiteY430" fmla="*/ 1570651 h 5736251"/>
              <a:gd name="connsiteX431" fmla="*/ 4282633 w 7444933"/>
              <a:gd name="connsiteY431" fmla="*/ 1608751 h 5736251"/>
              <a:gd name="connsiteX432" fmla="*/ 4231833 w 7444933"/>
              <a:gd name="connsiteY432" fmla="*/ 1659551 h 5736251"/>
              <a:gd name="connsiteX433" fmla="*/ 4130233 w 7444933"/>
              <a:gd name="connsiteY433" fmla="*/ 1710351 h 5736251"/>
              <a:gd name="connsiteX434" fmla="*/ 4054033 w 7444933"/>
              <a:gd name="connsiteY434" fmla="*/ 1761151 h 5736251"/>
              <a:gd name="connsiteX435" fmla="*/ 3939733 w 7444933"/>
              <a:gd name="connsiteY435" fmla="*/ 1850051 h 5736251"/>
              <a:gd name="connsiteX436" fmla="*/ 3850833 w 7444933"/>
              <a:gd name="connsiteY436" fmla="*/ 1900851 h 5736251"/>
              <a:gd name="connsiteX437" fmla="*/ 3812733 w 7444933"/>
              <a:gd name="connsiteY437" fmla="*/ 1913551 h 5736251"/>
              <a:gd name="connsiteX438" fmla="*/ 3698433 w 7444933"/>
              <a:gd name="connsiteY438" fmla="*/ 1862751 h 5736251"/>
              <a:gd name="connsiteX439" fmla="*/ 3673033 w 7444933"/>
              <a:gd name="connsiteY439" fmla="*/ 1786551 h 5736251"/>
              <a:gd name="connsiteX440" fmla="*/ 3660333 w 7444933"/>
              <a:gd name="connsiteY440" fmla="*/ 1748451 h 5736251"/>
              <a:gd name="connsiteX441" fmla="*/ 3647633 w 7444933"/>
              <a:gd name="connsiteY441" fmla="*/ 1710351 h 5736251"/>
              <a:gd name="connsiteX442" fmla="*/ 3660333 w 7444933"/>
              <a:gd name="connsiteY442" fmla="*/ 1430951 h 5736251"/>
              <a:gd name="connsiteX443" fmla="*/ 3685733 w 7444933"/>
              <a:gd name="connsiteY443" fmla="*/ 1380151 h 5736251"/>
              <a:gd name="connsiteX444" fmla="*/ 3774633 w 7444933"/>
              <a:gd name="connsiteY444" fmla="*/ 1278551 h 5736251"/>
              <a:gd name="connsiteX445" fmla="*/ 3838133 w 7444933"/>
              <a:gd name="connsiteY445" fmla="*/ 1189651 h 5736251"/>
              <a:gd name="connsiteX446" fmla="*/ 3876233 w 7444933"/>
              <a:gd name="connsiteY446" fmla="*/ 1164251 h 5736251"/>
              <a:gd name="connsiteX447" fmla="*/ 3952433 w 7444933"/>
              <a:gd name="connsiteY447" fmla="*/ 1088051 h 5736251"/>
              <a:gd name="connsiteX448" fmla="*/ 3952433 w 7444933"/>
              <a:gd name="connsiteY448" fmla="*/ 1088051 h 5736251"/>
              <a:gd name="connsiteX449" fmla="*/ 4028633 w 7444933"/>
              <a:gd name="connsiteY449" fmla="*/ 1024551 h 5736251"/>
              <a:gd name="connsiteX450" fmla="*/ 4130233 w 7444933"/>
              <a:gd name="connsiteY450" fmla="*/ 935651 h 5736251"/>
              <a:gd name="connsiteX451" fmla="*/ 4168333 w 7444933"/>
              <a:gd name="connsiteY451" fmla="*/ 910251 h 5736251"/>
              <a:gd name="connsiteX452" fmla="*/ 4193733 w 7444933"/>
              <a:gd name="connsiteY452" fmla="*/ 872151 h 5736251"/>
              <a:gd name="connsiteX453" fmla="*/ 4282633 w 7444933"/>
              <a:gd name="connsiteY453" fmla="*/ 808651 h 5736251"/>
              <a:gd name="connsiteX454" fmla="*/ 4333433 w 7444933"/>
              <a:gd name="connsiteY454" fmla="*/ 783251 h 5736251"/>
              <a:gd name="connsiteX455" fmla="*/ 4371533 w 7444933"/>
              <a:gd name="connsiteY455" fmla="*/ 757851 h 5736251"/>
              <a:gd name="connsiteX456" fmla="*/ 4396933 w 7444933"/>
              <a:gd name="connsiteY456" fmla="*/ 719751 h 5736251"/>
              <a:gd name="connsiteX457" fmla="*/ 4435033 w 7444933"/>
              <a:gd name="connsiteY457" fmla="*/ 707051 h 5736251"/>
              <a:gd name="connsiteX458" fmla="*/ 4511233 w 7444933"/>
              <a:gd name="connsiteY458" fmla="*/ 656251 h 5736251"/>
              <a:gd name="connsiteX459" fmla="*/ 4511233 w 7444933"/>
              <a:gd name="connsiteY459" fmla="*/ 656251 h 5736251"/>
              <a:gd name="connsiteX460" fmla="*/ 4574733 w 7444933"/>
              <a:gd name="connsiteY460" fmla="*/ 580051 h 5736251"/>
              <a:gd name="connsiteX461" fmla="*/ 4663633 w 7444933"/>
              <a:gd name="connsiteY461" fmla="*/ 465751 h 5736251"/>
              <a:gd name="connsiteX462" fmla="*/ 4701733 w 7444933"/>
              <a:gd name="connsiteY462" fmla="*/ 326051 h 5736251"/>
              <a:gd name="connsiteX463" fmla="*/ 4689033 w 7444933"/>
              <a:gd name="connsiteY463" fmla="*/ 199051 h 5736251"/>
              <a:gd name="connsiteX464" fmla="*/ 4650933 w 7444933"/>
              <a:gd name="connsiteY464" fmla="*/ 275251 h 5736251"/>
              <a:gd name="connsiteX465" fmla="*/ 4600133 w 7444933"/>
              <a:gd name="connsiteY465" fmla="*/ 351451 h 5736251"/>
              <a:gd name="connsiteX466" fmla="*/ 4574733 w 7444933"/>
              <a:gd name="connsiteY466" fmla="*/ 389551 h 5736251"/>
              <a:gd name="connsiteX467" fmla="*/ 4498533 w 7444933"/>
              <a:gd name="connsiteY467" fmla="*/ 465751 h 5736251"/>
              <a:gd name="connsiteX468" fmla="*/ 4460433 w 7444933"/>
              <a:gd name="connsiteY468" fmla="*/ 503851 h 5736251"/>
              <a:gd name="connsiteX469" fmla="*/ 4384233 w 7444933"/>
              <a:gd name="connsiteY469" fmla="*/ 554651 h 5736251"/>
              <a:gd name="connsiteX470" fmla="*/ 4346133 w 7444933"/>
              <a:gd name="connsiteY470" fmla="*/ 580051 h 5736251"/>
              <a:gd name="connsiteX471" fmla="*/ 4308033 w 7444933"/>
              <a:gd name="connsiteY471" fmla="*/ 592751 h 5736251"/>
              <a:gd name="connsiteX472" fmla="*/ 4269933 w 7444933"/>
              <a:gd name="connsiteY472" fmla="*/ 618151 h 5736251"/>
              <a:gd name="connsiteX473" fmla="*/ 4219133 w 7444933"/>
              <a:gd name="connsiteY473" fmla="*/ 630851 h 5736251"/>
              <a:gd name="connsiteX474" fmla="*/ 4168333 w 7444933"/>
              <a:gd name="connsiteY474" fmla="*/ 656251 h 5736251"/>
              <a:gd name="connsiteX475" fmla="*/ 4130233 w 7444933"/>
              <a:gd name="connsiteY475" fmla="*/ 668951 h 5736251"/>
              <a:gd name="connsiteX476" fmla="*/ 4092133 w 7444933"/>
              <a:gd name="connsiteY476" fmla="*/ 694351 h 5736251"/>
              <a:gd name="connsiteX477" fmla="*/ 3965133 w 7444933"/>
              <a:gd name="connsiteY477" fmla="*/ 719751 h 5736251"/>
              <a:gd name="connsiteX478" fmla="*/ 3850833 w 7444933"/>
              <a:gd name="connsiteY478" fmla="*/ 757851 h 5736251"/>
              <a:gd name="connsiteX479" fmla="*/ 3812733 w 7444933"/>
              <a:gd name="connsiteY479" fmla="*/ 783251 h 5736251"/>
              <a:gd name="connsiteX480" fmla="*/ 3736533 w 7444933"/>
              <a:gd name="connsiteY480" fmla="*/ 808651 h 5736251"/>
              <a:gd name="connsiteX481" fmla="*/ 3698433 w 7444933"/>
              <a:gd name="connsiteY481" fmla="*/ 821351 h 5736251"/>
              <a:gd name="connsiteX482" fmla="*/ 3660333 w 7444933"/>
              <a:gd name="connsiteY482" fmla="*/ 834051 h 5736251"/>
              <a:gd name="connsiteX483" fmla="*/ 3622233 w 7444933"/>
              <a:gd name="connsiteY483" fmla="*/ 859451 h 5736251"/>
              <a:gd name="connsiteX484" fmla="*/ 3584133 w 7444933"/>
              <a:gd name="connsiteY484" fmla="*/ 872151 h 5736251"/>
              <a:gd name="connsiteX485" fmla="*/ 3507933 w 7444933"/>
              <a:gd name="connsiteY485" fmla="*/ 922951 h 5736251"/>
              <a:gd name="connsiteX486" fmla="*/ 3469833 w 7444933"/>
              <a:gd name="connsiteY486" fmla="*/ 948351 h 5736251"/>
              <a:gd name="connsiteX487" fmla="*/ 3431733 w 7444933"/>
              <a:gd name="connsiteY487" fmla="*/ 986451 h 5736251"/>
              <a:gd name="connsiteX488" fmla="*/ 3368233 w 7444933"/>
              <a:gd name="connsiteY488" fmla="*/ 1100751 h 5736251"/>
              <a:gd name="connsiteX489" fmla="*/ 3330133 w 7444933"/>
              <a:gd name="connsiteY489" fmla="*/ 1189651 h 5736251"/>
              <a:gd name="connsiteX490" fmla="*/ 3317433 w 7444933"/>
              <a:gd name="connsiteY490" fmla="*/ 1291251 h 5736251"/>
              <a:gd name="connsiteX491" fmla="*/ 3304733 w 7444933"/>
              <a:gd name="connsiteY491" fmla="*/ 1342051 h 5736251"/>
              <a:gd name="connsiteX492" fmla="*/ 3279333 w 7444933"/>
              <a:gd name="connsiteY492" fmla="*/ 1621451 h 5736251"/>
              <a:gd name="connsiteX493" fmla="*/ 3228533 w 7444933"/>
              <a:gd name="connsiteY493" fmla="*/ 1710351 h 5736251"/>
              <a:gd name="connsiteX494" fmla="*/ 3114233 w 7444933"/>
              <a:gd name="connsiteY494" fmla="*/ 1621451 h 5736251"/>
              <a:gd name="connsiteX495" fmla="*/ 3057661 w 7444933"/>
              <a:gd name="connsiteY495" fmla="*/ 1551024 h 5736251"/>
              <a:gd name="connsiteX496" fmla="*/ 3001088 w 7444933"/>
              <a:gd name="connsiteY496" fmla="*/ 1456351 h 5736251"/>
              <a:gd name="connsiteX497" fmla="*/ 2924887 w 7444933"/>
              <a:gd name="connsiteY497" fmla="*/ 1294715 h 5736251"/>
              <a:gd name="connsiteX498" fmla="*/ 2867160 w 7444933"/>
              <a:gd name="connsiteY498" fmla="*/ 1198887 h 5736251"/>
              <a:gd name="connsiteX499" fmla="*/ 2781724 w 7444933"/>
              <a:gd name="connsiteY499" fmla="*/ 1033787 h 5736251"/>
              <a:gd name="connsiteX500" fmla="*/ 2657033 w 7444933"/>
              <a:gd name="connsiteY500" fmla="*/ 838669 h 5736251"/>
              <a:gd name="connsiteX501" fmla="*/ 2556587 w 7444933"/>
              <a:gd name="connsiteY501" fmla="*/ 696661 h 5736251"/>
              <a:gd name="connsiteX502" fmla="*/ 2436515 w 7444933"/>
              <a:gd name="connsiteY502" fmla="*/ 531560 h 5736251"/>
              <a:gd name="connsiteX503" fmla="*/ 2315287 w 7444933"/>
              <a:gd name="connsiteY503" fmla="*/ 371079 h 5736251"/>
              <a:gd name="connsiteX504" fmla="*/ 2227542 w 7444933"/>
              <a:gd name="connsiteY504" fmla="*/ 272942 h 5736251"/>
              <a:gd name="connsiteX505" fmla="*/ 2114397 w 7444933"/>
              <a:gd name="connsiteY505" fmla="*/ 160951 h 5736251"/>
              <a:gd name="connsiteX506" fmla="*/ 2019724 w 7444933"/>
              <a:gd name="connsiteY506" fmla="*/ 42032 h 5736251"/>
              <a:gd name="connsiteX507" fmla="*/ 1927360 w 7444933"/>
              <a:gd name="connsiteY507" fmla="*/ 2779 h 5736251"/>
              <a:gd name="connsiteX508" fmla="*/ 1755333 w 7444933"/>
              <a:gd name="connsiteY508" fmla="*/ 21251 h 5736251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37733 w 7444933"/>
              <a:gd name="connsiteY55" fmla="*/ 2746766 h 5743966"/>
              <a:gd name="connsiteX56" fmla="*/ 726633 w 7444933"/>
              <a:gd name="connsiteY56" fmla="*/ 2797566 h 5743966"/>
              <a:gd name="connsiteX57" fmla="*/ 764733 w 7444933"/>
              <a:gd name="connsiteY57" fmla="*/ 2822966 h 5743966"/>
              <a:gd name="connsiteX58" fmla="*/ 840933 w 7444933"/>
              <a:gd name="connsiteY58" fmla="*/ 2835666 h 5743966"/>
              <a:gd name="connsiteX59" fmla="*/ 1133033 w 7444933"/>
              <a:gd name="connsiteY59" fmla="*/ 2822966 h 5743966"/>
              <a:gd name="connsiteX60" fmla="*/ 1171133 w 7444933"/>
              <a:gd name="connsiteY60" fmla="*/ 2810266 h 5743966"/>
              <a:gd name="connsiteX61" fmla="*/ 1298133 w 7444933"/>
              <a:gd name="connsiteY61" fmla="*/ 2772166 h 5743966"/>
              <a:gd name="connsiteX62" fmla="*/ 1336233 w 7444933"/>
              <a:gd name="connsiteY62" fmla="*/ 2759466 h 5743966"/>
              <a:gd name="connsiteX63" fmla="*/ 1374333 w 7444933"/>
              <a:gd name="connsiteY63" fmla="*/ 2721366 h 5743966"/>
              <a:gd name="connsiteX64" fmla="*/ 1412433 w 7444933"/>
              <a:gd name="connsiteY64" fmla="*/ 2708666 h 5743966"/>
              <a:gd name="connsiteX65" fmla="*/ 1450533 w 7444933"/>
              <a:gd name="connsiteY65" fmla="*/ 2683266 h 5743966"/>
              <a:gd name="connsiteX66" fmla="*/ 1488633 w 7444933"/>
              <a:gd name="connsiteY66" fmla="*/ 2670566 h 5743966"/>
              <a:gd name="connsiteX67" fmla="*/ 1526733 w 7444933"/>
              <a:gd name="connsiteY67" fmla="*/ 2645166 h 5743966"/>
              <a:gd name="connsiteX68" fmla="*/ 1564833 w 7444933"/>
              <a:gd name="connsiteY68" fmla="*/ 2632466 h 5743966"/>
              <a:gd name="connsiteX69" fmla="*/ 1679133 w 7444933"/>
              <a:gd name="connsiteY69" fmla="*/ 2556266 h 5743966"/>
              <a:gd name="connsiteX70" fmla="*/ 1717233 w 7444933"/>
              <a:gd name="connsiteY70" fmla="*/ 2530866 h 5743966"/>
              <a:gd name="connsiteX71" fmla="*/ 1869633 w 7444933"/>
              <a:gd name="connsiteY71" fmla="*/ 2492766 h 5743966"/>
              <a:gd name="connsiteX72" fmla="*/ 2466533 w 7444933"/>
              <a:gd name="connsiteY72" fmla="*/ 2505466 h 5743966"/>
              <a:gd name="connsiteX73" fmla="*/ 2504633 w 7444933"/>
              <a:gd name="connsiteY73" fmla="*/ 2518166 h 5743966"/>
              <a:gd name="connsiteX74" fmla="*/ 2542733 w 7444933"/>
              <a:gd name="connsiteY74" fmla="*/ 2543566 h 5743966"/>
              <a:gd name="connsiteX75" fmla="*/ 2593533 w 7444933"/>
              <a:gd name="connsiteY75" fmla="*/ 2657866 h 5743966"/>
              <a:gd name="connsiteX76" fmla="*/ 2606233 w 7444933"/>
              <a:gd name="connsiteY76" fmla="*/ 2772166 h 5743966"/>
              <a:gd name="connsiteX77" fmla="*/ 2593533 w 7444933"/>
              <a:gd name="connsiteY77" fmla="*/ 3102366 h 5743966"/>
              <a:gd name="connsiteX78" fmla="*/ 2580833 w 7444933"/>
              <a:gd name="connsiteY78" fmla="*/ 3140466 h 5743966"/>
              <a:gd name="connsiteX79" fmla="*/ 2555433 w 7444933"/>
              <a:gd name="connsiteY79" fmla="*/ 3178566 h 5743966"/>
              <a:gd name="connsiteX80" fmla="*/ 2504633 w 7444933"/>
              <a:gd name="connsiteY80" fmla="*/ 3242066 h 5743966"/>
              <a:gd name="connsiteX81" fmla="*/ 2441133 w 7444933"/>
              <a:gd name="connsiteY81" fmla="*/ 3292866 h 5743966"/>
              <a:gd name="connsiteX82" fmla="*/ 2403033 w 7444933"/>
              <a:gd name="connsiteY82" fmla="*/ 3330966 h 5743966"/>
              <a:gd name="connsiteX83" fmla="*/ 2326833 w 7444933"/>
              <a:gd name="connsiteY83" fmla="*/ 3381766 h 5743966"/>
              <a:gd name="connsiteX84" fmla="*/ 2276033 w 7444933"/>
              <a:gd name="connsiteY84" fmla="*/ 3432566 h 5743966"/>
              <a:gd name="connsiteX85" fmla="*/ 2250633 w 7444933"/>
              <a:gd name="connsiteY85" fmla="*/ 3470666 h 5743966"/>
              <a:gd name="connsiteX86" fmla="*/ 2199833 w 7444933"/>
              <a:gd name="connsiteY86" fmla="*/ 3508766 h 5743966"/>
              <a:gd name="connsiteX87" fmla="*/ 2174433 w 7444933"/>
              <a:gd name="connsiteY87" fmla="*/ 3546866 h 5743966"/>
              <a:gd name="connsiteX88" fmla="*/ 2136333 w 7444933"/>
              <a:gd name="connsiteY88" fmla="*/ 3572266 h 5743966"/>
              <a:gd name="connsiteX89" fmla="*/ 2060133 w 7444933"/>
              <a:gd name="connsiteY89" fmla="*/ 3623066 h 5743966"/>
              <a:gd name="connsiteX90" fmla="*/ 2022033 w 7444933"/>
              <a:gd name="connsiteY90" fmla="*/ 3661166 h 5743966"/>
              <a:gd name="connsiteX91" fmla="*/ 1983933 w 7444933"/>
              <a:gd name="connsiteY91" fmla="*/ 3686566 h 5743966"/>
              <a:gd name="connsiteX92" fmla="*/ 1895033 w 7444933"/>
              <a:gd name="connsiteY92" fmla="*/ 3775466 h 5743966"/>
              <a:gd name="connsiteX93" fmla="*/ 1856933 w 7444933"/>
              <a:gd name="connsiteY93" fmla="*/ 3813566 h 5743966"/>
              <a:gd name="connsiteX94" fmla="*/ 1818833 w 7444933"/>
              <a:gd name="connsiteY94" fmla="*/ 3902466 h 5743966"/>
              <a:gd name="connsiteX95" fmla="*/ 1780733 w 7444933"/>
              <a:gd name="connsiteY95" fmla="*/ 3978666 h 5743966"/>
              <a:gd name="connsiteX96" fmla="*/ 1768033 w 7444933"/>
              <a:gd name="connsiteY96" fmla="*/ 4054866 h 5743966"/>
              <a:gd name="connsiteX97" fmla="*/ 1742633 w 7444933"/>
              <a:gd name="connsiteY97" fmla="*/ 4258066 h 5743966"/>
              <a:gd name="connsiteX98" fmla="*/ 1666433 w 7444933"/>
              <a:gd name="connsiteY98" fmla="*/ 4334266 h 5743966"/>
              <a:gd name="connsiteX99" fmla="*/ 1590233 w 7444933"/>
              <a:gd name="connsiteY99" fmla="*/ 4385066 h 5743966"/>
              <a:gd name="connsiteX100" fmla="*/ 1564833 w 7444933"/>
              <a:gd name="connsiteY100" fmla="*/ 4423166 h 5743966"/>
              <a:gd name="connsiteX101" fmla="*/ 1475933 w 7444933"/>
              <a:gd name="connsiteY101" fmla="*/ 4461266 h 5743966"/>
              <a:gd name="connsiteX102" fmla="*/ 1399733 w 7444933"/>
              <a:gd name="connsiteY102" fmla="*/ 4397766 h 5743966"/>
              <a:gd name="connsiteX103" fmla="*/ 1361633 w 7444933"/>
              <a:gd name="connsiteY103" fmla="*/ 4385066 h 5743966"/>
              <a:gd name="connsiteX104" fmla="*/ 1069533 w 7444933"/>
              <a:gd name="connsiteY104" fmla="*/ 4397766 h 5743966"/>
              <a:gd name="connsiteX105" fmla="*/ 942533 w 7444933"/>
              <a:gd name="connsiteY105" fmla="*/ 4448566 h 5743966"/>
              <a:gd name="connsiteX106" fmla="*/ 904433 w 7444933"/>
              <a:gd name="connsiteY106" fmla="*/ 4473966 h 5743966"/>
              <a:gd name="connsiteX107" fmla="*/ 802833 w 7444933"/>
              <a:gd name="connsiteY107" fmla="*/ 4486666 h 5743966"/>
              <a:gd name="connsiteX108" fmla="*/ 752033 w 7444933"/>
              <a:gd name="connsiteY108" fmla="*/ 4499366 h 5743966"/>
              <a:gd name="connsiteX109" fmla="*/ 713933 w 7444933"/>
              <a:gd name="connsiteY109" fmla="*/ 4512066 h 5743966"/>
              <a:gd name="connsiteX110" fmla="*/ 561533 w 7444933"/>
              <a:gd name="connsiteY110" fmla="*/ 4524766 h 5743966"/>
              <a:gd name="connsiteX111" fmla="*/ 447233 w 7444933"/>
              <a:gd name="connsiteY111" fmla="*/ 4537466 h 5743966"/>
              <a:gd name="connsiteX112" fmla="*/ 586933 w 7444933"/>
              <a:gd name="connsiteY112" fmla="*/ 4562866 h 5743966"/>
              <a:gd name="connsiteX113" fmla="*/ 1006033 w 7444933"/>
              <a:gd name="connsiteY113" fmla="*/ 4575566 h 5743966"/>
              <a:gd name="connsiteX114" fmla="*/ 1044133 w 7444933"/>
              <a:gd name="connsiteY114" fmla="*/ 4588266 h 5743966"/>
              <a:gd name="connsiteX115" fmla="*/ 1082233 w 7444933"/>
              <a:gd name="connsiteY115" fmla="*/ 4613666 h 5743966"/>
              <a:gd name="connsiteX116" fmla="*/ 1133033 w 7444933"/>
              <a:gd name="connsiteY116" fmla="*/ 4639066 h 5743966"/>
              <a:gd name="connsiteX117" fmla="*/ 1298133 w 7444933"/>
              <a:gd name="connsiteY117" fmla="*/ 4626366 h 5743966"/>
              <a:gd name="connsiteX118" fmla="*/ 1348933 w 7444933"/>
              <a:gd name="connsiteY118" fmla="*/ 4613666 h 5743966"/>
              <a:gd name="connsiteX119" fmla="*/ 1437833 w 7444933"/>
              <a:gd name="connsiteY119" fmla="*/ 4626366 h 5743966"/>
              <a:gd name="connsiteX120" fmla="*/ 1412433 w 7444933"/>
              <a:gd name="connsiteY120" fmla="*/ 4664466 h 5743966"/>
              <a:gd name="connsiteX121" fmla="*/ 1374333 w 7444933"/>
              <a:gd name="connsiteY121" fmla="*/ 4689866 h 5743966"/>
              <a:gd name="connsiteX122" fmla="*/ 1247333 w 7444933"/>
              <a:gd name="connsiteY122" fmla="*/ 4766066 h 5743966"/>
              <a:gd name="connsiteX123" fmla="*/ 1183833 w 7444933"/>
              <a:gd name="connsiteY123" fmla="*/ 4842266 h 5743966"/>
              <a:gd name="connsiteX124" fmla="*/ 1145733 w 7444933"/>
              <a:gd name="connsiteY124" fmla="*/ 4880366 h 5743966"/>
              <a:gd name="connsiteX125" fmla="*/ 1094933 w 7444933"/>
              <a:gd name="connsiteY125" fmla="*/ 4969266 h 5743966"/>
              <a:gd name="connsiteX126" fmla="*/ 1056833 w 7444933"/>
              <a:gd name="connsiteY126" fmla="*/ 5045466 h 5743966"/>
              <a:gd name="connsiteX127" fmla="*/ 1069533 w 7444933"/>
              <a:gd name="connsiteY127" fmla="*/ 5096266 h 5743966"/>
              <a:gd name="connsiteX128" fmla="*/ 1107633 w 7444933"/>
              <a:gd name="connsiteY128" fmla="*/ 5058166 h 5743966"/>
              <a:gd name="connsiteX129" fmla="*/ 1145733 w 7444933"/>
              <a:gd name="connsiteY129" fmla="*/ 5007366 h 5743966"/>
              <a:gd name="connsiteX130" fmla="*/ 1183833 w 7444933"/>
              <a:gd name="connsiteY130" fmla="*/ 4994666 h 5743966"/>
              <a:gd name="connsiteX131" fmla="*/ 1260033 w 7444933"/>
              <a:gd name="connsiteY131" fmla="*/ 4943866 h 5743966"/>
              <a:gd name="connsiteX132" fmla="*/ 1298133 w 7444933"/>
              <a:gd name="connsiteY132" fmla="*/ 4918466 h 5743966"/>
              <a:gd name="connsiteX133" fmla="*/ 1336233 w 7444933"/>
              <a:gd name="connsiteY133" fmla="*/ 4893066 h 5743966"/>
              <a:gd name="connsiteX134" fmla="*/ 1399733 w 7444933"/>
              <a:gd name="connsiteY134" fmla="*/ 4842266 h 5743966"/>
              <a:gd name="connsiteX135" fmla="*/ 1475933 w 7444933"/>
              <a:gd name="connsiteY135" fmla="*/ 4791466 h 5743966"/>
              <a:gd name="connsiteX136" fmla="*/ 1514033 w 7444933"/>
              <a:gd name="connsiteY136" fmla="*/ 4766066 h 5743966"/>
              <a:gd name="connsiteX137" fmla="*/ 1552133 w 7444933"/>
              <a:gd name="connsiteY137" fmla="*/ 4740666 h 5743966"/>
              <a:gd name="connsiteX138" fmla="*/ 1590233 w 7444933"/>
              <a:gd name="connsiteY138" fmla="*/ 4727966 h 5743966"/>
              <a:gd name="connsiteX139" fmla="*/ 1628333 w 7444933"/>
              <a:gd name="connsiteY139" fmla="*/ 4689866 h 5743966"/>
              <a:gd name="connsiteX140" fmla="*/ 1717233 w 7444933"/>
              <a:gd name="connsiteY140" fmla="*/ 4651766 h 5743966"/>
              <a:gd name="connsiteX141" fmla="*/ 1755333 w 7444933"/>
              <a:gd name="connsiteY141" fmla="*/ 4613666 h 5743966"/>
              <a:gd name="connsiteX142" fmla="*/ 1780733 w 7444933"/>
              <a:gd name="connsiteY142" fmla="*/ 4575566 h 5743966"/>
              <a:gd name="connsiteX143" fmla="*/ 1818833 w 7444933"/>
              <a:gd name="connsiteY143" fmla="*/ 4562866 h 5743966"/>
              <a:gd name="connsiteX144" fmla="*/ 1882333 w 7444933"/>
              <a:gd name="connsiteY144" fmla="*/ 4486666 h 5743966"/>
              <a:gd name="connsiteX145" fmla="*/ 1945833 w 7444933"/>
              <a:gd name="connsiteY145" fmla="*/ 4410466 h 5743966"/>
              <a:gd name="connsiteX146" fmla="*/ 1983933 w 7444933"/>
              <a:gd name="connsiteY146" fmla="*/ 4334266 h 5743966"/>
              <a:gd name="connsiteX147" fmla="*/ 2022033 w 7444933"/>
              <a:gd name="connsiteY147" fmla="*/ 4308866 h 5743966"/>
              <a:gd name="connsiteX148" fmla="*/ 2060133 w 7444933"/>
              <a:gd name="connsiteY148" fmla="*/ 4270766 h 5743966"/>
              <a:gd name="connsiteX149" fmla="*/ 2098233 w 7444933"/>
              <a:gd name="connsiteY149" fmla="*/ 4194566 h 5743966"/>
              <a:gd name="connsiteX150" fmla="*/ 2110933 w 7444933"/>
              <a:gd name="connsiteY150" fmla="*/ 4156466 h 5743966"/>
              <a:gd name="connsiteX151" fmla="*/ 2136333 w 7444933"/>
              <a:gd name="connsiteY151" fmla="*/ 4118366 h 5743966"/>
              <a:gd name="connsiteX152" fmla="*/ 2149033 w 7444933"/>
              <a:gd name="connsiteY152" fmla="*/ 4080266 h 5743966"/>
              <a:gd name="connsiteX153" fmla="*/ 2174433 w 7444933"/>
              <a:gd name="connsiteY153" fmla="*/ 4042166 h 5743966"/>
              <a:gd name="connsiteX154" fmla="*/ 2199833 w 7444933"/>
              <a:gd name="connsiteY154" fmla="*/ 3953266 h 5743966"/>
              <a:gd name="connsiteX155" fmla="*/ 2263333 w 7444933"/>
              <a:gd name="connsiteY155" fmla="*/ 3864366 h 5743966"/>
              <a:gd name="connsiteX156" fmla="*/ 2288733 w 7444933"/>
              <a:gd name="connsiteY156" fmla="*/ 3826266 h 5743966"/>
              <a:gd name="connsiteX157" fmla="*/ 2326833 w 7444933"/>
              <a:gd name="connsiteY157" fmla="*/ 3800866 h 5743966"/>
              <a:gd name="connsiteX158" fmla="*/ 2364933 w 7444933"/>
              <a:gd name="connsiteY158" fmla="*/ 3762766 h 5743966"/>
              <a:gd name="connsiteX159" fmla="*/ 2403033 w 7444933"/>
              <a:gd name="connsiteY159" fmla="*/ 3750066 h 5743966"/>
              <a:gd name="connsiteX160" fmla="*/ 2441133 w 7444933"/>
              <a:gd name="connsiteY160" fmla="*/ 3724666 h 5743966"/>
              <a:gd name="connsiteX161" fmla="*/ 2479233 w 7444933"/>
              <a:gd name="connsiteY161" fmla="*/ 3711966 h 5743966"/>
              <a:gd name="connsiteX162" fmla="*/ 2517333 w 7444933"/>
              <a:gd name="connsiteY162" fmla="*/ 3686566 h 5743966"/>
              <a:gd name="connsiteX163" fmla="*/ 2593533 w 7444933"/>
              <a:gd name="connsiteY163" fmla="*/ 3661166 h 5743966"/>
              <a:gd name="connsiteX164" fmla="*/ 2631633 w 7444933"/>
              <a:gd name="connsiteY164" fmla="*/ 3648466 h 5743966"/>
              <a:gd name="connsiteX165" fmla="*/ 2923733 w 7444933"/>
              <a:gd name="connsiteY165" fmla="*/ 3661166 h 5743966"/>
              <a:gd name="connsiteX166" fmla="*/ 2974533 w 7444933"/>
              <a:gd name="connsiteY166" fmla="*/ 3699266 h 5743966"/>
              <a:gd name="connsiteX167" fmla="*/ 3050733 w 7444933"/>
              <a:gd name="connsiteY167" fmla="*/ 3750066 h 5743966"/>
              <a:gd name="connsiteX168" fmla="*/ 3088833 w 7444933"/>
              <a:gd name="connsiteY168" fmla="*/ 3788166 h 5743966"/>
              <a:gd name="connsiteX169" fmla="*/ 3139633 w 7444933"/>
              <a:gd name="connsiteY169" fmla="*/ 3800866 h 5743966"/>
              <a:gd name="connsiteX170" fmla="*/ 3190433 w 7444933"/>
              <a:gd name="connsiteY170" fmla="*/ 3838966 h 5743966"/>
              <a:gd name="connsiteX171" fmla="*/ 3228533 w 7444933"/>
              <a:gd name="connsiteY171" fmla="*/ 3851666 h 5743966"/>
              <a:gd name="connsiteX172" fmla="*/ 3266633 w 7444933"/>
              <a:gd name="connsiteY172" fmla="*/ 3877066 h 5743966"/>
              <a:gd name="connsiteX173" fmla="*/ 3292033 w 7444933"/>
              <a:gd name="connsiteY173" fmla="*/ 3915166 h 5743966"/>
              <a:gd name="connsiteX174" fmla="*/ 3330133 w 7444933"/>
              <a:gd name="connsiteY174" fmla="*/ 3965966 h 5743966"/>
              <a:gd name="connsiteX175" fmla="*/ 3342833 w 7444933"/>
              <a:gd name="connsiteY175" fmla="*/ 4016766 h 5743966"/>
              <a:gd name="connsiteX176" fmla="*/ 3355533 w 7444933"/>
              <a:gd name="connsiteY176" fmla="*/ 4054866 h 5743966"/>
              <a:gd name="connsiteX177" fmla="*/ 3380933 w 7444933"/>
              <a:gd name="connsiteY177" fmla="*/ 4105666 h 5743966"/>
              <a:gd name="connsiteX178" fmla="*/ 3406333 w 7444933"/>
              <a:gd name="connsiteY178" fmla="*/ 4143766 h 5743966"/>
              <a:gd name="connsiteX179" fmla="*/ 3431733 w 7444933"/>
              <a:gd name="connsiteY179" fmla="*/ 4219966 h 5743966"/>
              <a:gd name="connsiteX180" fmla="*/ 3457133 w 7444933"/>
              <a:gd name="connsiteY180" fmla="*/ 4296166 h 5743966"/>
              <a:gd name="connsiteX181" fmla="*/ 3469833 w 7444933"/>
              <a:gd name="connsiteY181" fmla="*/ 4334266 h 5743966"/>
              <a:gd name="connsiteX182" fmla="*/ 3482533 w 7444933"/>
              <a:gd name="connsiteY182" fmla="*/ 4410466 h 5743966"/>
              <a:gd name="connsiteX183" fmla="*/ 3571433 w 7444933"/>
              <a:gd name="connsiteY183" fmla="*/ 4524766 h 5743966"/>
              <a:gd name="connsiteX184" fmla="*/ 3685733 w 7444933"/>
              <a:gd name="connsiteY184" fmla="*/ 4550166 h 5743966"/>
              <a:gd name="connsiteX185" fmla="*/ 3698433 w 7444933"/>
              <a:gd name="connsiteY185" fmla="*/ 4588266 h 5743966"/>
              <a:gd name="connsiteX186" fmla="*/ 3685733 w 7444933"/>
              <a:gd name="connsiteY186" fmla="*/ 4677166 h 5743966"/>
              <a:gd name="connsiteX187" fmla="*/ 3622233 w 7444933"/>
              <a:gd name="connsiteY187" fmla="*/ 4791466 h 5743966"/>
              <a:gd name="connsiteX188" fmla="*/ 3584133 w 7444933"/>
              <a:gd name="connsiteY188" fmla="*/ 4829566 h 5743966"/>
              <a:gd name="connsiteX189" fmla="*/ 3546033 w 7444933"/>
              <a:gd name="connsiteY189" fmla="*/ 4842266 h 5743966"/>
              <a:gd name="connsiteX190" fmla="*/ 3469833 w 7444933"/>
              <a:gd name="connsiteY190" fmla="*/ 4893066 h 5743966"/>
              <a:gd name="connsiteX191" fmla="*/ 3368233 w 7444933"/>
              <a:gd name="connsiteY191" fmla="*/ 4918466 h 5743966"/>
              <a:gd name="connsiteX192" fmla="*/ 3253933 w 7444933"/>
              <a:gd name="connsiteY192" fmla="*/ 4969266 h 5743966"/>
              <a:gd name="connsiteX193" fmla="*/ 3215833 w 7444933"/>
              <a:gd name="connsiteY193" fmla="*/ 4981966 h 5743966"/>
              <a:gd name="connsiteX194" fmla="*/ 3165033 w 7444933"/>
              <a:gd name="connsiteY194" fmla="*/ 5058166 h 5743966"/>
              <a:gd name="connsiteX195" fmla="*/ 3139633 w 7444933"/>
              <a:gd name="connsiteY195" fmla="*/ 5096266 h 5743966"/>
              <a:gd name="connsiteX196" fmla="*/ 3126933 w 7444933"/>
              <a:gd name="connsiteY196" fmla="*/ 5134366 h 5743966"/>
              <a:gd name="connsiteX197" fmla="*/ 3101533 w 7444933"/>
              <a:gd name="connsiteY197" fmla="*/ 5223266 h 5743966"/>
              <a:gd name="connsiteX198" fmla="*/ 3139633 w 7444933"/>
              <a:gd name="connsiteY198" fmla="*/ 5388366 h 5743966"/>
              <a:gd name="connsiteX199" fmla="*/ 3152333 w 7444933"/>
              <a:gd name="connsiteY199" fmla="*/ 5426466 h 5743966"/>
              <a:gd name="connsiteX200" fmla="*/ 3177733 w 7444933"/>
              <a:gd name="connsiteY200" fmla="*/ 5464566 h 5743966"/>
              <a:gd name="connsiteX201" fmla="*/ 3177733 w 7444933"/>
              <a:gd name="connsiteY201" fmla="*/ 5591566 h 5743966"/>
              <a:gd name="connsiteX202" fmla="*/ 3190433 w 7444933"/>
              <a:gd name="connsiteY202" fmla="*/ 5528066 h 5743966"/>
              <a:gd name="connsiteX203" fmla="*/ 3215833 w 7444933"/>
              <a:gd name="connsiteY203" fmla="*/ 5451866 h 5743966"/>
              <a:gd name="connsiteX204" fmla="*/ 3241233 w 7444933"/>
              <a:gd name="connsiteY204" fmla="*/ 5362966 h 5743966"/>
              <a:gd name="connsiteX205" fmla="*/ 3304733 w 7444933"/>
              <a:gd name="connsiteY205" fmla="*/ 5286766 h 5743966"/>
              <a:gd name="connsiteX206" fmla="*/ 3342833 w 7444933"/>
              <a:gd name="connsiteY206" fmla="*/ 5235966 h 5743966"/>
              <a:gd name="connsiteX207" fmla="*/ 3368233 w 7444933"/>
              <a:gd name="connsiteY207" fmla="*/ 5185166 h 5743966"/>
              <a:gd name="connsiteX208" fmla="*/ 3444433 w 7444933"/>
              <a:gd name="connsiteY208" fmla="*/ 5134366 h 5743966"/>
              <a:gd name="connsiteX209" fmla="*/ 3482533 w 7444933"/>
              <a:gd name="connsiteY209" fmla="*/ 5096266 h 5743966"/>
              <a:gd name="connsiteX210" fmla="*/ 3507933 w 7444933"/>
              <a:gd name="connsiteY210" fmla="*/ 5058166 h 5743966"/>
              <a:gd name="connsiteX211" fmla="*/ 3546033 w 7444933"/>
              <a:gd name="connsiteY211" fmla="*/ 5045466 h 5743966"/>
              <a:gd name="connsiteX212" fmla="*/ 3584133 w 7444933"/>
              <a:gd name="connsiteY212" fmla="*/ 5020066 h 5743966"/>
              <a:gd name="connsiteX213" fmla="*/ 3647633 w 7444933"/>
              <a:gd name="connsiteY213" fmla="*/ 4969266 h 5743966"/>
              <a:gd name="connsiteX214" fmla="*/ 3723833 w 7444933"/>
              <a:gd name="connsiteY214" fmla="*/ 4893066 h 5743966"/>
              <a:gd name="connsiteX215" fmla="*/ 3736533 w 7444933"/>
              <a:gd name="connsiteY215" fmla="*/ 4854966 h 5743966"/>
              <a:gd name="connsiteX216" fmla="*/ 3800033 w 7444933"/>
              <a:gd name="connsiteY216" fmla="*/ 4766066 h 5743966"/>
              <a:gd name="connsiteX217" fmla="*/ 3838133 w 7444933"/>
              <a:gd name="connsiteY217" fmla="*/ 4689866 h 5743966"/>
              <a:gd name="connsiteX218" fmla="*/ 3863533 w 7444933"/>
              <a:gd name="connsiteY218" fmla="*/ 4600966 h 5743966"/>
              <a:gd name="connsiteX219" fmla="*/ 3876233 w 7444933"/>
              <a:gd name="connsiteY219" fmla="*/ 4562866 h 5743966"/>
              <a:gd name="connsiteX220" fmla="*/ 3850833 w 7444933"/>
              <a:gd name="connsiteY220" fmla="*/ 4359666 h 5743966"/>
              <a:gd name="connsiteX221" fmla="*/ 3825433 w 7444933"/>
              <a:gd name="connsiteY221" fmla="*/ 4308866 h 5743966"/>
              <a:gd name="connsiteX222" fmla="*/ 3800033 w 7444933"/>
              <a:gd name="connsiteY222" fmla="*/ 4270766 h 5743966"/>
              <a:gd name="connsiteX223" fmla="*/ 3749233 w 7444933"/>
              <a:gd name="connsiteY223" fmla="*/ 4232666 h 5743966"/>
              <a:gd name="connsiteX224" fmla="*/ 3673033 w 7444933"/>
              <a:gd name="connsiteY224" fmla="*/ 4181866 h 5743966"/>
              <a:gd name="connsiteX225" fmla="*/ 3647633 w 7444933"/>
              <a:gd name="connsiteY225" fmla="*/ 4143766 h 5743966"/>
              <a:gd name="connsiteX226" fmla="*/ 3622233 w 7444933"/>
              <a:gd name="connsiteY226" fmla="*/ 4042166 h 5743966"/>
              <a:gd name="connsiteX227" fmla="*/ 3647633 w 7444933"/>
              <a:gd name="connsiteY227" fmla="*/ 3851666 h 5743966"/>
              <a:gd name="connsiteX228" fmla="*/ 3673033 w 7444933"/>
              <a:gd name="connsiteY228" fmla="*/ 3750066 h 5743966"/>
              <a:gd name="connsiteX229" fmla="*/ 3698433 w 7444933"/>
              <a:gd name="connsiteY229" fmla="*/ 3711966 h 5743966"/>
              <a:gd name="connsiteX230" fmla="*/ 3711133 w 7444933"/>
              <a:gd name="connsiteY230" fmla="*/ 3673866 h 5743966"/>
              <a:gd name="connsiteX231" fmla="*/ 3749233 w 7444933"/>
              <a:gd name="connsiteY231" fmla="*/ 3635766 h 5743966"/>
              <a:gd name="connsiteX232" fmla="*/ 3774633 w 7444933"/>
              <a:gd name="connsiteY232" fmla="*/ 3597666 h 5743966"/>
              <a:gd name="connsiteX233" fmla="*/ 3812733 w 7444933"/>
              <a:gd name="connsiteY233" fmla="*/ 3584966 h 5743966"/>
              <a:gd name="connsiteX234" fmla="*/ 3850833 w 7444933"/>
              <a:gd name="connsiteY234" fmla="*/ 3559566 h 5743966"/>
              <a:gd name="connsiteX235" fmla="*/ 3888933 w 7444933"/>
              <a:gd name="connsiteY235" fmla="*/ 3546866 h 5743966"/>
              <a:gd name="connsiteX236" fmla="*/ 4041333 w 7444933"/>
              <a:gd name="connsiteY236" fmla="*/ 3521466 h 5743966"/>
              <a:gd name="connsiteX237" fmla="*/ 4168333 w 7444933"/>
              <a:gd name="connsiteY237" fmla="*/ 3496066 h 5743966"/>
              <a:gd name="connsiteX238" fmla="*/ 4371533 w 7444933"/>
              <a:gd name="connsiteY238" fmla="*/ 3483366 h 5743966"/>
              <a:gd name="connsiteX239" fmla="*/ 4892233 w 7444933"/>
              <a:gd name="connsiteY239" fmla="*/ 3496066 h 5743966"/>
              <a:gd name="connsiteX240" fmla="*/ 4943033 w 7444933"/>
              <a:gd name="connsiteY240" fmla="*/ 3508766 h 5743966"/>
              <a:gd name="connsiteX241" fmla="*/ 4981133 w 7444933"/>
              <a:gd name="connsiteY241" fmla="*/ 3534166 h 5743966"/>
              <a:gd name="connsiteX242" fmla="*/ 5070033 w 7444933"/>
              <a:gd name="connsiteY242" fmla="*/ 3559566 h 5743966"/>
              <a:gd name="connsiteX243" fmla="*/ 5146233 w 7444933"/>
              <a:gd name="connsiteY243" fmla="*/ 3610366 h 5743966"/>
              <a:gd name="connsiteX244" fmla="*/ 5222433 w 7444933"/>
              <a:gd name="connsiteY244" fmla="*/ 3661166 h 5743966"/>
              <a:gd name="connsiteX245" fmla="*/ 5260533 w 7444933"/>
              <a:gd name="connsiteY245" fmla="*/ 3686566 h 5743966"/>
              <a:gd name="connsiteX246" fmla="*/ 5324033 w 7444933"/>
              <a:gd name="connsiteY246" fmla="*/ 3750066 h 5743966"/>
              <a:gd name="connsiteX247" fmla="*/ 5387533 w 7444933"/>
              <a:gd name="connsiteY247" fmla="*/ 3838966 h 5743966"/>
              <a:gd name="connsiteX248" fmla="*/ 5412933 w 7444933"/>
              <a:gd name="connsiteY248" fmla="*/ 3927866 h 5743966"/>
              <a:gd name="connsiteX249" fmla="*/ 5463733 w 7444933"/>
              <a:gd name="connsiteY249" fmla="*/ 4042166 h 5743966"/>
              <a:gd name="connsiteX250" fmla="*/ 5476433 w 7444933"/>
              <a:gd name="connsiteY250" fmla="*/ 4131066 h 5743966"/>
              <a:gd name="connsiteX251" fmla="*/ 5489133 w 7444933"/>
              <a:gd name="connsiteY251" fmla="*/ 4181866 h 5743966"/>
              <a:gd name="connsiteX252" fmla="*/ 5501833 w 7444933"/>
              <a:gd name="connsiteY252" fmla="*/ 4258066 h 5743966"/>
              <a:gd name="connsiteX253" fmla="*/ 5489133 w 7444933"/>
              <a:gd name="connsiteY253" fmla="*/ 4651766 h 5743966"/>
              <a:gd name="connsiteX254" fmla="*/ 5476433 w 7444933"/>
              <a:gd name="connsiteY254" fmla="*/ 4715266 h 5743966"/>
              <a:gd name="connsiteX255" fmla="*/ 5451033 w 7444933"/>
              <a:gd name="connsiteY255" fmla="*/ 4969266 h 5743966"/>
              <a:gd name="connsiteX256" fmla="*/ 5425633 w 7444933"/>
              <a:gd name="connsiteY256" fmla="*/ 5007366 h 5743966"/>
              <a:gd name="connsiteX257" fmla="*/ 5412933 w 7444933"/>
              <a:gd name="connsiteY257" fmla="*/ 5058166 h 5743966"/>
              <a:gd name="connsiteX258" fmla="*/ 5336733 w 7444933"/>
              <a:gd name="connsiteY258" fmla="*/ 5108966 h 5743966"/>
              <a:gd name="connsiteX259" fmla="*/ 5247833 w 7444933"/>
              <a:gd name="connsiteY259" fmla="*/ 5147066 h 5743966"/>
              <a:gd name="connsiteX260" fmla="*/ 5222433 w 7444933"/>
              <a:gd name="connsiteY260" fmla="*/ 5185166 h 5743966"/>
              <a:gd name="connsiteX261" fmla="*/ 5158933 w 7444933"/>
              <a:gd name="connsiteY261" fmla="*/ 5261366 h 5743966"/>
              <a:gd name="connsiteX262" fmla="*/ 5146233 w 7444933"/>
              <a:gd name="connsiteY262" fmla="*/ 5299466 h 5743966"/>
              <a:gd name="connsiteX263" fmla="*/ 5120833 w 7444933"/>
              <a:gd name="connsiteY263" fmla="*/ 5426466 h 5743966"/>
              <a:gd name="connsiteX264" fmla="*/ 5108133 w 7444933"/>
              <a:gd name="connsiteY264" fmla="*/ 5502666 h 5743966"/>
              <a:gd name="connsiteX265" fmla="*/ 5082733 w 7444933"/>
              <a:gd name="connsiteY265" fmla="*/ 5540766 h 5743966"/>
              <a:gd name="connsiteX266" fmla="*/ 5006533 w 7444933"/>
              <a:gd name="connsiteY266" fmla="*/ 5566166 h 5743966"/>
              <a:gd name="connsiteX267" fmla="*/ 4993833 w 7444933"/>
              <a:gd name="connsiteY267" fmla="*/ 5743966 h 5743966"/>
              <a:gd name="connsiteX268" fmla="*/ 5031933 w 7444933"/>
              <a:gd name="connsiteY268" fmla="*/ 5655066 h 5743966"/>
              <a:gd name="connsiteX269" fmla="*/ 5057333 w 7444933"/>
              <a:gd name="connsiteY269" fmla="*/ 5604266 h 5743966"/>
              <a:gd name="connsiteX270" fmla="*/ 5095433 w 7444933"/>
              <a:gd name="connsiteY270" fmla="*/ 5566166 h 5743966"/>
              <a:gd name="connsiteX271" fmla="*/ 5184333 w 7444933"/>
              <a:gd name="connsiteY271" fmla="*/ 5439166 h 5743966"/>
              <a:gd name="connsiteX272" fmla="*/ 5298633 w 7444933"/>
              <a:gd name="connsiteY272" fmla="*/ 5324866 h 5743966"/>
              <a:gd name="connsiteX273" fmla="*/ 5336733 w 7444933"/>
              <a:gd name="connsiteY273" fmla="*/ 5286766 h 5743966"/>
              <a:gd name="connsiteX274" fmla="*/ 5362133 w 7444933"/>
              <a:gd name="connsiteY274" fmla="*/ 5248666 h 5743966"/>
              <a:gd name="connsiteX275" fmla="*/ 5438333 w 7444933"/>
              <a:gd name="connsiteY275" fmla="*/ 5197866 h 5743966"/>
              <a:gd name="connsiteX276" fmla="*/ 5476433 w 7444933"/>
              <a:gd name="connsiteY276" fmla="*/ 5159766 h 5743966"/>
              <a:gd name="connsiteX277" fmla="*/ 5527233 w 7444933"/>
              <a:gd name="connsiteY277" fmla="*/ 5083566 h 5743966"/>
              <a:gd name="connsiteX278" fmla="*/ 5603433 w 7444933"/>
              <a:gd name="connsiteY278" fmla="*/ 5007366 h 5743966"/>
              <a:gd name="connsiteX279" fmla="*/ 5616133 w 7444933"/>
              <a:gd name="connsiteY279" fmla="*/ 4969266 h 5743966"/>
              <a:gd name="connsiteX280" fmla="*/ 5666933 w 7444933"/>
              <a:gd name="connsiteY280" fmla="*/ 4893066 h 5743966"/>
              <a:gd name="connsiteX281" fmla="*/ 5705033 w 7444933"/>
              <a:gd name="connsiteY281" fmla="*/ 4791466 h 5743966"/>
              <a:gd name="connsiteX282" fmla="*/ 5730433 w 7444933"/>
              <a:gd name="connsiteY282" fmla="*/ 4715266 h 5743966"/>
              <a:gd name="connsiteX283" fmla="*/ 5743133 w 7444933"/>
              <a:gd name="connsiteY283" fmla="*/ 4677166 h 5743966"/>
              <a:gd name="connsiteX284" fmla="*/ 5730433 w 7444933"/>
              <a:gd name="connsiteY284" fmla="*/ 4143766 h 5743966"/>
              <a:gd name="connsiteX285" fmla="*/ 5717733 w 7444933"/>
              <a:gd name="connsiteY285" fmla="*/ 4067566 h 5743966"/>
              <a:gd name="connsiteX286" fmla="*/ 5666933 w 7444933"/>
              <a:gd name="connsiteY286" fmla="*/ 3991366 h 5743966"/>
              <a:gd name="connsiteX287" fmla="*/ 5616133 w 7444933"/>
              <a:gd name="connsiteY287" fmla="*/ 3978666 h 5743966"/>
              <a:gd name="connsiteX288" fmla="*/ 5578033 w 7444933"/>
              <a:gd name="connsiteY288" fmla="*/ 3965966 h 5743966"/>
              <a:gd name="connsiteX289" fmla="*/ 5539933 w 7444933"/>
              <a:gd name="connsiteY289" fmla="*/ 3851666 h 5743966"/>
              <a:gd name="connsiteX290" fmla="*/ 5527233 w 7444933"/>
              <a:gd name="connsiteY290" fmla="*/ 3813566 h 5743966"/>
              <a:gd name="connsiteX291" fmla="*/ 5514533 w 7444933"/>
              <a:gd name="connsiteY291" fmla="*/ 3762766 h 5743966"/>
              <a:gd name="connsiteX292" fmla="*/ 5501833 w 7444933"/>
              <a:gd name="connsiteY292" fmla="*/ 3699266 h 5743966"/>
              <a:gd name="connsiteX293" fmla="*/ 5438333 w 7444933"/>
              <a:gd name="connsiteY293" fmla="*/ 3635766 h 5743966"/>
              <a:gd name="connsiteX294" fmla="*/ 5362133 w 7444933"/>
              <a:gd name="connsiteY294" fmla="*/ 3584966 h 5743966"/>
              <a:gd name="connsiteX295" fmla="*/ 5324033 w 7444933"/>
              <a:gd name="connsiteY295" fmla="*/ 3546866 h 5743966"/>
              <a:gd name="connsiteX296" fmla="*/ 5285933 w 7444933"/>
              <a:gd name="connsiteY296" fmla="*/ 3521466 h 5743966"/>
              <a:gd name="connsiteX297" fmla="*/ 5349433 w 7444933"/>
              <a:gd name="connsiteY297" fmla="*/ 3457966 h 5743966"/>
              <a:gd name="connsiteX298" fmla="*/ 5501833 w 7444933"/>
              <a:gd name="connsiteY298" fmla="*/ 3445266 h 5743966"/>
              <a:gd name="connsiteX299" fmla="*/ 5628833 w 7444933"/>
              <a:gd name="connsiteY299" fmla="*/ 3419866 h 5743966"/>
              <a:gd name="connsiteX300" fmla="*/ 5908233 w 7444933"/>
              <a:gd name="connsiteY300" fmla="*/ 3394466 h 5743966"/>
              <a:gd name="connsiteX301" fmla="*/ 6086033 w 7444933"/>
              <a:gd name="connsiteY301" fmla="*/ 3407166 h 5743966"/>
              <a:gd name="connsiteX302" fmla="*/ 6200333 w 7444933"/>
              <a:gd name="connsiteY302" fmla="*/ 3457966 h 5743966"/>
              <a:gd name="connsiteX303" fmla="*/ 6251133 w 7444933"/>
              <a:gd name="connsiteY303" fmla="*/ 3483366 h 5743966"/>
              <a:gd name="connsiteX304" fmla="*/ 6276533 w 7444933"/>
              <a:gd name="connsiteY304" fmla="*/ 3521466 h 5743966"/>
              <a:gd name="connsiteX305" fmla="*/ 6314633 w 7444933"/>
              <a:gd name="connsiteY305" fmla="*/ 3534166 h 5743966"/>
              <a:gd name="connsiteX306" fmla="*/ 6340033 w 7444933"/>
              <a:gd name="connsiteY306" fmla="*/ 4232666 h 5743966"/>
              <a:gd name="connsiteX307" fmla="*/ 6340033 w 7444933"/>
              <a:gd name="connsiteY307" fmla="*/ 4232666 h 5743966"/>
              <a:gd name="connsiteX308" fmla="*/ 6365433 w 7444933"/>
              <a:gd name="connsiteY308" fmla="*/ 4385066 h 5743966"/>
              <a:gd name="connsiteX309" fmla="*/ 6378133 w 7444933"/>
              <a:gd name="connsiteY309" fmla="*/ 4435866 h 5743966"/>
              <a:gd name="connsiteX310" fmla="*/ 6403533 w 7444933"/>
              <a:gd name="connsiteY310" fmla="*/ 4575566 h 5743966"/>
              <a:gd name="connsiteX311" fmla="*/ 6428933 w 7444933"/>
              <a:gd name="connsiteY311" fmla="*/ 4664466 h 5743966"/>
              <a:gd name="connsiteX312" fmla="*/ 6454333 w 7444933"/>
              <a:gd name="connsiteY312" fmla="*/ 4702566 h 5743966"/>
              <a:gd name="connsiteX313" fmla="*/ 6467033 w 7444933"/>
              <a:gd name="connsiteY313" fmla="*/ 4740666 h 5743966"/>
              <a:gd name="connsiteX314" fmla="*/ 6441633 w 7444933"/>
              <a:gd name="connsiteY314" fmla="*/ 4626366 h 5743966"/>
              <a:gd name="connsiteX315" fmla="*/ 6428933 w 7444933"/>
              <a:gd name="connsiteY315" fmla="*/ 4448566 h 5743966"/>
              <a:gd name="connsiteX316" fmla="*/ 6403533 w 7444933"/>
              <a:gd name="connsiteY316" fmla="*/ 4334266 h 5743966"/>
              <a:gd name="connsiteX317" fmla="*/ 6378133 w 7444933"/>
              <a:gd name="connsiteY317" fmla="*/ 4194566 h 5743966"/>
              <a:gd name="connsiteX318" fmla="*/ 6390833 w 7444933"/>
              <a:gd name="connsiteY318" fmla="*/ 3750066 h 5743966"/>
              <a:gd name="connsiteX319" fmla="*/ 6416233 w 7444933"/>
              <a:gd name="connsiteY319" fmla="*/ 3711966 h 5743966"/>
              <a:gd name="connsiteX320" fmla="*/ 6492433 w 7444933"/>
              <a:gd name="connsiteY320" fmla="*/ 3635766 h 5743966"/>
              <a:gd name="connsiteX321" fmla="*/ 6581333 w 7444933"/>
              <a:gd name="connsiteY321" fmla="*/ 3546866 h 5743966"/>
              <a:gd name="connsiteX322" fmla="*/ 6619433 w 7444933"/>
              <a:gd name="connsiteY322" fmla="*/ 3521466 h 5743966"/>
              <a:gd name="connsiteX323" fmla="*/ 7241733 w 7444933"/>
              <a:gd name="connsiteY323" fmla="*/ 3508766 h 5743966"/>
              <a:gd name="connsiteX324" fmla="*/ 7381433 w 7444933"/>
              <a:gd name="connsiteY324" fmla="*/ 3496066 h 5743966"/>
              <a:gd name="connsiteX325" fmla="*/ 7419533 w 7444933"/>
              <a:gd name="connsiteY325" fmla="*/ 3483366 h 5743966"/>
              <a:gd name="connsiteX326" fmla="*/ 7444933 w 7444933"/>
              <a:gd name="connsiteY326" fmla="*/ 3445266 h 5743966"/>
              <a:gd name="connsiteX327" fmla="*/ 7152833 w 7444933"/>
              <a:gd name="connsiteY327" fmla="*/ 3419866 h 5743966"/>
              <a:gd name="connsiteX328" fmla="*/ 7114733 w 7444933"/>
              <a:gd name="connsiteY328" fmla="*/ 3407166 h 5743966"/>
              <a:gd name="connsiteX329" fmla="*/ 7013133 w 7444933"/>
              <a:gd name="connsiteY329" fmla="*/ 3381766 h 5743966"/>
              <a:gd name="connsiteX330" fmla="*/ 6873433 w 7444933"/>
              <a:gd name="connsiteY330" fmla="*/ 3343666 h 5743966"/>
              <a:gd name="connsiteX331" fmla="*/ 6784533 w 7444933"/>
              <a:gd name="connsiteY331" fmla="*/ 3318266 h 5743966"/>
              <a:gd name="connsiteX332" fmla="*/ 6733733 w 7444933"/>
              <a:gd name="connsiteY332" fmla="*/ 3305566 h 5743966"/>
              <a:gd name="connsiteX333" fmla="*/ 6073333 w 7444933"/>
              <a:gd name="connsiteY333" fmla="*/ 3292866 h 5743966"/>
              <a:gd name="connsiteX334" fmla="*/ 5933633 w 7444933"/>
              <a:gd name="connsiteY334" fmla="*/ 3254766 h 5743966"/>
              <a:gd name="connsiteX335" fmla="*/ 5882833 w 7444933"/>
              <a:gd name="connsiteY335" fmla="*/ 3242066 h 5743966"/>
              <a:gd name="connsiteX336" fmla="*/ 5844733 w 7444933"/>
              <a:gd name="connsiteY336" fmla="*/ 3229366 h 5743966"/>
              <a:gd name="connsiteX337" fmla="*/ 5412933 w 7444933"/>
              <a:gd name="connsiteY337" fmla="*/ 3216666 h 5743966"/>
              <a:gd name="connsiteX338" fmla="*/ 5298633 w 7444933"/>
              <a:gd name="connsiteY338" fmla="*/ 3191266 h 5743966"/>
              <a:gd name="connsiteX339" fmla="*/ 5222433 w 7444933"/>
              <a:gd name="connsiteY339" fmla="*/ 3165866 h 5743966"/>
              <a:gd name="connsiteX340" fmla="*/ 5184333 w 7444933"/>
              <a:gd name="connsiteY340" fmla="*/ 3153166 h 5743966"/>
              <a:gd name="connsiteX341" fmla="*/ 5146233 w 7444933"/>
              <a:gd name="connsiteY341" fmla="*/ 3140466 h 5743966"/>
              <a:gd name="connsiteX342" fmla="*/ 5108133 w 7444933"/>
              <a:gd name="connsiteY342" fmla="*/ 3115066 h 5743966"/>
              <a:gd name="connsiteX343" fmla="*/ 5070033 w 7444933"/>
              <a:gd name="connsiteY343" fmla="*/ 3102366 h 5743966"/>
              <a:gd name="connsiteX344" fmla="*/ 5019233 w 7444933"/>
              <a:gd name="connsiteY344" fmla="*/ 3076966 h 5743966"/>
              <a:gd name="connsiteX345" fmla="*/ 4981133 w 7444933"/>
              <a:gd name="connsiteY345" fmla="*/ 3051566 h 5743966"/>
              <a:gd name="connsiteX346" fmla="*/ 4943033 w 7444933"/>
              <a:gd name="connsiteY346" fmla="*/ 3038866 h 5743966"/>
              <a:gd name="connsiteX347" fmla="*/ 4866833 w 7444933"/>
              <a:gd name="connsiteY347" fmla="*/ 2988066 h 5743966"/>
              <a:gd name="connsiteX348" fmla="*/ 4828733 w 7444933"/>
              <a:gd name="connsiteY348" fmla="*/ 2962666 h 5743966"/>
              <a:gd name="connsiteX349" fmla="*/ 4701733 w 7444933"/>
              <a:gd name="connsiteY349" fmla="*/ 2924566 h 5743966"/>
              <a:gd name="connsiteX350" fmla="*/ 4663633 w 7444933"/>
              <a:gd name="connsiteY350" fmla="*/ 2911866 h 5743966"/>
              <a:gd name="connsiteX351" fmla="*/ 4574733 w 7444933"/>
              <a:gd name="connsiteY351" fmla="*/ 2899166 h 5743966"/>
              <a:gd name="connsiteX352" fmla="*/ 4549333 w 7444933"/>
              <a:gd name="connsiteY352" fmla="*/ 2797566 h 5743966"/>
              <a:gd name="connsiteX353" fmla="*/ 4587433 w 7444933"/>
              <a:gd name="connsiteY353" fmla="*/ 2543566 h 5743966"/>
              <a:gd name="connsiteX354" fmla="*/ 4562033 w 7444933"/>
              <a:gd name="connsiteY354" fmla="*/ 2454666 h 5743966"/>
              <a:gd name="connsiteX355" fmla="*/ 4498533 w 7444933"/>
              <a:gd name="connsiteY355" fmla="*/ 2365766 h 5743966"/>
              <a:gd name="connsiteX356" fmla="*/ 4460433 w 7444933"/>
              <a:gd name="connsiteY356" fmla="*/ 2251466 h 5743966"/>
              <a:gd name="connsiteX357" fmla="*/ 4447733 w 7444933"/>
              <a:gd name="connsiteY357" fmla="*/ 2213366 h 5743966"/>
              <a:gd name="connsiteX358" fmla="*/ 4447733 w 7444933"/>
              <a:gd name="connsiteY358" fmla="*/ 1972066 h 5743966"/>
              <a:gd name="connsiteX359" fmla="*/ 4473133 w 7444933"/>
              <a:gd name="connsiteY359" fmla="*/ 1933966 h 5743966"/>
              <a:gd name="connsiteX360" fmla="*/ 4523933 w 7444933"/>
              <a:gd name="connsiteY360" fmla="*/ 1857766 h 5743966"/>
              <a:gd name="connsiteX361" fmla="*/ 4587433 w 7444933"/>
              <a:gd name="connsiteY361" fmla="*/ 1806966 h 5743966"/>
              <a:gd name="connsiteX362" fmla="*/ 4625533 w 7444933"/>
              <a:gd name="connsiteY362" fmla="*/ 1768866 h 5743966"/>
              <a:gd name="connsiteX363" fmla="*/ 4663633 w 7444933"/>
              <a:gd name="connsiteY363" fmla="*/ 1756166 h 5743966"/>
              <a:gd name="connsiteX364" fmla="*/ 4714433 w 7444933"/>
              <a:gd name="connsiteY364" fmla="*/ 1730766 h 5743966"/>
              <a:gd name="connsiteX365" fmla="*/ 4841433 w 7444933"/>
              <a:gd name="connsiteY365" fmla="*/ 1641866 h 5743966"/>
              <a:gd name="connsiteX366" fmla="*/ 4930333 w 7444933"/>
              <a:gd name="connsiteY366" fmla="*/ 1603766 h 5743966"/>
              <a:gd name="connsiteX367" fmla="*/ 4993833 w 7444933"/>
              <a:gd name="connsiteY367" fmla="*/ 1578366 h 5743966"/>
              <a:gd name="connsiteX368" fmla="*/ 5057333 w 7444933"/>
              <a:gd name="connsiteY368" fmla="*/ 1565666 h 5743966"/>
              <a:gd name="connsiteX369" fmla="*/ 5108133 w 7444933"/>
              <a:gd name="connsiteY369" fmla="*/ 1552966 h 5743966"/>
              <a:gd name="connsiteX370" fmla="*/ 5146233 w 7444933"/>
              <a:gd name="connsiteY370" fmla="*/ 1527566 h 5743966"/>
              <a:gd name="connsiteX371" fmla="*/ 5349433 w 7444933"/>
              <a:gd name="connsiteY371" fmla="*/ 1502166 h 5743966"/>
              <a:gd name="connsiteX372" fmla="*/ 5552633 w 7444933"/>
              <a:gd name="connsiteY372" fmla="*/ 1502166 h 5743966"/>
              <a:gd name="connsiteX373" fmla="*/ 5590733 w 7444933"/>
              <a:gd name="connsiteY373" fmla="*/ 1514866 h 5743966"/>
              <a:gd name="connsiteX374" fmla="*/ 5666933 w 7444933"/>
              <a:gd name="connsiteY374" fmla="*/ 1578366 h 5743966"/>
              <a:gd name="connsiteX375" fmla="*/ 5705033 w 7444933"/>
              <a:gd name="connsiteY375" fmla="*/ 1654566 h 5743966"/>
              <a:gd name="connsiteX376" fmla="*/ 5730433 w 7444933"/>
              <a:gd name="connsiteY376" fmla="*/ 1756166 h 5743966"/>
              <a:gd name="connsiteX377" fmla="*/ 5717733 w 7444933"/>
              <a:gd name="connsiteY377" fmla="*/ 2162566 h 5743966"/>
              <a:gd name="connsiteX378" fmla="*/ 5666933 w 7444933"/>
              <a:gd name="connsiteY378" fmla="*/ 2276866 h 5743966"/>
              <a:gd name="connsiteX379" fmla="*/ 5590733 w 7444933"/>
              <a:gd name="connsiteY379" fmla="*/ 2378466 h 5743966"/>
              <a:gd name="connsiteX380" fmla="*/ 5552633 w 7444933"/>
              <a:gd name="connsiteY380" fmla="*/ 2454666 h 5743966"/>
              <a:gd name="connsiteX381" fmla="*/ 5514533 w 7444933"/>
              <a:gd name="connsiteY381" fmla="*/ 2505466 h 5743966"/>
              <a:gd name="connsiteX382" fmla="*/ 5552633 w 7444933"/>
              <a:gd name="connsiteY382" fmla="*/ 2467366 h 5743966"/>
              <a:gd name="connsiteX383" fmla="*/ 5590733 w 7444933"/>
              <a:gd name="connsiteY383" fmla="*/ 2441966 h 5743966"/>
              <a:gd name="connsiteX384" fmla="*/ 5641533 w 7444933"/>
              <a:gd name="connsiteY384" fmla="*/ 2403866 h 5743966"/>
              <a:gd name="connsiteX385" fmla="*/ 5705033 w 7444933"/>
              <a:gd name="connsiteY385" fmla="*/ 2340366 h 5743966"/>
              <a:gd name="connsiteX386" fmla="*/ 5755833 w 7444933"/>
              <a:gd name="connsiteY386" fmla="*/ 2251466 h 5743966"/>
              <a:gd name="connsiteX387" fmla="*/ 5768533 w 7444933"/>
              <a:gd name="connsiteY387" fmla="*/ 2213366 h 5743966"/>
              <a:gd name="connsiteX388" fmla="*/ 5806633 w 7444933"/>
              <a:gd name="connsiteY388" fmla="*/ 2162566 h 5743966"/>
              <a:gd name="connsiteX389" fmla="*/ 5819333 w 7444933"/>
              <a:gd name="connsiteY389" fmla="*/ 2111766 h 5743966"/>
              <a:gd name="connsiteX390" fmla="*/ 5844733 w 7444933"/>
              <a:gd name="connsiteY390" fmla="*/ 2035566 h 5743966"/>
              <a:gd name="connsiteX391" fmla="*/ 5870133 w 7444933"/>
              <a:gd name="connsiteY391" fmla="*/ 1781566 h 5743966"/>
              <a:gd name="connsiteX392" fmla="*/ 5895533 w 7444933"/>
              <a:gd name="connsiteY392" fmla="*/ 1705366 h 5743966"/>
              <a:gd name="connsiteX393" fmla="*/ 5908233 w 7444933"/>
              <a:gd name="connsiteY393" fmla="*/ 1667266 h 5743966"/>
              <a:gd name="connsiteX394" fmla="*/ 5920933 w 7444933"/>
              <a:gd name="connsiteY394" fmla="*/ 1616466 h 5743966"/>
              <a:gd name="connsiteX395" fmla="*/ 5959033 w 7444933"/>
              <a:gd name="connsiteY395" fmla="*/ 1591066 h 5743966"/>
              <a:gd name="connsiteX396" fmla="*/ 6136833 w 7444933"/>
              <a:gd name="connsiteY396" fmla="*/ 1629166 h 5743966"/>
              <a:gd name="connsiteX397" fmla="*/ 6162233 w 7444933"/>
              <a:gd name="connsiteY397" fmla="*/ 1667266 h 5743966"/>
              <a:gd name="connsiteX398" fmla="*/ 6174933 w 7444933"/>
              <a:gd name="connsiteY398" fmla="*/ 1718066 h 5743966"/>
              <a:gd name="connsiteX399" fmla="*/ 6213033 w 7444933"/>
              <a:gd name="connsiteY399" fmla="*/ 1845066 h 5743966"/>
              <a:gd name="connsiteX400" fmla="*/ 6225733 w 7444933"/>
              <a:gd name="connsiteY400" fmla="*/ 1921266 h 5743966"/>
              <a:gd name="connsiteX401" fmla="*/ 6276533 w 7444933"/>
              <a:gd name="connsiteY401" fmla="*/ 2048266 h 5743966"/>
              <a:gd name="connsiteX402" fmla="*/ 6289233 w 7444933"/>
              <a:gd name="connsiteY402" fmla="*/ 2086366 h 5743966"/>
              <a:gd name="connsiteX403" fmla="*/ 6327333 w 7444933"/>
              <a:gd name="connsiteY403" fmla="*/ 2124466 h 5743966"/>
              <a:gd name="connsiteX404" fmla="*/ 6340033 w 7444933"/>
              <a:gd name="connsiteY404" fmla="*/ 2162566 h 5743966"/>
              <a:gd name="connsiteX405" fmla="*/ 6378133 w 7444933"/>
              <a:gd name="connsiteY405" fmla="*/ 2200666 h 5743966"/>
              <a:gd name="connsiteX406" fmla="*/ 6365433 w 7444933"/>
              <a:gd name="connsiteY406" fmla="*/ 2111766 h 5743966"/>
              <a:gd name="connsiteX407" fmla="*/ 6327333 w 7444933"/>
              <a:gd name="connsiteY407" fmla="*/ 1946666 h 5743966"/>
              <a:gd name="connsiteX408" fmla="*/ 6301933 w 7444933"/>
              <a:gd name="connsiteY408" fmla="*/ 1908566 h 5743966"/>
              <a:gd name="connsiteX409" fmla="*/ 6289233 w 7444933"/>
              <a:gd name="connsiteY409" fmla="*/ 1845066 h 5743966"/>
              <a:gd name="connsiteX410" fmla="*/ 6263833 w 7444933"/>
              <a:gd name="connsiteY410" fmla="*/ 1743466 h 5743966"/>
              <a:gd name="connsiteX411" fmla="*/ 6251133 w 7444933"/>
              <a:gd name="connsiteY411" fmla="*/ 1679966 h 5743966"/>
              <a:gd name="connsiteX412" fmla="*/ 6238433 w 7444933"/>
              <a:gd name="connsiteY412" fmla="*/ 1629166 h 5743966"/>
              <a:gd name="connsiteX413" fmla="*/ 6200333 w 7444933"/>
              <a:gd name="connsiteY413" fmla="*/ 1552966 h 5743966"/>
              <a:gd name="connsiteX414" fmla="*/ 6162233 w 7444933"/>
              <a:gd name="connsiteY414" fmla="*/ 1527566 h 5743966"/>
              <a:gd name="connsiteX415" fmla="*/ 6124133 w 7444933"/>
              <a:gd name="connsiteY415" fmla="*/ 1489466 h 5743966"/>
              <a:gd name="connsiteX416" fmla="*/ 6073333 w 7444933"/>
              <a:gd name="connsiteY416" fmla="*/ 1476766 h 5743966"/>
              <a:gd name="connsiteX417" fmla="*/ 5933633 w 7444933"/>
              <a:gd name="connsiteY417" fmla="*/ 1451366 h 5743966"/>
              <a:gd name="connsiteX418" fmla="*/ 5832033 w 7444933"/>
              <a:gd name="connsiteY418" fmla="*/ 1425966 h 5743966"/>
              <a:gd name="connsiteX419" fmla="*/ 5603433 w 7444933"/>
              <a:gd name="connsiteY419" fmla="*/ 1387866 h 5743966"/>
              <a:gd name="connsiteX420" fmla="*/ 5184333 w 7444933"/>
              <a:gd name="connsiteY420" fmla="*/ 1375166 h 5743966"/>
              <a:gd name="connsiteX421" fmla="*/ 4993833 w 7444933"/>
              <a:gd name="connsiteY421" fmla="*/ 1387866 h 5743966"/>
              <a:gd name="connsiteX422" fmla="*/ 4955733 w 7444933"/>
              <a:gd name="connsiteY422" fmla="*/ 1400566 h 5743966"/>
              <a:gd name="connsiteX423" fmla="*/ 4866833 w 7444933"/>
              <a:gd name="connsiteY423" fmla="*/ 1413266 h 5743966"/>
              <a:gd name="connsiteX424" fmla="*/ 4828733 w 7444933"/>
              <a:gd name="connsiteY424" fmla="*/ 1438666 h 5743966"/>
              <a:gd name="connsiteX425" fmla="*/ 4752533 w 7444933"/>
              <a:gd name="connsiteY425" fmla="*/ 1451366 h 5743966"/>
              <a:gd name="connsiteX426" fmla="*/ 4600133 w 7444933"/>
              <a:gd name="connsiteY426" fmla="*/ 1489466 h 5743966"/>
              <a:gd name="connsiteX427" fmla="*/ 4562033 w 7444933"/>
              <a:gd name="connsiteY427" fmla="*/ 1514866 h 5743966"/>
              <a:gd name="connsiteX428" fmla="*/ 4447733 w 7444933"/>
              <a:gd name="connsiteY428" fmla="*/ 1552966 h 5743966"/>
              <a:gd name="connsiteX429" fmla="*/ 4409633 w 7444933"/>
              <a:gd name="connsiteY429" fmla="*/ 1565666 h 5743966"/>
              <a:gd name="connsiteX430" fmla="*/ 4371533 w 7444933"/>
              <a:gd name="connsiteY430" fmla="*/ 1578366 h 5743966"/>
              <a:gd name="connsiteX431" fmla="*/ 4282633 w 7444933"/>
              <a:gd name="connsiteY431" fmla="*/ 1616466 h 5743966"/>
              <a:gd name="connsiteX432" fmla="*/ 4231833 w 7444933"/>
              <a:gd name="connsiteY432" fmla="*/ 1667266 h 5743966"/>
              <a:gd name="connsiteX433" fmla="*/ 4130233 w 7444933"/>
              <a:gd name="connsiteY433" fmla="*/ 1718066 h 5743966"/>
              <a:gd name="connsiteX434" fmla="*/ 4054033 w 7444933"/>
              <a:gd name="connsiteY434" fmla="*/ 1768866 h 5743966"/>
              <a:gd name="connsiteX435" fmla="*/ 3939733 w 7444933"/>
              <a:gd name="connsiteY435" fmla="*/ 1857766 h 5743966"/>
              <a:gd name="connsiteX436" fmla="*/ 3850833 w 7444933"/>
              <a:gd name="connsiteY436" fmla="*/ 1908566 h 5743966"/>
              <a:gd name="connsiteX437" fmla="*/ 3812733 w 7444933"/>
              <a:gd name="connsiteY437" fmla="*/ 1921266 h 5743966"/>
              <a:gd name="connsiteX438" fmla="*/ 3698433 w 7444933"/>
              <a:gd name="connsiteY438" fmla="*/ 1870466 h 5743966"/>
              <a:gd name="connsiteX439" fmla="*/ 3673033 w 7444933"/>
              <a:gd name="connsiteY439" fmla="*/ 1794266 h 5743966"/>
              <a:gd name="connsiteX440" fmla="*/ 3660333 w 7444933"/>
              <a:gd name="connsiteY440" fmla="*/ 1756166 h 5743966"/>
              <a:gd name="connsiteX441" fmla="*/ 3647633 w 7444933"/>
              <a:gd name="connsiteY441" fmla="*/ 1718066 h 5743966"/>
              <a:gd name="connsiteX442" fmla="*/ 3660333 w 7444933"/>
              <a:gd name="connsiteY442" fmla="*/ 1438666 h 5743966"/>
              <a:gd name="connsiteX443" fmla="*/ 3685733 w 7444933"/>
              <a:gd name="connsiteY443" fmla="*/ 1387866 h 5743966"/>
              <a:gd name="connsiteX444" fmla="*/ 3774633 w 7444933"/>
              <a:gd name="connsiteY444" fmla="*/ 1286266 h 5743966"/>
              <a:gd name="connsiteX445" fmla="*/ 3838133 w 7444933"/>
              <a:gd name="connsiteY445" fmla="*/ 1197366 h 5743966"/>
              <a:gd name="connsiteX446" fmla="*/ 3876233 w 7444933"/>
              <a:gd name="connsiteY446" fmla="*/ 1171966 h 5743966"/>
              <a:gd name="connsiteX447" fmla="*/ 3952433 w 7444933"/>
              <a:gd name="connsiteY447" fmla="*/ 1095766 h 5743966"/>
              <a:gd name="connsiteX448" fmla="*/ 3952433 w 7444933"/>
              <a:gd name="connsiteY448" fmla="*/ 1095766 h 5743966"/>
              <a:gd name="connsiteX449" fmla="*/ 4028633 w 7444933"/>
              <a:gd name="connsiteY449" fmla="*/ 1032266 h 5743966"/>
              <a:gd name="connsiteX450" fmla="*/ 4130233 w 7444933"/>
              <a:gd name="connsiteY450" fmla="*/ 943366 h 5743966"/>
              <a:gd name="connsiteX451" fmla="*/ 4168333 w 7444933"/>
              <a:gd name="connsiteY451" fmla="*/ 917966 h 5743966"/>
              <a:gd name="connsiteX452" fmla="*/ 4193733 w 7444933"/>
              <a:gd name="connsiteY452" fmla="*/ 879866 h 5743966"/>
              <a:gd name="connsiteX453" fmla="*/ 4282633 w 7444933"/>
              <a:gd name="connsiteY453" fmla="*/ 816366 h 5743966"/>
              <a:gd name="connsiteX454" fmla="*/ 4333433 w 7444933"/>
              <a:gd name="connsiteY454" fmla="*/ 790966 h 5743966"/>
              <a:gd name="connsiteX455" fmla="*/ 4371533 w 7444933"/>
              <a:gd name="connsiteY455" fmla="*/ 765566 h 5743966"/>
              <a:gd name="connsiteX456" fmla="*/ 4396933 w 7444933"/>
              <a:gd name="connsiteY456" fmla="*/ 727466 h 5743966"/>
              <a:gd name="connsiteX457" fmla="*/ 4435033 w 7444933"/>
              <a:gd name="connsiteY457" fmla="*/ 714766 h 5743966"/>
              <a:gd name="connsiteX458" fmla="*/ 4511233 w 7444933"/>
              <a:gd name="connsiteY458" fmla="*/ 663966 h 5743966"/>
              <a:gd name="connsiteX459" fmla="*/ 4511233 w 7444933"/>
              <a:gd name="connsiteY459" fmla="*/ 663966 h 5743966"/>
              <a:gd name="connsiteX460" fmla="*/ 4574733 w 7444933"/>
              <a:gd name="connsiteY460" fmla="*/ 587766 h 5743966"/>
              <a:gd name="connsiteX461" fmla="*/ 4663633 w 7444933"/>
              <a:gd name="connsiteY461" fmla="*/ 473466 h 5743966"/>
              <a:gd name="connsiteX462" fmla="*/ 4701733 w 7444933"/>
              <a:gd name="connsiteY462" fmla="*/ 333766 h 5743966"/>
              <a:gd name="connsiteX463" fmla="*/ 4689033 w 7444933"/>
              <a:gd name="connsiteY463" fmla="*/ 206766 h 5743966"/>
              <a:gd name="connsiteX464" fmla="*/ 4650933 w 7444933"/>
              <a:gd name="connsiteY464" fmla="*/ 282966 h 5743966"/>
              <a:gd name="connsiteX465" fmla="*/ 4600133 w 7444933"/>
              <a:gd name="connsiteY465" fmla="*/ 359166 h 5743966"/>
              <a:gd name="connsiteX466" fmla="*/ 4574733 w 7444933"/>
              <a:gd name="connsiteY466" fmla="*/ 397266 h 5743966"/>
              <a:gd name="connsiteX467" fmla="*/ 4498533 w 7444933"/>
              <a:gd name="connsiteY467" fmla="*/ 473466 h 5743966"/>
              <a:gd name="connsiteX468" fmla="*/ 4460433 w 7444933"/>
              <a:gd name="connsiteY468" fmla="*/ 511566 h 5743966"/>
              <a:gd name="connsiteX469" fmla="*/ 4384233 w 7444933"/>
              <a:gd name="connsiteY469" fmla="*/ 562366 h 5743966"/>
              <a:gd name="connsiteX470" fmla="*/ 4346133 w 7444933"/>
              <a:gd name="connsiteY470" fmla="*/ 587766 h 5743966"/>
              <a:gd name="connsiteX471" fmla="*/ 4308033 w 7444933"/>
              <a:gd name="connsiteY471" fmla="*/ 600466 h 5743966"/>
              <a:gd name="connsiteX472" fmla="*/ 4269933 w 7444933"/>
              <a:gd name="connsiteY472" fmla="*/ 625866 h 5743966"/>
              <a:gd name="connsiteX473" fmla="*/ 4219133 w 7444933"/>
              <a:gd name="connsiteY473" fmla="*/ 638566 h 5743966"/>
              <a:gd name="connsiteX474" fmla="*/ 4168333 w 7444933"/>
              <a:gd name="connsiteY474" fmla="*/ 663966 h 5743966"/>
              <a:gd name="connsiteX475" fmla="*/ 4130233 w 7444933"/>
              <a:gd name="connsiteY475" fmla="*/ 676666 h 5743966"/>
              <a:gd name="connsiteX476" fmla="*/ 4092133 w 7444933"/>
              <a:gd name="connsiteY476" fmla="*/ 702066 h 5743966"/>
              <a:gd name="connsiteX477" fmla="*/ 3965133 w 7444933"/>
              <a:gd name="connsiteY477" fmla="*/ 727466 h 5743966"/>
              <a:gd name="connsiteX478" fmla="*/ 3850833 w 7444933"/>
              <a:gd name="connsiteY478" fmla="*/ 765566 h 5743966"/>
              <a:gd name="connsiteX479" fmla="*/ 3812733 w 7444933"/>
              <a:gd name="connsiteY479" fmla="*/ 790966 h 5743966"/>
              <a:gd name="connsiteX480" fmla="*/ 3736533 w 7444933"/>
              <a:gd name="connsiteY480" fmla="*/ 816366 h 5743966"/>
              <a:gd name="connsiteX481" fmla="*/ 3698433 w 7444933"/>
              <a:gd name="connsiteY481" fmla="*/ 829066 h 5743966"/>
              <a:gd name="connsiteX482" fmla="*/ 3660333 w 7444933"/>
              <a:gd name="connsiteY482" fmla="*/ 841766 h 5743966"/>
              <a:gd name="connsiteX483" fmla="*/ 3622233 w 7444933"/>
              <a:gd name="connsiteY483" fmla="*/ 867166 h 5743966"/>
              <a:gd name="connsiteX484" fmla="*/ 3584133 w 7444933"/>
              <a:gd name="connsiteY484" fmla="*/ 879866 h 5743966"/>
              <a:gd name="connsiteX485" fmla="*/ 3507933 w 7444933"/>
              <a:gd name="connsiteY485" fmla="*/ 930666 h 5743966"/>
              <a:gd name="connsiteX486" fmla="*/ 3469833 w 7444933"/>
              <a:gd name="connsiteY486" fmla="*/ 956066 h 5743966"/>
              <a:gd name="connsiteX487" fmla="*/ 3431733 w 7444933"/>
              <a:gd name="connsiteY487" fmla="*/ 994166 h 5743966"/>
              <a:gd name="connsiteX488" fmla="*/ 3368233 w 7444933"/>
              <a:gd name="connsiteY488" fmla="*/ 1108466 h 5743966"/>
              <a:gd name="connsiteX489" fmla="*/ 3330133 w 7444933"/>
              <a:gd name="connsiteY489" fmla="*/ 1197366 h 5743966"/>
              <a:gd name="connsiteX490" fmla="*/ 3317433 w 7444933"/>
              <a:gd name="connsiteY490" fmla="*/ 1298966 h 5743966"/>
              <a:gd name="connsiteX491" fmla="*/ 3304733 w 7444933"/>
              <a:gd name="connsiteY491" fmla="*/ 1349766 h 5743966"/>
              <a:gd name="connsiteX492" fmla="*/ 3279333 w 7444933"/>
              <a:gd name="connsiteY492" fmla="*/ 1629166 h 5743966"/>
              <a:gd name="connsiteX493" fmla="*/ 3228533 w 7444933"/>
              <a:gd name="connsiteY493" fmla="*/ 1718066 h 5743966"/>
              <a:gd name="connsiteX494" fmla="*/ 3114233 w 7444933"/>
              <a:gd name="connsiteY494" fmla="*/ 1629166 h 5743966"/>
              <a:gd name="connsiteX495" fmla="*/ 3057661 w 7444933"/>
              <a:gd name="connsiteY495" fmla="*/ 1558739 h 5743966"/>
              <a:gd name="connsiteX496" fmla="*/ 3001088 w 7444933"/>
              <a:gd name="connsiteY496" fmla="*/ 1464066 h 5743966"/>
              <a:gd name="connsiteX497" fmla="*/ 2924887 w 7444933"/>
              <a:gd name="connsiteY497" fmla="*/ 1302430 h 5743966"/>
              <a:gd name="connsiteX498" fmla="*/ 2867160 w 7444933"/>
              <a:gd name="connsiteY498" fmla="*/ 1206602 h 5743966"/>
              <a:gd name="connsiteX499" fmla="*/ 2781724 w 7444933"/>
              <a:gd name="connsiteY499" fmla="*/ 1041502 h 5743966"/>
              <a:gd name="connsiteX500" fmla="*/ 2657033 w 7444933"/>
              <a:gd name="connsiteY500" fmla="*/ 846384 h 5743966"/>
              <a:gd name="connsiteX501" fmla="*/ 2556587 w 7444933"/>
              <a:gd name="connsiteY501" fmla="*/ 704376 h 5743966"/>
              <a:gd name="connsiteX502" fmla="*/ 2436515 w 7444933"/>
              <a:gd name="connsiteY502" fmla="*/ 539275 h 5743966"/>
              <a:gd name="connsiteX503" fmla="*/ 2315287 w 7444933"/>
              <a:gd name="connsiteY503" fmla="*/ 378794 h 5743966"/>
              <a:gd name="connsiteX504" fmla="*/ 2227542 w 7444933"/>
              <a:gd name="connsiteY504" fmla="*/ 280657 h 5743966"/>
              <a:gd name="connsiteX505" fmla="*/ 2114397 w 7444933"/>
              <a:gd name="connsiteY505" fmla="*/ 168666 h 5743966"/>
              <a:gd name="connsiteX506" fmla="*/ 1927360 w 7444933"/>
              <a:gd name="connsiteY506" fmla="*/ 10494 h 5743966"/>
              <a:gd name="connsiteX507" fmla="*/ 1755333 w 7444933"/>
              <a:gd name="connsiteY507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37733 w 7444933"/>
              <a:gd name="connsiteY55" fmla="*/ 2746766 h 5743966"/>
              <a:gd name="connsiteX56" fmla="*/ 726633 w 7444933"/>
              <a:gd name="connsiteY56" fmla="*/ 2797566 h 5743966"/>
              <a:gd name="connsiteX57" fmla="*/ 764733 w 7444933"/>
              <a:gd name="connsiteY57" fmla="*/ 2822966 h 5743966"/>
              <a:gd name="connsiteX58" fmla="*/ 840933 w 7444933"/>
              <a:gd name="connsiteY58" fmla="*/ 2835666 h 5743966"/>
              <a:gd name="connsiteX59" fmla="*/ 1133033 w 7444933"/>
              <a:gd name="connsiteY59" fmla="*/ 2822966 h 5743966"/>
              <a:gd name="connsiteX60" fmla="*/ 1171133 w 7444933"/>
              <a:gd name="connsiteY60" fmla="*/ 2810266 h 5743966"/>
              <a:gd name="connsiteX61" fmla="*/ 1298133 w 7444933"/>
              <a:gd name="connsiteY61" fmla="*/ 2772166 h 5743966"/>
              <a:gd name="connsiteX62" fmla="*/ 1336233 w 7444933"/>
              <a:gd name="connsiteY62" fmla="*/ 2759466 h 5743966"/>
              <a:gd name="connsiteX63" fmla="*/ 1374333 w 7444933"/>
              <a:gd name="connsiteY63" fmla="*/ 2721366 h 5743966"/>
              <a:gd name="connsiteX64" fmla="*/ 1412433 w 7444933"/>
              <a:gd name="connsiteY64" fmla="*/ 2708666 h 5743966"/>
              <a:gd name="connsiteX65" fmla="*/ 1450533 w 7444933"/>
              <a:gd name="connsiteY65" fmla="*/ 2683266 h 5743966"/>
              <a:gd name="connsiteX66" fmla="*/ 1488633 w 7444933"/>
              <a:gd name="connsiteY66" fmla="*/ 2670566 h 5743966"/>
              <a:gd name="connsiteX67" fmla="*/ 1526733 w 7444933"/>
              <a:gd name="connsiteY67" fmla="*/ 2645166 h 5743966"/>
              <a:gd name="connsiteX68" fmla="*/ 1564833 w 7444933"/>
              <a:gd name="connsiteY68" fmla="*/ 2632466 h 5743966"/>
              <a:gd name="connsiteX69" fmla="*/ 1679133 w 7444933"/>
              <a:gd name="connsiteY69" fmla="*/ 2556266 h 5743966"/>
              <a:gd name="connsiteX70" fmla="*/ 1717233 w 7444933"/>
              <a:gd name="connsiteY70" fmla="*/ 2530866 h 5743966"/>
              <a:gd name="connsiteX71" fmla="*/ 1869633 w 7444933"/>
              <a:gd name="connsiteY71" fmla="*/ 2492766 h 5743966"/>
              <a:gd name="connsiteX72" fmla="*/ 2466533 w 7444933"/>
              <a:gd name="connsiteY72" fmla="*/ 2505466 h 5743966"/>
              <a:gd name="connsiteX73" fmla="*/ 2504633 w 7444933"/>
              <a:gd name="connsiteY73" fmla="*/ 2518166 h 5743966"/>
              <a:gd name="connsiteX74" fmla="*/ 2542733 w 7444933"/>
              <a:gd name="connsiteY74" fmla="*/ 2543566 h 5743966"/>
              <a:gd name="connsiteX75" fmla="*/ 2593533 w 7444933"/>
              <a:gd name="connsiteY75" fmla="*/ 2657866 h 5743966"/>
              <a:gd name="connsiteX76" fmla="*/ 2606233 w 7444933"/>
              <a:gd name="connsiteY76" fmla="*/ 2772166 h 5743966"/>
              <a:gd name="connsiteX77" fmla="*/ 2593533 w 7444933"/>
              <a:gd name="connsiteY77" fmla="*/ 3102366 h 5743966"/>
              <a:gd name="connsiteX78" fmla="*/ 2580833 w 7444933"/>
              <a:gd name="connsiteY78" fmla="*/ 3140466 h 5743966"/>
              <a:gd name="connsiteX79" fmla="*/ 2555433 w 7444933"/>
              <a:gd name="connsiteY79" fmla="*/ 3178566 h 5743966"/>
              <a:gd name="connsiteX80" fmla="*/ 2504633 w 7444933"/>
              <a:gd name="connsiteY80" fmla="*/ 3242066 h 5743966"/>
              <a:gd name="connsiteX81" fmla="*/ 2441133 w 7444933"/>
              <a:gd name="connsiteY81" fmla="*/ 3292866 h 5743966"/>
              <a:gd name="connsiteX82" fmla="*/ 2403033 w 7444933"/>
              <a:gd name="connsiteY82" fmla="*/ 3330966 h 5743966"/>
              <a:gd name="connsiteX83" fmla="*/ 2326833 w 7444933"/>
              <a:gd name="connsiteY83" fmla="*/ 3381766 h 5743966"/>
              <a:gd name="connsiteX84" fmla="*/ 2276033 w 7444933"/>
              <a:gd name="connsiteY84" fmla="*/ 3432566 h 5743966"/>
              <a:gd name="connsiteX85" fmla="*/ 2250633 w 7444933"/>
              <a:gd name="connsiteY85" fmla="*/ 3470666 h 5743966"/>
              <a:gd name="connsiteX86" fmla="*/ 2199833 w 7444933"/>
              <a:gd name="connsiteY86" fmla="*/ 3508766 h 5743966"/>
              <a:gd name="connsiteX87" fmla="*/ 2174433 w 7444933"/>
              <a:gd name="connsiteY87" fmla="*/ 3546866 h 5743966"/>
              <a:gd name="connsiteX88" fmla="*/ 2136333 w 7444933"/>
              <a:gd name="connsiteY88" fmla="*/ 3572266 h 5743966"/>
              <a:gd name="connsiteX89" fmla="*/ 2060133 w 7444933"/>
              <a:gd name="connsiteY89" fmla="*/ 3623066 h 5743966"/>
              <a:gd name="connsiteX90" fmla="*/ 2022033 w 7444933"/>
              <a:gd name="connsiteY90" fmla="*/ 3661166 h 5743966"/>
              <a:gd name="connsiteX91" fmla="*/ 1983933 w 7444933"/>
              <a:gd name="connsiteY91" fmla="*/ 3686566 h 5743966"/>
              <a:gd name="connsiteX92" fmla="*/ 1895033 w 7444933"/>
              <a:gd name="connsiteY92" fmla="*/ 3775466 h 5743966"/>
              <a:gd name="connsiteX93" fmla="*/ 1856933 w 7444933"/>
              <a:gd name="connsiteY93" fmla="*/ 3813566 h 5743966"/>
              <a:gd name="connsiteX94" fmla="*/ 1818833 w 7444933"/>
              <a:gd name="connsiteY94" fmla="*/ 3902466 h 5743966"/>
              <a:gd name="connsiteX95" fmla="*/ 1780733 w 7444933"/>
              <a:gd name="connsiteY95" fmla="*/ 3978666 h 5743966"/>
              <a:gd name="connsiteX96" fmla="*/ 1768033 w 7444933"/>
              <a:gd name="connsiteY96" fmla="*/ 4054866 h 5743966"/>
              <a:gd name="connsiteX97" fmla="*/ 1742633 w 7444933"/>
              <a:gd name="connsiteY97" fmla="*/ 4258066 h 5743966"/>
              <a:gd name="connsiteX98" fmla="*/ 1666433 w 7444933"/>
              <a:gd name="connsiteY98" fmla="*/ 4334266 h 5743966"/>
              <a:gd name="connsiteX99" fmla="*/ 1590233 w 7444933"/>
              <a:gd name="connsiteY99" fmla="*/ 4385066 h 5743966"/>
              <a:gd name="connsiteX100" fmla="*/ 1564833 w 7444933"/>
              <a:gd name="connsiteY100" fmla="*/ 4423166 h 5743966"/>
              <a:gd name="connsiteX101" fmla="*/ 1475933 w 7444933"/>
              <a:gd name="connsiteY101" fmla="*/ 4461266 h 5743966"/>
              <a:gd name="connsiteX102" fmla="*/ 1399733 w 7444933"/>
              <a:gd name="connsiteY102" fmla="*/ 4397766 h 5743966"/>
              <a:gd name="connsiteX103" fmla="*/ 1361633 w 7444933"/>
              <a:gd name="connsiteY103" fmla="*/ 4385066 h 5743966"/>
              <a:gd name="connsiteX104" fmla="*/ 1069533 w 7444933"/>
              <a:gd name="connsiteY104" fmla="*/ 4397766 h 5743966"/>
              <a:gd name="connsiteX105" fmla="*/ 942533 w 7444933"/>
              <a:gd name="connsiteY105" fmla="*/ 4448566 h 5743966"/>
              <a:gd name="connsiteX106" fmla="*/ 904433 w 7444933"/>
              <a:gd name="connsiteY106" fmla="*/ 4473966 h 5743966"/>
              <a:gd name="connsiteX107" fmla="*/ 802833 w 7444933"/>
              <a:gd name="connsiteY107" fmla="*/ 4486666 h 5743966"/>
              <a:gd name="connsiteX108" fmla="*/ 752033 w 7444933"/>
              <a:gd name="connsiteY108" fmla="*/ 4499366 h 5743966"/>
              <a:gd name="connsiteX109" fmla="*/ 713933 w 7444933"/>
              <a:gd name="connsiteY109" fmla="*/ 4512066 h 5743966"/>
              <a:gd name="connsiteX110" fmla="*/ 561533 w 7444933"/>
              <a:gd name="connsiteY110" fmla="*/ 4524766 h 5743966"/>
              <a:gd name="connsiteX111" fmla="*/ 447233 w 7444933"/>
              <a:gd name="connsiteY111" fmla="*/ 4537466 h 5743966"/>
              <a:gd name="connsiteX112" fmla="*/ 586933 w 7444933"/>
              <a:gd name="connsiteY112" fmla="*/ 4562866 h 5743966"/>
              <a:gd name="connsiteX113" fmla="*/ 1006033 w 7444933"/>
              <a:gd name="connsiteY113" fmla="*/ 4575566 h 5743966"/>
              <a:gd name="connsiteX114" fmla="*/ 1044133 w 7444933"/>
              <a:gd name="connsiteY114" fmla="*/ 4588266 h 5743966"/>
              <a:gd name="connsiteX115" fmla="*/ 1082233 w 7444933"/>
              <a:gd name="connsiteY115" fmla="*/ 4613666 h 5743966"/>
              <a:gd name="connsiteX116" fmla="*/ 1133033 w 7444933"/>
              <a:gd name="connsiteY116" fmla="*/ 4639066 h 5743966"/>
              <a:gd name="connsiteX117" fmla="*/ 1298133 w 7444933"/>
              <a:gd name="connsiteY117" fmla="*/ 4626366 h 5743966"/>
              <a:gd name="connsiteX118" fmla="*/ 1348933 w 7444933"/>
              <a:gd name="connsiteY118" fmla="*/ 4613666 h 5743966"/>
              <a:gd name="connsiteX119" fmla="*/ 1437833 w 7444933"/>
              <a:gd name="connsiteY119" fmla="*/ 4626366 h 5743966"/>
              <a:gd name="connsiteX120" fmla="*/ 1412433 w 7444933"/>
              <a:gd name="connsiteY120" fmla="*/ 4664466 h 5743966"/>
              <a:gd name="connsiteX121" fmla="*/ 1374333 w 7444933"/>
              <a:gd name="connsiteY121" fmla="*/ 4689866 h 5743966"/>
              <a:gd name="connsiteX122" fmla="*/ 1247333 w 7444933"/>
              <a:gd name="connsiteY122" fmla="*/ 4766066 h 5743966"/>
              <a:gd name="connsiteX123" fmla="*/ 1183833 w 7444933"/>
              <a:gd name="connsiteY123" fmla="*/ 4842266 h 5743966"/>
              <a:gd name="connsiteX124" fmla="*/ 1145733 w 7444933"/>
              <a:gd name="connsiteY124" fmla="*/ 4880366 h 5743966"/>
              <a:gd name="connsiteX125" fmla="*/ 1094933 w 7444933"/>
              <a:gd name="connsiteY125" fmla="*/ 4969266 h 5743966"/>
              <a:gd name="connsiteX126" fmla="*/ 1056833 w 7444933"/>
              <a:gd name="connsiteY126" fmla="*/ 5045466 h 5743966"/>
              <a:gd name="connsiteX127" fmla="*/ 1069533 w 7444933"/>
              <a:gd name="connsiteY127" fmla="*/ 5096266 h 5743966"/>
              <a:gd name="connsiteX128" fmla="*/ 1107633 w 7444933"/>
              <a:gd name="connsiteY128" fmla="*/ 5058166 h 5743966"/>
              <a:gd name="connsiteX129" fmla="*/ 1145733 w 7444933"/>
              <a:gd name="connsiteY129" fmla="*/ 5007366 h 5743966"/>
              <a:gd name="connsiteX130" fmla="*/ 1183833 w 7444933"/>
              <a:gd name="connsiteY130" fmla="*/ 4994666 h 5743966"/>
              <a:gd name="connsiteX131" fmla="*/ 1260033 w 7444933"/>
              <a:gd name="connsiteY131" fmla="*/ 4943866 h 5743966"/>
              <a:gd name="connsiteX132" fmla="*/ 1298133 w 7444933"/>
              <a:gd name="connsiteY132" fmla="*/ 4918466 h 5743966"/>
              <a:gd name="connsiteX133" fmla="*/ 1336233 w 7444933"/>
              <a:gd name="connsiteY133" fmla="*/ 4893066 h 5743966"/>
              <a:gd name="connsiteX134" fmla="*/ 1399733 w 7444933"/>
              <a:gd name="connsiteY134" fmla="*/ 4842266 h 5743966"/>
              <a:gd name="connsiteX135" fmla="*/ 1475933 w 7444933"/>
              <a:gd name="connsiteY135" fmla="*/ 4791466 h 5743966"/>
              <a:gd name="connsiteX136" fmla="*/ 1514033 w 7444933"/>
              <a:gd name="connsiteY136" fmla="*/ 4766066 h 5743966"/>
              <a:gd name="connsiteX137" fmla="*/ 1552133 w 7444933"/>
              <a:gd name="connsiteY137" fmla="*/ 4740666 h 5743966"/>
              <a:gd name="connsiteX138" fmla="*/ 1590233 w 7444933"/>
              <a:gd name="connsiteY138" fmla="*/ 4727966 h 5743966"/>
              <a:gd name="connsiteX139" fmla="*/ 1628333 w 7444933"/>
              <a:gd name="connsiteY139" fmla="*/ 4689866 h 5743966"/>
              <a:gd name="connsiteX140" fmla="*/ 1717233 w 7444933"/>
              <a:gd name="connsiteY140" fmla="*/ 4651766 h 5743966"/>
              <a:gd name="connsiteX141" fmla="*/ 1755333 w 7444933"/>
              <a:gd name="connsiteY141" fmla="*/ 4613666 h 5743966"/>
              <a:gd name="connsiteX142" fmla="*/ 1780733 w 7444933"/>
              <a:gd name="connsiteY142" fmla="*/ 4575566 h 5743966"/>
              <a:gd name="connsiteX143" fmla="*/ 1818833 w 7444933"/>
              <a:gd name="connsiteY143" fmla="*/ 4562866 h 5743966"/>
              <a:gd name="connsiteX144" fmla="*/ 1882333 w 7444933"/>
              <a:gd name="connsiteY144" fmla="*/ 4486666 h 5743966"/>
              <a:gd name="connsiteX145" fmla="*/ 1945833 w 7444933"/>
              <a:gd name="connsiteY145" fmla="*/ 4410466 h 5743966"/>
              <a:gd name="connsiteX146" fmla="*/ 1983933 w 7444933"/>
              <a:gd name="connsiteY146" fmla="*/ 4334266 h 5743966"/>
              <a:gd name="connsiteX147" fmla="*/ 2022033 w 7444933"/>
              <a:gd name="connsiteY147" fmla="*/ 4308866 h 5743966"/>
              <a:gd name="connsiteX148" fmla="*/ 2060133 w 7444933"/>
              <a:gd name="connsiteY148" fmla="*/ 4270766 h 5743966"/>
              <a:gd name="connsiteX149" fmla="*/ 2098233 w 7444933"/>
              <a:gd name="connsiteY149" fmla="*/ 4194566 h 5743966"/>
              <a:gd name="connsiteX150" fmla="*/ 2110933 w 7444933"/>
              <a:gd name="connsiteY150" fmla="*/ 4156466 h 5743966"/>
              <a:gd name="connsiteX151" fmla="*/ 2136333 w 7444933"/>
              <a:gd name="connsiteY151" fmla="*/ 4118366 h 5743966"/>
              <a:gd name="connsiteX152" fmla="*/ 2149033 w 7444933"/>
              <a:gd name="connsiteY152" fmla="*/ 4080266 h 5743966"/>
              <a:gd name="connsiteX153" fmla="*/ 2174433 w 7444933"/>
              <a:gd name="connsiteY153" fmla="*/ 4042166 h 5743966"/>
              <a:gd name="connsiteX154" fmla="*/ 2199833 w 7444933"/>
              <a:gd name="connsiteY154" fmla="*/ 3953266 h 5743966"/>
              <a:gd name="connsiteX155" fmla="*/ 2263333 w 7444933"/>
              <a:gd name="connsiteY155" fmla="*/ 3864366 h 5743966"/>
              <a:gd name="connsiteX156" fmla="*/ 2288733 w 7444933"/>
              <a:gd name="connsiteY156" fmla="*/ 3826266 h 5743966"/>
              <a:gd name="connsiteX157" fmla="*/ 2326833 w 7444933"/>
              <a:gd name="connsiteY157" fmla="*/ 3800866 h 5743966"/>
              <a:gd name="connsiteX158" fmla="*/ 2364933 w 7444933"/>
              <a:gd name="connsiteY158" fmla="*/ 3762766 h 5743966"/>
              <a:gd name="connsiteX159" fmla="*/ 2403033 w 7444933"/>
              <a:gd name="connsiteY159" fmla="*/ 3750066 h 5743966"/>
              <a:gd name="connsiteX160" fmla="*/ 2441133 w 7444933"/>
              <a:gd name="connsiteY160" fmla="*/ 3724666 h 5743966"/>
              <a:gd name="connsiteX161" fmla="*/ 2479233 w 7444933"/>
              <a:gd name="connsiteY161" fmla="*/ 3711966 h 5743966"/>
              <a:gd name="connsiteX162" fmla="*/ 2517333 w 7444933"/>
              <a:gd name="connsiteY162" fmla="*/ 3686566 h 5743966"/>
              <a:gd name="connsiteX163" fmla="*/ 2593533 w 7444933"/>
              <a:gd name="connsiteY163" fmla="*/ 3661166 h 5743966"/>
              <a:gd name="connsiteX164" fmla="*/ 2631633 w 7444933"/>
              <a:gd name="connsiteY164" fmla="*/ 3648466 h 5743966"/>
              <a:gd name="connsiteX165" fmla="*/ 2923733 w 7444933"/>
              <a:gd name="connsiteY165" fmla="*/ 3661166 h 5743966"/>
              <a:gd name="connsiteX166" fmla="*/ 2974533 w 7444933"/>
              <a:gd name="connsiteY166" fmla="*/ 3699266 h 5743966"/>
              <a:gd name="connsiteX167" fmla="*/ 3050733 w 7444933"/>
              <a:gd name="connsiteY167" fmla="*/ 3750066 h 5743966"/>
              <a:gd name="connsiteX168" fmla="*/ 3088833 w 7444933"/>
              <a:gd name="connsiteY168" fmla="*/ 3788166 h 5743966"/>
              <a:gd name="connsiteX169" fmla="*/ 3139633 w 7444933"/>
              <a:gd name="connsiteY169" fmla="*/ 3800866 h 5743966"/>
              <a:gd name="connsiteX170" fmla="*/ 3190433 w 7444933"/>
              <a:gd name="connsiteY170" fmla="*/ 3838966 h 5743966"/>
              <a:gd name="connsiteX171" fmla="*/ 3228533 w 7444933"/>
              <a:gd name="connsiteY171" fmla="*/ 3851666 h 5743966"/>
              <a:gd name="connsiteX172" fmla="*/ 3266633 w 7444933"/>
              <a:gd name="connsiteY172" fmla="*/ 3877066 h 5743966"/>
              <a:gd name="connsiteX173" fmla="*/ 3292033 w 7444933"/>
              <a:gd name="connsiteY173" fmla="*/ 3915166 h 5743966"/>
              <a:gd name="connsiteX174" fmla="*/ 3330133 w 7444933"/>
              <a:gd name="connsiteY174" fmla="*/ 3965966 h 5743966"/>
              <a:gd name="connsiteX175" fmla="*/ 3342833 w 7444933"/>
              <a:gd name="connsiteY175" fmla="*/ 4016766 h 5743966"/>
              <a:gd name="connsiteX176" fmla="*/ 3355533 w 7444933"/>
              <a:gd name="connsiteY176" fmla="*/ 4054866 h 5743966"/>
              <a:gd name="connsiteX177" fmla="*/ 3380933 w 7444933"/>
              <a:gd name="connsiteY177" fmla="*/ 4105666 h 5743966"/>
              <a:gd name="connsiteX178" fmla="*/ 3406333 w 7444933"/>
              <a:gd name="connsiteY178" fmla="*/ 4143766 h 5743966"/>
              <a:gd name="connsiteX179" fmla="*/ 3431733 w 7444933"/>
              <a:gd name="connsiteY179" fmla="*/ 4219966 h 5743966"/>
              <a:gd name="connsiteX180" fmla="*/ 3457133 w 7444933"/>
              <a:gd name="connsiteY180" fmla="*/ 4296166 h 5743966"/>
              <a:gd name="connsiteX181" fmla="*/ 3469833 w 7444933"/>
              <a:gd name="connsiteY181" fmla="*/ 4334266 h 5743966"/>
              <a:gd name="connsiteX182" fmla="*/ 3482533 w 7444933"/>
              <a:gd name="connsiteY182" fmla="*/ 4410466 h 5743966"/>
              <a:gd name="connsiteX183" fmla="*/ 3571433 w 7444933"/>
              <a:gd name="connsiteY183" fmla="*/ 4524766 h 5743966"/>
              <a:gd name="connsiteX184" fmla="*/ 3685733 w 7444933"/>
              <a:gd name="connsiteY184" fmla="*/ 4550166 h 5743966"/>
              <a:gd name="connsiteX185" fmla="*/ 3698433 w 7444933"/>
              <a:gd name="connsiteY185" fmla="*/ 4588266 h 5743966"/>
              <a:gd name="connsiteX186" fmla="*/ 3685733 w 7444933"/>
              <a:gd name="connsiteY186" fmla="*/ 4677166 h 5743966"/>
              <a:gd name="connsiteX187" fmla="*/ 3622233 w 7444933"/>
              <a:gd name="connsiteY187" fmla="*/ 4791466 h 5743966"/>
              <a:gd name="connsiteX188" fmla="*/ 3584133 w 7444933"/>
              <a:gd name="connsiteY188" fmla="*/ 4829566 h 5743966"/>
              <a:gd name="connsiteX189" fmla="*/ 3546033 w 7444933"/>
              <a:gd name="connsiteY189" fmla="*/ 4842266 h 5743966"/>
              <a:gd name="connsiteX190" fmla="*/ 3469833 w 7444933"/>
              <a:gd name="connsiteY190" fmla="*/ 4893066 h 5743966"/>
              <a:gd name="connsiteX191" fmla="*/ 3368233 w 7444933"/>
              <a:gd name="connsiteY191" fmla="*/ 4918466 h 5743966"/>
              <a:gd name="connsiteX192" fmla="*/ 3253933 w 7444933"/>
              <a:gd name="connsiteY192" fmla="*/ 4969266 h 5743966"/>
              <a:gd name="connsiteX193" fmla="*/ 3215833 w 7444933"/>
              <a:gd name="connsiteY193" fmla="*/ 4981966 h 5743966"/>
              <a:gd name="connsiteX194" fmla="*/ 3165033 w 7444933"/>
              <a:gd name="connsiteY194" fmla="*/ 5058166 h 5743966"/>
              <a:gd name="connsiteX195" fmla="*/ 3139633 w 7444933"/>
              <a:gd name="connsiteY195" fmla="*/ 5096266 h 5743966"/>
              <a:gd name="connsiteX196" fmla="*/ 3126933 w 7444933"/>
              <a:gd name="connsiteY196" fmla="*/ 5134366 h 5743966"/>
              <a:gd name="connsiteX197" fmla="*/ 3101533 w 7444933"/>
              <a:gd name="connsiteY197" fmla="*/ 5223266 h 5743966"/>
              <a:gd name="connsiteX198" fmla="*/ 3139633 w 7444933"/>
              <a:gd name="connsiteY198" fmla="*/ 5388366 h 5743966"/>
              <a:gd name="connsiteX199" fmla="*/ 3152333 w 7444933"/>
              <a:gd name="connsiteY199" fmla="*/ 5426466 h 5743966"/>
              <a:gd name="connsiteX200" fmla="*/ 3177733 w 7444933"/>
              <a:gd name="connsiteY200" fmla="*/ 5464566 h 5743966"/>
              <a:gd name="connsiteX201" fmla="*/ 3177733 w 7444933"/>
              <a:gd name="connsiteY201" fmla="*/ 5591566 h 5743966"/>
              <a:gd name="connsiteX202" fmla="*/ 3190433 w 7444933"/>
              <a:gd name="connsiteY202" fmla="*/ 5528066 h 5743966"/>
              <a:gd name="connsiteX203" fmla="*/ 3215833 w 7444933"/>
              <a:gd name="connsiteY203" fmla="*/ 5451866 h 5743966"/>
              <a:gd name="connsiteX204" fmla="*/ 3241233 w 7444933"/>
              <a:gd name="connsiteY204" fmla="*/ 5362966 h 5743966"/>
              <a:gd name="connsiteX205" fmla="*/ 3304733 w 7444933"/>
              <a:gd name="connsiteY205" fmla="*/ 5286766 h 5743966"/>
              <a:gd name="connsiteX206" fmla="*/ 3342833 w 7444933"/>
              <a:gd name="connsiteY206" fmla="*/ 5235966 h 5743966"/>
              <a:gd name="connsiteX207" fmla="*/ 3368233 w 7444933"/>
              <a:gd name="connsiteY207" fmla="*/ 5185166 h 5743966"/>
              <a:gd name="connsiteX208" fmla="*/ 3444433 w 7444933"/>
              <a:gd name="connsiteY208" fmla="*/ 5134366 h 5743966"/>
              <a:gd name="connsiteX209" fmla="*/ 3482533 w 7444933"/>
              <a:gd name="connsiteY209" fmla="*/ 5096266 h 5743966"/>
              <a:gd name="connsiteX210" fmla="*/ 3507933 w 7444933"/>
              <a:gd name="connsiteY210" fmla="*/ 5058166 h 5743966"/>
              <a:gd name="connsiteX211" fmla="*/ 3546033 w 7444933"/>
              <a:gd name="connsiteY211" fmla="*/ 5045466 h 5743966"/>
              <a:gd name="connsiteX212" fmla="*/ 3584133 w 7444933"/>
              <a:gd name="connsiteY212" fmla="*/ 5020066 h 5743966"/>
              <a:gd name="connsiteX213" fmla="*/ 3647633 w 7444933"/>
              <a:gd name="connsiteY213" fmla="*/ 4969266 h 5743966"/>
              <a:gd name="connsiteX214" fmla="*/ 3723833 w 7444933"/>
              <a:gd name="connsiteY214" fmla="*/ 4893066 h 5743966"/>
              <a:gd name="connsiteX215" fmla="*/ 3736533 w 7444933"/>
              <a:gd name="connsiteY215" fmla="*/ 4854966 h 5743966"/>
              <a:gd name="connsiteX216" fmla="*/ 3800033 w 7444933"/>
              <a:gd name="connsiteY216" fmla="*/ 4766066 h 5743966"/>
              <a:gd name="connsiteX217" fmla="*/ 3838133 w 7444933"/>
              <a:gd name="connsiteY217" fmla="*/ 4689866 h 5743966"/>
              <a:gd name="connsiteX218" fmla="*/ 3863533 w 7444933"/>
              <a:gd name="connsiteY218" fmla="*/ 4600966 h 5743966"/>
              <a:gd name="connsiteX219" fmla="*/ 3876233 w 7444933"/>
              <a:gd name="connsiteY219" fmla="*/ 4562866 h 5743966"/>
              <a:gd name="connsiteX220" fmla="*/ 3850833 w 7444933"/>
              <a:gd name="connsiteY220" fmla="*/ 4359666 h 5743966"/>
              <a:gd name="connsiteX221" fmla="*/ 3825433 w 7444933"/>
              <a:gd name="connsiteY221" fmla="*/ 4308866 h 5743966"/>
              <a:gd name="connsiteX222" fmla="*/ 3800033 w 7444933"/>
              <a:gd name="connsiteY222" fmla="*/ 4270766 h 5743966"/>
              <a:gd name="connsiteX223" fmla="*/ 3749233 w 7444933"/>
              <a:gd name="connsiteY223" fmla="*/ 4232666 h 5743966"/>
              <a:gd name="connsiteX224" fmla="*/ 3673033 w 7444933"/>
              <a:gd name="connsiteY224" fmla="*/ 4181866 h 5743966"/>
              <a:gd name="connsiteX225" fmla="*/ 3647633 w 7444933"/>
              <a:gd name="connsiteY225" fmla="*/ 4143766 h 5743966"/>
              <a:gd name="connsiteX226" fmla="*/ 3622233 w 7444933"/>
              <a:gd name="connsiteY226" fmla="*/ 4042166 h 5743966"/>
              <a:gd name="connsiteX227" fmla="*/ 3647633 w 7444933"/>
              <a:gd name="connsiteY227" fmla="*/ 3851666 h 5743966"/>
              <a:gd name="connsiteX228" fmla="*/ 3673033 w 7444933"/>
              <a:gd name="connsiteY228" fmla="*/ 3750066 h 5743966"/>
              <a:gd name="connsiteX229" fmla="*/ 3698433 w 7444933"/>
              <a:gd name="connsiteY229" fmla="*/ 3711966 h 5743966"/>
              <a:gd name="connsiteX230" fmla="*/ 3711133 w 7444933"/>
              <a:gd name="connsiteY230" fmla="*/ 3673866 h 5743966"/>
              <a:gd name="connsiteX231" fmla="*/ 3749233 w 7444933"/>
              <a:gd name="connsiteY231" fmla="*/ 3635766 h 5743966"/>
              <a:gd name="connsiteX232" fmla="*/ 3774633 w 7444933"/>
              <a:gd name="connsiteY232" fmla="*/ 3597666 h 5743966"/>
              <a:gd name="connsiteX233" fmla="*/ 3812733 w 7444933"/>
              <a:gd name="connsiteY233" fmla="*/ 3584966 h 5743966"/>
              <a:gd name="connsiteX234" fmla="*/ 3850833 w 7444933"/>
              <a:gd name="connsiteY234" fmla="*/ 3559566 h 5743966"/>
              <a:gd name="connsiteX235" fmla="*/ 3888933 w 7444933"/>
              <a:gd name="connsiteY235" fmla="*/ 3546866 h 5743966"/>
              <a:gd name="connsiteX236" fmla="*/ 4041333 w 7444933"/>
              <a:gd name="connsiteY236" fmla="*/ 3521466 h 5743966"/>
              <a:gd name="connsiteX237" fmla="*/ 4168333 w 7444933"/>
              <a:gd name="connsiteY237" fmla="*/ 3496066 h 5743966"/>
              <a:gd name="connsiteX238" fmla="*/ 4371533 w 7444933"/>
              <a:gd name="connsiteY238" fmla="*/ 3483366 h 5743966"/>
              <a:gd name="connsiteX239" fmla="*/ 4892233 w 7444933"/>
              <a:gd name="connsiteY239" fmla="*/ 3496066 h 5743966"/>
              <a:gd name="connsiteX240" fmla="*/ 4943033 w 7444933"/>
              <a:gd name="connsiteY240" fmla="*/ 3508766 h 5743966"/>
              <a:gd name="connsiteX241" fmla="*/ 4981133 w 7444933"/>
              <a:gd name="connsiteY241" fmla="*/ 3534166 h 5743966"/>
              <a:gd name="connsiteX242" fmla="*/ 5070033 w 7444933"/>
              <a:gd name="connsiteY242" fmla="*/ 3559566 h 5743966"/>
              <a:gd name="connsiteX243" fmla="*/ 5146233 w 7444933"/>
              <a:gd name="connsiteY243" fmla="*/ 3610366 h 5743966"/>
              <a:gd name="connsiteX244" fmla="*/ 5222433 w 7444933"/>
              <a:gd name="connsiteY244" fmla="*/ 3661166 h 5743966"/>
              <a:gd name="connsiteX245" fmla="*/ 5260533 w 7444933"/>
              <a:gd name="connsiteY245" fmla="*/ 3686566 h 5743966"/>
              <a:gd name="connsiteX246" fmla="*/ 5324033 w 7444933"/>
              <a:gd name="connsiteY246" fmla="*/ 3750066 h 5743966"/>
              <a:gd name="connsiteX247" fmla="*/ 5387533 w 7444933"/>
              <a:gd name="connsiteY247" fmla="*/ 3838966 h 5743966"/>
              <a:gd name="connsiteX248" fmla="*/ 5412933 w 7444933"/>
              <a:gd name="connsiteY248" fmla="*/ 3927866 h 5743966"/>
              <a:gd name="connsiteX249" fmla="*/ 5463733 w 7444933"/>
              <a:gd name="connsiteY249" fmla="*/ 4042166 h 5743966"/>
              <a:gd name="connsiteX250" fmla="*/ 5476433 w 7444933"/>
              <a:gd name="connsiteY250" fmla="*/ 4131066 h 5743966"/>
              <a:gd name="connsiteX251" fmla="*/ 5489133 w 7444933"/>
              <a:gd name="connsiteY251" fmla="*/ 4181866 h 5743966"/>
              <a:gd name="connsiteX252" fmla="*/ 5501833 w 7444933"/>
              <a:gd name="connsiteY252" fmla="*/ 4258066 h 5743966"/>
              <a:gd name="connsiteX253" fmla="*/ 5489133 w 7444933"/>
              <a:gd name="connsiteY253" fmla="*/ 4651766 h 5743966"/>
              <a:gd name="connsiteX254" fmla="*/ 5476433 w 7444933"/>
              <a:gd name="connsiteY254" fmla="*/ 4715266 h 5743966"/>
              <a:gd name="connsiteX255" fmla="*/ 5451033 w 7444933"/>
              <a:gd name="connsiteY255" fmla="*/ 4969266 h 5743966"/>
              <a:gd name="connsiteX256" fmla="*/ 5425633 w 7444933"/>
              <a:gd name="connsiteY256" fmla="*/ 5007366 h 5743966"/>
              <a:gd name="connsiteX257" fmla="*/ 5412933 w 7444933"/>
              <a:gd name="connsiteY257" fmla="*/ 5058166 h 5743966"/>
              <a:gd name="connsiteX258" fmla="*/ 5336733 w 7444933"/>
              <a:gd name="connsiteY258" fmla="*/ 5108966 h 5743966"/>
              <a:gd name="connsiteX259" fmla="*/ 5247833 w 7444933"/>
              <a:gd name="connsiteY259" fmla="*/ 5147066 h 5743966"/>
              <a:gd name="connsiteX260" fmla="*/ 5222433 w 7444933"/>
              <a:gd name="connsiteY260" fmla="*/ 5185166 h 5743966"/>
              <a:gd name="connsiteX261" fmla="*/ 5158933 w 7444933"/>
              <a:gd name="connsiteY261" fmla="*/ 5261366 h 5743966"/>
              <a:gd name="connsiteX262" fmla="*/ 5146233 w 7444933"/>
              <a:gd name="connsiteY262" fmla="*/ 5299466 h 5743966"/>
              <a:gd name="connsiteX263" fmla="*/ 5120833 w 7444933"/>
              <a:gd name="connsiteY263" fmla="*/ 5426466 h 5743966"/>
              <a:gd name="connsiteX264" fmla="*/ 5108133 w 7444933"/>
              <a:gd name="connsiteY264" fmla="*/ 5502666 h 5743966"/>
              <a:gd name="connsiteX265" fmla="*/ 5082733 w 7444933"/>
              <a:gd name="connsiteY265" fmla="*/ 5540766 h 5743966"/>
              <a:gd name="connsiteX266" fmla="*/ 5006533 w 7444933"/>
              <a:gd name="connsiteY266" fmla="*/ 5566166 h 5743966"/>
              <a:gd name="connsiteX267" fmla="*/ 4993833 w 7444933"/>
              <a:gd name="connsiteY267" fmla="*/ 5743966 h 5743966"/>
              <a:gd name="connsiteX268" fmla="*/ 5031933 w 7444933"/>
              <a:gd name="connsiteY268" fmla="*/ 5655066 h 5743966"/>
              <a:gd name="connsiteX269" fmla="*/ 5057333 w 7444933"/>
              <a:gd name="connsiteY269" fmla="*/ 5604266 h 5743966"/>
              <a:gd name="connsiteX270" fmla="*/ 5095433 w 7444933"/>
              <a:gd name="connsiteY270" fmla="*/ 5566166 h 5743966"/>
              <a:gd name="connsiteX271" fmla="*/ 5184333 w 7444933"/>
              <a:gd name="connsiteY271" fmla="*/ 5439166 h 5743966"/>
              <a:gd name="connsiteX272" fmla="*/ 5298633 w 7444933"/>
              <a:gd name="connsiteY272" fmla="*/ 5324866 h 5743966"/>
              <a:gd name="connsiteX273" fmla="*/ 5336733 w 7444933"/>
              <a:gd name="connsiteY273" fmla="*/ 5286766 h 5743966"/>
              <a:gd name="connsiteX274" fmla="*/ 5362133 w 7444933"/>
              <a:gd name="connsiteY274" fmla="*/ 5248666 h 5743966"/>
              <a:gd name="connsiteX275" fmla="*/ 5438333 w 7444933"/>
              <a:gd name="connsiteY275" fmla="*/ 5197866 h 5743966"/>
              <a:gd name="connsiteX276" fmla="*/ 5476433 w 7444933"/>
              <a:gd name="connsiteY276" fmla="*/ 5159766 h 5743966"/>
              <a:gd name="connsiteX277" fmla="*/ 5527233 w 7444933"/>
              <a:gd name="connsiteY277" fmla="*/ 5083566 h 5743966"/>
              <a:gd name="connsiteX278" fmla="*/ 5603433 w 7444933"/>
              <a:gd name="connsiteY278" fmla="*/ 5007366 h 5743966"/>
              <a:gd name="connsiteX279" fmla="*/ 5616133 w 7444933"/>
              <a:gd name="connsiteY279" fmla="*/ 4969266 h 5743966"/>
              <a:gd name="connsiteX280" fmla="*/ 5666933 w 7444933"/>
              <a:gd name="connsiteY280" fmla="*/ 4893066 h 5743966"/>
              <a:gd name="connsiteX281" fmla="*/ 5705033 w 7444933"/>
              <a:gd name="connsiteY281" fmla="*/ 4791466 h 5743966"/>
              <a:gd name="connsiteX282" fmla="*/ 5730433 w 7444933"/>
              <a:gd name="connsiteY282" fmla="*/ 4715266 h 5743966"/>
              <a:gd name="connsiteX283" fmla="*/ 5743133 w 7444933"/>
              <a:gd name="connsiteY283" fmla="*/ 4677166 h 5743966"/>
              <a:gd name="connsiteX284" fmla="*/ 5730433 w 7444933"/>
              <a:gd name="connsiteY284" fmla="*/ 4143766 h 5743966"/>
              <a:gd name="connsiteX285" fmla="*/ 5717733 w 7444933"/>
              <a:gd name="connsiteY285" fmla="*/ 4067566 h 5743966"/>
              <a:gd name="connsiteX286" fmla="*/ 5666933 w 7444933"/>
              <a:gd name="connsiteY286" fmla="*/ 3991366 h 5743966"/>
              <a:gd name="connsiteX287" fmla="*/ 5616133 w 7444933"/>
              <a:gd name="connsiteY287" fmla="*/ 3978666 h 5743966"/>
              <a:gd name="connsiteX288" fmla="*/ 5578033 w 7444933"/>
              <a:gd name="connsiteY288" fmla="*/ 3965966 h 5743966"/>
              <a:gd name="connsiteX289" fmla="*/ 5539933 w 7444933"/>
              <a:gd name="connsiteY289" fmla="*/ 3851666 h 5743966"/>
              <a:gd name="connsiteX290" fmla="*/ 5527233 w 7444933"/>
              <a:gd name="connsiteY290" fmla="*/ 3813566 h 5743966"/>
              <a:gd name="connsiteX291" fmla="*/ 5514533 w 7444933"/>
              <a:gd name="connsiteY291" fmla="*/ 3762766 h 5743966"/>
              <a:gd name="connsiteX292" fmla="*/ 5501833 w 7444933"/>
              <a:gd name="connsiteY292" fmla="*/ 3699266 h 5743966"/>
              <a:gd name="connsiteX293" fmla="*/ 5438333 w 7444933"/>
              <a:gd name="connsiteY293" fmla="*/ 3635766 h 5743966"/>
              <a:gd name="connsiteX294" fmla="*/ 5362133 w 7444933"/>
              <a:gd name="connsiteY294" fmla="*/ 3584966 h 5743966"/>
              <a:gd name="connsiteX295" fmla="*/ 5324033 w 7444933"/>
              <a:gd name="connsiteY295" fmla="*/ 3546866 h 5743966"/>
              <a:gd name="connsiteX296" fmla="*/ 5285933 w 7444933"/>
              <a:gd name="connsiteY296" fmla="*/ 3521466 h 5743966"/>
              <a:gd name="connsiteX297" fmla="*/ 5349433 w 7444933"/>
              <a:gd name="connsiteY297" fmla="*/ 3457966 h 5743966"/>
              <a:gd name="connsiteX298" fmla="*/ 5501833 w 7444933"/>
              <a:gd name="connsiteY298" fmla="*/ 3445266 h 5743966"/>
              <a:gd name="connsiteX299" fmla="*/ 5628833 w 7444933"/>
              <a:gd name="connsiteY299" fmla="*/ 3419866 h 5743966"/>
              <a:gd name="connsiteX300" fmla="*/ 5908233 w 7444933"/>
              <a:gd name="connsiteY300" fmla="*/ 3394466 h 5743966"/>
              <a:gd name="connsiteX301" fmla="*/ 6086033 w 7444933"/>
              <a:gd name="connsiteY301" fmla="*/ 3407166 h 5743966"/>
              <a:gd name="connsiteX302" fmla="*/ 6200333 w 7444933"/>
              <a:gd name="connsiteY302" fmla="*/ 3457966 h 5743966"/>
              <a:gd name="connsiteX303" fmla="*/ 6251133 w 7444933"/>
              <a:gd name="connsiteY303" fmla="*/ 3483366 h 5743966"/>
              <a:gd name="connsiteX304" fmla="*/ 6276533 w 7444933"/>
              <a:gd name="connsiteY304" fmla="*/ 3521466 h 5743966"/>
              <a:gd name="connsiteX305" fmla="*/ 6314633 w 7444933"/>
              <a:gd name="connsiteY305" fmla="*/ 3534166 h 5743966"/>
              <a:gd name="connsiteX306" fmla="*/ 6340033 w 7444933"/>
              <a:gd name="connsiteY306" fmla="*/ 4232666 h 5743966"/>
              <a:gd name="connsiteX307" fmla="*/ 6340033 w 7444933"/>
              <a:gd name="connsiteY307" fmla="*/ 4232666 h 5743966"/>
              <a:gd name="connsiteX308" fmla="*/ 6365433 w 7444933"/>
              <a:gd name="connsiteY308" fmla="*/ 4385066 h 5743966"/>
              <a:gd name="connsiteX309" fmla="*/ 6378133 w 7444933"/>
              <a:gd name="connsiteY309" fmla="*/ 4435866 h 5743966"/>
              <a:gd name="connsiteX310" fmla="*/ 6403533 w 7444933"/>
              <a:gd name="connsiteY310" fmla="*/ 4575566 h 5743966"/>
              <a:gd name="connsiteX311" fmla="*/ 6428933 w 7444933"/>
              <a:gd name="connsiteY311" fmla="*/ 4664466 h 5743966"/>
              <a:gd name="connsiteX312" fmla="*/ 6454333 w 7444933"/>
              <a:gd name="connsiteY312" fmla="*/ 4702566 h 5743966"/>
              <a:gd name="connsiteX313" fmla="*/ 6467033 w 7444933"/>
              <a:gd name="connsiteY313" fmla="*/ 4740666 h 5743966"/>
              <a:gd name="connsiteX314" fmla="*/ 6441633 w 7444933"/>
              <a:gd name="connsiteY314" fmla="*/ 4626366 h 5743966"/>
              <a:gd name="connsiteX315" fmla="*/ 6428933 w 7444933"/>
              <a:gd name="connsiteY315" fmla="*/ 4448566 h 5743966"/>
              <a:gd name="connsiteX316" fmla="*/ 6403533 w 7444933"/>
              <a:gd name="connsiteY316" fmla="*/ 4334266 h 5743966"/>
              <a:gd name="connsiteX317" fmla="*/ 6378133 w 7444933"/>
              <a:gd name="connsiteY317" fmla="*/ 4194566 h 5743966"/>
              <a:gd name="connsiteX318" fmla="*/ 6390833 w 7444933"/>
              <a:gd name="connsiteY318" fmla="*/ 3750066 h 5743966"/>
              <a:gd name="connsiteX319" fmla="*/ 6416233 w 7444933"/>
              <a:gd name="connsiteY319" fmla="*/ 3711966 h 5743966"/>
              <a:gd name="connsiteX320" fmla="*/ 6492433 w 7444933"/>
              <a:gd name="connsiteY320" fmla="*/ 3635766 h 5743966"/>
              <a:gd name="connsiteX321" fmla="*/ 6581333 w 7444933"/>
              <a:gd name="connsiteY321" fmla="*/ 3546866 h 5743966"/>
              <a:gd name="connsiteX322" fmla="*/ 6619433 w 7444933"/>
              <a:gd name="connsiteY322" fmla="*/ 3521466 h 5743966"/>
              <a:gd name="connsiteX323" fmla="*/ 7241733 w 7444933"/>
              <a:gd name="connsiteY323" fmla="*/ 3508766 h 5743966"/>
              <a:gd name="connsiteX324" fmla="*/ 7381433 w 7444933"/>
              <a:gd name="connsiteY324" fmla="*/ 3496066 h 5743966"/>
              <a:gd name="connsiteX325" fmla="*/ 7419533 w 7444933"/>
              <a:gd name="connsiteY325" fmla="*/ 3483366 h 5743966"/>
              <a:gd name="connsiteX326" fmla="*/ 7444933 w 7444933"/>
              <a:gd name="connsiteY326" fmla="*/ 3445266 h 5743966"/>
              <a:gd name="connsiteX327" fmla="*/ 7152833 w 7444933"/>
              <a:gd name="connsiteY327" fmla="*/ 3419866 h 5743966"/>
              <a:gd name="connsiteX328" fmla="*/ 7114733 w 7444933"/>
              <a:gd name="connsiteY328" fmla="*/ 3407166 h 5743966"/>
              <a:gd name="connsiteX329" fmla="*/ 7013133 w 7444933"/>
              <a:gd name="connsiteY329" fmla="*/ 3381766 h 5743966"/>
              <a:gd name="connsiteX330" fmla="*/ 6873433 w 7444933"/>
              <a:gd name="connsiteY330" fmla="*/ 3343666 h 5743966"/>
              <a:gd name="connsiteX331" fmla="*/ 6784533 w 7444933"/>
              <a:gd name="connsiteY331" fmla="*/ 3318266 h 5743966"/>
              <a:gd name="connsiteX332" fmla="*/ 6733733 w 7444933"/>
              <a:gd name="connsiteY332" fmla="*/ 3305566 h 5743966"/>
              <a:gd name="connsiteX333" fmla="*/ 6073333 w 7444933"/>
              <a:gd name="connsiteY333" fmla="*/ 3292866 h 5743966"/>
              <a:gd name="connsiteX334" fmla="*/ 5933633 w 7444933"/>
              <a:gd name="connsiteY334" fmla="*/ 3254766 h 5743966"/>
              <a:gd name="connsiteX335" fmla="*/ 5882833 w 7444933"/>
              <a:gd name="connsiteY335" fmla="*/ 3242066 h 5743966"/>
              <a:gd name="connsiteX336" fmla="*/ 5844733 w 7444933"/>
              <a:gd name="connsiteY336" fmla="*/ 3229366 h 5743966"/>
              <a:gd name="connsiteX337" fmla="*/ 5412933 w 7444933"/>
              <a:gd name="connsiteY337" fmla="*/ 3216666 h 5743966"/>
              <a:gd name="connsiteX338" fmla="*/ 5298633 w 7444933"/>
              <a:gd name="connsiteY338" fmla="*/ 3191266 h 5743966"/>
              <a:gd name="connsiteX339" fmla="*/ 5222433 w 7444933"/>
              <a:gd name="connsiteY339" fmla="*/ 3165866 h 5743966"/>
              <a:gd name="connsiteX340" fmla="*/ 5184333 w 7444933"/>
              <a:gd name="connsiteY340" fmla="*/ 3153166 h 5743966"/>
              <a:gd name="connsiteX341" fmla="*/ 5146233 w 7444933"/>
              <a:gd name="connsiteY341" fmla="*/ 3140466 h 5743966"/>
              <a:gd name="connsiteX342" fmla="*/ 5108133 w 7444933"/>
              <a:gd name="connsiteY342" fmla="*/ 3115066 h 5743966"/>
              <a:gd name="connsiteX343" fmla="*/ 5070033 w 7444933"/>
              <a:gd name="connsiteY343" fmla="*/ 3102366 h 5743966"/>
              <a:gd name="connsiteX344" fmla="*/ 5019233 w 7444933"/>
              <a:gd name="connsiteY344" fmla="*/ 3076966 h 5743966"/>
              <a:gd name="connsiteX345" fmla="*/ 4981133 w 7444933"/>
              <a:gd name="connsiteY345" fmla="*/ 3051566 h 5743966"/>
              <a:gd name="connsiteX346" fmla="*/ 4943033 w 7444933"/>
              <a:gd name="connsiteY346" fmla="*/ 3038866 h 5743966"/>
              <a:gd name="connsiteX347" fmla="*/ 4866833 w 7444933"/>
              <a:gd name="connsiteY347" fmla="*/ 2988066 h 5743966"/>
              <a:gd name="connsiteX348" fmla="*/ 4828733 w 7444933"/>
              <a:gd name="connsiteY348" fmla="*/ 2962666 h 5743966"/>
              <a:gd name="connsiteX349" fmla="*/ 4701733 w 7444933"/>
              <a:gd name="connsiteY349" fmla="*/ 2924566 h 5743966"/>
              <a:gd name="connsiteX350" fmla="*/ 4663633 w 7444933"/>
              <a:gd name="connsiteY350" fmla="*/ 2911866 h 5743966"/>
              <a:gd name="connsiteX351" fmla="*/ 4574733 w 7444933"/>
              <a:gd name="connsiteY351" fmla="*/ 2899166 h 5743966"/>
              <a:gd name="connsiteX352" fmla="*/ 4549333 w 7444933"/>
              <a:gd name="connsiteY352" fmla="*/ 2797566 h 5743966"/>
              <a:gd name="connsiteX353" fmla="*/ 4587433 w 7444933"/>
              <a:gd name="connsiteY353" fmla="*/ 2543566 h 5743966"/>
              <a:gd name="connsiteX354" fmla="*/ 4562033 w 7444933"/>
              <a:gd name="connsiteY354" fmla="*/ 2454666 h 5743966"/>
              <a:gd name="connsiteX355" fmla="*/ 4498533 w 7444933"/>
              <a:gd name="connsiteY355" fmla="*/ 2365766 h 5743966"/>
              <a:gd name="connsiteX356" fmla="*/ 4460433 w 7444933"/>
              <a:gd name="connsiteY356" fmla="*/ 2251466 h 5743966"/>
              <a:gd name="connsiteX357" fmla="*/ 4447733 w 7444933"/>
              <a:gd name="connsiteY357" fmla="*/ 2213366 h 5743966"/>
              <a:gd name="connsiteX358" fmla="*/ 4447733 w 7444933"/>
              <a:gd name="connsiteY358" fmla="*/ 1972066 h 5743966"/>
              <a:gd name="connsiteX359" fmla="*/ 4473133 w 7444933"/>
              <a:gd name="connsiteY359" fmla="*/ 1933966 h 5743966"/>
              <a:gd name="connsiteX360" fmla="*/ 4523933 w 7444933"/>
              <a:gd name="connsiteY360" fmla="*/ 1857766 h 5743966"/>
              <a:gd name="connsiteX361" fmla="*/ 4587433 w 7444933"/>
              <a:gd name="connsiteY361" fmla="*/ 1806966 h 5743966"/>
              <a:gd name="connsiteX362" fmla="*/ 4625533 w 7444933"/>
              <a:gd name="connsiteY362" fmla="*/ 1768866 h 5743966"/>
              <a:gd name="connsiteX363" fmla="*/ 4663633 w 7444933"/>
              <a:gd name="connsiteY363" fmla="*/ 1756166 h 5743966"/>
              <a:gd name="connsiteX364" fmla="*/ 4714433 w 7444933"/>
              <a:gd name="connsiteY364" fmla="*/ 1730766 h 5743966"/>
              <a:gd name="connsiteX365" fmla="*/ 4841433 w 7444933"/>
              <a:gd name="connsiteY365" fmla="*/ 1641866 h 5743966"/>
              <a:gd name="connsiteX366" fmla="*/ 4930333 w 7444933"/>
              <a:gd name="connsiteY366" fmla="*/ 1603766 h 5743966"/>
              <a:gd name="connsiteX367" fmla="*/ 4993833 w 7444933"/>
              <a:gd name="connsiteY367" fmla="*/ 1578366 h 5743966"/>
              <a:gd name="connsiteX368" fmla="*/ 5057333 w 7444933"/>
              <a:gd name="connsiteY368" fmla="*/ 1565666 h 5743966"/>
              <a:gd name="connsiteX369" fmla="*/ 5108133 w 7444933"/>
              <a:gd name="connsiteY369" fmla="*/ 1552966 h 5743966"/>
              <a:gd name="connsiteX370" fmla="*/ 5146233 w 7444933"/>
              <a:gd name="connsiteY370" fmla="*/ 1527566 h 5743966"/>
              <a:gd name="connsiteX371" fmla="*/ 5349433 w 7444933"/>
              <a:gd name="connsiteY371" fmla="*/ 1502166 h 5743966"/>
              <a:gd name="connsiteX372" fmla="*/ 5552633 w 7444933"/>
              <a:gd name="connsiteY372" fmla="*/ 1502166 h 5743966"/>
              <a:gd name="connsiteX373" fmla="*/ 5590733 w 7444933"/>
              <a:gd name="connsiteY373" fmla="*/ 1514866 h 5743966"/>
              <a:gd name="connsiteX374" fmla="*/ 5666933 w 7444933"/>
              <a:gd name="connsiteY374" fmla="*/ 1578366 h 5743966"/>
              <a:gd name="connsiteX375" fmla="*/ 5705033 w 7444933"/>
              <a:gd name="connsiteY375" fmla="*/ 1654566 h 5743966"/>
              <a:gd name="connsiteX376" fmla="*/ 5730433 w 7444933"/>
              <a:gd name="connsiteY376" fmla="*/ 1756166 h 5743966"/>
              <a:gd name="connsiteX377" fmla="*/ 5717733 w 7444933"/>
              <a:gd name="connsiteY377" fmla="*/ 2162566 h 5743966"/>
              <a:gd name="connsiteX378" fmla="*/ 5666933 w 7444933"/>
              <a:gd name="connsiteY378" fmla="*/ 2276866 h 5743966"/>
              <a:gd name="connsiteX379" fmla="*/ 5590733 w 7444933"/>
              <a:gd name="connsiteY379" fmla="*/ 2378466 h 5743966"/>
              <a:gd name="connsiteX380" fmla="*/ 5552633 w 7444933"/>
              <a:gd name="connsiteY380" fmla="*/ 2454666 h 5743966"/>
              <a:gd name="connsiteX381" fmla="*/ 5514533 w 7444933"/>
              <a:gd name="connsiteY381" fmla="*/ 2505466 h 5743966"/>
              <a:gd name="connsiteX382" fmla="*/ 5552633 w 7444933"/>
              <a:gd name="connsiteY382" fmla="*/ 2467366 h 5743966"/>
              <a:gd name="connsiteX383" fmla="*/ 5590733 w 7444933"/>
              <a:gd name="connsiteY383" fmla="*/ 2441966 h 5743966"/>
              <a:gd name="connsiteX384" fmla="*/ 5641533 w 7444933"/>
              <a:gd name="connsiteY384" fmla="*/ 2403866 h 5743966"/>
              <a:gd name="connsiteX385" fmla="*/ 5705033 w 7444933"/>
              <a:gd name="connsiteY385" fmla="*/ 2340366 h 5743966"/>
              <a:gd name="connsiteX386" fmla="*/ 5755833 w 7444933"/>
              <a:gd name="connsiteY386" fmla="*/ 2251466 h 5743966"/>
              <a:gd name="connsiteX387" fmla="*/ 5768533 w 7444933"/>
              <a:gd name="connsiteY387" fmla="*/ 2213366 h 5743966"/>
              <a:gd name="connsiteX388" fmla="*/ 5806633 w 7444933"/>
              <a:gd name="connsiteY388" fmla="*/ 2162566 h 5743966"/>
              <a:gd name="connsiteX389" fmla="*/ 5819333 w 7444933"/>
              <a:gd name="connsiteY389" fmla="*/ 2111766 h 5743966"/>
              <a:gd name="connsiteX390" fmla="*/ 5844733 w 7444933"/>
              <a:gd name="connsiteY390" fmla="*/ 2035566 h 5743966"/>
              <a:gd name="connsiteX391" fmla="*/ 5870133 w 7444933"/>
              <a:gd name="connsiteY391" fmla="*/ 1781566 h 5743966"/>
              <a:gd name="connsiteX392" fmla="*/ 5895533 w 7444933"/>
              <a:gd name="connsiteY392" fmla="*/ 1705366 h 5743966"/>
              <a:gd name="connsiteX393" fmla="*/ 5908233 w 7444933"/>
              <a:gd name="connsiteY393" fmla="*/ 1667266 h 5743966"/>
              <a:gd name="connsiteX394" fmla="*/ 5920933 w 7444933"/>
              <a:gd name="connsiteY394" fmla="*/ 1616466 h 5743966"/>
              <a:gd name="connsiteX395" fmla="*/ 5959033 w 7444933"/>
              <a:gd name="connsiteY395" fmla="*/ 1591066 h 5743966"/>
              <a:gd name="connsiteX396" fmla="*/ 6136833 w 7444933"/>
              <a:gd name="connsiteY396" fmla="*/ 1629166 h 5743966"/>
              <a:gd name="connsiteX397" fmla="*/ 6162233 w 7444933"/>
              <a:gd name="connsiteY397" fmla="*/ 1667266 h 5743966"/>
              <a:gd name="connsiteX398" fmla="*/ 6174933 w 7444933"/>
              <a:gd name="connsiteY398" fmla="*/ 1718066 h 5743966"/>
              <a:gd name="connsiteX399" fmla="*/ 6213033 w 7444933"/>
              <a:gd name="connsiteY399" fmla="*/ 1845066 h 5743966"/>
              <a:gd name="connsiteX400" fmla="*/ 6225733 w 7444933"/>
              <a:gd name="connsiteY400" fmla="*/ 1921266 h 5743966"/>
              <a:gd name="connsiteX401" fmla="*/ 6276533 w 7444933"/>
              <a:gd name="connsiteY401" fmla="*/ 2048266 h 5743966"/>
              <a:gd name="connsiteX402" fmla="*/ 6289233 w 7444933"/>
              <a:gd name="connsiteY402" fmla="*/ 2086366 h 5743966"/>
              <a:gd name="connsiteX403" fmla="*/ 6327333 w 7444933"/>
              <a:gd name="connsiteY403" fmla="*/ 2124466 h 5743966"/>
              <a:gd name="connsiteX404" fmla="*/ 6340033 w 7444933"/>
              <a:gd name="connsiteY404" fmla="*/ 2162566 h 5743966"/>
              <a:gd name="connsiteX405" fmla="*/ 6378133 w 7444933"/>
              <a:gd name="connsiteY405" fmla="*/ 2200666 h 5743966"/>
              <a:gd name="connsiteX406" fmla="*/ 6365433 w 7444933"/>
              <a:gd name="connsiteY406" fmla="*/ 2111766 h 5743966"/>
              <a:gd name="connsiteX407" fmla="*/ 6327333 w 7444933"/>
              <a:gd name="connsiteY407" fmla="*/ 1946666 h 5743966"/>
              <a:gd name="connsiteX408" fmla="*/ 6301933 w 7444933"/>
              <a:gd name="connsiteY408" fmla="*/ 1908566 h 5743966"/>
              <a:gd name="connsiteX409" fmla="*/ 6289233 w 7444933"/>
              <a:gd name="connsiteY409" fmla="*/ 1845066 h 5743966"/>
              <a:gd name="connsiteX410" fmla="*/ 6263833 w 7444933"/>
              <a:gd name="connsiteY410" fmla="*/ 1743466 h 5743966"/>
              <a:gd name="connsiteX411" fmla="*/ 6251133 w 7444933"/>
              <a:gd name="connsiteY411" fmla="*/ 1679966 h 5743966"/>
              <a:gd name="connsiteX412" fmla="*/ 6238433 w 7444933"/>
              <a:gd name="connsiteY412" fmla="*/ 1629166 h 5743966"/>
              <a:gd name="connsiteX413" fmla="*/ 6200333 w 7444933"/>
              <a:gd name="connsiteY413" fmla="*/ 1552966 h 5743966"/>
              <a:gd name="connsiteX414" fmla="*/ 6162233 w 7444933"/>
              <a:gd name="connsiteY414" fmla="*/ 1527566 h 5743966"/>
              <a:gd name="connsiteX415" fmla="*/ 6124133 w 7444933"/>
              <a:gd name="connsiteY415" fmla="*/ 1489466 h 5743966"/>
              <a:gd name="connsiteX416" fmla="*/ 6073333 w 7444933"/>
              <a:gd name="connsiteY416" fmla="*/ 1476766 h 5743966"/>
              <a:gd name="connsiteX417" fmla="*/ 5933633 w 7444933"/>
              <a:gd name="connsiteY417" fmla="*/ 1451366 h 5743966"/>
              <a:gd name="connsiteX418" fmla="*/ 5832033 w 7444933"/>
              <a:gd name="connsiteY418" fmla="*/ 1425966 h 5743966"/>
              <a:gd name="connsiteX419" fmla="*/ 5603433 w 7444933"/>
              <a:gd name="connsiteY419" fmla="*/ 1387866 h 5743966"/>
              <a:gd name="connsiteX420" fmla="*/ 5184333 w 7444933"/>
              <a:gd name="connsiteY420" fmla="*/ 1375166 h 5743966"/>
              <a:gd name="connsiteX421" fmla="*/ 4993833 w 7444933"/>
              <a:gd name="connsiteY421" fmla="*/ 1387866 h 5743966"/>
              <a:gd name="connsiteX422" fmla="*/ 4955733 w 7444933"/>
              <a:gd name="connsiteY422" fmla="*/ 1400566 h 5743966"/>
              <a:gd name="connsiteX423" fmla="*/ 4866833 w 7444933"/>
              <a:gd name="connsiteY423" fmla="*/ 1413266 h 5743966"/>
              <a:gd name="connsiteX424" fmla="*/ 4828733 w 7444933"/>
              <a:gd name="connsiteY424" fmla="*/ 1438666 h 5743966"/>
              <a:gd name="connsiteX425" fmla="*/ 4752533 w 7444933"/>
              <a:gd name="connsiteY425" fmla="*/ 1451366 h 5743966"/>
              <a:gd name="connsiteX426" fmla="*/ 4600133 w 7444933"/>
              <a:gd name="connsiteY426" fmla="*/ 1489466 h 5743966"/>
              <a:gd name="connsiteX427" fmla="*/ 4562033 w 7444933"/>
              <a:gd name="connsiteY427" fmla="*/ 1514866 h 5743966"/>
              <a:gd name="connsiteX428" fmla="*/ 4447733 w 7444933"/>
              <a:gd name="connsiteY428" fmla="*/ 1552966 h 5743966"/>
              <a:gd name="connsiteX429" fmla="*/ 4409633 w 7444933"/>
              <a:gd name="connsiteY429" fmla="*/ 1565666 h 5743966"/>
              <a:gd name="connsiteX430" fmla="*/ 4371533 w 7444933"/>
              <a:gd name="connsiteY430" fmla="*/ 1578366 h 5743966"/>
              <a:gd name="connsiteX431" fmla="*/ 4282633 w 7444933"/>
              <a:gd name="connsiteY431" fmla="*/ 1616466 h 5743966"/>
              <a:gd name="connsiteX432" fmla="*/ 4231833 w 7444933"/>
              <a:gd name="connsiteY432" fmla="*/ 1667266 h 5743966"/>
              <a:gd name="connsiteX433" fmla="*/ 4130233 w 7444933"/>
              <a:gd name="connsiteY433" fmla="*/ 1718066 h 5743966"/>
              <a:gd name="connsiteX434" fmla="*/ 4054033 w 7444933"/>
              <a:gd name="connsiteY434" fmla="*/ 1768866 h 5743966"/>
              <a:gd name="connsiteX435" fmla="*/ 3939733 w 7444933"/>
              <a:gd name="connsiteY435" fmla="*/ 1857766 h 5743966"/>
              <a:gd name="connsiteX436" fmla="*/ 3850833 w 7444933"/>
              <a:gd name="connsiteY436" fmla="*/ 1908566 h 5743966"/>
              <a:gd name="connsiteX437" fmla="*/ 3812733 w 7444933"/>
              <a:gd name="connsiteY437" fmla="*/ 1921266 h 5743966"/>
              <a:gd name="connsiteX438" fmla="*/ 3698433 w 7444933"/>
              <a:gd name="connsiteY438" fmla="*/ 1870466 h 5743966"/>
              <a:gd name="connsiteX439" fmla="*/ 3673033 w 7444933"/>
              <a:gd name="connsiteY439" fmla="*/ 1794266 h 5743966"/>
              <a:gd name="connsiteX440" fmla="*/ 3660333 w 7444933"/>
              <a:gd name="connsiteY440" fmla="*/ 1756166 h 5743966"/>
              <a:gd name="connsiteX441" fmla="*/ 3647633 w 7444933"/>
              <a:gd name="connsiteY441" fmla="*/ 1718066 h 5743966"/>
              <a:gd name="connsiteX442" fmla="*/ 3660333 w 7444933"/>
              <a:gd name="connsiteY442" fmla="*/ 1438666 h 5743966"/>
              <a:gd name="connsiteX443" fmla="*/ 3685733 w 7444933"/>
              <a:gd name="connsiteY443" fmla="*/ 1387866 h 5743966"/>
              <a:gd name="connsiteX444" fmla="*/ 3774633 w 7444933"/>
              <a:gd name="connsiteY444" fmla="*/ 1286266 h 5743966"/>
              <a:gd name="connsiteX445" fmla="*/ 3838133 w 7444933"/>
              <a:gd name="connsiteY445" fmla="*/ 1197366 h 5743966"/>
              <a:gd name="connsiteX446" fmla="*/ 3876233 w 7444933"/>
              <a:gd name="connsiteY446" fmla="*/ 1171966 h 5743966"/>
              <a:gd name="connsiteX447" fmla="*/ 3952433 w 7444933"/>
              <a:gd name="connsiteY447" fmla="*/ 1095766 h 5743966"/>
              <a:gd name="connsiteX448" fmla="*/ 3952433 w 7444933"/>
              <a:gd name="connsiteY448" fmla="*/ 1095766 h 5743966"/>
              <a:gd name="connsiteX449" fmla="*/ 4028633 w 7444933"/>
              <a:gd name="connsiteY449" fmla="*/ 1032266 h 5743966"/>
              <a:gd name="connsiteX450" fmla="*/ 4130233 w 7444933"/>
              <a:gd name="connsiteY450" fmla="*/ 943366 h 5743966"/>
              <a:gd name="connsiteX451" fmla="*/ 4168333 w 7444933"/>
              <a:gd name="connsiteY451" fmla="*/ 917966 h 5743966"/>
              <a:gd name="connsiteX452" fmla="*/ 4193733 w 7444933"/>
              <a:gd name="connsiteY452" fmla="*/ 879866 h 5743966"/>
              <a:gd name="connsiteX453" fmla="*/ 4282633 w 7444933"/>
              <a:gd name="connsiteY453" fmla="*/ 816366 h 5743966"/>
              <a:gd name="connsiteX454" fmla="*/ 4333433 w 7444933"/>
              <a:gd name="connsiteY454" fmla="*/ 790966 h 5743966"/>
              <a:gd name="connsiteX455" fmla="*/ 4371533 w 7444933"/>
              <a:gd name="connsiteY455" fmla="*/ 765566 h 5743966"/>
              <a:gd name="connsiteX456" fmla="*/ 4396933 w 7444933"/>
              <a:gd name="connsiteY456" fmla="*/ 727466 h 5743966"/>
              <a:gd name="connsiteX457" fmla="*/ 4435033 w 7444933"/>
              <a:gd name="connsiteY457" fmla="*/ 714766 h 5743966"/>
              <a:gd name="connsiteX458" fmla="*/ 4511233 w 7444933"/>
              <a:gd name="connsiteY458" fmla="*/ 663966 h 5743966"/>
              <a:gd name="connsiteX459" fmla="*/ 4511233 w 7444933"/>
              <a:gd name="connsiteY459" fmla="*/ 663966 h 5743966"/>
              <a:gd name="connsiteX460" fmla="*/ 4574733 w 7444933"/>
              <a:gd name="connsiteY460" fmla="*/ 587766 h 5743966"/>
              <a:gd name="connsiteX461" fmla="*/ 4663633 w 7444933"/>
              <a:gd name="connsiteY461" fmla="*/ 473466 h 5743966"/>
              <a:gd name="connsiteX462" fmla="*/ 4701733 w 7444933"/>
              <a:gd name="connsiteY462" fmla="*/ 333766 h 5743966"/>
              <a:gd name="connsiteX463" fmla="*/ 4689033 w 7444933"/>
              <a:gd name="connsiteY463" fmla="*/ 206766 h 5743966"/>
              <a:gd name="connsiteX464" fmla="*/ 4650933 w 7444933"/>
              <a:gd name="connsiteY464" fmla="*/ 282966 h 5743966"/>
              <a:gd name="connsiteX465" fmla="*/ 4600133 w 7444933"/>
              <a:gd name="connsiteY465" fmla="*/ 359166 h 5743966"/>
              <a:gd name="connsiteX466" fmla="*/ 4574733 w 7444933"/>
              <a:gd name="connsiteY466" fmla="*/ 397266 h 5743966"/>
              <a:gd name="connsiteX467" fmla="*/ 4498533 w 7444933"/>
              <a:gd name="connsiteY467" fmla="*/ 473466 h 5743966"/>
              <a:gd name="connsiteX468" fmla="*/ 4460433 w 7444933"/>
              <a:gd name="connsiteY468" fmla="*/ 511566 h 5743966"/>
              <a:gd name="connsiteX469" fmla="*/ 4384233 w 7444933"/>
              <a:gd name="connsiteY469" fmla="*/ 562366 h 5743966"/>
              <a:gd name="connsiteX470" fmla="*/ 4346133 w 7444933"/>
              <a:gd name="connsiteY470" fmla="*/ 587766 h 5743966"/>
              <a:gd name="connsiteX471" fmla="*/ 4308033 w 7444933"/>
              <a:gd name="connsiteY471" fmla="*/ 600466 h 5743966"/>
              <a:gd name="connsiteX472" fmla="*/ 4269933 w 7444933"/>
              <a:gd name="connsiteY472" fmla="*/ 625866 h 5743966"/>
              <a:gd name="connsiteX473" fmla="*/ 4219133 w 7444933"/>
              <a:gd name="connsiteY473" fmla="*/ 638566 h 5743966"/>
              <a:gd name="connsiteX474" fmla="*/ 4168333 w 7444933"/>
              <a:gd name="connsiteY474" fmla="*/ 663966 h 5743966"/>
              <a:gd name="connsiteX475" fmla="*/ 4130233 w 7444933"/>
              <a:gd name="connsiteY475" fmla="*/ 676666 h 5743966"/>
              <a:gd name="connsiteX476" fmla="*/ 4092133 w 7444933"/>
              <a:gd name="connsiteY476" fmla="*/ 702066 h 5743966"/>
              <a:gd name="connsiteX477" fmla="*/ 3965133 w 7444933"/>
              <a:gd name="connsiteY477" fmla="*/ 727466 h 5743966"/>
              <a:gd name="connsiteX478" fmla="*/ 3850833 w 7444933"/>
              <a:gd name="connsiteY478" fmla="*/ 765566 h 5743966"/>
              <a:gd name="connsiteX479" fmla="*/ 3812733 w 7444933"/>
              <a:gd name="connsiteY479" fmla="*/ 790966 h 5743966"/>
              <a:gd name="connsiteX480" fmla="*/ 3736533 w 7444933"/>
              <a:gd name="connsiteY480" fmla="*/ 816366 h 5743966"/>
              <a:gd name="connsiteX481" fmla="*/ 3698433 w 7444933"/>
              <a:gd name="connsiteY481" fmla="*/ 829066 h 5743966"/>
              <a:gd name="connsiteX482" fmla="*/ 3660333 w 7444933"/>
              <a:gd name="connsiteY482" fmla="*/ 841766 h 5743966"/>
              <a:gd name="connsiteX483" fmla="*/ 3622233 w 7444933"/>
              <a:gd name="connsiteY483" fmla="*/ 867166 h 5743966"/>
              <a:gd name="connsiteX484" fmla="*/ 3584133 w 7444933"/>
              <a:gd name="connsiteY484" fmla="*/ 879866 h 5743966"/>
              <a:gd name="connsiteX485" fmla="*/ 3507933 w 7444933"/>
              <a:gd name="connsiteY485" fmla="*/ 930666 h 5743966"/>
              <a:gd name="connsiteX486" fmla="*/ 3469833 w 7444933"/>
              <a:gd name="connsiteY486" fmla="*/ 956066 h 5743966"/>
              <a:gd name="connsiteX487" fmla="*/ 3431733 w 7444933"/>
              <a:gd name="connsiteY487" fmla="*/ 994166 h 5743966"/>
              <a:gd name="connsiteX488" fmla="*/ 3368233 w 7444933"/>
              <a:gd name="connsiteY488" fmla="*/ 1108466 h 5743966"/>
              <a:gd name="connsiteX489" fmla="*/ 3330133 w 7444933"/>
              <a:gd name="connsiteY489" fmla="*/ 1197366 h 5743966"/>
              <a:gd name="connsiteX490" fmla="*/ 3317433 w 7444933"/>
              <a:gd name="connsiteY490" fmla="*/ 1298966 h 5743966"/>
              <a:gd name="connsiteX491" fmla="*/ 3304733 w 7444933"/>
              <a:gd name="connsiteY491" fmla="*/ 1349766 h 5743966"/>
              <a:gd name="connsiteX492" fmla="*/ 3279333 w 7444933"/>
              <a:gd name="connsiteY492" fmla="*/ 1629166 h 5743966"/>
              <a:gd name="connsiteX493" fmla="*/ 3228533 w 7444933"/>
              <a:gd name="connsiteY493" fmla="*/ 1718066 h 5743966"/>
              <a:gd name="connsiteX494" fmla="*/ 3114233 w 7444933"/>
              <a:gd name="connsiteY494" fmla="*/ 1629166 h 5743966"/>
              <a:gd name="connsiteX495" fmla="*/ 3057661 w 7444933"/>
              <a:gd name="connsiteY495" fmla="*/ 1558739 h 5743966"/>
              <a:gd name="connsiteX496" fmla="*/ 3001088 w 7444933"/>
              <a:gd name="connsiteY496" fmla="*/ 1464066 h 5743966"/>
              <a:gd name="connsiteX497" fmla="*/ 2924887 w 7444933"/>
              <a:gd name="connsiteY497" fmla="*/ 1302430 h 5743966"/>
              <a:gd name="connsiteX498" fmla="*/ 2867160 w 7444933"/>
              <a:gd name="connsiteY498" fmla="*/ 1206602 h 5743966"/>
              <a:gd name="connsiteX499" fmla="*/ 2781724 w 7444933"/>
              <a:gd name="connsiteY499" fmla="*/ 1041502 h 5743966"/>
              <a:gd name="connsiteX500" fmla="*/ 2657033 w 7444933"/>
              <a:gd name="connsiteY500" fmla="*/ 846384 h 5743966"/>
              <a:gd name="connsiteX501" fmla="*/ 2556587 w 7444933"/>
              <a:gd name="connsiteY501" fmla="*/ 704376 h 5743966"/>
              <a:gd name="connsiteX502" fmla="*/ 2436515 w 7444933"/>
              <a:gd name="connsiteY502" fmla="*/ 539275 h 5743966"/>
              <a:gd name="connsiteX503" fmla="*/ 2315287 w 7444933"/>
              <a:gd name="connsiteY503" fmla="*/ 378794 h 5743966"/>
              <a:gd name="connsiteX504" fmla="*/ 2227542 w 7444933"/>
              <a:gd name="connsiteY504" fmla="*/ 280657 h 5743966"/>
              <a:gd name="connsiteX505" fmla="*/ 2114397 w 7444933"/>
              <a:gd name="connsiteY505" fmla="*/ 168666 h 5743966"/>
              <a:gd name="connsiteX506" fmla="*/ 1982779 w 7444933"/>
              <a:gd name="connsiteY506" fmla="*/ 10494 h 5743966"/>
              <a:gd name="connsiteX507" fmla="*/ 1755333 w 7444933"/>
              <a:gd name="connsiteY507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37733 w 7444933"/>
              <a:gd name="connsiteY55" fmla="*/ 2746766 h 5743966"/>
              <a:gd name="connsiteX56" fmla="*/ 726633 w 7444933"/>
              <a:gd name="connsiteY56" fmla="*/ 2797566 h 5743966"/>
              <a:gd name="connsiteX57" fmla="*/ 764733 w 7444933"/>
              <a:gd name="connsiteY57" fmla="*/ 2822966 h 5743966"/>
              <a:gd name="connsiteX58" fmla="*/ 914823 w 7444933"/>
              <a:gd name="connsiteY58" fmla="*/ 2752538 h 5743966"/>
              <a:gd name="connsiteX59" fmla="*/ 1133033 w 7444933"/>
              <a:gd name="connsiteY59" fmla="*/ 2822966 h 5743966"/>
              <a:gd name="connsiteX60" fmla="*/ 1171133 w 7444933"/>
              <a:gd name="connsiteY60" fmla="*/ 2810266 h 5743966"/>
              <a:gd name="connsiteX61" fmla="*/ 1298133 w 7444933"/>
              <a:gd name="connsiteY61" fmla="*/ 2772166 h 5743966"/>
              <a:gd name="connsiteX62" fmla="*/ 1336233 w 7444933"/>
              <a:gd name="connsiteY62" fmla="*/ 2759466 h 5743966"/>
              <a:gd name="connsiteX63" fmla="*/ 1374333 w 7444933"/>
              <a:gd name="connsiteY63" fmla="*/ 2721366 h 5743966"/>
              <a:gd name="connsiteX64" fmla="*/ 1412433 w 7444933"/>
              <a:gd name="connsiteY64" fmla="*/ 2708666 h 5743966"/>
              <a:gd name="connsiteX65" fmla="*/ 1450533 w 7444933"/>
              <a:gd name="connsiteY65" fmla="*/ 2683266 h 5743966"/>
              <a:gd name="connsiteX66" fmla="*/ 1488633 w 7444933"/>
              <a:gd name="connsiteY66" fmla="*/ 2670566 h 5743966"/>
              <a:gd name="connsiteX67" fmla="*/ 1526733 w 7444933"/>
              <a:gd name="connsiteY67" fmla="*/ 2645166 h 5743966"/>
              <a:gd name="connsiteX68" fmla="*/ 1564833 w 7444933"/>
              <a:gd name="connsiteY68" fmla="*/ 2632466 h 5743966"/>
              <a:gd name="connsiteX69" fmla="*/ 1679133 w 7444933"/>
              <a:gd name="connsiteY69" fmla="*/ 2556266 h 5743966"/>
              <a:gd name="connsiteX70" fmla="*/ 1717233 w 7444933"/>
              <a:gd name="connsiteY70" fmla="*/ 2530866 h 5743966"/>
              <a:gd name="connsiteX71" fmla="*/ 1869633 w 7444933"/>
              <a:gd name="connsiteY71" fmla="*/ 2492766 h 5743966"/>
              <a:gd name="connsiteX72" fmla="*/ 2466533 w 7444933"/>
              <a:gd name="connsiteY72" fmla="*/ 2505466 h 5743966"/>
              <a:gd name="connsiteX73" fmla="*/ 2504633 w 7444933"/>
              <a:gd name="connsiteY73" fmla="*/ 2518166 h 5743966"/>
              <a:gd name="connsiteX74" fmla="*/ 2542733 w 7444933"/>
              <a:gd name="connsiteY74" fmla="*/ 2543566 h 5743966"/>
              <a:gd name="connsiteX75" fmla="*/ 2593533 w 7444933"/>
              <a:gd name="connsiteY75" fmla="*/ 2657866 h 5743966"/>
              <a:gd name="connsiteX76" fmla="*/ 2606233 w 7444933"/>
              <a:gd name="connsiteY76" fmla="*/ 2772166 h 5743966"/>
              <a:gd name="connsiteX77" fmla="*/ 2593533 w 7444933"/>
              <a:gd name="connsiteY77" fmla="*/ 3102366 h 5743966"/>
              <a:gd name="connsiteX78" fmla="*/ 2580833 w 7444933"/>
              <a:gd name="connsiteY78" fmla="*/ 3140466 h 5743966"/>
              <a:gd name="connsiteX79" fmla="*/ 2555433 w 7444933"/>
              <a:gd name="connsiteY79" fmla="*/ 3178566 h 5743966"/>
              <a:gd name="connsiteX80" fmla="*/ 2504633 w 7444933"/>
              <a:gd name="connsiteY80" fmla="*/ 3242066 h 5743966"/>
              <a:gd name="connsiteX81" fmla="*/ 2441133 w 7444933"/>
              <a:gd name="connsiteY81" fmla="*/ 3292866 h 5743966"/>
              <a:gd name="connsiteX82" fmla="*/ 2403033 w 7444933"/>
              <a:gd name="connsiteY82" fmla="*/ 3330966 h 5743966"/>
              <a:gd name="connsiteX83" fmla="*/ 2326833 w 7444933"/>
              <a:gd name="connsiteY83" fmla="*/ 3381766 h 5743966"/>
              <a:gd name="connsiteX84" fmla="*/ 2276033 w 7444933"/>
              <a:gd name="connsiteY84" fmla="*/ 3432566 h 5743966"/>
              <a:gd name="connsiteX85" fmla="*/ 2250633 w 7444933"/>
              <a:gd name="connsiteY85" fmla="*/ 3470666 h 5743966"/>
              <a:gd name="connsiteX86" fmla="*/ 2199833 w 7444933"/>
              <a:gd name="connsiteY86" fmla="*/ 3508766 h 5743966"/>
              <a:gd name="connsiteX87" fmla="*/ 2174433 w 7444933"/>
              <a:gd name="connsiteY87" fmla="*/ 3546866 h 5743966"/>
              <a:gd name="connsiteX88" fmla="*/ 2136333 w 7444933"/>
              <a:gd name="connsiteY88" fmla="*/ 3572266 h 5743966"/>
              <a:gd name="connsiteX89" fmla="*/ 2060133 w 7444933"/>
              <a:gd name="connsiteY89" fmla="*/ 3623066 h 5743966"/>
              <a:gd name="connsiteX90" fmla="*/ 2022033 w 7444933"/>
              <a:gd name="connsiteY90" fmla="*/ 3661166 h 5743966"/>
              <a:gd name="connsiteX91" fmla="*/ 1983933 w 7444933"/>
              <a:gd name="connsiteY91" fmla="*/ 3686566 h 5743966"/>
              <a:gd name="connsiteX92" fmla="*/ 1895033 w 7444933"/>
              <a:gd name="connsiteY92" fmla="*/ 3775466 h 5743966"/>
              <a:gd name="connsiteX93" fmla="*/ 1856933 w 7444933"/>
              <a:gd name="connsiteY93" fmla="*/ 3813566 h 5743966"/>
              <a:gd name="connsiteX94" fmla="*/ 1818833 w 7444933"/>
              <a:gd name="connsiteY94" fmla="*/ 3902466 h 5743966"/>
              <a:gd name="connsiteX95" fmla="*/ 1780733 w 7444933"/>
              <a:gd name="connsiteY95" fmla="*/ 3978666 h 5743966"/>
              <a:gd name="connsiteX96" fmla="*/ 1768033 w 7444933"/>
              <a:gd name="connsiteY96" fmla="*/ 4054866 h 5743966"/>
              <a:gd name="connsiteX97" fmla="*/ 1742633 w 7444933"/>
              <a:gd name="connsiteY97" fmla="*/ 4258066 h 5743966"/>
              <a:gd name="connsiteX98" fmla="*/ 1666433 w 7444933"/>
              <a:gd name="connsiteY98" fmla="*/ 4334266 h 5743966"/>
              <a:gd name="connsiteX99" fmla="*/ 1590233 w 7444933"/>
              <a:gd name="connsiteY99" fmla="*/ 4385066 h 5743966"/>
              <a:gd name="connsiteX100" fmla="*/ 1564833 w 7444933"/>
              <a:gd name="connsiteY100" fmla="*/ 4423166 h 5743966"/>
              <a:gd name="connsiteX101" fmla="*/ 1475933 w 7444933"/>
              <a:gd name="connsiteY101" fmla="*/ 4461266 h 5743966"/>
              <a:gd name="connsiteX102" fmla="*/ 1399733 w 7444933"/>
              <a:gd name="connsiteY102" fmla="*/ 4397766 h 5743966"/>
              <a:gd name="connsiteX103" fmla="*/ 1361633 w 7444933"/>
              <a:gd name="connsiteY103" fmla="*/ 4385066 h 5743966"/>
              <a:gd name="connsiteX104" fmla="*/ 1069533 w 7444933"/>
              <a:gd name="connsiteY104" fmla="*/ 4397766 h 5743966"/>
              <a:gd name="connsiteX105" fmla="*/ 942533 w 7444933"/>
              <a:gd name="connsiteY105" fmla="*/ 4448566 h 5743966"/>
              <a:gd name="connsiteX106" fmla="*/ 904433 w 7444933"/>
              <a:gd name="connsiteY106" fmla="*/ 4473966 h 5743966"/>
              <a:gd name="connsiteX107" fmla="*/ 802833 w 7444933"/>
              <a:gd name="connsiteY107" fmla="*/ 4486666 h 5743966"/>
              <a:gd name="connsiteX108" fmla="*/ 752033 w 7444933"/>
              <a:gd name="connsiteY108" fmla="*/ 4499366 h 5743966"/>
              <a:gd name="connsiteX109" fmla="*/ 713933 w 7444933"/>
              <a:gd name="connsiteY109" fmla="*/ 4512066 h 5743966"/>
              <a:gd name="connsiteX110" fmla="*/ 561533 w 7444933"/>
              <a:gd name="connsiteY110" fmla="*/ 4524766 h 5743966"/>
              <a:gd name="connsiteX111" fmla="*/ 447233 w 7444933"/>
              <a:gd name="connsiteY111" fmla="*/ 4537466 h 5743966"/>
              <a:gd name="connsiteX112" fmla="*/ 586933 w 7444933"/>
              <a:gd name="connsiteY112" fmla="*/ 4562866 h 5743966"/>
              <a:gd name="connsiteX113" fmla="*/ 1006033 w 7444933"/>
              <a:gd name="connsiteY113" fmla="*/ 4575566 h 5743966"/>
              <a:gd name="connsiteX114" fmla="*/ 1044133 w 7444933"/>
              <a:gd name="connsiteY114" fmla="*/ 4588266 h 5743966"/>
              <a:gd name="connsiteX115" fmla="*/ 1082233 w 7444933"/>
              <a:gd name="connsiteY115" fmla="*/ 4613666 h 5743966"/>
              <a:gd name="connsiteX116" fmla="*/ 1133033 w 7444933"/>
              <a:gd name="connsiteY116" fmla="*/ 4639066 h 5743966"/>
              <a:gd name="connsiteX117" fmla="*/ 1298133 w 7444933"/>
              <a:gd name="connsiteY117" fmla="*/ 4626366 h 5743966"/>
              <a:gd name="connsiteX118" fmla="*/ 1348933 w 7444933"/>
              <a:gd name="connsiteY118" fmla="*/ 4613666 h 5743966"/>
              <a:gd name="connsiteX119" fmla="*/ 1437833 w 7444933"/>
              <a:gd name="connsiteY119" fmla="*/ 4626366 h 5743966"/>
              <a:gd name="connsiteX120" fmla="*/ 1412433 w 7444933"/>
              <a:gd name="connsiteY120" fmla="*/ 4664466 h 5743966"/>
              <a:gd name="connsiteX121" fmla="*/ 1374333 w 7444933"/>
              <a:gd name="connsiteY121" fmla="*/ 4689866 h 5743966"/>
              <a:gd name="connsiteX122" fmla="*/ 1247333 w 7444933"/>
              <a:gd name="connsiteY122" fmla="*/ 4766066 h 5743966"/>
              <a:gd name="connsiteX123" fmla="*/ 1183833 w 7444933"/>
              <a:gd name="connsiteY123" fmla="*/ 4842266 h 5743966"/>
              <a:gd name="connsiteX124" fmla="*/ 1145733 w 7444933"/>
              <a:gd name="connsiteY124" fmla="*/ 4880366 h 5743966"/>
              <a:gd name="connsiteX125" fmla="*/ 1094933 w 7444933"/>
              <a:gd name="connsiteY125" fmla="*/ 4969266 h 5743966"/>
              <a:gd name="connsiteX126" fmla="*/ 1056833 w 7444933"/>
              <a:gd name="connsiteY126" fmla="*/ 5045466 h 5743966"/>
              <a:gd name="connsiteX127" fmla="*/ 1069533 w 7444933"/>
              <a:gd name="connsiteY127" fmla="*/ 5096266 h 5743966"/>
              <a:gd name="connsiteX128" fmla="*/ 1107633 w 7444933"/>
              <a:gd name="connsiteY128" fmla="*/ 5058166 h 5743966"/>
              <a:gd name="connsiteX129" fmla="*/ 1145733 w 7444933"/>
              <a:gd name="connsiteY129" fmla="*/ 5007366 h 5743966"/>
              <a:gd name="connsiteX130" fmla="*/ 1183833 w 7444933"/>
              <a:gd name="connsiteY130" fmla="*/ 4994666 h 5743966"/>
              <a:gd name="connsiteX131" fmla="*/ 1260033 w 7444933"/>
              <a:gd name="connsiteY131" fmla="*/ 4943866 h 5743966"/>
              <a:gd name="connsiteX132" fmla="*/ 1298133 w 7444933"/>
              <a:gd name="connsiteY132" fmla="*/ 4918466 h 5743966"/>
              <a:gd name="connsiteX133" fmla="*/ 1336233 w 7444933"/>
              <a:gd name="connsiteY133" fmla="*/ 4893066 h 5743966"/>
              <a:gd name="connsiteX134" fmla="*/ 1399733 w 7444933"/>
              <a:gd name="connsiteY134" fmla="*/ 4842266 h 5743966"/>
              <a:gd name="connsiteX135" fmla="*/ 1475933 w 7444933"/>
              <a:gd name="connsiteY135" fmla="*/ 4791466 h 5743966"/>
              <a:gd name="connsiteX136" fmla="*/ 1514033 w 7444933"/>
              <a:gd name="connsiteY136" fmla="*/ 4766066 h 5743966"/>
              <a:gd name="connsiteX137" fmla="*/ 1552133 w 7444933"/>
              <a:gd name="connsiteY137" fmla="*/ 4740666 h 5743966"/>
              <a:gd name="connsiteX138" fmla="*/ 1590233 w 7444933"/>
              <a:gd name="connsiteY138" fmla="*/ 4727966 h 5743966"/>
              <a:gd name="connsiteX139" fmla="*/ 1628333 w 7444933"/>
              <a:gd name="connsiteY139" fmla="*/ 4689866 h 5743966"/>
              <a:gd name="connsiteX140" fmla="*/ 1717233 w 7444933"/>
              <a:gd name="connsiteY140" fmla="*/ 4651766 h 5743966"/>
              <a:gd name="connsiteX141" fmla="*/ 1755333 w 7444933"/>
              <a:gd name="connsiteY141" fmla="*/ 4613666 h 5743966"/>
              <a:gd name="connsiteX142" fmla="*/ 1780733 w 7444933"/>
              <a:gd name="connsiteY142" fmla="*/ 4575566 h 5743966"/>
              <a:gd name="connsiteX143" fmla="*/ 1818833 w 7444933"/>
              <a:gd name="connsiteY143" fmla="*/ 4562866 h 5743966"/>
              <a:gd name="connsiteX144" fmla="*/ 1882333 w 7444933"/>
              <a:gd name="connsiteY144" fmla="*/ 4486666 h 5743966"/>
              <a:gd name="connsiteX145" fmla="*/ 1945833 w 7444933"/>
              <a:gd name="connsiteY145" fmla="*/ 4410466 h 5743966"/>
              <a:gd name="connsiteX146" fmla="*/ 1983933 w 7444933"/>
              <a:gd name="connsiteY146" fmla="*/ 4334266 h 5743966"/>
              <a:gd name="connsiteX147" fmla="*/ 2022033 w 7444933"/>
              <a:gd name="connsiteY147" fmla="*/ 4308866 h 5743966"/>
              <a:gd name="connsiteX148" fmla="*/ 2060133 w 7444933"/>
              <a:gd name="connsiteY148" fmla="*/ 4270766 h 5743966"/>
              <a:gd name="connsiteX149" fmla="*/ 2098233 w 7444933"/>
              <a:gd name="connsiteY149" fmla="*/ 4194566 h 5743966"/>
              <a:gd name="connsiteX150" fmla="*/ 2110933 w 7444933"/>
              <a:gd name="connsiteY150" fmla="*/ 4156466 h 5743966"/>
              <a:gd name="connsiteX151" fmla="*/ 2136333 w 7444933"/>
              <a:gd name="connsiteY151" fmla="*/ 4118366 h 5743966"/>
              <a:gd name="connsiteX152" fmla="*/ 2149033 w 7444933"/>
              <a:gd name="connsiteY152" fmla="*/ 4080266 h 5743966"/>
              <a:gd name="connsiteX153" fmla="*/ 2174433 w 7444933"/>
              <a:gd name="connsiteY153" fmla="*/ 4042166 h 5743966"/>
              <a:gd name="connsiteX154" fmla="*/ 2199833 w 7444933"/>
              <a:gd name="connsiteY154" fmla="*/ 3953266 h 5743966"/>
              <a:gd name="connsiteX155" fmla="*/ 2263333 w 7444933"/>
              <a:gd name="connsiteY155" fmla="*/ 3864366 h 5743966"/>
              <a:gd name="connsiteX156" fmla="*/ 2288733 w 7444933"/>
              <a:gd name="connsiteY156" fmla="*/ 3826266 h 5743966"/>
              <a:gd name="connsiteX157" fmla="*/ 2326833 w 7444933"/>
              <a:gd name="connsiteY157" fmla="*/ 3800866 h 5743966"/>
              <a:gd name="connsiteX158" fmla="*/ 2364933 w 7444933"/>
              <a:gd name="connsiteY158" fmla="*/ 3762766 h 5743966"/>
              <a:gd name="connsiteX159" fmla="*/ 2403033 w 7444933"/>
              <a:gd name="connsiteY159" fmla="*/ 3750066 h 5743966"/>
              <a:gd name="connsiteX160" fmla="*/ 2441133 w 7444933"/>
              <a:gd name="connsiteY160" fmla="*/ 3724666 h 5743966"/>
              <a:gd name="connsiteX161" fmla="*/ 2479233 w 7444933"/>
              <a:gd name="connsiteY161" fmla="*/ 3711966 h 5743966"/>
              <a:gd name="connsiteX162" fmla="*/ 2517333 w 7444933"/>
              <a:gd name="connsiteY162" fmla="*/ 3686566 h 5743966"/>
              <a:gd name="connsiteX163" fmla="*/ 2593533 w 7444933"/>
              <a:gd name="connsiteY163" fmla="*/ 3661166 h 5743966"/>
              <a:gd name="connsiteX164" fmla="*/ 2631633 w 7444933"/>
              <a:gd name="connsiteY164" fmla="*/ 3648466 h 5743966"/>
              <a:gd name="connsiteX165" fmla="*/ 2923733 w 7444933"/>
              <a:gd name="connsiteY165" fmla="*/ 3661166 h 5743966"/>
              <a:gd name="connsiteX166" fmla="*/ 2974533 w 7444933"/>
              <a:gd name="connsiteY166" fmla="*/ 3699266 h 5743966"/>
              <a:gd name="connsiteX167" fmla="*/ 3050733 w 7444933"/>
              <a:gd name="connsiteY167" fmla="*/ 3750066 h 5743966"/>
              <a:gd name="connsiteX168" fmla="*/ 3088833 w 7444933"/>
              <a:gd name="connsiteY168" fmla="*/ 3788166 h 5743966"/>
              <a:gd name="connsiteX169" fmla="*/ 3139633 w 7444933"/>
              <a:gd name="connsiteY169" fmla="*/ 3800866 h 5743966"/>
              <a:gd name="connsiteX170" fmla="*/ 3190433 w 7444933"/>
              <a:gd name="connsiteY170" fmla="*/ 3838966 h 5743966"/>
              <a:gd name="connsiteX171" fmla="*/ 3228533 w 7444933"/>
              <a:gd name="connsiteY171" fmla="*/ 3851666 h 5743966"/>
              <a:gd name="connsiteX172" fmla="*/ 3266633 w 7444933"/>
              <a:gd name="connsiteY172" fmla="*/ 3877066 h 5743966"/>
              <a:gd name="connsiteX173" fmla="*/ 3292033 w 7444933"/>
              <a:gd name="connsiteY173" fmla="*/ 3915166 h 5743966"/>
              <a:gd name="connsiteX174" fmla="*/ 3330133 w 7444933"/>
              <a:gd name="connsiteY174" fmla="*/ 3965966 h 5743966"/>
              <a:gd name="connsiteX175" fmla="*/ 3342833 w 7444933"/>
              <a:gd name="connsiteY175" fmla="*/ 4016766 h 5743966"/>
              <a:gd name="connsiteX176" fmla="*/ 3355533 w 7444933"/>
              <a:gd name="connsiteY176" fmla="*/ 4054866 h 5743966"/>
              <a:gd name="connsiteX177" fmla="*/ 3380933 w 7444933"/>
              <a:gd name="connsiteY177" fmla="*/ 4105666 h 5743966"/>
              <a:gd name="connsiteX178" fmla="*/ 3406333 w 7444933"/>
              <a:gd name="connsiteY178" fmla="*/ 4143766 h 5743966"/>
              <a:gd name="connsiteX179" fmla="*/ 3431733 w 7444933"/>
              <a:gd name="connsiteY179" fmla="*/ 4219966 h 5743966"/>
              <a:gd name="connsiteX180" fmla="*/ 3457133 w 7444933"/>
              <a:gd name="connsiteY180" fmla="*/ 4296166 h 5743966"/>
              <a:gd name="connsiteX181" fmla="*/ 3469833 w 7444933"/>
              <a:gd name="connsiteY181" fmla="*/ 4334266 h 5743966"/>
              <a:gd name="connsiteX182" fmla="*/ 3482533 w 7444933"/>
              <a:gd name="connsiteY182" fmla="*/ 4410466 h 5743966"/>
              <a:gd name="connsiteX183" fmla="*/ 3571433 w 7444933"/>
              <a:gd name="connsiteY183" fmla="*/ 4524766 h 5743966"/>
              <a:gd name="connsiteX184" fmla="*/ 3685733 w 7444933"/>
              <a:gd name="connsiteY184" fmla="*/ 4550166 h 5743966"/>
              <a:gd name="connsiteX185" fmla="*/ 3698433 w 7444933"/>
              <a:gd name="connsiteY185" fmla="*/ 4588266 h 5743966"/>
              <a:gd name="connsiteX186" fmla="*/ 3685733 w 7444933"/>
              <a:gd name="connsiteY186" fmla="*/ 4677166 h 5743966"/>
              <a:gd name="connsiteX187" fmla="*/ 3622233 w 7444933"/>
              <a:gd name="connsiteY187" fmla="*/ 4791466 h 5743966"/>
              <a:gd name="connsiteX188" fmla="*/ 3584133 w 7444933"/>
              <a:gd name="connsiteY188" fmla="*/ 4829566 h 5743966"/>
              <a:gd name="connsiteX189" fmla="*/ 3546033 w 7444933"/>
              <a:gd name="connsiteY189" fmla="*/ 4842266 h 5743966"/>
              <a:gd name="connsiteX190" fmla="*/ 3469833 w 7444933"/>
              <a:gd name="connsiteY190" fmla="*/ 4893066 h 5743966"/>
              <a:gd name="connsiteX191" fmla="*/ 3368233 w 7444933"/>
              <a:gd name="connsiteY191" fmla="*/ 4918466 h 5743966"/>
              <a:gd name="connsiteX192" fmla="*/ 3253933 w 7444933"/>
              <a:gd name="connsiteY192" fmla="*/ 4969266 h 5743966"/>
              <a:gd name="connsiteX193" fmla="*/ 3215833 w 7444933"/>
              <a:gd name="connsiteY193" fmla="*/ 4981966 h 5743966"/>
              <a:gd name="connsiteX194" fmla="*/ 3165033 w 7444933"/>
              <a:gd name="connsiteY194" fmla="*/ 5058166 h 5743966"/>
              <a:gd name="connsiteX195" fmla="*/ 3139633 w 7444933"/>
              <a:gd name="connsiteY195" fmla="*/ 5096266 h 5743966"/>
              <a:gd name="connsiteX196" fmla="*/ 3126933 w 7444933"/>
              <a:gd name="connsiteY196" fmla="*/ 5134366 h 5743966"/>
              <a:gd name="connsiteX197" fmla="*/ 3101533 w 7444933"/>
              <a:gd name="connsiteY197" fmla="*/ 5223266 h 5743966"/>
              <a:gd name="connsiteX198" fmla="*/ 3139633 w 7444933"/>
              <a:gd name="connsiteY198" fmla="*/ 5388366 h 5743966"/>
              <a:gd name="connsiteX199" fmla="*/ 3152333 w 7444933"/>
              <a:gd name="connsiteY199" fmla="*/ 5426466 h 5743966"/>
              <a:gd name="connsiteX200" fmla="*/ 3177733 w 7444933"/>
              <a:gd name="connsiteY200" fmla="*/ 5464566 h 5743966"/>
              <a:gd name="connsiteX201" fmla="*/ 3177733 w 7444933"/>
              <a:gd name="connsiteY201" fmla="*/ 5591566 h 5743966"/>
              <a:gd name="connsiteX202" fmla="*/ 3190433 w 7444933"/>
              <a:gd name="connsiteY202" fmla="*/ 5528066 h 5743966"/>
              <a:gd name="connsiteX203" fmla="*/ 3215833 w 7444933"/>
              <a:gd name="connsiteY203" fmla="*/ 5451866 h 5743966"/>
              <a:gd name="connsiteX204" fmla="*/ 3241233 w 7444933"/>
              <a:gd name="connsiteY204" fmla="*/ 5362966 h 5743966"/>
              <a:gd name="connsiteX205" fmla="*/ 3304733 w 7444933"/>
              <a:gd name="connsiteY205" fmla="*/ 5286766 h 5743966"/>
              <a:gd name="connsiteX206" fmla="*/ 3342833 w 7444933"/>
              <a:gd name="connsiteY206" fmla="*/ 5235966 h 5743966"/>
              <a:gd name="connsiteX207" fmla="*/ 3368233 w 7444933"/>
              <a:gd name="connsiteY207" fmla="*/ 5185166 h 5743966"/>
              <a:gd name="connsiteX208" fmla="*/ 3444433 w 7444933"/>
              <a:gd name="connsiteY208" fmla="*/ 5134366 h 5743966"/>
              <a:gd name="connsiteX209" fmla="*/ 3482533 w 7444933"/>
              <a:gd name="connsiteY209" fmla="*/ 5096266 h 5743966"/>
              <a:gd name="connsiteX210" fmla="*/ 3507933 w 7444933"/>
              <a:gd name="connsiteY210" fmla="*/ 5058166 h 5743966"/>
              <a:gd name="connsiteX211" fmla="*/ 3546033 w 7444933"/>
              <a:gd name="connsiteY211" fmla="*/ 5045466 h 5743966"/>
              <a:gd name="connsiteX212" fmla="*/ 3584133 w 7444933"/>
              <a:gd name="connsiteY212" fmla="*/ 5020066 h 5743966"/>
              <a:gd name="connsiteX213" fmla="*/ 3647633 w 7444933"/>
              <a:gd name="connsiteY213" fmla="*/ 4969266 h 5743966"/>
              <a:gd name="connsiteX214" fmla="*/ 3723833 w 7444933"/>
              <a:gd name="connsiteY214" fmla="*/ 4893066 h 5743966"/>
              <a:gd name="connsiteX215" fmla="*/ 3736533 w 7444933"/>
              <a:gd name="connsiteY215" fmla="*/ 4854966 h 5743966"/>
              <a:gd name="connsiteX216" fmla="*/ 3800033 w 7444933"/>
              <a:gd name="connsiteY216" fmla="*/ 4766066 h 5743966"/>
              <a:gd name="connsiteX217" fmla="*/ 3838133 w 7444933"/>
              <a:gd name="connsiteY217" fmla="*/ 4689866 h 5743966"/>
              <a:gd name="connsiteX218" fmla="*/ 3863533 w 7444933"/>
              <a:gd name="connsiteY218" fmla="*/ 4600966 h 5743966"/>
              <a:gd name="connsiteX219" fmla="*/ 3876233 w 7444933"/>
              <a:gd name="connsiteY219" fmla="*/ 4562866 h 5743966"/>
              <a:gd name="connsiteX220" fmla="*/ 3850833 w 7444933"/>
              <a:gd name="connsiteY220" fmla="*/ 4359666 h 5743966"/>
              <a:gd name="connsiteX221" fmla="*/ 3825433 w 7444933"/>
              <a:gd name="connsiteY221" fmla="*/ 4308866 h 5743966"/>
              <a:gd name="connsiteX222" fmla="*/ 3800033 w 7444933"/>
              <a:gd name="connsiteY222" fmla="*/ 4270766 h 5743966"/>
              <a:gd name="connsiteX223" fmla="*/ 3749233 w 7444933"/>
              <a:gd name="connsiteY223" fmla="*/ 4232666 h 5743966"/>
              <a:gd name="connsiteX224" fmla="*/ 3673033 w 7444933"/>
              <a:gd name="connsiteY224" fmla="*/ 4181866 h 5743966"/>
              <a:gd name="connsiteX225" fmla="*/ 3647633 w 7444933"/>
              <a:gd name="connsiteY225" fmla="*/ 4143766 h 5743966"/>
              <a:gd name="connsiteX226" fmla="*/ 3622233 w 7444933"/>
              <a:gd name="connsiteY226" fmla="*/ 4042166 h 5743966"/>
              <a:gd name="connsiteX227" fmla="*/ 3647633 w 7444933"/>
              <a:gd name="connsiteY227" fmla="*/ 3851666 h 5743966"/>
              <a:gd name="connsiteX228" fmla="*/ 3673033 w 7444933"/>
              <a:gd name="connsiteY228" fmla="*/ 3750066 h 5743966"/>
              <a:gd name="connsiteX229" fmla="*/ 3698433 w 7444933"/>
              <a:gd name="connsiteY229" fmla="*/ 3711966 h 5743966"/>
              <a:gd name="connsiteX230" fmla="*/ 3711133 w 7444933"/>
              <a:gd name="connsiteY230" fmla="*/ 3673866 h 5743966"/>
              <a:gd name="connsiteX231" fmla="*/ 3749233 w 7444933"/>
              <a:gd name="connsiteY231" fmla="*/ 3635766 h 5743966"/>
              <a:gd name="connsiteX232" fmla="*/ 3774633 w 7444933"/>
              <a:gd name="connsiteY232" fmla="*/ 3597666 h 5743966"/>
              <a:gd name="connsiteX233" fmla="*/ 3812733 w 7444933"/>
              <a:gd name="connsiteY233" fmla="*/ 3584966 h 5743966"/>
              <a:gd name="connsiteX234" fmla="*/ 3850833 w 7444933"/>
              <a:gd name="connsiteY234" fmla="*/ 3559566 h 5743966"/>
              <a:gd name="connsiteX235" fmla="*/ 3888933 w 7444933"/>
              <a:gd name="connsiteY235" fmla="*/ 3546866 h 5743966"/>
              <a:gd name="connsiteX236" fmla="*/ 4041333 w 7444933"/>
              <a:gd name="connsiteY236" fmla="*/ 3521466 h 5743966"/>
              <a:gd name="connsiteX237" fmla="*/ 4168333 w 7444933"/>
              <a:gd name="connsiteY237" fmla="*/ 3496066 h 5743966"/>
              <a:gd name="connsiteX238" fmla="*/ 4371533 w 7444933"/>
              <a:gd name="connsiteY238" fmla="*/ 3483366 h 5743966"/>
              <a:gd name="connsiteX239" fmla="*/ 4892233 w 7444933"/>
              <a:gd name="connsiteY239" fmla="*/ 3496066 h 5743966"/>
              <a:gd name="connsiteX240" fmla="*/ 4943033 w 7444933"/>
              <a:gd name="connsiteY240" fmla="*/ 3508766 h 5743966"/>
              <a:gd name="connsiteX241" fmla="*/ 4981133 w 7444933"/>
              <a:gd name="connsiteY241" fmla="*/ 3534166 h 5743966"/>
              <a:gd name="connsiteX242" fmla="*/ 5070033 w 7444933"/>
              <a:gd name="connsiteY242" fmla="*/ 3559566 h 5743966"/>
              <a:gd name="connsiteX243" fmla="*/ 5146233 w 7444933"/>
              <a:gd name="connsiteY243" fmla="*/ 3610366 h 5743966"/>
              <a:gd name="connsiteX244" fmla="*/ 5222433 w 7444933"/>
              <a:gd name="connsiteY244" fmla="*/ 3661166 h 5743966"/>
              <a:gd name="connsiteX245" fmla="*/ 5260533 w 7444933"/>
              <a:gd name="connsiteY245" fmla="*/ 3686566 h 5743966"/>
              <a:gd name="connsiteX246" fmla="*/ 5324033 w 7444933"/>
              <a:gd name="connsiteY246" fmla="*/ 3750066 h 5743966"/>
              <a:gd name="connsiteX247" fmla="*/ 5387533 w 7444933"/>
              <a:gd name="connsiteY247" fmla="*/ 3838966 h 5743966"/>
              <a:gd name="connsiteX248" fmla="*/ 5412933 w 7444933"/>
              <a:gd name="connsiteY248" fmla="*/ 3927866 h 5743966"/>
              <a:gd name="connsiteX249" fmla="*/ 5463733 w 7444933"/>
              <a:gd name="connsiteY249" fmla="*/ 4042166 h 5743966"/>
              <a:gd name="connsiteX250" fmla="*/ 5476433 w 7444933"/>
              <a:gd name="connsiteY250" fmla="*/ 4131066 h 5743966"/>
              <a:gd name="connsiteX251" fmla="*/ 5489133 w 7444933"/>
              <a:gd name="connsiteY251" fmla="*/ 4181866 h 5743966"/>
              <a:gd name="connsiteX252" fmla="*/ 5501833 w 7444933"/>
              <a:gd name="connsiteY252" fmla="*/ 4258066 h 5743966"/>
              <a:gd name="connsiteX253" fmla="*/ 5489133 w 7444933"/>
              <a:gd name="connsiteY253" fmla="*/ 4651766 h 5743966"/>
              <a:gd name="connsiteX254" fmla="*/ 5476433 w 7444933"/>
              <a:gd name="connsiteY254" fmla="*/ 4715266 h 5743966"/>
              <a:gd name="connsiteX255" fmla="*/ 5451033 w 7444933"/>
              <a:gd name="connsiteY255" fmla="*/ 4969266 h 5743966"/>
              <a:gd name="connsiteX256" fmla="*/ 5425633 w 7444933"/>
              <a:gd name="connsiteY256" fmla="*/ 5007366 h 5743966"/>
              <a:gd name="connsiteX257" fmla="*/ 5412933 w 7444933"/>
              <a:gd name="connsiteY257" fmla="*/ 5058166 h 5743966"/>
              <a:gd name="connsiteX258" fmla="*/ 5336733 w 7444933"/>
              <a:gd name="connsiteY258" fmla="*/ 5108966 h 5743966"/>
              <a:gd name="connsiteX259" fmla="*/ 5247833 w 7444933"/>
              <a:gd name="connsiteY259" fmla="*/ 5147066 h 5743966"/>
              <a:gd name="connsiteX260" fmla="*/ 5222433 w 7444933"/>
              <a:gd name="connsiteY260" fmla="*/ 5185166 h 5743966"/>
              <a:gd name="connsiteX261" fmla="*/ 5158933 w 7444933"/>
              <a:gd name="connsiteY261" fmla="*/ 5261366 h 5743966"/>
              <a:gd name="connsiteX262" fmla="*/ 5146233 w 7444933"/>
              <a:gd name="connsiteY262" fmla="*/ 5299466 h 5743966"/>
              <a:gd name="connsiteX263" fmla="*/ 5120833 w 7444933"/>
              <a:gd name="connsiteY263" fmla="*/ 5426466 h 5743966"/>
              <a:gd name="connsiteX264" fmla="*/ 5108133 w 7444933"/>
              <a:gd name="connsiteY264" fmla="*/ 5502666 h 5743966"/>
              <a:gd name="connsiteX265" fmla="*/ 5082733 w 7444933"/>
              <a:gd name="connsiteY265" fmla="*/ 5540766 h 5743966"/>
              <a:gd name="connsiteX266" fmla="*/ 5006533 w 7444933"/>
              <a:gd name="connsiteY266" fmla="*/ 5566166 h 5743966"/>
              <a:gd name="connsiteX267" fmla="*/ 4993833 w 7444933"/>
              <a:gd name="connsiteY267" fmla="*/ 5743966 h 5743966"/>
              <a:gd name="connsiteX268" fmla="*/ 5031933 w 7444933"/>
              <a:gd name="connsiteY268" fmla="*/ 5655066 h 5743966"/>
              <a:gd name="connsiteX269" fmla="*/ 5057333 w 7444933"/>
              <a:gd name="connsiteY269" fmla="*/ 5604266 h 5743966"/>
              <a:gd name="connsiteX270" fmla="*/ 5095433 w 7444933"/>
              <a:gd name="connsiteY270" fmla="*/ 5566166 h 5743966"/>
              <a:gd name="connsiteX271" fmla="*/ 5184333 w 7444933"/>
              <a:gd name="connsiteY271" fmla="*/ 5439166 h 5743966"/>
              <a:gd name="connsiteX272" fmla="*/ 5298633 w 7444933"/>
              <a:gd name="connsiteY272" fmla="*/ 5324866 h 5743966"/>
              <a:gd name="connsiteX273" fmla="*/ 5336733 w 7444933"/>
              <a:gd name="connsiteY273" fmla="*/ 5286766 h 5743966"/>
              <a:gd name="connsiteX274" fmla="*/ 5362133 w 7444933"/>
              <a:gd name="connsiteY274" fmla="*/ 5248666 h 5743966"/>
              <a:gd name="connsiteX275" fmla="*/ 5438333 w 7444933"/>
              <a:gd name="connsiteY275" fmla="*/ 5197866 h 5743966"/>
              <a:gd name="connsiteX276" fmla="*/ 5476433 w 7444933"/>
              <a:gd name="connsiteY276" fmla="*/ 5159766 h 5743966"/>
              <a:gd name="connsiteX277" fmla="*/ 5527233 w 7444933"/>
              <a:gd name="connsiteY277" fmla="*/ 5083566 h 5743966"/>
              <a:gd name="connsiteX278" fmla="*/ 5603433 w 7444933"/>
              <a:gd name="connsiteY278" fmla="*/ 5007366 h 5743966"/>
              <a:gd name="connsiteX279" fmla="*/ 5616133 w 7444933"/>
              <a:gd name="connsiteY279" fmla="*/ 4969266 h 5743966"/>
              <a:gd name="connsiteX280" fmla="*/ 5666933 w 7444933"/>
              <a:gd name="connsiteY280" fmla="*/ 4893066 h 5743966"/>
              <a:gd name="connsiteX281" fmla="*/ 5705033 w 7444933"/>
              <a:gd name="connsiteY281" fmla="*/ 4791466 h 5743966"/>
              <a:gd name="connsiteX282" fmla="*/ 5730433 w 7444933"/>
              <a:gd name="connsiteY282" fmla="*/ 4715266 h 5743966"/>
              <a:gd name="connsiteX283" fmla="*/ 5743133 w 7444933"/>
              <a:gd name="connsiteY283" fmla="*/ 4677166 h 5743966"/>
              <a:gd name="connsiteX284" fmla="*/ 5730433 w 7444933"/>
              <a:gd name="connsiteY284" fmla="*/ 4143766 h 5743966"/>
              <a:gd name="connsiteX285" fmla="*/ 5717733 w 7444933"/>
              <a:gd name="connsiteY285" fmla="*/ 4067566 h 5743966"/>
              <a:gd name="connsiteX286" fmla="*/ 5666933 w 7444933"/>
              <a:gd name="connsiteY286" fmla="*/ 3991366 h 5743966"/>
              <a:gd name="connsiteX287" fmla="*/ 5616133 w 7444933"/>
              <a:gd name="connsiteY287" fmla="*/ 3978666 h 5743966"/>
              <a:gd name="connsiteX288" fmla="*/ 5578033 w 7444933"/>
              <a:gd name="connsiteY288" fmla="*/ 3965966 h 5743966"/>
              <a:gd name="connsiteX289" fmla="*/ 5539933 w 7444933"/>
              <a:gd name="connsiteY289" fmla="*/ 3851666 h 5743966"/>
              <a:gd name="connsiteX290" fmla="*/ 5527233 w 7444933"/>
              <a:gd name="connsiteY290" fmla="*/ 3813566 h 5743966"/>
              <a:gd name="connsiteX291" fmla="*/ 5514533 w 7444933"/>
              <a:gd name="connsiteY291" fmla="*/ 3762766 h 5743966"/>
              <a:gd name="connsiteX292" fmla="*/ 5501833 w 7444933"/>
              <a:gd name="connsiteY292" fmla="*/ 3699266 h 5743966"/>
              <a:gd name="connsiteX293" fmla="*/ 5438333 w 7444933"/>
              <a:gd name="connsiteY293" fmla="*/ 3635766 h 5743966"/>
              <a:gd name="connsiteX294" fmla="*/ 5362133 w 7444933"/>
              <a:gd name="connsiteY294" fmla="*/ 3584966 h 5743966"/>
              <a:gd name="connsiteX295" fmla="*/ 5324033 w 7444933"/>
              <a:gd name="connsiteY295" fmla="*/ 3546866 h 5743966"/>
              <a:gd name="connsiteX296" fmla="*/ 5285933 w 7444933"/>
              <a:gd name="connsiteY296" fmla="*/ 3521466 h 5743966"/>
              <a:gd name="connsiteX297" fmla="*/ 5349433 w 7444933"/>
              <a:gd name="connsiteY297" fmla="*/ 3457966 h 5743966"/>
              <a:gd name="connsiteX298" fmla="*/ 5501833 w 7444933"/>
              <a:gd name="connsiteY298" fmla="*/ 3445266 h 5743966"/>
              <a:gd name="connsiteX299" fmla="*/ 5628833 w 7444933"/>
              <a:gd name="connsiteY299" fmla="*/ 3419866 h 5743966"/>
              <a:gd name="connsiteX300" fmla="*/ 5908233 w 7444933"/>
              <a:gd name="connsiteY300" fmla="*/ 3394466 h 5743966"/>
              <a:gd name="connsiteX301" fmla="*/ 6086033 w 7444933"/>
              <a:gd name="connsiteY301" fmla="*/ 3407166 h 5743966"/>
              <a:gd name="connsiteX302" fmla="*/ 6200333 w 7444933"/>
              <a:gd name="connsiteY302" fmla="*/ 3457966 h 5743966"/>
              <a:gd name="connsiteX303" fmla="*/ 6251133 w 7444933"/>
              <a:gd name="connsiteY303" fmla="*/ 3483366 h 5743966"/>
              <a:gd name="connsiteX304" fmla="*/ 6276533 w 7444933"/>
              <a:gd name="connsiteY304" fmla="*/ 3521466 h 5743966"/>
              <a:gd name="connsiteX305" fmla="*/ 6314633 w 7444933"/>
              <a:gd name="connsiteY305" fmla="*/ 3534166 h 5743966"/>
              <a:gd name="connsiteX306" fmla="*/ 6340033 w 7444933"/>
              <a:gd name="connsiteY306" fmla="*/ 4232666 h 5743966"/>
              <a:gd name="connsiteX307" fmla="*/ 6340033 w 7444933"/>
              <a:gd name="connsiteY307" fmla="*/ 4232666 h 5743966"/>
              <a:gd name="connsiteX308" fmla="*/ 6365433 w 7444933"/>
              <a:gd name="connsiteY308" fmla="*/ 4385066 h 5743966"/>
              <a:gd name="connsiteX309" fmla="*/ 6378133 w 7444933"/>
              <a:gd name="connsiteY309" fmla="*/ 4435866 h 5743966"/>
              <a:gd name="connsiteX310" fmla="*/ 6403533 w 7444933"/>
              <a:gd name="connsiteY310" fmla="*/ 4575566 h 5743966"/>
              <a:gd name="connsiteX311" fmla="*/ 6428933 w 7444933"/>
              <a:gd name="connsiteY311" fmla="*/ 4664466 h 5743966"/>
              <a:gd name="connsiteX312" fmla="*/ 6454333 w 7444933"/>
              <a:gd name="connsiteY312" fmla="*/ 4702566 h 5743966"/>
              <a:gd name="connsiteX313" fmla="*/ 6467033 w 7444933"/>
              <a:gd name="connsiteY313" fmla="*/ 4740666 h 5743966"/>
              <a:gd name="connsiteX314" fmla="*/ 6441633 w 7444933"/>
              <a:gd name="connsiteY314" fmla="*/ 4626366 h 5743966"/>
              <a:gd name="connsiteX315" fmla="*/ 6428933 w 7444933"/>
              <a:gd name="connsiteY315" fmla="*/ 4448566 h 5743966"/>
              <a:gd name="connsiteX316" fmla="*/ 6403533 w 7444933"/>
              <a:gd name="connsiteY316" fmla="*/ 4334266 h 5743966"/>
              <a:gd name="connsiteX317" fmla="*/ 6378133 w 7444933"/>
              <a:gd name="connsiteY317" fmla="*/ 4194566 h 5743966"/>
              <a:gd name="connsiteX318" fmla="*/ 6390833 w 7444933"/>
              <a:gd name="connsiteY318" fmla="*/ 3750066 h 5743966"/>
              <a:gd name="connsiteX319" fmla="*/ 6416233 w 7444933"/>
              <a:gd name="connsiteY319" fmla="*/ 3711966 h 5743966"/>
              <a:gd name="connsiteX320" fmla="*/ 6492433 w 7444933"/>
              <a:gd name="connsiteY320" fmla="*/ 3635766 h 5743966"/>
              <a:gd name="connsiteX321" fmla="*/ 6581333 w 7444933"/>
              <a:gd name="connsiteY321" fmla="*/ 3546866 h 5743966"/>
              <a:gd name="connsiteX322" fmla="*/ 6619433 w 7444933"/>
              <a:gd name="connsiteY322" fmla="*/ 3521466 h 5743966"/>
              <a:gd name="connsiteX323" fmla="*/ 7241733 w 7444933"/>
              <a:gd name="connsiteY323" fmla="*/ 3508766 h 5743966"/>
              <a:gd name="connsiteX324" fmla="*/ 7381433 w 7444933"/>
              <a:gd name="connsiteY324" fmla="*/ 3496066 h 5743966"/>
              <a:gd name="connsiteX325" fmla="*/ 7419533 w 7444933"/>
              <a:gd name="connsiteY325" fmla="*/ 3483366 h 5743966"/>
              <a:gd name="connsiteX326" fmla="*/ 7444933 w 7444933"/>
              <a:gd name="connsiteY326" fmla="*/ 3445266 h 5743966"/>
              <a:gd name="connsiteX327" fmla="*/ 7152833 w 7444933"/>
              <a:gd name="connsiteY327" fmla="*/ 3419866 h 5743966"/>
              <a:gd name="connsiteX328" fmla="*/ 7114733 w 7444933"/>
              <a:gd name="connsiteY328" fmla="*/ 3407166 h 5743966"/>
              <a:gd name="connsiteX329" fmla="*/ 7013133 w 7444933"/>
              <a:gd name="connsiteY329" fmla="*/ 3381766 h 5743966"/>
              <a:gd name="connsiteX330" fmla="*/ 6873433 w 7444933"/>
              <a:gd name="connsiteY330" fmla="*/ 3343666 h 5743966"/>
              <a:gd name="connsiteX331" fmla="*/ 6784533 w 7444933"/>
              <a:gd name="connsiteY331" fmla="*/ 3318266 h 5743966"/>
              <a:gd name="connsiteX332" fmla="*/ 6733733 w 7444933"/>
              <a:gd name="connsiteY332" fmla="*/ 3305566 h 5743966"/>
              <a:gd name="connsiteX333" fmla="*/ 6073333 w 7444933"/>
              <a:gd name="connsiteY333" fmla="*/ 3292866 h 5743966"/>
              <a:gd name="connsiteX334" fmla="*/ 5933633 w 7444933"/>
              <a:gd name="connsiteY334" fmla="*/ 3254766 h 5743966"/>
              <a:gd name="connsiteX335" fmla="*/ 5882833 w 7444933"/>
              <a:gd name="connsiteY335" fmla="*/ 3242066 h 5743966"/>
              <a:gd name="connsiteX336" fmla="*/ 5844733 w 7444933"/>
              <a:gd name="connsiteY336" fmla="*/ 3229366 h 5743966"/>
              <a:gd name="connsiteX337" fmla="*/ 5412933 w 7444933"/>
              <a:gd name="connsiteY337" fmla="*/ 3216666 h 5743966"/>
              <a:gd name="connsiteX338" fmla="*/ 5298633 w 7444933"/>
              <a:gd name="connsiteY338" fmla="*/ 3191266 h 5743966"/>
              <a:gd name="connsiteX339" fmla="*/ 5222433 w 7444933"/>
              <a:gd name="connsiteY339" fmla="*/ 3165866 h 5743966"/>
              <a:gd name="connsiteX340" fmla="*/ 5184333 w 7444933"/>
              <a:gd name="connsiteY340" fmla="*/ 3153166 h 5743966"/>
              <a:gd name="connsiteX341" fmla="*/ 5146233 w 7444933"/>
              <a:gd name="connsiteY341" fmla="*/ 3140466 h 5743966"/>
              <a:gd name="connsiteX342" fmla="*/ 5108133 w 7444933"/>
              <a:gd name="connsiteY342" fmla="*/ 3115066 h 5743966"/>
              <a:gd name="connsiteX343" fmla="*/ 5070033 w 7444933"/>
              <a:gd name="connsiteY343" fmla="*/ 3102366 h 5743966"/>
              <a:gd name="connsiteX344" fmla="*/ 5019233 w 7444933"/>
              <a:gd name="connsiteY344" fmla="*/ 3076966 h 5743966"/>
              <a:gd name="connsiteX345" fmla="*/ 4981133 w 7444933"/>
              <a:gd name="connsiteY345" fmla="*/ 3051566 h 5743966"/>
              <a:gd name="connsiteX346" fmla="*/ 4943033 w 7444933"/>
              <a:gd name="connsiteY346" fmla="*/ 3038866 h 5743966"/>
              <a:gd name="connsiteX347" fmla="*/ 4866833 w 7444933"/>
              <a:gd name="connsiteY347" fmla="*/ 2988066 h 5743966"/>
              <a:gd name="connsiteX348" fmla="*/ 4828733 w 7444933"/>
              <a:gd name="connsiteY348" fmla="*/ 2962666 h 5743966"/>
              <a:gd name="connsiteX349" fmla="*/ 4701733 w 7444933"/>
              <a:gd name="connsiteY349" fmla="*/ 2924566 h 5743966"/>
              <a:gd name="connsiteX350" fmla="*/ 4663633 w 7444933"/>
              <a:gd name="connsiteY350" fmla="*/ 2911866 h 5743966"/>
              <a:gd name="connsiteX351" fmla="*/ 4574733 w 7444933"/>
              <a:gd name="connsiteY351" fmla="*/ 2899166 h 5743966"/>
              <a:gd name="connsiteX352" fmla="*/ 4549333 w 7444933"/>
              <a:gd name="connsiteY352" fmla="*/ 2797566 h 5743966"/>
              <a:gd name="connsiteX353" fmla="*/ 4587433 w 7444933"/>
              <a:gd name="connsiteY353" fmla="*/ 2543566 h 5743966"/>
              <a:gd name="connsiteX354" fmla="*/ 4562033 w 7444933"/>
              <a:gd name="connsiteY354" fmla="*/ 2454666 h 5743966"/>
              <a:gd name="connsiteX355" fmla="*/ 4498533 w 7444933"/>
              <a:gd name="connsiteY355" fmla="*/ 2365766 h 5743966"/>
              <a:gd name="connsiteX356" fmla="*/ 4460433 w 7444933"/>
              <a:gd name="connsiteY356" fmla="*/ 2251466 h 5743966"/>
              <a:gd name="connsiteX357" fmla="*/ 4447733 w 7444933"/>
              <a:gd name="connsiteY357" fmla="*/ 2213366 h 5743966"/>
              <a:gd name="connsiteX358" fmla="*/ 4447733 w 7444933"/>
              <a:gd name="connsiteY358" fmla="*/ 1972066 h 5743966"/>
              <a:gd name="connsiteX359" fmla="*/ 4473133 w 7444933"/>
              <a:gd name="connsiteY359" fmla="*/ 1933966 h 5743966"/>
              <a:gd name="connsiteX360" fmla="*/ 4523933 w 7444933"/>
              <a:gd name="connsiteY360" fmla="*/ 1857766 h 5743966"/>
              <a:gd name="connsiteX361" fmla="*/ 4587433 w 7444933"/>
              <a:gd name="connsiteY361" fmla="*/ 1806966 h 5743966"/>
              <a:gd name="connsiteX362" fmla="*/ 4625533 w 7444933"/>
              <a:gd name="connsiteY362" fmla="*/ 1768866 h 5743966"/>
              <a:gd name="connsiteX363" fmla="*/ 4663633 w 7444933"/>
              <a:gd name="connsiteY363" fmla="*/ 1756166 h 5743966"/>
              <a:gd name="connsiteX364" fmla="*/ 4714433 w 7444933"/>
              <a:gd name="connsiteY364" fmla="*/ 1730766 h 5743966"/>
              <a:gd name="connsiteX365" fmla="*/ 4841433 w 7444933"/>
              <a:gd name="connsiteY365" fmla="*/ 1641866 h 5743966"/>
              <a:gd name="connsiteX366" fmla="*/ 4930333 w 7444933"/>
              <a:gd name="connsiteY366" fmla="*/ 1603766 h 5743966"/>
              <a:gd name="connsiteX367" fmla="*/ 4993833 w 7444933"/>
              <a:gd name="connsiteY367" fmla="*/ 1578366 h 5743966"/>
              <a:gd name="connsiteX368" fmla="*/ 5057333 w 7444933"/>
              <a:gd name="connsiteY368" fmla="*/ 1565666 h 5743966"/>
              <a:gd name="connsiteX369" fmla="*/ 5108133 w 7444933"/>
              <a:gd name="connsiteY369" fmla="*/ 1552966 h 5743966"/>
              <a:gd name="connsiteX370" fmla="*/ 5146233 w 7444933"/>
              <a:gd name="connsiteY370" fmla="*/ 1527566 h 5743966"/>
              <a:gd name="connsiteX371" fmla="*/ 5349433 w 7444933"/>
              <a:gd name="connsiteY371" fmla="*/ 1502166 h 5743966"/>
              <a:gd name="connsiteX372" fmla="*/ 5552633 w 7444933"/>
              <a:gd name="connsiteY372" fmla="*/ 1502166 h 5743966"/>
              <a:gd name="connsiteX373" fmla="*/ 5590733 w 7444933"/>
              <a:gd name="connsiteY373" fmla="*/ 1514866 h 5743966"/>
              <a:gd name="connsiteX374" fmla="*/ 5666933 w 7444933"/>
              <a:gd name="connsiteY374" fmla="*/ 1578366 h 5743966"/>
              <a:gd name="connsiteX375" fmla="*/ 5705033 w 7444933"/>
              <a:gd name="connsiteY375" fmla="*/ 1654566 h 5743966"/>
              <a:gd name="connsiteX376" fmla="*/ 5730433 w 7444933"/>
              <a:gd name="connsiteY376" fmla="*/ 1756166 h 5743966"/>
              <a:gd name="connsiteX377" fmla="*/ 5717733 w 7444933"/>
              <a:gd name="connsiteY377" fmla="*/ 2162566 h 5743966"/>
              <a:gd name="connsiteX378" fmla="*/ 5666933 w 7444933"/>
              <a:gd name="connsiteY378" fmla="*/ 2276866 h 5743966"/>
              <a:gd name="connsiteX379" fmla="*/ 5590733 w 7444933"/>
              <a:gd name="connsiteY379" fmla="*/ 2378466 h 5743966"/>
              <a:gd name="connsiteX380" fmla="*/ 5552633 w 7444933"/>
              <a:gd name="connsiteY380" fmla="*/ 2454666 h 5743966"/>
              <a:gd name="connsiteX381" fmla="*/ 5514533 w 7444933"/>
              <a:gd name="connsiteY381" fmla="*/ 2505466 h 5743966"/>
              <a:gd name="connsiteX382" fmla="*/ 5552633 w 7444933"/>
              <a:gd name="connsiteY382" fmla="*/ 2467366 h 5743966"/>
              <a:gd name="connsiteX383" fmla="*/ 5590733 w 7444933"/>
              <a:gd name="connsiteY383" fmla="*/ 2441966 h 5743966"/>
              <a:gd name="connsiteX384" fmla="*/ 5641533 w 7444933"/>
              <a:gd name="connsiteY384" fmla="*/ 2403866 h 5743966"/>
              <a:gd name="connsiteX385" fmla="*/ 5705033 w 7444933"/>
              <a:gd name="connsiteY385" fmla="*/ 2340366 h 5743966"/>
              <a:gd name="connsiteX386" fmla="*/ 5755833 w 7444933"/>
              <a:gd name="connsiteY386" fmla="*/ 2251466 h 5743966"/>
              <a:gd name="connsiteX387" fmla="*/ 5768533 w 7444933"/>
              <a:gd name="connsiteY387" fmla="*/ 2213366 h 5743966"/>
              <a:gd name="connsiteX388" fmla="*/ 5806633 w 7444933"/>
              <a:gd name="connsiteY388" fmla="*/ 2162566 h 5743966"/>
              <a:gd name="connsiteX389" fmla="*/ 5819333 w 7444933"/>
              <a:gd name="connsiteY389" fmla="*/ 2111766 h 5743966"/>
              <a:gd name="connsiteX390" fmla="*/ 5844733 w 7444933"/>
              <a:gd name="connsiteY390" fmla="*/ 2035566 h 5743966"/>
              <a:gd name="connsiteX391" fmla="*/ 5870133 w 7444933"/>
              <a:gd name="connsiteY391" fmla="*/ 1781566 h 5743966"/>
              <a:gd name="connsiteX392" fmla="*/ 5895533 w 7444933"/>
              <a:gd name="connsiteY392" fmla="*/ 1705366 h 5743966"/>
              <a:gd name="connsiteX393" fmla="*/ 5908233 w 7444933"/>
              <a:gd name="connsiteY393" fmla="*/ 1667266 h 5743966"/>
              <a:gd name="connsiteX394" fmla="*/ 5920933 w 7444933"/>
              <a:gd name="connsiteY394" fmla="*/ 1616466 h 5743966"/>
              <a:gd name="connsiteX395" fmla="*/ 5959033 w 7444933"/>
              <a:gd name="connsiteY395" fmla="*/ 1591066 h 5743966"/>
              <a:gd name="connsiteX396" fmla="*/ 6136833 w 7444933"/>
              <a:gd name="connsiteY396" fmla="*/ 1629166 h 5743966"/>
              <a:gd name="connsiteX397" fmla="*/ 6162233 w 7444933"/>
              <a:gd name="connsiteY397" fmla="*/ 1667266 h 5743966"/>
              <a:gd name="connsiteX398" fmla="*/ 6174933 w 7444933"/>
              <a:gd name="connsiteY398" fmla="*/ 1718066 h 5743966"/>
              <a:gd name="connsiteX399" fmla="*/ 6213033 w 7444933"/>
              <a:gd name="connsiteY399" fmla="*/ 1845066 h 5743966"/>
              <a:gd name="connsiteX400" fmla="*/ 6225733 w 7444933"/>
              <a:gd name="connsiteY400" fmla="*/ 1921266 h 5743966"/>
              <a:gd name="connsiteX401" fmla="*/ 6276533 w 7444933"/>
              <a:gd name="connsiteY401" fmla="*/ 2048266 h 5743966"/>
              <a:gd name="connsiteX402" fmla="*/ 6289233 w 7444933"/>
              <a:gd name="connsiteY402" fmla="*/ 2086366 h 5743966"/>
              <a:gd name="connsiteX403" fmla="*/ 6327333 w 7444933"/>
              <a:gd name="connsiteY403" fmla="*/ 2124466 h 5743966"/>
              <a:gd name="connsiteX404" fmla="*/ 6340033 w 7444933"/>
              <a:gd name="connsiteY404" fmla="*/ 2162566 h 5743966"/>
              <a:gd name="connsiteX405" fmla="*/ 6378133 w 7444933"/>
              <a:gd name="connsiteY405" fmla="*/ 2200666 h 5743966"/>
              <a:gd name="connsiteX406" fmla="*/ 6365433 w 7444933"/>
              <a:gd name="connsiteY406" fmla="*/ 2111766 h 5743966"/>
              <a:gd name="connsiteX407" fmla="*/ 6327333 w 7444933"/>
              <a:gd name="connsiteY407" fmla="*/ 1946666 h 5743966"/>
              <a:gd name="connsiteX408" fmla="*/ 6301933 w 7444933"/>
              <a:gd name="connsiteY408" fmla="*/ 1908566 h 5743966"/>
              <a:gd name="connsiteX409" fmla="*/ 6289233 w 7444933"/>
              <a:gd name="connsiteY409" fmla="*/ 1845066 h 5743966"/>
              <a:gd name="connsiteX410" fmla="*/ 6263833 w 7444933"/>
              <a:gd name="connsiteY410" fmla="*/ 1743466 h 5743966"/>
              <a:gd name="connsiteX411" fmla="*/ 6251133 w 7444933"/>
              <a:gd name="connsiteY411" fmla="*/ 1679966 h 5743966"/>
              <a:gd name="connsiteX412" fmla="*/ 6238433 w 7444933"/>
              <a:gd name="connsiteY412" fmla="*/ 1629166 h 5743966"/>
              <a:gd name="connsiteX413" fmla="*/ 6200333 w 7444933"/>
              <a:gd name="connsiteY413" fmla="*/ 1552966 h 5743966"/>
              <a:gd name="connsiteX414" fmla="*/ 6162233 w 7444933"/>
              <a:gd name="connsiteY414" fmla="*/ 1527566 h 5743966"/>
              <a:gd name="connsiteX415" fmla="*/ 6124133 w 7444933"/>
              <a:gd name="connsiteY415" fmla="*/ 1489466 h 5743966"/>
              <a:gd name="connsiteX416" fmla="*/ 6073333 w 7444933"/>
              <a:gd name="connsiteY416" fmla="*/ 1476766 h 5743966"/>
              <a:gd name="connsiteX417" fmla="*/ 5933633 w 7444933"/>
              <a:gd name="connsiteY417" fmla="*/ 1451366 h 5743966"/>
              <a:gd name="connsiteX418" fmla="*/ 5832033 w 7444933"/>
              <a:gd name="connsiteY418" fmla="*/ 1425966 h 5743966"/>
              <a:gd name="connsiteX419" fmla="*/ 5603433 w 7444933"/>
              <a:gd name="connsiteY419" fmla="*/ 1387866 h 5743966"/>
              <a:gd name="connsiteX420" fmla="*/ 5184333 w 7444933"/>
              <a:gd name="connsiteY420" fmla="*/ 1375166 h 5743966"/>
              <a:gd name="connsiteX421" fmla="*/ 4993833 w 7444933"/>
              <a:gd name="connsiteY421" fmla="*/ 1387866 h 5743966"/>
              <a:gd name="connsiteX422" fmla="*/ 4955733 w 7444933"/>
              <a:gd name="connsiteY422" fmla="*/ 1400566 h 5743966"/>
              <a:gd name="connsiteX423" fmla="*/ 4866833 w 7444933"/>
              <a:gd name="connsiteY423" fmla="*/ 1413266 h 5743966"/>
              <a:gd name="connsiteX424" fmla="*/ 4828733 w 7444933"/>
              <a:gd name="connsiteY424" fmla="*/ 1438666 h 5743966"/>
              <a:gd name="connsiteX425" fmla="*/ 4752533 w 7444933"/>
              <a:gd name="connsiteY425" fmla="*/ 1451366 h 5743966"/>
              <a:gd name="connsiteX426" fmla="*/ 4600133 w 7444933"/>
              <a:gd name="connsiteY426" fmla="*/ 1489466 h 5743966"/>
              <a:gd name="connsiteX427" fmla="*/ 4562033 w 7444933"/>
              <a:gd name="connsiteY427" fmla="*/ 1514866 h 5743966"/>
              <a:gd name="connsiteX428" fmla="*/ 4447733 w 7444933"/>
              <a:gd name="connsiteY428" fmla="*/ 1552966 h 5743966"/>
              <a:gd name="connsiteX429" fmla="*/ 4409633 w 7444933"/>
              <a:gd name="connsiteY429" fmla="*/ 1565666 h 5743966"/>
              <a:gd name="connsiteX430" fmla="*/ 4371533 w 7444933"/>
              <a:gd name="connsiteY430" fmla="*/ 1578366 h 5743966"/>
              <a:gd name="connsiteX431" fmla="*/ 4282633 w 7444933"/>
              <a:gd name="connsiteY431" fmla="*/ 1616466 h 5743966"/>
              <a:gd name="connsiteX432" fmla="*/ 4231833 w 7444933"/>
              <a:gd name="connsiteY432" fmla="*/ 1667266 h 5743966"/>
              <a:gd name="connsiteX433" fmla="*/ 4130233 w 7444933"/>
              <a:gd name="connsiteY433" fmla="*/ 1718066 h 5743966"/>
              <a:gd name="connsiteX434" fmla="*/ 4054033 w 7444933"/>
              <a:gd name="connsiteY434" fmla="*/ 1768866 h 5743966"/>
              <a:gd name="connsiteX435" fmla="*/ 3939733 w 7444933"/>
              <a:gd name="connsiteY435" fmla="*/ 1857766 h 5743966"/>
              <a:gd name="connsiteX436" fmla="*/ 3850833 w 7444933"/>
              <a:gd name="connsiteY436" fmla="*/ 1908566 h 5743966"/>
              <a:gd name="connsiteX437" fmla="*/ 3812733 w 7444933"/>
              <a:gd name="connsiteY437" fmla="*/ 1921266 h 5743966"/>
              <a:gd name="connsiteX438" fmla="*/ 3698433 w 7444933"/>
              <a:gd name="connsiteY438" fmla="*/ 1870466 h 5743966"/>
              <a:gd name="connsiteX439" fmla="*/ 3673033 w 7444933"/>
              <a:gd name="connsiteY439" fmla="*/ 1794266 h 5743966"/>
              <a:gd name="connsiteX440" fmla="*/ 3660333 w 7444933"/>
              <a:gd name="connsiteY440" fmla="*/ 1756166 h 5743966"/>
              <a:gd name="connsiteX441" fmla="*/ 3647633 w 7444933"/>
              <a:gd name="connsiteY441" fmla="*/ 1718066 h 5743966"/>
              <a:gd name="connsiteX442" fmla="*/ 3660333 w 7444933"/>
              <a:gd name="connsiteY442" fmla="*/ 1438666 h 5743966"/>
              <a:gd name="connsiteX443" fmla="*/ 3685733 w 7444933"/>
              <a:gd name="connsiteY443" fmla="*/ 1387866 h 5743966"/>
              <a:gd name="connsiteX444" fmla="*/ 3774633 w 7444933"/>
              <a:gd name="connsiteY444" fmla="*/ 1286266 h 5743966"/>
              <a:gd name="connsiteX445" fmla="*/ 3838133 w 7444933"/>
              <a:gd name="connsiteY445" fmla="*/ 1197366 h 5743966"/>
              <a:gd name="connsiteX446" fmla="*/ 3876233 w 7444933"/>
              <a:gd name="connsiteY446" fmla="*/ 1171966 h 5743966"/>
              <a:gd name="connsiteX447" fmla="*/ 3952433 w 7444933"/>
              <a:gd name="connsiteY447" fmla="*/ 1095766 h 5743966"/>
              <a:gd name="connsiteX448" fmla="*/ 3952433 w 7444933"/>
              <a:gd name="connsiteY448" fmla="*/ 1095766 h 5743966"/>
              <a:gd name="connsiteX449" fmla="*/ 4028633 w 7444933"/>
              <a:gd name="connsiteY449" fmla="*/ 1032266 h 5743966"/>
              <a:gd name="connsiteX450" fmla="*/ 4130233 w 7444933"/>
              <a:gd name="connsiteY450" fmla="*/ 943366 h 5743966"/>
              <a:gd name="connsiteX451" fmla="*/ 4168333 w 7444933"/>
              <a:gd name="connsiteY451" fmla="*/ 917966 h 5743966"/>
              <a:gd name="connsiteX452" fmla="*/ 4193733 w 7444933"/>
              <a:gd name="connsiteY452" fmla="*/ 879866 h 5743966"/>
              <a:gd name="connsiteX453" fmla="*/ 4282633 w 7444933"/>
              <a:gd name="connsiteY453" fmla="*/ 816366 h 5743966"/>
              <a:gd name="connsiteX454" fmla="*/ 4333433 w 7444933"/>
              <a:gd name="connsiteY454" fmla="*/ 790966 h 5743966"/>
              <a:gd name="connsiteX455" fmla="*/ 4371533 w 7444933"/>
              <a:gd name="connsiteY455" fmla="*/ 765566 h 5743966"/>
              <a:gd name="connsiteX456" fmla="*/ 4396933 w 7444933"/>
              <a:gd name="connsiteY456" fmla="*/ 727466 h 5743966"/>
              <a:gd name="connsiteX457" fmla="*/ 4435033 w 7444933"/>
              <a:gd name="connsiteY457" fmla="*/ 714766 h 5743966"/>
              <a:gd name="connsiteX458" fmla="*/ 4511233 w 7444933"/>
              <a:gd name="connsiteY458" fmla="*/ 663966 h 5743966"/>
              <a:gd name="connsiteX459" fmla="*/ 4511233 w 7444933"/>
              <a:gd name="connsiteY459" fmla="*/ 663966 h 5743966"/>
              <a:gd name="connsiteX460" fmla="*/ 4574733 w 7444933"/>
              <a:gd name="connsiteY460" fmla="*/ 587766 h 5743966"/>
              <a:gd name="connsiteX461" fmla="*/ 4663633 w 7444933"/>
              <a:gd name="connsiteY461" fmla="*/ 473466 h 5743966"/>
              <a:gd name="connsiteX462" fmla="*/ 4701733 w 7444933"/>
              <a:gd name="connsiteY462" fmla="*/ 333766 h 5743966"/>
              <a:gd name="connsiteX463" fmla="*/ 4689033 w 7444933"/>
              <a:gd name="connsiteY463" fmla="*/ 206766 h 5743966"/>
              <a:gd name="connsiteX464" fmla="*/ 4650933 w 7444933"/>
              <a:gd name="connsiteY464" fmla="*/ 282966 h 5743966"/>
              <a:gd name="connsiteX465" fmla="*/ 4600133 w 7444933"/>
              <a:gd name="connsiteY465" fmla="*/ 359166 h 5743966"/>
              <a:gd name="connsiteX466" fmla="*/ 4574733 w 7444933"/>
              <a:gd name="connsiteY466" fmla="*/ 397266 h 5743966"/>
              <a:gd name="connsiteX467" fmla="*/ 4498533 w 7444933"/>
              <a:gd name="connsiteY467" fmla="*/ 473466 h 5743966"/>
              <a:gd name="connsiteX468" fmla="*/ 4460433 w 7444933"/>
              <a:gd name="connsiteY468" fmla="*/ 511566 h 5743966"/>
              <a:gd name="connsiteX469" fmla="*/ 4384233 w 7444933"/>
              <a:gd name="connsiteY469" fmla="*/ 562366 h 5743966"/>
              <a:gd name="connsiteX470" fmla="*/ 4346133 w 7444933"/>
              <a:gd name="connsiteY470" fmla="*/ 587766 h 5743966"/>
              <a:gd name="connsiteX471" fmla="*/ 4308033 w 7444933"/>
              <a:gd name="connsiteY471" fmla="*/ 600466 h 5743966"/>
              <a:gd name="connsiteX472" fmla="*/ 4269933 w 7444933"/>
              <a:gd name="connsiteY472" fmla="*/ 625866 h 5743966"/>
              <a:gd name="connsiteX473" fmla="*/ 4219133 w 7444933"/>
              <a:gd name="connsiteY473" fmla="*/ 638566 h 5743966"/>
              <a:gd name="connsiteX474" fmla="*/ 4168333 w 7444933"/>
              <a:gd name="connsiteY474" fmla="*/ 663966 h 5743966"/>
              <a:gd name="connsiteX475" fmla="*/ 4130233 w 7444933"/>
              <a:gd name="connsiteY475" fmla="*/ 676666 h 5743966"/>
              <a:gd name="connsiteX476" fmla="*/ 4092133 w 7444933"/>
              <a:gd name="connsiteY476" fmla="*/ 702066 h 5743966"/>
              <a:gd name="connsiteX477" fmla="*/ 3965133 w 7444933"/>
              <a:gd name="connsiteY477" fmla="*/ 727466 h 5743966"/>
              <a:gd name="connsiteX478" fmla="*/ 3850833 w 7444933"/>
              <a:gd name="connsiteY478" fmla="*/ 765566 h 5743966"/>
              <a:gd name="connsiteX479" fmla="*/ 3812733 w 7444933"/>
              <a:gd name="connsiteY479" fmla="*/ 790966 h 5743966"/>
              <a:gd name="connsiteX480" fmla="*/ 3736533 w 7444933"/>
              <a:gd name="connsiteY480" fmla="*/ 816366 h 5743966"/>
              <a:gd name="connsiteX481" fmla="*/ 3698433 w 7444933"/>
              <a:gd name="connsiteY481" fmla="*/ 829066 h 5743966"/>
              <a:gd name="connsiteX482" fmla="*/ 3660333 w 7444933"/>
              <a:gd name="connsiteY482" fmla="*/ 841766 h 5743966"/>
              <a:gd name="connsiteX483" fmla="*/ 3622233 w 7444933"/>
              <a:gd name="connsiteY483" fmla="*/ 867166 h 5743966"/>
              <a:gd name="connsiteX484" fmla="*/ 3584133 w 7444933"/>
              <a:gd name="connsiteY484" fmla="*/ 879866 h 5743966"/>
              <a:gd name="connsiteX485" fmla="*/ 3507933 w 7444933"/>
              <a:gd name="connsiteY485" fmla="*/ 930666 h 5743966"/>
              <a:gd name="connsiteX486" fmla="*/ 3469833 w 7444933"/>
              <a:gd name="connsiteY486" fmla="*/ 956066 h 5743966"/>
              <a:gd name="connsiteX487" fmla="*/ 3431733 w 7444933"/>
              <a:gd name="connsiteY487" fmla="*/ 994166 h 5743966"/>
              <a:gd name="connsiteX488" fmla="*/ 3368233 w 7444933"/>
              <a:gd name="connsiteY488" fmla="*/ 1108466 h 5743966"/>
              <a:gd name="connsiteX489" fmla="*/ 3330133 w 7444933"/>
              <a:gd name="connsiteY489" fmla="*/ 1197366 h 5743966"/>
              <a:gd name="connsiteX490" fmla="*/ 3317433 w 7444933"/>
              <a:gd name="connsiteY490" fmla="*/ 1298966 h 5743966"/>
              <a:gd name="connsiteX491" fmla="*/ 3304733 w 7444933"/>
              <a:gd name="connsiteY491" fmla="*/ 1349766 h 5743966"/>
              <a:gd name="connsiteX492" fmla="*/ 3279333 w 7444933"/>
              <a:gd name="connsiteY492" fmla="*/ 1629166 h 5743966"/>
              <a:gd name="connsiteX493" fmla="*/ 3228533 w 7444933"/>
              <a:gd name="connsiteY493" fmla="*/ 1718066 h 5743966"/>
              <a:gd name="connsiteX494" fmla="*/ 3114233 w 7444933"/>
              <a:gd name="connsiteY494" fmla="*/ 1629166 h 5743966"/>
              <a:gd name="connsiteX495" fmla="*/ 3057661 w 7444933"/>
              <a:gd name="connsiteY495" fmla="*/ 1558739 h 5743966"/>
              <a:gd name="connsiteX496" fmla="*/ 3001088 w 7444933"/>
              <a:gd name="connsiteY496" fmla="*/ 1464066 h 5743966"/>
              <a:gd name="connsiteX497" fmla="*/ 2924887 w 7444933"/>
              <a:gd name="connsiteY497" fmla="*/ 1302430 h 5743966"/>
              <a:gd name="connsiteX498" fmla="*/ 2867160 w 7444933"/>
              <a:gd name="connsiteY498" fmla="*/ 1206602 h 5743966"/>
              <a:gd name="connsiteX499" fmla="*/ 2781724 w 7444933"/>
              <a:gd name="connsiteY499" fmla="*/ 1041502 h 5743966"/>
              <a:gd name="connsiteX500" fmla="*/ 2657033 w 7444933"/>
              <a:gd name="connsiteY500" fmla="*/ 846384 h 5743966"/>
              <a:gd name="connsiteX501" fmla="*/ 2556587 w 7444933"/>
              <a:gd name="connsiteY501" fmla="*/ 704376 h 5743966"/>
              <a:gd name="connsiteX502" fmla="*/ 2436515 w 7444933"/>
              <a:gd name="connsiteY502" fmla="*/ 539275 h 5743966"/>
              <a:gd name="connsiteX503" fmla="*/ 2315287 w 7444933"/>
              <a:gd name="connsiteY503" fmla="*/ 378794 h 5743966"/>
              <a:gd name="connsiteX504" fmla="*/ 2227542 w 7444933"/>
              <a:gd name="connsiteY504" fmla="*/ 280657 h 5743966"/>
              <a:gd name="connsiteX505" fmla="*/ 2114397 w 7444933"/>
              <a:gd name="connsiteY505" fmla="*/ 168666 h 5743966"/>
              <a:gd name="connsiteX506" fmla="*/ 1982779 w 7444933"/>
              <a:gd name="connsiteY506" fmla="*/ 10494 h 5743966"/>
              <a:gd name="connsiteX507" fmla="*/ 1755333 w 7444933"/>
              <a:gd name="connsiteY507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37733 w 7444933"/>
              <a:gd name="connsiteY55" fmla="*/ 2746766 h 5743966"/>
              <a:gd name="connsiteX56" fmla="*/ 726633 w 7444933"/>
              <a:gd name="connsiteY56" fmla="*/ 2797566 h 5743966"/>
              <a:gd name="connsiteX57" fmla="*/ 746260 w 7444933"/>
              <a:gd name="connsiteY57" fmla="*/ 2767548 h 5743966"/>
              <a:gd name="connsiteX58" fmla="*/ 914823 w 7444933"/>
              <a:gd name="connsiteY58" fmla="*/ 2752538 h 5743966"/>
              <a:gd name="connsiteX59" fmla="*/ 1133033 w 7444933"/>
              <a:gd name="connsiteY59" fmla="*/ 2822966 h 5743966"/>
              <a:gd name="connsiteX60" fmla="*/ 1171133 w 7444933"/>
              <a:gd name="connsiteY60" fmla="*/ 2810266 h 5743966"/>
              <a:gd name="connsiteX61" fmla="*/ 1298133 w 7444933"/>
              <a:gd name="connsiteY61" fmla="*/ 2772166 h 5743966"/>
              <a:gd name="connsiteX62" fmla="*/ 1336233 w 7444933"/>
              <a:gd name="connsiteY62" fmla="*/ 2759466 h 5743966"/>
              <a:gd name="connsiteX63" fmla="*/ 1374333 w 7444933"/>
              <a:gd name="connsiteY63" fmla="*/ 2721366 h 5743966"/>
              <a:gd name="connsiteX64" fmla="*/ 1412433 w 7444933"/>
              <a:gd name="connsiteY64" fmla="*/ 2708666 h 5743966"/>
              <a:gd name="connsiteX65" fmla="*/ 1450533 w 7444933"/>
              <a:gd name="connsiteY65" fmla="*/ 2683266 h 5743966"/>
              <a:gd name="connsiteX66" fmla="*/ 1488633 w 7444933"/>
              <a:gd name="connsiteY66" fmla="*/ 2670566 h 5743966"/>
              <a:gd name="connsiteX67" fmla="*/ 1526733 w 7444933"/>
              <a:gd name="connsiteY67" fmla="*/ 2645166 h 5743966"/>
              <a:gd name="connsiteX68" fmla="*/ 1564833 w 7444933"/>
              <a:gd name="connsiteY68" fmla="*/ 2632466 h 5743966"/>
              <a:gd name="connsiteX69" fmla="*/ 1679133 w 7444933"/>
              <a:gd name="connsiteY69" fmla="*/ 2556266 h 5743966"/>
              <a:gd name="connsiteX70" fmla="*/ 1717233 w 7444933"/>
              <a:gd name="connsiteY70" fmla="*/ 2530866 h 5743966"/>
              <a:gd name="connsiteX71" fmla="*/ 1869633 w 7444933"/>
              <a:gd name="connsiteY71" fmla="*/ 2492766 h 5743966"/>
              <a:gd name="connsiteX72" fmla="*/ 2466533 w 7444933"/>
              <a:gd name="connsiteY72" fmla="*/ 2505466 h 5743966"/>
              <a:gd name="connsiteX73" fmla="*/ 2504633 w 7444933"/>
              <a:gd name="connsiteY73" fmla="*/ 2518166 h 5743966"/>
              <a:gd name="connsiteX74" fmla="*/ 2542733 w 7444933"/>
              <a:gd name="connsiteY74" fmla="*/ 2543566 h 5743966"/>
              <a:gd name="connsiteX75" fmla="*/ 2593533 w 7444933"/>
              <a:gd name="connsiteY75" fmla="*/ 2657866 h 5743966"/>
              <a:gd name="connsiteX76" fmla="*/ 2606233 w 7444933"/>
              <a:gd name="connsiteY76" fmla="*/ 2772166 h 5743966"/>
              <a:gd name="connsiteX77" fmla="*/ 2593533 w 7444933"/>
              <a:gd name="connsiteY77" fmla="*/ 3102366 h 5743966"/>
              <a:gd name="connsiteX78" fmla="*/ 2580833 w 7444933"/>
              <a:gd name="connsiteY78" fmla="*/ 3140466 h 5743966"/>
              <a:gd name="connsiteX79" fmla="*/ 2555433 w 7444933"/>
              <a:gd name="connsiteY79" fmla="*/ 3178566 h 5743966"/>
              <a:gd name="connsiteX80" fmla="*/ 2504633 w 7444933"/>
              <a:gd name="connsiteY80" fmla="*/ 3242066 h 5743966"/>
              <a:gd name="connsiteX81" fmla="*/ 2441133 w 7444933"/>
              <a:gd name="connsiteY81" fmla="*/ 3292866 h 5743966"/>
              <a:gd name="connsiteX82" fmla="*/ 2403033 w 7444933"/>
              <a:gd name="connsiteY82" fmla="*/ 3330966 h 5743966"/>
              <a:gd name="connsiteX83" fmla="*/ 2326833 w 7444933"/>
              <a:gd name="connsiteY83" fmla="*/ 3381766 h 5743966"/>
              <a:gd name="connsiteX84" fmla="*/ 2276033 w 7444933"/>
              <a:gd name="connsiteY84" fmla="*/ 3432566 h 5743966"/>
              <a:gd name="connsiteX85" fmla="*/ 2250633 w 7444933"/>
              <a:gd name="connsiteY85" fmla="*/ 3470666 h 5743966"/>
              <a:gd name="connsiteX86" fmla="*/ 2199833 w 7444933"/>
              <a:gd name="connsiteY86" fmla="*/ 3508766 h 5743966"/>
              <a:gd name="connsiteX87" fmla="*/ 2174433 w 7444933"/>
              <a:gd name="connsiteY87" fmla="*/ 3546866 h 5743966"/>
              <a:gd name="connsiteX88" fmla="*/ 2136333 w 7444933"/>
              <a:gd name="connsiteY88" fmla="*/ 3572266 h 5743966"/>
              <a:gd name="connsiteX89" fmla="*/ 2060133 w 7444933"/>
              <a:gd name="connsiteY89" fmla="*/ 3623066 h 5743966"/>
              <a:gd name="connsiteX90" fmla="*/ 2022033 w 7444933"/>
              <a:gd name="connsiteY90" fmla="*/ 3661166 h 5743966"/>
              <a:gd name="connsiteX91" fmla="*/ 1983933 w 7444933"/>
              <a:gd name="connsiteY91" fmla="*/ 3686566 h 5743966"/>
              <a:gd name="connsiteX92" fmla="*/ 1895033 w 7444933"/>
              <a:gd name="connsiteY92" fmla="*/ 3775466 h 5743966"/>
              <a:gd name="connsiteX93" fmla="*/ 1856933 w 7444933"/>
              <a:gd name="connsiteY93" fmla="*/ 3813566 h 5743966"/>
              <a:gd name="connsiteX94" fmla="*/ 1818833 w 7444933"/>
              <a:gd name="connsiteY94" fmla="*/ 3902466 h 5743966"/>
              <a:gd name="connsiteX95" fmla="*/ 1780733 w 7444933"/>
              <a:gd name="connsiteY95" fmla="*/ 3978666 h 5743966"/>
              <a:gd name="connsiteX96" fmla="*/ 1768033 w 7444933"/>
              <a:gd name="connsiteY96" fmla="*/ 4054866 h 5743966"/>
              <a:gd name="connsiteX97" fmla="*/ 1742633 w 7444933"/>
              <a:gd name="connsiteY97" fmla="*/ 4258066 h 5743966"/>
              <a:gd name="connsiteX98" fmla="*/ 1666433 w 7444933"/>
              <a:gd name="connsiteY98" fmla="*/ 4334266 h 5743966"/>
              <a:gd name="connsiteX99" fmla="*/ 1590233 w 7444933"/>
              <a:gd name="connsiteY99" fmla="*/ 4385066 h 5743966"/>
              <a:gd name="connsiteX100" fmla="*/ 1564833 w 7444933"/>
              <a:gd name="connsiteY100" fmla="*/ 4423166 h 5743966"/>
              <a:gd name="connsiteX101" fmla="*/ 1475933 w 7444933"/>
              <a:gd name="connsiteY101" fmla="*/ 4461266 h 5743966"/>
              <a:gd name="connsiteX102" fmla="*/ 1399733 w 7444933"/>
              <a:gd name="connsiteY102" fmla="*/ 4397766 h 5743966"/>
              <a:gd name="connsiteX103" fmla="*/ 1361633 w 7444933"/>
              <a:gd name="connsiteY103" fmla="*/ 4385066 h 5743966"/>
              <a:gd name="connsiteX104" fmla="*/ 1069533 w 7444933"/>
              <a:gd name="connsiteY104" fmla="*/ 4397766 h 5743966"/>
              <a:gd name="connsiteX105" fmla="*/ 942533 w 7444933"/>
              <a:gd name="connsiteY105" fmla="*/ 4448566 h 5743966"/>
              <a:gd name="connsiteX106" fmla="*/ 904433 w 7444933"/>
              <a:gd name="connsiteY106" fmla="*/ 4473966 h 5743966"/>
              <a:gd name="connsiteX107" fmla="*/ 802833 w 7444933"/>
              <a:gd name="connsiteY107" fmla="*/ 4486666 h 5743966"/>
              <a:gd name="connsiteX108" fmla="*/ 752033 w 7444933"/>
              <a:gd name="connsiteY108" fmla="*/ 4499366 h 5743966"/>
              <a:gd name="connsiteX109" fmla="*/ 713933 w 7444933"/>
              <a:gd name="connsiteY109" fmla="*/ 4512066 h 5743966"/>
              <a:gd name="connsiteX110" fmla="*/ 561533 w 7444933"/>
              <a:gd name="connsiteY110" fmla="*/ 4524766 h 5743966"/>
              <a:gd name="connsiteX111" fmla="*/ 447233 w 7444933"/>
              <a:gd name="connsiteY111" fmla="*/ 4537466 h 5743966"/>
              <a:gd name="connsiteX112" fmla="*/ 586933 w 7444933"/>
              <a:gd name="connsiteY112" fmla="*/ 4562866 h 5743966"/>
              <a:gd name="connsiteX113" fmla="*/ 1006033 w 7444933"/>
              <a:gd name="connsiteY113" fmla="*/ 4575566 h 5743966"/>
              <a:gd name="connsiteX114" fmla="*/ 1044133 w 7444933"/>
              <a:gd name="connsiteY114" fmla="*/ 4588266 h 5743966"/>
              <a:gd name="connsiteX115" fmla="*/ 1082233 w 7444933"/>
              <a:gd name="connsiteY115" fmla="*/ 4613666 h 5743966"/>
              <a:gd name="connsiteX116" fmla="*/ 1133033 w 7444933"/>
              <a:gd name="connsiteY116" fmla="*/ 4639066 h 5743966"/>
              <a:gd name="connsiteX117" fmla="*/ 1298133 w 7444933"/>
              <a:gd name="connsiteY117" fmla="*/ 4626366 h 5743966"/>
              <a:gd name="connsiteX118" fmla="*/ 1348933 w 7444933"/>
              <a:gd name="connsiteY118" fmla="*/ 4613666 h 5743966"/>
              <a:gd name="connsiteX119" fmla="*/ 1437833 w 7444933"/>
              <a:gd name="connsiteY119" fmla="*/ 4626366 h 5743966"/>
              <a:gd name="connsiteX120" fmla="*/ 1412433 w 7444933"/>
              <a:gd name="connsiteY120" fmla="*/ 4664466 h 5743966"/>
              <a:gd name="connsiteX121" fmla="*/ 1374333 w 7444933"/>
              <a:gd name="connsiteY121" fmla="*/ 4689866 h 5743966"/>
              <a:gd name="connsiteX122" fmla="*/ 1247333 w 7444933"/>
              <a:gd name="connsiteY122" fmla="*/ 4766066 h 5743966"/>
              <a:gd name="connsiteX123" fmla="*/ 1183833 w 7444933"/>
              <a:gd name="connsiteY123" fmla="*/ 4842266 h 5743966"/>
              <a:gd name="connsiteX124" fmla="*/ 1145733 w 7444933"/>
              <a:gd name="connsiteY124" fmla="*/ 4880366 h 5743966"/>
              <a:gd name="connsiteX125" fmla="*/ 1094933 w 7444933"/>
              <a:gd name="connsiteY125" fmla="*/ 4969266 h 5743966"/>
              <a:gd name="connsiteX126" fmla="*/ 1056833 w 7444933"/>
              <a:gd name="connsiteY126" fmla="*/ 5045466 h 5743966"/>
              <a:gd name="connsiteX127" fmla="*/ 1069533 w 7444933"/>
              <a:gd name="connsiteY127" fmla="*/ 5096266 h 5743966"/>
              <a:gd name="connsiteX128" fmla="*/ 1107633 w 7444933"/>
              <a:gd name="connsiteY128" fmla="*/ 5058166 h 5743966"/>
              <a:gd name="connsiteX129" fmla="*/ 1145733 w 7444933"/>
              <a:gd name="connsiteY129" fmla="*/ 5007366 h 5743966"/>
              <a:gd name="connsiteX130" fmla="*/ 1183833 w 7444933"/>
              <a:gd name="connsiteY130" fmla="*/ 4994666 h 5743966"/>
              <a:gd name="connsiteX131" fmla="*/ 1260033 w 7444933"/>
              <a:gd name="connsiteY131" fmla="*/ 4943866 h 5743966"/>
              <a:gd name="connsiteX132" fmla="*/ 1298133 w 7444933"/>
              <a:gd name="connsiteY132" fmla="*/ 4918466 h 5743966"/>
              <a:gd name="connsiteX133" fmla="*/ 1336233 w 7444933"/>
              <a:gd name="connsiteY133" fmla="*/ 4893066 h 5743966"/>
              <a:gd name="connsiteX134" fmla="*/ 1399733 w 7444933"/>
              <a:gd name="connsiteY134" fmla="*/ 4842266 h 5743966"/>
              <a:gd name="connsiteX135" fmla="*/ 1475933 w 7444933"/>
              <a:gd name="connsiteY135" fmla="*/ 4791466 h 5743966"/>
              <a:gd name="connsiteX136" fmla="*/ 1514033 w 7444933"/>
              <a:gd name="connsiteY136" fmla="*/ 4766066 h 5743966"/>
              <a:gd name="connsiteX137" fmla="*/ 1552133 w 7444933"/>
              <a:gd name="connsiteY137" fmla="*/ 4740666 h 5743966"/>
              <a:gd name="connsiteX138" fmla="*/ 1590233 w 7444933"/>
              <a:gd name="connsiteY138" fmla="*/ 4727966 h 5743966"/>
              <a:gd name="connsiteX139" fmla="*/ 1628333 w 7444933"/>
              <a:gd name="connsiteY139" fmla="*/ 4689866 h 5743966"/>
              <a:gd name="connsiteX140" fmla="*/ 1717233 w 7444933"/>
              <a:gd name="connsiteY140" fmla="*/ 4651766 h 5743966"/>
              <a:gd name="connsiteX141" fmla="*/ 1755333 w 7444933"/>
              <a:gd name="connsiteY141" fmla="*/ 4613666 h 5743966"/>
              <a:gd name="connsiteX142" fmla="*/ 1780733 w 7444933"/>
              <a:gd name="connsiteY142" fmla="*/ 4575566 h 5743966"/>
              <a:gd name="connsiteX143" fmla="*/ 1818833 w 7444933"/>
              <a:gd name="connsiteY143" fmla="*/ 4562866 h 5743966"/>
              <a:gd name="connsiteX144" fmla="*/ 1882333 w 7444933"/>
              <a:gd name="connsiteY144" fmla="*/ 4486666 h 5743966"/>
              <a:gd name="connsiteX145" fmla="*/ 1945833 w 7444933"/>
              <a:gd name="connsiteY145" fmla="*/ 4410466 h 5743966"/>
              <a:gd name="connsiteX146" fmla="*/ 1983933 w 7444933"/>
              <a:gd name="connsiteY146" fmla="*/ 4334266 h 5743966"/>
              <a:gd name="connsiteX147" fmla="*/ 2022033 w 7444933"/>
              <a:gd name="connsiteY147" fmla="*/ 4308866 h 5743966"/>
              <a:gd name="connsiteX148" fmla="*/ 2060133 w 7444933"/>
              <a:gd name="connsiteY148" fmla="*/ 4270766 h 5743966"/>
              <a:gd name="connsiteX149" fmla="*/ 2098233 w 7444933"/>
              <a:gd name="connsiteY149" fmla="*/ 4194566 h 5743966"/>
              <a:gd name="connsiteX150" fmla="*/ 2110933 w 7444933"/>
              <a:gd name="connsiteY150" fmla="*/ 4156466 h 5743966"/>
              <a:gd name="connsiteX151" fmla="*/ 2136333 w 7444933"/>
              <a:gd name="connsiteY151" fmla="*/ 4118366 h 5743966"/>
              <a:gd name="connsiteX152" fmla="*/ 2149033 w 7444933"/>
              <a:gd name="connsiteY152" fmla="*/ 4080266 h 5743966"/>
              <a:gd name="connsiteX153" fmla="*/ 2174433 w 7444933"/>
              <a:gd name="connsiteY153" fmla="*/ 4042166 h 5743966"/>
              <a:gd name="connsiteX154" fmla="*/ 2199833 w 7444933"/>
              <a:gd name="connsiteY154" fmla="*/ 3953266 h 5743966"/>
              <a:gd name="connsiteX155" fmla="*/ 2263333 w 7444933"/>
              <a:gd name="connsiteY155" fmla="*/ 3864366 h 5743966"/>
              <a:gd name="connsiteX156" fmla="*/ 2288733 w 7444933"/>
              <a:gd name="connsiteY156" fmla="*/ 3826266 h 5743966"/>
              <a:gd name="connsiteX157" fmla="*/ 2326833 w 7444933"/>
              <a:gd name="connsiteY157" fmla="*/ 3800866 h 5743966"/>
              <a:gd name="connsiteX158" fmla="*/ 2364933 w 7444933"/>
              <a:gd name="connsiteY158" fmla="*/ 3762766 h 5743966"/>
              <a:gd name="connsiteX159" fmla="*/ 2403033 w 7444933"/>
              <a:gd name="connsiteY159" fmla="*/ 3750066 h 5743966"/>
              <a:gd name="connsiteX160" fmla="*/ 2441133 w 7444933"/>
              <a:gd name="connsiteY160" fmla="*/ 3724666 h 5743966"/>
              <a:gd name="connsiteX161" fmla="*/ 2479233 w 7444933"/>
              <a:gd name="connsiteY161" fmla="*/ 3711966 h 5743966"/>
              <a:gd name="connsiteX162" fmla="*/ 2517333 w 7444933"/>
              <a:gd name="connsiteY162" fmla="*/ 3686566 h 5743966"/>
              <a:gd name="connsiteX163" fmla="*/ 2593533 w 7444933"/>
              <a:gd name="connsiteY163" fmla="*/ 3661166 h 5743966"/>
              <a:gd name="connsiteX164" fmla="*/ 2631633 w 7444933"/>
              <a:gd name="connsiteY164" fmla="*/ 3648466 h 5743966"/>
              <a:gd name="connsiteX165" fmla="*/ 2923733 w 7444933"/>
              <a:gd name="connsiteY165" fmla="*/ 3661166 h 5743966"/>
              <a:gd name="connsiteX166" fmla="*/ 2974533 w 7444933"/>
              <a:gd name="connsiteY166" fmla="*/ 3699266 h 5743966"/>
              <a:gd name="connsiteX167" fmla="*/ 3050733 w 7444933"/>
              <a:gd name="connsiteY167" fmla="*/ 3750066 h 5743966"/>
              <a:gd name="connsiteX168" fmla="*/ 3088833 w 7444933"/>
              <a:gd name="connsiteY168" fmla="*/ 3788166 h 5743966"/>
              <a:gd name="connsiteX169" fmla="*/ 3139633 w 7444933"/>
              <a:gd name="connsiteY169" fmla="*/ 3800866 h 5743966"/>
              <a:gd name="connsiteX170" fmla="*/ 3190433 w 7444933"/>
              <a:gd name="connsiteY170" fmla="*/ 3838966 h 5743966"/>
              <a:gd name="connsiteX171" fmla="*/ 3228533 w 7444933"/>
              <a:gd name="connsiteY171" fmla="*/ 3851666 h 5743966"/>
              <a:gd name="connsiteX172" fmla="*/ 3266633 w 7444933"/>
              <a:gd name="connsiteY172" fmla="*/ 3877066 h 5743966"/>
              <a:gd name="connsiteX173" fmla="*/ 3292033 w 7444933"/>
              <a:gd name="connsiteY173" fmla="*/ 3915166 h 5743966"/>
              <a:gd name="connsiteX174" fmla="*/ 3330133 w 7444933"/>
              <a:gd name="connsiteY174" fmla="*/ 3965966 h 5743966"/>
              <a:gd name="connsiteX175" fmla="*/ 3342833 w 7444933"/>
              <a:gd name="connsiteY175" fmla="*/ 4016766 h 5743966"/>
              <a:gd name="connsiteX176" fmla="*/ 3355533 w 7444933"/>
              <a:gd name="connsiteY176" fmla="*/ 4054866 h 5743966"/>
              <a:gd name="connsiteX177" fmla="*/ 3380933 w 7444933"/>
              <a:gd name="connsiteY177" fmla="*/ 4105666 h 5743966"/>
              <a:gd name="connsiteX178" fmla="*/ 3406333 w 7444933"/>
              <a:gd name="connsiteY178" fmla="*/ 4143766 h 5743966"/>
              <a:gd name="connsiteX179" fmla="*/ 3431733 w 7444933"/>
              <a:gd name="connsiteY179" fmla="*/ 4219966 h 5743966"/>
              <a:gd name="connsiteX180" fmla="*/ 3457133 w 7444933"/>
              <a:gd name="connsiteY180" fmla="*/ 4296166 h 5743966"/>
              <a:gd name="connsiteX181" fmla="*/ 3469833 w 7444933"/>
              <a:gd name="connsiteY181" fmla="*/ 4334266 h 5743966"/>
              <a:gd name="connsiteX182" fmla="*/ 3482533 w 7444933"/>
              <a:gd name="connsiteY182" fmla="*/ 4410466 h 5743966"/>
              <a:gd name="connsiteX183" fmla="*/ 3571433 w 7444933"/>
              <a:gd name="connsiteY183" fmla="*/ 4524766 h 5743966"/>
              <a:gd name="connsiteX184" fmla="*/ 3685733 w 7444933"/>
              <a:gd name="connsiteY184" fmla="*/ 4550166 h 5743966"/>
              <a:gd name="connsiteX185" fmla="*/ 3698433 w 7444933"/>
              <a:gd name="connsiteY185" fmla="*/ 4588266 h 5743966"/>
              <a:gd name="connsiteX186" fmla="*/ 3685733 w 7444933"/>
              <a:gd name="connsiteY186" fmla="*/ 4677166 h 5743966"/>
              <a:gd name="connsiteX187" fmla="*/ 3622233 w 7444933"/>
              <a:gd name="connsiteY187" fmla="*/ 4791466 h 5743966"/>
              <a:gd name="connsiteX188" fmla="*/ 3584133 w 7444933"/>
              <a:gd name="connsiteY188" fmla="*/ 4829566 h 5743966"/>
              <a:gd name="connsiteX189" fmla="*/ 3546033 w 7444933"/>
              <a:gd name="connsiteY189" fmla="*/ 4842266 h 5743966"/>
              <a:gd name="connsiteX190" fmla="*/ 3469833 w 7444933"/>
              <a:gd name="connsiteY190" fmla="*/ 4893066 h 5743966"/>
              <a:gd name="connsiteX191" fmla="*/ 3368233 w 7444933"/>
              <a:gd name="connsiteY191" fmla="*/ 4918466 h 5743966"/>
              <a:gd name="connsiteX192" fmla="*/ 3253933 w 7444933"/>
              <a:gd name="connsiteY192" fmla="*/ 4969266 h 5743966"/>
              <a:gd name="connsiteX193" fmla="*/ 3215833 w 7444933"/>
              <a:gd name="connsiteY193" fmla="*/ 4981966 h 5743966"/>
              <a:gd name="connsiteX194" fmla="*/ 3165033 w 7444933"/>
              <a:gd name="connsiteY194" fmla="*/ 5058166 h 5743966"/>
              <a:gd name="connsiteX195" fmla="*/ 3139633 w 7444933"/>
              <a:gd name="connsiteY195" fmla="*/ 5096266 h 5743966"/>
              <a:gd name="connsiteX196" fmla="*/ 3126933 w 7444933"/>
              <a:gd name="connsiteY196" fmla="*/ 5134366 h 5743966"/>
              <a:gd name="connsiteX197" fmla="*/ 3101533 w 7444933"/>
              <a:gd name="connsiteY197" fmla="*/ 5223266 h 5743966"/>
              <a:gd name="connsiteX198" fmla="*/ 3139633 w 7444933"/>
              <a:gd name="connsiteY198" fmla="*/ 5388366 h 5743966"/>
              <a:gd name="connsiteX199" fmla="*/ 3152333 w 7444933"/>
              <a:gd name="connsiteY199" fmla="*/ 5426466 h 5743966"/>
              <a:gd name="connsiteX200" fmla="*/ 3177733 w 7444933"/>
              <a:gd name="connsiteY200" fmla="*/ 5464566 h 5743966"/>
              <a:gd name="connsiteX201" fmla="*/ 3177733 w 7444933"/>
              <a:gd name="connsiteY201" fmla="*/ 5591566 h 5743966"/>
              <a:gd name="connsiteX202" fmla="*/ 3190433 w 7444933"/>
              <a:gd name="connsiteY202" fmla="*/ 5528066 h 5743966"/>
              <a:gd name="connsiteX203" fmla="*/ 3215833 w 7444933"/>
              <a:gd name="connsiteY203" fmla="*/ 5451866 h 5743966"/>
              <a:gd name="connsiteX204" fmla="*/ 3241233 w 7444933"/>
              <a:gd name="connsiteY204" fmla="*/ 5362966 h 5743966"/>
              <a:gd name="connsiteX205" fmla="*/ 3304733 w 7444933"/>
              <a:gd name="connsiteY205" fmla="*/ 5286766 h 5743966"/>
              <a:gd name="connsiteX206" fmla="*/ 3342833 w 7444933"/>
              <a:gd name="connsiteY206" fmla="*/ 5235966 h 5743966"/>
              <a:gd name="connsiteX207" fmla="*/ 3368233 w 7444933"/>
              <a:gd name="connsiteY207" fmla="*/ 5185166 h 5743966"/>
              <a:gd name="connsiteX208" fmla="*/ 3444433 w 7444933"/>
              <a:gd name="connsiteY208" fmla="*/ 5134366 h 5743966"/>
              <a:gd name="connsiteX209" fmla="*/ 3482533 w 7444933"/>
              <a:gd name="connsiteY209" fmla="*/ 5096266 h 5743966"/>
              <a:gd name="connsiteX210" fmla="*/ 3507933 w 7444933"/>
              <a:gd name="connsiteY210" fmla="*/ 5058166 h 5743966"/>
              <a:gd name="connsiteX211" fmla="*/ 3546033 w 7444933"/>
              <a:gd name="connsiteY211" fmla="*/ 5045466 h 5743966"/>
              <a:gd name="connsiteX212" fmla="*/ 3584133 w 7444933"/>
              <a:gd name="connsiteY212" fmla="*/ 5020066 h 5743966"/>
              <a:gd name="connsiteX213" fmla="*/ 3647633 w 7444933"/>
              <a:gd name="connsiteY213" fmla="*/ 4969266 h 5743966"/>
              <a:gd name="connsiteX214" fmla="*/ 3723833 w 7444933"/>
              <a:gd name="connsiteY214" fmla="*/ 4893066 h 5743966"/>
              <a:gd name="connsiteX215" fmla="*/ 3736533 w 7444933"/>
              <a:gd name="connsiteY215" fmla="*/ 4854966 h 5743966"/>
              <a:gd name="connsiteX216" fmla="*/ 3800033 w 7444933"/>
              <a:gd name="connsiteY216" fmla="*/ 4766066 h 5743966"/>
              <a:gd name="connsiteX217" fmla="*/ 3838133 w 7444933"/>
              <a:gd name="connsiteY217" fmla="*/ 4689866 h 5743966"/>
              <a:gd name="connsiteX218" fmla="*/ 3863533 w 7444933"/>
              <a:gd name="connsiteY218" fmla="*/ 4600966 h 5743966"/>
              <a:gd name="connsiteX219" fmla="*/ 3876233 w 7444933"/>
              <a:gd name="connsiteY219" fmla="*/ 4562866 h 5743966"/>
              <a:gd name="connsiteX220" fmla="*/ 3850833 w 7444933"/>
              <a:gd name="connsiteY220" fmla="*/ 4359666 h 5743966"/>
              <a:gd name="connsiteX221" fmla="*/ 3825433 w 7444933"/>
              <a:gd name="connsiteY221" fmla="*/ 4308866 h 5743966"/>
              <a:gd name="connsiteX222" fmla="*/ 3800033 w 7444933"/>
              <a:gd name="connsiteY222" fmla="*/ 4270766 h 5743966"/>
              <a:gd name="connsiteX223" fmla="*/ 3749233 w 7444933"/>
              <a:gd name="connsiteY223" fmla="*/ 4232666 h 5743966"/>
              <a:gd name="connsiteX224" fmla="*/ 3673033 w 7444933"/>
              <a:gd name="connsiteY224" fmla="*/ 4181866 h 5743966"/>
              <a:gd name="connsiteX225" fmla="*/ 3647633 w 7444933"/>
              <a:gd name="connsiteY225" fmla="*/ 4143766 h 5743966"/>
              <a:gd name="connsiteX226" fmla="*/ 3622233 w 7444933"/>
              <a:gd name="connsiteY226" fmla="*/ 4042166 h 5743966"/>
              <a:gd name="connsiteX227" fmla="*/ 3647633 w 7444933"/>
              <a:gd name="connsiteY227" fmla="*/ 3851666 h 5743966"/>
              <a:gd name="connsiteX228" fmla="*/ 3673033 w 7444933"/>
              <a:gd name="connsiteY228" fmla="*/ 3750066 h 5743966"/>
              <a:gd name="connsiteX229" fmla="*/ 3698433 w 7444933"/>
              <a:gd name="connsiteY229" fmla="*/ 3711966 h 5743966"/>
              <a:gd name="connsiteX230" fmla="*/ 3711133 w 7444933"/>
              <a:gd name="connsiteY230" fmla="*/ 3673866 h 5743966"/>
              <a:gd name="connsiteX231" fmla="*/ 3749233 w 7444933"/>
              <a:gd name="connsiteY231" fmla="*/ 3635766 h 5743966"/>
              <a:gd name="connsiteX232" fmla="*/ 3774633 w 7444933"/>
              <a:gd name="connsiteY232" fmla="*/ 3597666 h 5743966"/>
              <a:gd name="connsiteX233" fmla="*/ 3812733 w 7444933"/>
              <a:gd name="connsiteY233" fmla="*/ 3584966 h 5743966"/>
              <a:gd name="connsiteX234" fmla="*/ 3850833 w 7444933"/>
              <a:gd name="connsiteY234" fmla="*/ 3559566 h 5743966"/>
              <a:gd name="connsiteX235" fmla="*/ 3888933 w 7444933"/>
              <a:gd name="connsiteY235" fmla="*/ 3546866 h 5743966"/>
              <a:gd name="connsiteX236" fmla="*/ 4041333 w 7444933"/>
              <a:gd name="connsiteY236" fmla="*/ 3521466 h 5743966"/>
              <a:gd name="connsiteX237" fmla="*/ 4168333 w 7444933"/>
              <a:gd name="connsiteY237" fmla="*/ 3496066 h 5743966"/>
              <a:gd name="connsiteX238" fmla="*/ 4371533 w 7444933"/>
              <a:gd name="connsiteY238" fmla="*/ 3483366 h 5743966"/>
              <a:gd name="connsiteX239" fmla="*/ 4892233 w 7444933"/>
              <a:gd name="connsiteY239" fmla="*/ 3496066 h 5743966"/>
              <a:gd name="connsiteX240" fmla="*/ 4943033 w 7444933"/>
              <a:gd name="connsiteY240" fmla="*/ 3508766 h 5743966"/>
              <a:gd name="connsiteX241" fmla="*/ 4981133 w 7444933"/>
              <a:gd name="connsiteY241" fmla="*/ 3534166 h 5743966"/>
              <a:gd name="connsiteX242" fmla="*/ 5070033 w 7444933"/>
              <a:gd name="connsiteY242" fmla="*/ 3559566 h 5743966"/>
              <a:gd name="connsiteX243" fmla="*/ 5146233 w 7444933"/>
              <a:gd name="connsiteY243" fmla="*/ 3610366 h 5743966"/>
              <a:gd name="connsiteX244" fmla="*/ 5222433 w 7444933"/>
              <a:gd name="connsiteY244" fmla="*/ 3661166 h 5743966"/>
              <a:gd name="connsiteX245" fmla="*/ 5260533 w 7444933"/>
              <a:gd name="connsiteY245" fmla="*/ 3686566 h 5743966"/>
              <a:gd name="connsiteX246" fmla="*/ 5324033 w 7444933"/>
              <a:gd name="connsiteY246" fmla="*/ 3750066 h 5743966"/>
              <a:gd name="connsiteX247" fmla="*/ 5387533 w 7444933"/>
              <a:gd name="connsiteY247" fmla="*/ 3838966 h 5743966"/>
              <a:gd name="connsiteX248" fmla="*/ 5412933 w 7444933"/>
              <a:gd name="connsiteY248" fmla="*/ 3927866 h 5743966"/>
              <a:gd name="connsiteX249" fmla="*/ 5463733 w 7444933"/>
              <a:gd name="connsiteY249" fmla="*/ 4042166 h 5743966"/>
              <a:gd name="connsiteX250" fmla="*/ 5476433 w 7444933"/>
              <a:gd name="connsiteY250" fmla="*/ 4131066 h 5743966"/>
              <a:gd name="connsiteX251" fmla="*/ 5489133 w 7444933"/>
              <a:gd name="connsiteY251" fmla="*/ 4181866 h 5743966"/>
              <a:gd name="connsiteX252" fmla="*/ 5501833 w 7444933"/>
              <a:gd name="connsiteY252" fmla="*/ 4258066 h 5743966"/>
              <a:gd name="connsiteX253" fmla="*/ 5489133 w 7444933"/>
              <a:gd name="connsiteY253" fmla="*/ 4651766 h 5743966"/>
              <a:gd name="connsiteX254" fmla="*/ 5476433 w 7444933"/>
              <a:gd name="connsiteY254" fmla="*/ 4715266 h 5743966"/>
              <a:gd name="connsiteX255" fmla="*/ 5451033 w 7444933"/>
              <a:gd name="connsiteY255" fmla="*/ 4969266 h 5743966"/>
              <a:gd name="connsiteX256" fmla="*/ 5425633 w 7444933"/>
              <a:gd name="connsiteY256" fmla="*/ 5007366 h 5743966"/>
              <a:gd name="connsiteX257" fmla="*/ 5412933 w 7444933"/>
              <a:gd name="connsiteY257" fmla="*/ 5058166 h 5743966"/>
              <a:gd name="connsiteX258" fmla="*/ 5336733 w 7444933"/>
              <a:gd name="connsiteY258" fmla="*/ 5108966 h 5743966"/>
              <a:gd name="connsiteX259" fmla="*/ 5247833 w 7444933"/>
              <a:gd name="connsiteY259" fmla="*/ 5147066 h 5743966"/>
              <a:gd name="connsiteX260" fmla="*/ 5222433 w 7444933"/>
              <a:gd name="connsiteY260" fmla="*/ 5185166 h 5743966"/>
              <a:gd name="connsiteX261" fmla="*/ 5158933 w 7444933"/>
              <a:gd name="connsiteY261" fmla="*/ 5261366 h 5743966"/>
              <a:gd name="connsiteX262" fmla="*/ 5146233 w 7444933"/>
              <a:gd name="connsiteY262" fmla="*/ 5299466 h 5743966"/>
              <a:gd name="connsiteX263" fmla="*/ 5120833 w 7444933"/>
              <a:gd name="connsiteY263" fmla="*/ 5426466 h 5743966"/>
              <a:gd name="connsiteX264" fmla="*/ 5108133 w 7444933"/>
              <a:gd name="connsiteY264" fmla="*/ 5502666 h 5743966"/>
              <a:gd name="connsiteX265" fmla="*/ 5082733 w 7444933"/>
              <a:gd name="connsiteY265" fmla="*/ 5540766 h 5743966"/>
              <a:gd name="connsiteX266" fmla="*/ 5006533 w 7444933"/>
              <a:gd name="connsiteY266" fmla="*/ 5566166 h 5743966"/>
              <a:gd name="connsiteX267" fmla="*/ 4993833 w 7444933"/>
              <a:gd name="connsiteY267" fmla="*/ 5743966 h 5743966"/>
              <a:gd name="connsiteX268" fmla="*/ 5031933 w 7444933"/>
              <a:gd name="connsiteY268" fmla="*/ 5655066 h 5743966"/>
              <a:gd name="connsiteX269" fmla="*/ 5057333 w 7444933"/>
              <a:gd name="connsiteY269" fmla="*/ 5604266 h 5743966"/>
              <a:gd name="connsiteX270" fmla="*/ 5095433 w 7444933"/>
              <a:gd name="connsiteY270" fmla="*/ 5566166 h 5743966"/>
              <a:gd name="connsiteX271" fmla="*/ 5184333 w 7444933"/>
              <a:gd name="connsiteY271" fmla="*/ 5439166 h 5743966"/>
              <a:gd name="connsiteX272" fmla="*/ 5298633 w 7444933"/>
              <a:gd name="connsiteY272" fmla="*/ 5324866 h 5743966"/>
              <a:gd name="connsiteX273" fmla="*/ 5336733 w 7444933"/>
              <a:gd name="connsiteY273" fmla="*/ 5286766 h 5743966"/>
              <a:gd name="connsiteX274" fmla="*/ 5362133 w 7444933"/>
              <a:gd name="connsiteY274" fmla="*/ 5248666 h 5743966"/>
              <a:gd name="connsiteX275" fmla="*/ 5438333 w 7444933"/>
              <a:gd name="connsiteY275" fmla="*/ 5197866 h 5743966"/>
              <a:gd name="connsiteX276" fmla="*/ 5476433 w 7444933"/>
              <a:gd name="connsiteY276" fmla="*/ 5159766 h 5743966"/>
              <a:gd name="connsiteX277" fmla="*/ 5527233 w 7444933"/>
              <a:gd name="connsiteY277" fmla="*/ 5083566 h 5743966"/>
              <a:gd name="connsiteX278" fmla="*/ 5603433 w 7444933"/>
              <a:gd name="connsiteY278" fmla="*/ 5007366 h 5743966"/>
              <a:gd name="connsiteX279" fmla="*/ 5616133 w 7444933"/>
              <a:gd name="connsiteY279" fmla="*/ 4969266 h 5743966"/>
              <a:gd name="connsiteX280" fmla="*/ 5666933 w 7444933"/>
              <a:gd name="connsiteY280" fmla="*/ 4893066 h 5743966"/>
              <a:gd name="connsiteX281" fmla="*/ 5705033 w 7444933"/>
              <a:gd name="connsiteY281" fmla="*/ 4791466 h 5743966"/>
              <a:gd name="connsiteX282" fmla="*/ 5730433 w 7444933"/>
              <a:gd name="connsiteY282" fmla="*/ 4715266 h 5743966"/>
              <a:gd name="connsiteX283" fmla="*/ 5743133 w 7444933"/>
              <a:gd name="connsiteY283" fmla="*/ 4677166 h 5743966"/>
              <a:gd name="connsiteX284" fmla="*/ 5730433 w 7444933"/>
              <a:gd name="connsiteY284" fmla="*/ 4143766 h 5743966"/>
              <a:gd name="connsiteX285" fmla="*/ 5717733 w 7444933"/>
              <a:gd name="connsiteY285" fmla="*/ 4067566 h 5743966"/>
              <a:gd name="connsiteX286" fmla="*/ 5666933 w 7444933"/>
              <a:gd name="connsiteY286" fmla="*/ 3991366 h 5743966"/>
              <a:gd name="connsiteX287" fmla="*/ 5616133 w 7444933"/>
              <a:gd name="connsiteY287" fmla="*/ 3978666 h 5743966"/>
              <a:gd name="connsiteX288" fmla="*/ 5578033 w 7444933"/>
              <a:gd name="connsiteY288" fmla="*/ 3965966 h 5743966"/>
              <a:gd name="connsiteX289" fmla="*/ 5539933 w 7444933"/>
              <a:gd name="connsiteY289" fmla="*/ 3851666 h 5743966"/>
              <a:gd name="connsiteX290" fmla="*/ 5527233 w 7444933"/>
              <a:gd name="connsiteY290" fmla="*/ 3813566 h 5743966"/>
              <a:gd name="connsiteX291" fmla="*/ 5514533 w 7444933"/>
              <a:gd name="connsiteY291" fmla="*/ 3762766 h 5743966"/>
              <a:gd name="connsiteX292" fmla="*/ 5501833 w 7444933"/>
              <a:gd name="connsiteY292" fmla="*/ 3699266 h 5743966"/>
              <a:gd name="connsiteX293" fmla="*/ 5438333 w 7444933"/>
              <a:gd name="connsiteY293" fmla="*/ 3635766 h 5743966"/>
              <a:gd name="connsiteX294" fmla="*/ 5362133 w 7444933"/>
              <a:gd name="connsiteY294" fmla="*/ 3584966 h 5743966"/>
              <a:gd name="connsiteX295" fmla="*/ 5324033 w 7444933"/>
              <a:gd name="connsiteY295" fmla="*/ 3546866 h 5743966"/>
              <a:gd name="connsiteX296" fmla="*/ 5285933 w 7444933"/>
              <a:gd name="connsiteY296" fmla="*/ 3521466 h 5743966"/>
              <a:gd name="connsiteX297" fmla="*/ 5349433 w 7444933"/>
              <a:gd name="connsiteY297" fmla="*/ 3457966 h 5743966"/>
              <a:gd name="connsiteX298" fmla="*/ 5501833 w 7444933"/>
              <a:gd name="connsiteY298" fmla="*/ 3445266 h 5743966"/>
              <a:gd name="connsiteX299" fmla="*/ 5628833 w 7444933"/>
              <a:gd name="connsiteY299" fmla="*/ 3419866 h 5743966"/>
              <a:gd name="connsiteX300" fmla="*/ 5908233 w 7444933"/>
              <a:gd name="connsiteY300" fmla="*/ 3394466 h 5743966"/>
              <a:gd name="connsiteX301" fmla="*/ 6086033 w 7444933"/>
              <a:gd name="connsiteY301" fmla="*/ 3407166 h 5743966"/>
              <a:gd name="connsiteX302" fmla="*/ 6200333 w 7444933"/>
              <a:gd name="connsiteY302" fmla="*/ 3457966 h 5743966"/>
              <a:gd name="connsiteX303" fmla="*/ 6251133 w 7444933"/>
              <a:gd name="connsiteY303" fmla="*/ 3483366 h 5743966"/>
              <a:gd name="connsiteX304" fmla="*/ 6276533 w 7444933"/>
              <a:gd name="connsiteY304" fmla="*/ 3521466 h 5743966"/>
              <a:gd name="connsiteX305" fmla="*/ 6314633 w 7444933"/>
              <a:gd name="connsiteY305" fmla="*/ 3534166 h 5743966"/>
              <a:gd name="connsiteX306" fmla="*/ 6340033 w 7444933"/>
              <a:gd name="connsiteY306" fmla="*/ 4232666 h 5743966"/>
              <a:gd name="connsiteX307" fmla="*/ 6340033 w 7444933"/>
              <a:gd name="connsiteY307" fmla="*/ 4232666 h 5743966"/>
              <a:gd name="connsiteX308" fmla="*/ 6365433 w 7444933"/>
              <a:gd name="connsiteY308" fmla="*/ 4385066 h 5743966"/>
              <a:gd name="connsiteX309" fmla="*/ 6378133 w 7444933"/>
              <a:gd name="connsiteY309" fmla="*/ 4435866 h 5743966"/>
              <a:gd name="connsiteX310" fmla="*/ 6403533 w 7444933"/>
              <a:gd name="connsiteY310" fmla="*/ 4575566 h 5743966"/>
              <a:gd name="connsiteX311" fmla="*/ 6428933 w 7444933"/>
              <a:gd name="connsiteY311" fmla="*/ 4664466 h 5743966"/>
              <a:gd name="connsiteX312" fmla="*/ 6454333 w 7444933"/>
              <a:gd name="connsiteY312" fmla="*/ 4702566 h 5743966"/>
              <a:gd name="connsiteX313" fmla="*/ 6467033 w 7444933"/>
              <a:gd name="connsiteY313" fmla="*/ 4740666 h 5743966"/>
              <a:gd name="connsiteX314" fmla="*/ 6441633 w 7444933"/>
              <a:gd name="connsiteY314" fmla="*/ 4626366 h 5743966"/>
              <a:gd name="connsiteX315" fmla="*/ 6428933 w 7444933"/>
              <a:gd name="connsiteY315" fmla="*/ 4448566 h 5743966"/>
              <a:gd name="connsiteX316" fmla="*/ 6403533 w 7444933"/>
              <a:gd name="connsiteY316" fmla="*/ 4334266 h 5743966"/>
              <a:gd name="connsiteX317" fmla="*/ 6378133 w 7444933"/>
              <a:gd name="connsiteY317" fmla="*/ 4194566 h 5743966"/>
              <a:gd name="connsiteX318" fmla="*/ 6390833 w 7444933"/>
              <a:gd name="connsiteY318" fmla="*/ 3750066 h 5743966"/>
              <a:gd name="connsiteX319" fmla="*/ 6416233 w 7444933"/>
              <a:gd name="connsiteY319" fmla="*/ 3711966 h 5743966"/>
              <a:gd name="connsiteX320" fmla="*/ 6492433 w 7444933"/>
              <a:gd name="connsiteY320" fmla="*/ 3635766 h 5743966"/>
              <a:gd name="connsiteX321" fmla="*/ 6581333 w 7444933"/>
              <a:gd name="connsiteY321" fmla="*/ 3546866 h 5743966"/>
              <a:gd name="connsiteX322" fmla="*/ 6619433 w 7444933"/>
              <a:gd name="connsiteY322" fmla="*/ 3521466 h 5743966"/>
              <a:gd name="connsiteX323" fmla="*/ 7241733 w 7444933"/>
              <a:gd name="connsiteY323" fmla="*/ 3508766 h 5743966"/>
              <a:gd name="connsiteX324" fmla="*/ 7381433 w 7444933"/>
              <a:gd name="connsiteY324" fmla="*/ 3496066 h 5743966"/>
              <a:gd name="connsiteX325" fmla="*/ 7419533 w 7444933"/>
              <a:gd name="connsiteY325" fmla="*/ 3483366 h 5743966"/>
              <a:gd name="connsiteX326" fmla="*/ 7444933 w 7444933"/>
              <a:gd name="connsiteY326" fmla="*/ 3445266 h 5743966"/>
              <a:gd name="connsiteX327" fmla="*/ 7152833 w 7444933"/>
              <a:gd name="connsiteY327" fmla="*/ 3419866 h 5743966"/>
              <a:gd name="connsiteX328" fmla="*/ 7114733 w 7444933"/>
              <a:gd name="connsiteY328" fmla="*/ 3407166 h 5743966"/>
              <a:gd name="connsiteX329" fmla="*/ 7013133 w 7444933"/>
              <a:gd name="connsiteY329" fmla="*/ 3381766 h 5743966"/>
              <a:gd name="connsiteX330" fmla="*/ 6873433 w 7444933"/>
              <a:gd name="connsiteY330" fmla="*/ 3343666 h 5743966"/>
              <a:gd name="connsiteX331" fmla="*/ 6784533 w 7444933"/>
              <a:gd name="connsiteY331" fmla="*/ 3318266 h 5743966"/>
              <a:gd name="connsiteX332" fmla="*/ 6733733 w 7444933"/>
              <a:gd name="connsiteY332" fmla="*/ 3305566 h 5743966"/>
              <a:gd name="connsiteX333" fmla="*/ 6073333 w 7444933"/>
              <a:gd name="connsiteY333" fmla="*/ 3292866 h 5743966"/>
              <a:gd name="connsiteX334" fmla="*/ 5933633 w 7444933"/>
              <a:gd name="connsiteY334" fmla="*/ 3254766 h 5743966"/>
              <a:gd name="connsiteX335" fmla="*/ 5882833 w 7444933"/>
              <a:gd name="connsiteY335" fmla="*/ 3242066 h 5743966"/>
              <a:gd name="connsiteX336" fmla="*/ 5844733 w 7444933"/>
              <a:gd name="connsiteY336" fmla="*/ 3229366 h 5743966"/>
              <a:gd name="connsiteX337" fmla="*/ 5412933 w 7444933"/>
              <a:gd name="connsiteY337" fmla="*/ 3216666 h 5743966"/>
              <a:gd name="connsiteX338" fmla="*/ 5298633 w 7444933"/>
              <a:gd name="connsiteY338" fmla="*/ 3191266 h 5743966"/>
              <a:gd name="connsiteX339" fmla="*/ 5222433 w 7444933"/>
              <a:gd name="connsiteY339" fmla="*/ 3165866 h 5743966"/>
              <a:gd name="connsiteX340" fmla="*/ 5184333 w 7444933"/>
              <a:gd name="connsiteY340" fmla="*/ 3153166 h 5743966"/>
              <a:gd name="connsiteX341" fmla="*/ 5146233 w 7444933"/>
              <a:gd name="connsiteY341" fmla="*/ 3140466 h 5743966"/>
              <a:gd name="connsiteX342" fmla="*/ 5108133 w 7444933"/>
              <a:gd name="connsiteY342" fmla="*/ 3115066 h 5743966"/>
              <a:gd name="connsiteX343" fmla="*/ 5070033 w 7444933"/>
              <a:gd name="connsiteY343" fmla="*/ 3102366 h 5743966"/>
              <a:gd name="connsiteX344" fmla="*/ 5019233 w 7444933"/>
              <a:gd name="connsiteY344" fmla="*/ 3076966 h 5743966"/>
              <a:gd name="connsiteX345" fmla="*/ 4981133 w 7444933"/>
              <a:gd name="connsiteY345" fmla="*/ 3051566 h 5743966"/>
              <a:gd name="connsiteX346" fmla="*/ 4943033 w 7444933"/>
              <a:gd name="connsiteY346" fmla="*/ 3038866 h 5743966"/>
              <a:gd name="connsiteX347" fmla="*/ 4866833 w 7444933"/>
              <a:gd name="connsiteY347" fmla="*/ 2988066 h 5743966"/>
              <a:gd name="connsiteX348" fmla="*/ 4828733 w 7444933"/>
              <a:gd name="connsiteY348" fmla="*/ 2962666 h 5743966"/>
              <a:gd name="connsiteX349" fmla="*/ 4701733 w 7444933"/>
              <a:gd name="connsiteY349" fmla="*/ 2924566 h 5743966"/>
              <a:gd name="connsiteX350" fmla="*/ 4663633 w 7444933"/>
              <a:gd name="connsiteY350" fmla="*/ 2911866 h 5743966"/>
              <a:gd name="connsiteX351" fmla="*/ 4574733 w 7444933"/>
              <a:gd name="connsiteY351" fmla="*/ 2899166 h 5743966"/>
              <a:gd name="connsiteX352" fmla="*/ 4549333 w 7444933"/>
              <a:gd name="connsiteY352" fmla="*/ 2797566 h 5743966"/>
              <a:gd name="connsiteX353" fmla="*/ 4587433 w 7444933"/>
              <a:gd name="connsiteY353" fmla="*/ 2543566 h 5743966"/>
              <a:gd name="connsiteX354" fmla="*/ 4562033 w 7444933"/>
              <a:gd name="connsiteY354" fmla="*/ 2454666 h 5743966"/>
              <a:gd name="connsiteX355" fmla="*/ 4498533 w 7444933"/>
              <a:gd name="connsiteY355" fmla="*/ 2365766 h 5743966"/>
              <a:gd name="connsiteX356" fmla="*/ 4460433 w 7444933"/>
              <a:gd name="connsiteY356" fmla="*/ 2251466 h 5743966"/>
              <a:gd name="connsiteX357" fmla="*/ 4447733 w 7444933"/>
              <a:gd name="connsiteY357" fmla="*/ 2213366 h 5743966"/>
              <a:gd name="connsiteX358" fmla="*/ 4447733 w 7444933"/>
              <a:gd name="connsiteY358" fmla="*/ 1972066 h 5743966"/>
              <a:gd name="connsiteX359" fmla="*/ 4473133 w 7444933"/>
              <a:gd name="connsiteY359" fmla="*/ 1933966 h 5743966"/>
              <a:gd name="connsiteX360" fmla="*/ 4523933 w 7444933"/>
              <a:gd name="connsiteY360" fmla="*/ 1857766 h 5743966"/>
              <a:gd name="connsiteX361" fmla="*/ 4587433 w 7444933"/>
              <a:gd name="connsiteY361" fmla="*/ 1806966 h 5743966"/>
              <a:gd name="connsiteX362" fmla="*/ 4625533 w 7444933"/>
              <a:gd name="connsiteY362" fmla="*/ 1768866 h 5743966"/>
              <a:gd name="connsiteX363" fmla="*/ 4663633 w 7444933"/>
              <a:gd name="connsiteY363" fmla="*/ 1756166 h 5743966"/>
              <a:gd name="connsiteX364" fmla="*/ 4714433 w 7444933"/>
              <a:gd name="connsiteY364" fmla="*/ 1730766 h 5743966"/>
              <a:gd name="connsiteX365" fmla="*/ 4841433 w 7444933"/>
              <a:gd name="connsiteY365" fmla="*/ 1641866 h 5743966"/>
              <a:gd name="connsiteX366" fmla="*/ 4930333 w 7444933"/>
              <a:gd name="connsiteY366" fmla="*/ 1603766 h 5743966"/>
              <a:gd name="connsiteX367" fmla="*/ 4993833 w 7444933"/>
              <a:gd name="connsiteY367" fmla="*/ 1578366 h 5743966"/>
              <a:gd name="connsiteX368" fmla="*/ 5057333 w 7444933"/>
              <a:gd name="connsiteY368" fmla="*/ 1565666 h 5743966"/>
              <a:gd name="connsiteX369" fmla="*/ 5108133 w 7444933"/>
              <a:gd name="connsiteY369" fmla="*/ 1552966 h 5743966"/>
              <a:gd name="connsiteX370" fmla="*/ 5146233 w 7444933"/>
              <a:gd name="connsiteY370" fmla="*/ 1527566 h 5743966"/>
              <a:gd name="connsiteX371" fmla="*/ 5349433 w 7444933"/>
              <a:gd name="connsiteY371" fmla="*/ 1502166 h 5743966"/>
              <a:gd name="connsiteX372" fmla="*/ 5552633 w 7444933"/>
              <a:gd name="connsiteY372" fmla="*/ 1502166 h 5743966"/>
              <a:gd name="connsiteX373" fmla="*/ 5590733 w 7444933"/>
              <a:gd name="connsiteY373" fmla="*/ 1514866 h 5743966"/>
              <a:gd name="connsiteX374" fmla="*/ 5666933 w 7444933"/>
              <a:gd name="connsiteY374" fmla="*/ 1578366 h 5743966"/>
              <a:gd name="connsiteX375" fmla="*/ 5705033 w 7444933"/>
              <a:gd name="connsiteY375" fmla="*/ 1654566 h 5743966"/>
              <a:gd name="connsiteX376" fmla="*/ 5730433 w 7444933"/>
              <a:gd name="connsiteY376" fmla="*/ 1756166 h 5743966"/>
              <a:gd name="connsiteX377" fmla="*/ 5717733 w 7444933"/>
              <a:gd name="connsiteY377" fmla="*/ 2162566 h 5743966"/>
              <a:gd name="connsiteX378" fmla="*/ 5666933 w 7444933"/>
              <a:gd name="connsiteY378" fmla="*/ 2276866 h 5743966"/>
              <a:gd name="connsiteX379" fmla="*/ 5590733 w 7444933"/>
              <a:gd name="connsiteY379" fmla="*/ 2378466 h 5743966"/>
              <a:gd name="connsiteX380" fmla="*/ 5552633 w 7444933"/>
              <a:gd name="connsiteY380" fmla="*/ 2454666 h 5743966"/>
              <a:gd name="connsiteX381" fmla="*/ 5514533 w 7444933"/>
              <a:gd name="connsiteY381" fmla="*/ 2505466 h 5743966"/>
              <a:gd name="connsiteX382" fmla="*/ 5552633 w 7444933"/>
              <a:gd name="connsiteY382" fmla="*/ 2467366 h 5743966"/>
              <a:gd name="connsiteX383" fmla="*/ 5590733 w 7444933"/>
              <a:gd name="connsiteY383" fmla="*/ 2441966 h 5743966"/>
              <a:gd name="connsiteX384" fmla="*/ 5641533 w 7444933"/>
              <a:gd name="connsiteY384" fmla="*/ 2403866 h 5743966"/>
              <a:gd name="connsiteX385" fmla="*/ 5705033 w 7444933"/>
              <a:gd name="connsiteY385" fmla="*/ 2340366 h 5743966"/>
              <a:gd name="connsiteX386" fmla="*/ 5755833 w 7444933"/>
              <a:gd name="connsiteY386" fmla="*/ 2251466 h 5743966"/>
              <a:gd name="connsiteX387" fmla="*/ 5768533 w 7444933"/>
              <a:gd name="connsiteY387" fmla="*/ 2213366 h 5743966"/>
              <a:gd name="connsiteX388" fmla="*/ 5806633 w 7444933"/>
              <a:gd name="connsiteY388" fmla="*/ 2162566 h 5743966"/>
              <a:gd name="connsiteX389" fmla="*/ 5819333 w 7444933"/>
              <a:gd name="connsiteY389" fmla="*/ 2111766 h 5743966"/>
              <a:gd name="connsiteX390" fmla="*/ 5844733 w 7444933"/>
              <a:gd name="connsiteY390" fmla="*/ 2035566 h 5743966"/>
              <a:gd name="connsiteX391" fmla="*/ 5870133 w 7444933"/>
              <a:gd name="connsiteY391" fmla="*/ 1781566 h 5743966"/>
              <a:gd name="connsiteX392" fmla="*/ 5895533 w 7444933"/>
              <a:gd name="connsiteY392" fmla="*/ 1705366 h 5743966"/>
              <a:gd name="connsiteX393" fmla="*/ 5908233 w 7444933"/>
              <a:gd name="connsiteY393" fmla="*/ 1667266 h 5743966"/>
              <a:gd name="connsiteX394" fmla="*/ 5920933 w 7444933"/>
              <a:gd name="connsiteY394" fmla="*/ 1616466 h 5743966"/>
              <a:gd name="connsiteX395" fmla="*/ 5959033 w 7444933"/>
              <a:gd name="connsiteY395" fmla="*/ 1591066 h 5743966"/>
              <a:gd name="connsiteX396" fmla="*/ 6136833 w 7444933"/>
              <a:gd name="connsiteY396" fmla="*/ 1629166 h 5743966"/>
              <a:gd name="connsiteX397" fmla="*/ 6162233 w 7444933"/>
              <a:gd name="connsiteY397" fmla="*/ 1667266 h 5743966"/>
              <a:gd name="connsiteX398" fmla="*/ 6174933 w 7444933"/>
              <a:gd name="connsiteY398" fmla="*/ 1718066 h 5743966"/>
              <a:gd name="connsiteX399" fmla="*/ 6213033 w 7444933"/>
              <a:gd name="connsiteY399" fmla="*/ 1845066 h 5743966"/>
              <a:gd name="connsiteX400" fmla="*/ 6225733 w 7444933"/>
              <a:gd name="connsiteY400" fmla="*/ 1921266 h 5743966"/>
              <a:gd name="connsiteX401" fmla="*/ 6276533 w 7444933"/>
              <a:gd name="connsiteY401" fmla="*/ 2048266 h 5743966"/>
              <a:gd name="connsiteX402" fmla="*/ 6289233 w 7444933"/>
              <a:gd name="connsiteY402" fmla="*/ 2086366 h 5743966"/>
              <a:gd name="connsiteX403" fmla="*/ 6327333 w 7444933"/>
              <a:gd name="connsiteY403" fmla="*/ 2124466 h 5743966"/>
              <a:gd name="connsiteX404" fmla="*/ 6340033 w 7444933"/>
              <a:gd name="connsiteY404" fmla="*/ 2162566 h 5743966"/>
              <a:gd name="connsiteX405" fmla="*/ 6378133 w 7444933"/>
              <a:gd name="connsiteY405" fmla="*/ 2200666 h 5743966"/>
              <a:gd name="connsiteX406" fmla="*/ 6365433 w 7444933"/>
              <a:gd name="connsiteY406" fmla="*/ 2111766 h 5743966"/>
              <a:gd name="connsiteX407" fmla="*/ 6327333 w 7444933"/>
              <a:gd name="connsiteY407" fmla="*/ 1946666 h 5743966"/>
              <a:gd name="connsiteX408" fmla="*/ 6301933 w 7444933"/>
              <a:gd name="connsiteY408" fmla="*/ 1908566 h 5743966"/>
              <a:gd name="connsiteX409" fmla="*/ 6289233 w 7444933"/>
              <a:gd name="connsiteY409" fmla="*/ 1845066 h 5743966"/>
              <a:gd name="connsiteX410" fmla="*/ 6263833 w 7444933"/>
              <a:gd name="connsiteY410" fmla="*/ 1743466 h 5743966"/>
              <a:gd name="connsiteX411" fmla="*/ 6251133 w 7444933"/>
              <a:gd name="connsiteY411" fmla="*/ 1679966 h 5743966"/>
              <a:gd name="connsiteX412" fmla="*/ 6238433 w 7444933"/>
              <a:gd name="connsiteY412" fmla="*/ 1629166 h 5743966"/>
              <a:gd name="connsiteX413" fmla="*/ 6200333 w 7444933"/>
              <a:gd name="connsiteY413" fmla="*/ 1552966 h 5743966"/>
              <a:gd name="connsiteX414" fmla="*/ 6162233 w 7444933"/>
              <a:gd name="connsiteY414" fmla="*/ 1527566 h 5743966"/>
              <a:gd name="connsiteX415" fmla="*/ 6124133 w 7444933"/>
              <a:gd name="connsiteY415" fmla="*/ 1489466 h 5743966"/>
              <a:gd name="connsiteX416" fmla="*/ 6073333 w 7444933"/>
              <a:gd name="connsiteY416" fmla="*/ 1476766 h 5743966"/>
              <a:gd name="connsiteX417" fmla="*/ 5933633 w 7444933"/>
              <a:gd name="connsiteY417" fmla="*/ 1451366 h 5743966"/>
              <a:gd name="connsiteX418" fmla="*/ 5832033 w 7444933"/>
              <a:gd name="connsiteY418" fmla="*/ 1425966 h 5743966"/>
              <a:gd name="connsiteX419" fmla="*/ 5603433 w 7444933"/>
              <a:gd name="connsiteY419" fmla="*/ 1387866 h 5743966"/>
              <a:gd name="connsiteX420" fmla="*/ 5184333 w 7444933"/>
              <a:gd name="connsiteY420" fmla="*/ 1375166 h 5743966"/>
              <a:gd name="connsiteX421" fmla="*/ 4993833 w 7444933"/>
              <a:gd name="connsiteY421" fmla="*/ 1387866 h 5743966"/>
              <a:gd name="connsiteX422" fmla="*/ 4955733 w 7444933"/>
              <a:gd name="connsiteY422" fmla="*/ 1400566 h 5743966"/>
              <a:gd name="connsiteX423" fmla="*/ 4866833 w 7444933"/>
              <a:gd name="connsiteY423" fmla="*/ 1413266 h 5743966"/>
              <a:gd name="connsiteX424" fmla="*/ 4828733 w 7444933"/>
              <a:gd name="connsiteY424" fmla="*/ 1438666 h 5743966"/>
              <a:gd name="connsiteX425" fmla="*/ 4752533 w 7444933"/>
              <a:gd name="connsiteY425" fmla="*/ 1451366 h 5743966"/>
              <a:gd name="connsiteX426" fmla="*/ 4600133 w 7444933"/>
              <a:gd name="connsiteY426" fmla="*/ 1489466 h 5743966"/>
              <a:gd name="connsiteX427" fmla="*/ 4562033 w 7444933"/>
              <a:gd name="connsiteY427" fmla="*/ 1514866 h 5743966"/>
              <a:gd name="connsiteX428" fmla="*/ 4447733 w 7444933"/>
              <a:gd name="connsiteY428" fmla="*/ 1552966 h 5743966"/>
              <a:gd name="connsiteX429" fmla="*/ 4409633 w 7444933"/>
              <a:gd name="connsiteY429" fmla="*/ 1565666 h 5743966"/>
              <a:gd name="connsiteX430" fmla="*/ 4371533 w 7444933"/>
              <a:gd name="connsiteY430" fmla="*/ 1578366 h 5743966"/>
              <a:gd name="connsiteX431" fmla="*/ 4282633 w 7444933"/>
              <a:gd name="connsiteY431" fmla="*/ 1616466 h 5743966"/>
              <a:gd name="connsiteX432" fmla="*/ 4231833 w 7444933"/>
              <a:gd name="connsiteY432" fmla="*/ 1667266 h 5743966"/>
              <a:gd name="connsiteX433" fmla="*/ 4130233 w 7444933"/>
              <a:gd name="connsiteY433" fmla="*/ 1718066 h 5743966"/>
              <a:gd name="connsiteX434" fmla="*/ 4054033 w 7444933"/>
              <a:gd name="connsiteY434" fmla="*/ 1768866 h 5743966"/>
              <a:gd name="connsiteX435" fmla="*/ 3939733 w 7444933"/>
              <a:gd name="connsiteY435" fmla="*/ 1857766 h 5743966"/>
              <a:gd name="connsiteX436" fmla="*/ 3850833 w 7444933"/>
              <a:gd name="connsiteY436" fmla="*/ 1908566 h 5743966"/>
              <a:gd name="connsiteX437" fmla="*/ 3812733 w 7444933"/>
              <a:gd name="connsiteY437" fmla="*/ 1921266 h 5743966"/>
              <a:gd name="connsiteX438" fmla="*/ 3698433 w 7444933"/>
              <a:gd name="connsiteY438" fmla="*/ 1870466 h 5743966"/>
              <a:gd name="connsiteX439" fmla="*/ 3673033 w 7444933"/>
              <a:gd name="connsiteY439" fmla="*/ 1794266 h 5743966"/>
              <a:gd name="connsiteX440" fmla="*/ 3660333 w 7444933"/>
              <a:gd name="connsiteY440" fmla="*/ 1756166 h 5743966"/>
              <a:gd name="connsiteX441" fmla="*/ 3647633 w 7444933"/>
              <a:gd name="connsiteY441" fmla="*/ 1718066 h 5743966"/>
              <a:gd name="connsiteX442" fmla="*/ 3660333 w 7444933"/>
              <a:gd name="connsiteY442" fmla="*/ 1438666 h 5743966"/>
              <a:gd name="connsiteX443" fmla="*/ 3685733 w 7444933"/>
              <a:gd name="connsiteY443" fmla="*/ 1387866 h 5743966"/>
              <a:gd name="connsiteX444" fmla="*/ 3774633 w 7444933"/>
              <a:gd name="connsiteY444" fmla="*/ 1286266 h 5743966"/>
              <a:gd name="connsiteX445" fmla="*/ 3838133 w 7444933"/>
              <a:gd name="connsiteY445" fmla="*/ 1197366 h 5743966"/>
              <a:gd name="connsiteX446" fmla="*/ 3876233 w 7444933"/>
              <a:gd name="connsiteY446" fmla="*/ 1171966 h 5743966"/>
              <a:gd name="connsiteX447" fmla="*/ 3952433 w 7444933"/>
              <a:gd name="connsiteY447" fmla="*/ 1095766 h 5743966"/>
              <a:gd name="connsiteX448" fmla="*/ 3952433 w 7444933"/>
              <a:gd name="connsiteY448" fmla="*/ 1095766 h 5743966"/>
              <a:gd name="connsiteX449" fmla="*/ 4028633 w 7444933"/>
              <a:gd name="connsiteY449" fmla="*/ 1032266 h 5743966"/>
              <a:gd name="connsiteX450" fmla="*/ 4130233 w 7444933"/>
              <a:gd name="connsiteY450" fmla="*/ 943366 h 5743966"/>
              <a:gd name="connsiteX451" fmla="*/ 4168333 w 7444933"/>
              <a:gd name="connsiteY451" fmla="*/ 917966 h 5743966"/>
              <a:gd name="connsiteX452" fmla="*/ 4193733 w 7444933"/>
              <a:gd name="connsiteY452" fmla="*/ 879866 h 5743966"/>
              <a:gd name="connsiteX453" fmla="*/ 4282633 w 7444933"/>
              <a:gd name="connsiteY453" fmla="*/ 816366 h 5743966"/>
              <a:gd name="connsiteX454" fmla="*/ 4333433 w 7444933"/>
              <a:gd name="connsiteY454" fmla="*/ 790966 h 5743966"/>
              <a:gd name="connsiteX455" fmla="*/ 4371533 w 7444933"/>
              <a:gd name="connsiteY455" fmla="*/ 765566 h 5743966"/>
              <a:gd name="connsiteX456" fmla="*/ 4396933 w 7444933"/>
              <a:gd name="connsiteY456" fmla="*/ 727466 h 5743966"/>
              <a:gd name="connsiteX457" fmla="*/ 4435033 w 7444933"/>
              <a:gd name="connsiteY457" fmla="*/ 714766 h 5743966"/>
              <a:gd name="connsiteX458" fmla="*/ 4511233 w 7444933"/>
              <a:gd name="connsiteY458" fmla="*/ 663966 h 5743966"/>
              <a:gd name="connsiteX459" fmla="*/ 4511233 w 7444933"/>
              <a:gd name="connsiteY459" fmla="*/ 663966 h 5743966"/>
              <a:gd name="connsiteX460" fmla="*/ 4574733 w 7444933"/>
              <a:gd name="connsiteY460" fmla="*/ 587766 h 5743966"/>
              <a:gd name="connsiteX461" fmla="*/ 4663633 w 7444933"/>
              <a:gd name="connsiteY461" fmla="*/ 473466 h 5743966"/>
              <a:gd name="connsiteX462" fmla="*/ 4701733 w 7444933"/>
              <a:gd name="connsiteY462" fmla="*/ 333766 h 5743966"/>
              <a:gd name="connsiteX463" fmla="*/ 4689033 w 7444933"/>
              <a:gd name="connsiteY463" fmla="*/ 206766 h 5743966"/>
              <a:gd name="connsiteX464" fmla="*/ 4650933 w 7444933"/>
              <a:gd name="connsiteY464" fmla="*/ 282966 h 5743966"/>
              <a:gd name="connsiteX465" fmla="*/ 4600133 w 7444933"/>
              <a:gd name="connsiteY465" fmla="*/ 359166 h 5743966"/>
              <a:gd name="connsiteX466" fmla="*/ 4574733 w 7444933"/>
              <a:gd name="connsiteY466" fmla="*/ 397266 h 5743966"/>
              <a:gd name="connsiteX467" fmla="*/ 4498533 w 7444933"/>
              <a:gd name="connsiteY467" fmla="*/ 473466 h 5743966"/>
              <a:gd name="connsiteX468" fmla="*/ 4460433 w 7444933"/>
              <a:gd name="connsiteY468" fmla="*/ 511566 h 5743966"/>
              <a:gd name="connsiteX469" fmla="*/ 4384233 w 7444933"/>
              <a:gd name="connsiteY469" fmla="*/ 562366 h 5743966"/>
              <a:gd name="connsiteX470" fmla="*/ 4346133 w 7444933"/>
              <a:gd name="connsiteY470" fmla="*/ 587766 h 5743966"/>
              <a:gd name="connsiteX471" fmla="*/ 4308033 w 7444933"/>
              <a:gd name="connsiteY471" fmla="*/ 600466 h 5743966"/>
              <a:gd name="connsiteX472" fmla="*/ 4269933 w 7444933"/>
              <a:gd name="connsiteY472" fmla="*/ 625866 h 5743966"/>
              <a:gd name="connsiteX473" fmla="*/ 4219133 w 7444933"/>
              <a:gd name="connsiteY473" fmla="*/ 638566 h 5743966"/>
              <a:gd name="connsiteX474" fmla="*/ 4168333 w 7444933"/>
              <a:gd name="connsiteY474" fmla="*/ 663966 h 5743966"/>
              <a:gd name="connsiteX475" fmla="*/ 4130233 w 7444933"/>
              <a:gd name="connsiteY475" fmla="*/ 676666 h 5743966"/>
              <a:gd name="connsiteX476" fmla="*/ 4092133 w 7444933"/>
              <a:gd name="connsiteY476" fmla="*/ 702066 h 5743966"/>
              <a:gd name="connsiteX477" fmla="*/ 3965133 w 7444933"/>
              <a:gd name="connsiteY477" fmla="*/ 727466 h 5743966"/>
              <a:gd name="connsiteX478" fmla="*/ 3850833 w 7444933"/>
              <a:gd name="connsiteY478" fmla="*/ 765566 h 5743966"/>
              <a:gd name="connsiteX479" fmla="*/ 3812733 w 7444933"/>
              <a:gd name="connsiteY479" fmla="*/ 790966 h 5743966"/>
              <a:gd name="connsiteX480" fmla="*/ 3736533 w 7444933"/>
              <a:gd name="connsiteY480" fmla="*/ 816366 h 5743966"/>
              <a:gd name="connsiteX481" fmla="*/ 3698433 w 7444933"/>
              <a:gd name="connsiteY481" fmla="*/ 829066 h 5743966"/>
              <a:gd name="connsiteX482" fmla="*/ 3660333 w 7444933"/>
              <a:gd name="connsiteY482" fmla="*/ 841766 h 5743966"/>
              <a:gd name="connsiteX483" fmla="*/ 3622233 w 7444933"/>
              <a:gd name="connsiteY483" fmla="*/ 867166 h 5743966"/>
              <a:gd name="connsiteX484" fmla="*/ 3584133 w 7444933"/>
              <a:gd name="connsiteY484" fmla="*/ 879866 h 5743966"/>
              <a:gd name="connsiteX485" fmla="*/ 3507933 w 7444933"/>
              <a:gd name="connsiteY485" fmla="*/ 930666 h 5743966"/>
              <a:gd name="connsiteX486" fmla="*/ 3469833 w 7444933"/>
              <a:gd name="connsiteY486" fmla="*/ 956066 h 5743966"/>
              <a:gd name="connsiteX487" fmla="*/ 3431733 w 7444933"/>
              <a:gd name="connsiteY487" fmla="*/ 994166 h 5743966"/>
              <a:gd name="connsiteX488" fmla="*/ 3368233 w 7444933"/>
              <a:gd name="connsiteY488" fmla="*/ 1108466 h 5743966"/>
              <a:gd name="connsiteX489" fmla="*/ 3330133 w 7444933"/>
              <a:gd name="connsiteY489" fmla="*/ 1197366 h 5743966"/>
              <a:gd name="connsiteX490" fmla="*/ 3317433 w 7444933"/>
              <a:gd name="connsiteY490" fmla="*/ 1298966 h 5743966"/>
              <a:gd name="connsiteX491" fmla="*/ 3304733 w 7444933"/>
              <a:gd name="connsiteY491" fmla="*/ 1349766 h 5743966"/>
              <a:gd name="connsiteX492" fmla="*/ 3279333 w 7444933"/>
              <a:gd name="connsiteY492" fmla="*/ 1629166 h 5743966"/>
              <a:gd name="connsiteX493" fmla="*/ 3228533 w 7444933"/>
              <a:gd name="connsiteY493" fmla="*/ 1718066 h 5743966"/>
              <a:gd name="connsiteX494" fmla="*/ 3114233 w 7444933"/>
              <a:gd name="connsiteY494" fmla="*/ 1629166 h 5743966"/>
              <a:gd name="connsiteX495" fmla="*/ 3057661 w 7444933"/>
              <a:gd name="connsiteY495" fmla="*/ 1558739 h 5743966"/>
              <a:gd name="connsiteX496" fmla="*/ 3001088 w 7444933"/>
              <a:gd name="connsiteY496" fmla="*/ 1464066 h 5743966"/>
              <a:gd name="connsiteX497" fmla="*/ 2924887 w 7444933"/>
              <a:gd name="connsiteY497" fmla="*/ 1302430 h 5743966"/>
              <a:gd name="connsiteX498" fmla="*/ 2867160 w 7444933"/>
              <a:gd name="connsiteY498" fmla="*/ 1206602 h 5743966"/>
              <a:gd name="connsiteX499" fmla="*/ 2781724 w 7444933"/>
              <a:gd name="connsiteY499" fmla="*/ 1041502 h 5743966"/>
              <a:gd name="connsiteX500" fmla="*/ 2657033 w 7444933"/>
              <a:gd name="connsiteY500" fmla="*/ 846384 h 5743966"/>
              <a:gd name="connsiteX501" fmla="*/ 2556587 w 7444933"/>
              <a:gd name="connsiteY501" fmla="*/ 704376 h 5743966"/>
              <a:gd name="connsiteX502" fmla="*/ 2436515 w 7444933"/>
              <a:gd name="connsiteY502" fmla="*/ 539275 h 5743966"/>
              <a:gd name="connsiteX503" fmla="*/ 2315287 w 7444933"/>
              <a:gd name="connsiteY503" fmla="*/ 378794 h 5743966"/>
              <a:gd name="connsiteX504" fmla="*/ 2227542 w 7444933"/>
              <a:gd name="connsiteY504" fmla="*/ 280657 h 5743966"/>
              <a:gd name="connsiteX505" fmla="*/ 2114397 w 7444933"/>
              <a:gd name="connsiteY505" fmla="*/ 168666 h 5743966"/>
              <a:gd name="connsiteX506" fmla="*/ 1982779 w 7444933"/>
              <a:gd name="connsiteY506" fmla="*/ 10494 h 5743966"/>
              <a:gd name="connsiteX507" fmla="*/ 1755333 w 7444933"/>
              <a:gd name="connsiteY507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37733 w 7444933"/>
              <a:gd name="connsiteY55" fmla="*/ 2746766 h 5743966"/>
              <a:gd name="connsiteX56" fmla="*/ 746260 w 7444933"/>
              <a:gd name="connsiteY56" fmla="*/ 2767548 h 5743966"/>
              <a:gd name="connsiteX57" fmla="*/ 914823 w 7444933"/>
              <a:gd name="connsiteY57" fmla="*/ 2752538 h 5743966"/>
              <a:gd name="connsiteX58" fmla="*/ 1133033 w 7444933"/>
              <a:gd name="connsiteY58" fmla="*/ 2822966 h 5743966"/>
              <a:gd name="connsiteX59" fmla="*/ 1171133 w 7444933"/>
              <a:gd name="connsiteY59" fmla="*/ 2810266 h 5743966"/>
              <a:gd name="connsiteX60" fmla="*/ 1298133 w 7444933"/>
              <a:gd name="connsiteY60" fmla="*/ 2772166 h 5743966"/>
              <a:gd name="connsiteX61" fmla="*/ 1336233 w 7444933"/>
              <a:gd name="connsiteY61" fmla="*/ 2759466 h 5743966"/>
              <a:gd name="connsiteX62" fmla="*/ 1374333 w 7444933"/>
              <a:gd name="connsiteY62" fmla="*/ 2721366 h 5743966"/>
              <a:gd name="connsiteX63" fmla="*/ 1412433 w 7444933"/>
              <a:gd name="connsiteY63" fmla="*/ 2708666 h 5743966"/>
              <a:gd name="connsiteX64" fmla="*/ 1450533 w 7444933"/>
              <a:gd name="connsiteY64" fmla="*/ 2683266 h 5743966"/>
              <a:gd name="connsiteX65" fmla="*/ 1488633 w 7444933"/>
              <a:gd name="connsiteY65" fmla="*/ 2670566 h 5743966"/>
              <a:gd name="connsiteX66" fmla="*/ 1526733 w 7444933"/>
              <a:gd name="connsiteY66" fmla="*/ 2645166 h 5743966"/>
              <a:gd name="connsiteX67" fmla="*/ 1564833 w 7444933"/>
              <a:gd name="connsiteY67" fmla="*/ 2632466 h 5743966"/>
              <a:gd name="connsiteX68" fmla="*/ 1679133 w 7444933"/>
              <a:gd name="connsiteY68" fmla="*/ 2556266 h 5743966"/>
              <a:gd name="connsiteX69" fmla="*/ 1717233 w 7444933"/>
              <a:gd name="connsiteY69" fmla="*/ 2530866 h 5743966"/>
              <a:gd name="connsiteX70" fmla="*/ 1869633 w 7444933"/>
              <a:gd name="connsiteY70" fmla="*/ 2492766 h 5743966"/>
              <a:gd name="connsiteX71" fmla="*/ 2466533 w 7444933"/>
              <a:gd name="connsiteY71" fmla="*/ 2505466 h 5743966"/>
              <a:gd name="connsiteX72" fmla="*/ 2504633 w 7444933"/>
              <a:gd name="connsiteY72" fmla="*/ 2518166 h 5743966"/>
              <a:gd name="connsiteX73" fmla="*/ 2542733 w 7444933"/>
              <a:gd name="connsiteY73" fmla="*/ 2543566 h 5743966"/>
              <a:gd name="connsiteX74" fmla="*/ 2593533 w 7444933"/>
              <a:gd name="connsiteY74" fmla="*/ 2657866 h 5743966"/>
              <a:gd name="connsiteX75" fmla="*/ 2606233 w 7444933"/>
              <a:gd name="connsiteY75" fmla="*/ 2772166 h 5743966"/>
              <a:gd name="connsiteX76" fmla="*/ 2593533 w 7444933"/>
              <a:gd name="connsiteY76" fmla="*/ 3102366 h 5743966"/>
              <a:gd name="connsiteX77" fmla="*/ 2580833 w 7444933"/>
              <a:gd name="connsiteY77" fmla="*/ 3140466 h 5743966"/>
              <a:gd name="connsiteX78" fmla="*/ 2555433 w 7444933"/>
              <a:gd name="connsiteY78" fmla="*/ 3178566 h 5743966"/>
              <a:gd name="connsiteX79" fmla="*/ 2504633 w 7444933"/>
              <a:gd name="connsiteY79" fmla="*/ 3242066 h 5743966"/>
              <a:gd name="connsiteX80" fmla="*/ 2441133 w 7444933"/>
              <a:gd name="connsiteY80" fmla="*/ 3292866 h 5743966"/>
              <a:gd name="connsiteX81" fmla="*/ 2403033 w 7444933"/>
              <a:gd name="connsiteY81" fmla="*/ 3330966 h 5743966"/>
              <a:gd name="connsiteX82" fmla="*/ 2326833 w 7444933"/>
              <a:gd name="connsiteY82" fmla="*/ 3381766 h 5743966"/>
              <a:gd name="connsiteX83" fmla="*/ 2276033 w 7444933"/>
              <a:gd name="connsiteY83" fmla="*/ 3432566 h 5743966"/>
              <a:gd name="connsiteX84" fmla="*/ 2250633 w 7444933"/>
              <a:gd name="connsiteY84" fmla="*/ 3470666 h 5743966"/>
              <a:gd name="connsiteX85" fmla="*/ 2199833 w 7444933"/>
              <a:gd name="connsiteY85" fmla="*/ 3508766 h 5743966"/>
              <a:gd name="connsiteX86" fmla="*/ 2174433 w 7444933"/>
              <a:gd name="connsiteY86" fmla="*/ 3546866 h 5743966"/>
              <a:gd name="connsiteX87" fmla="*/ 2136333 w 7444933"/>
              <a:gd name="connsiteY87" fmla="*/ 3572266 h 5743966"/>
              <a:gd name="connsiteX88" fmla="*/ 2060133 w 7444933"/>
              <a:gd name="connsiteY88" fmla="*/ 3623066 h 5743966"/>
              <a:gd name="connsiteX89" fmla="*/ 2022033 w 7444933"/>
              <a:gd name="connsiteY89" fmla="*/ 3661166 h 5743966"/>
              <a:gd name="connsiteX90" fmla="*/ 1983933 w 7444933"/>
              <a:gd name="connsiteY90" fmla="*/ 3686566 h 5743966"/>
              <a:gd name="connsiteX91" fmla="*/ 1895033 w 7444933"/>
              <a:gd name="connsiteY91" fmla="*/ 3775466 h 5743966"/>
              <a:gd name="connsiteX92" fmla="*/ 1856933 w 7444933"/>
              <a:gd name="connsiteY92" fmla="*/ 3813566 h 5743966"/>
              <a:gd name="connsiteX93" fmla="*/ 1818833 w 7444933"/>
              <a:gd name="connsiteY93" fmla="*/ 3902466 h 5743966"/>
              <a:gd name="connsiteX94" fmla="*/ 1780733 w 7444933"/>
              <a:gd name="connsiteY94" fmla="*/ 3978666 h 5743966"/>
              <a:gd name="connsiteX95" fmla="*/ 1768033 w 7444933"/>
              <a:gd name="connsiteY95" fmla="*/ 4054866 h 5743966"/>
              <a:gd name="connsiteX96" fmla="*/ 1742633 w 7444933"/>
              <a:gd name="connsiteY96" fmla="*/ 4258066 h 5743966"/>
              <a:gd name="connsiteX97" fmla="*/ 1666433 w 7444933"/>
              <a:gd name="connsiteY97" fmla="*/ 4334266 h 5743966"/>
              <a:gd name="connsiteX98" fmla="*/ 1590233 w 7444933"/>
              <a:gd name="connsiteY98" fmla="*/ 4385066 h 5743966"/>
              <a:gd name="connsiteX99" fmla="*/ 1564833 w 7444933"/>
              <a:gd name="connsiteY99" fmla="*/ 4423166 h 5743966"/>
              <a:gd name="connsiteX100" fmla="*/ 1475933 w 7444933"/>
              <a:gd name="connsiteY100" fmla="*/ 4461266 h 5743966"/>
              <a:gd name="connsiteX101" fmla="*/ 1399733 w 7444933"/>
              <a:gd name="connsiteY101" fmla="*/ 4397766 h 5743966"/>
              <a:gd name="connsiteX102" fmla="*/ 1361633 w 7444933"/>
              <a:gd name="connsiteY102" fmla="*/ 4385066 h 5743966"/>
              <a:gd name="connsiteX103" fmla="*/ 1069533 w 7444933"/>
              <a:gd name="connsiteY103" fmla="*/ 4397766 h 5743966"/>
              <a:gd name="connsiteX104" fmla="*/ 942533 w 7444933"/>
              <a:gd name="connsiteY104" fmla="*/ 4448566 h 5743966"/>
              <a:gd name="connsiteX105" fmla="*/ 904433 w 7444933"/>
              <a:gd name="connsiteY105" fmla="*/ 4473966 h 5743966"/>
              <a:gd name="connsiteX106" fmla="*/ 802833 w 7444933"/>
              <a:gd name="connsiteY106" fmla="*/ 4486666 h 5743966"/>
              <a:gd name="connsiteX107" fmla="*/ 752033 w 7444933"/>
              <a:gd name="connsiteY107" fmla="*/ 4499366 h 5743966"/>
              <a:gd name="connsiteX108" fmla="*/ 713933 w 7444933"/>
              <a:gd name="connsiteY108" fmla="*/ 4512066 h 5743966"/>
              <a:gd name="connsiteX109" fmla="*/ 561533 w 7444933"/>
              <a:gd name="connsiteY109" fmla="*/ 4524766 h 5743966"/>
              <a:gd name="connsiteX110" fmla="*/ 447233 w 7444933"/>
              <a:gd name="connsiteY110" fmla="*/ 4537466 h 5743966"/>
              <a:gd name="connsiteX111" fmla="*/ 586933 w 7444933"/>
              <a:gd name="connsiteY111" fmla="*/ 4562866 h 5743966"/>
              <a:gd name="connsiteX112" fmla="*/ 1006033 w 7444933"/>
              <a:gd name="connsiteY112" fmla="*/ 4575566 h 5743966"/>
              <a:gd name="connsiteX113" fmla="*/ 1044133 w 7444933"/>
              <a:gd name="connsiteY113" fmla="*/ 4588266 h 5743966"/>
              <a:gd name="connsiteX114" fmla="*/ 1082233 w 7444933"/>
              <a:gd name="connsiteY114" fmla="*/ 4613666 h 5743966"/>
              <a:gd name="connsiteX115" fmla="*/ 1133033 w 7444933"/>
              <a:gd name="connsiteY115" fmla="*/ 4639066 h 5743966"/>
              <a:gd name="connsiteX116" fmla="*/ 1298133 w 7444933"/>
              <a:gd name="connsiteY116" fmla="*/ 4626366 h 5743966"/>
              <a:gd name="connsiteX117" fmla="*/ 1348933 w 7444933"/>
              <a:gd name="connsiteY117" fmla="*/ 4613666 h 5743966"/>
              <a:gd name="connsiteX118" fmla="*/ 1437833 w 7444933"/>
              <a:gd name="connsiteY118" fmla="*/ 4626366 h 5743966"/>
              <a:gd name="connsiteX119" fmla="*/ 1412433 w 7444933"/>
              <a:gd name="connsiteY119" fmla="*/ 4664466 h 5743966"/>
              <a:gd name="connsiteX120" fmla="*/ 1374333 w 7444933"/>
              <a:gd name="connsiteY120" fmla="*/ 4689866 h 5743966"/>
              <a:gd name="connsiteX121" fmla="*/ 1247333 w 7444933"/>
              <a:gd name="connsiteY121" fmla="*/ 4766066 h 5743966"/>
              <a:gd name="connsiteX122" fmla="*/ 1183833 w 7444933"/>
              <a:gd name="connsiteY122" fmla="*/ 4842266 h 5743966"/>
              <a:gd name="connsiteX123" fmla="*/ 1145733 w 7444933"/>
              <a:gd name="connsiteY123" fmla="*/ 4880366 h 5743966"/>
              <a:gd name="connsiteX124" fmla="*/ 1094933 w 7444933"/>
              <a:gd name="connsiteY124" fmla="*/ 4969266 h 5743966"/>
              <a:gd name="connsiteX125" fmla="*/ 1056833 w 7444933"/>
              <a:gd name="connsiteY125" fmla="*/ 5045466 h 5743966"/>
              <a:gd name="connsiteX126" fmla="*/ 1069533 w 7444933"/>
              <a:gd name="connsiteY126" fmla="*/ 5096266 h 5743966"/>
              <a:gd name="connsiteX127" fmla="*/ 1107633 w 7444933"/>
              <a:gd name="connsiteY127" fmla="*/ 5058166 h 5743966"/>
              <a:gd name="connsiteX128" fmla="*/ 1145733 w 7444933"/>
              <a:gd name="connsiteY128" fmla="*/ 5007366 h 5743966"/>
              <a:gd name="connsiteX129" fmla="*/ 1183833 w 7444933"/>
              <a:gd name="connsiteY129" fmla="*/ 4994666 h 5743966"/>
              <a:gd name="connsiteX130" fmla="*/ 1260033 w 7444933"/>
              <a:gd name="connsiteY130" fmla="*/ 4943866 h 5743966"/>
              <a:gd name="connsiteX131" fmla="*/ 1298133 w 7444933"/>
              <a:gd name="connsiteY131" fmla="*/ 4918466 h 5743966"/>
              <a:gd name="connsiteX132" fmla="*/ 1336233 w 7444933"/>
              <a:gd name="connsiteY132" fmla="*/ 4893066 h 5743966"/>
              <a:gd name="connsiteX133" fmla="*/ 1399733 w 7444933"/>
              <a:gd name="connsiteY133" fmla="*/ 4842266 h 5743966"/>
              <a:gd name="connsiteX134" fmla="*/ 1475933 w 7444933"/>
              <a:gd name="connsiteY134" fmla="*/ 4791466 h 5743966"/>
              <a:gd name="connsiteX135" fmla="*/ 1514033 w 7444933"/>
              <a:gd name="connsiteY135" fmla="*/ 4766066 h 5743966"/>
              <a:gd name="connsiteX136" fmla="*/ 1552133 w 7444933"/>
              <a:gd name="connsiteY136" fmla="*/ 4740666 h 5743966"/>
              <a:gd name="connsiteX137" fmla="*/ 1590233 w 7444933"/>
              <a:gd name="connsiteY137" fmla="*/ 4727966 h 5743966"/>
              <a:gd name="connsiteX138" fmla="*/ 1628333 w 7444933"/>
              <a:gd name="connsiteY138" fmla="*/ 4689866 h 5743966"/>
              <a:gd name="connsiteX139" fmla="*/ 1717233 w 7444933"/>
              <a:gd name="connsiteY139" fmla="*/ 4651766 h 5743966"/>
              <a:gd name="connsiteX140" fmla="*/ 1755333 w 7444933"/>
              <a:gd name="connsiteY140" fmla="*/ 4613666 h 5743966"/>
              <a:gd name="connsiteX141" fmla="*/ 1780733 w 7444933"/>
              <a:gd name="connsiteY141" fmla="*/ 4575566 h 5743966"/>
              <a:gd name="connsiteX142" fmla="*/ 1818833 w 7444933"/>
              <a:gd name="connsiteY142" fmla="*/ 4562866 h 5743966"/>
              <a:gd name="connsiteX143" fmla="*/ 1882333 w 7444933"/>
              <a:gd name="connsiteY143" fmla="*/ 4486666 h 5743966"/>
              <a:gd name="connsiteX144" fmla="*/ 1945833 w 7444933"/>
              <a:gd name="connsiteY144" fmla="*/ 4410466 h 5743966"/>
              <a:gd name="connsiteX145" fmla="*/ 1983933 w 7444933"/>
              <a:gd name="connsiteY145" fmla="*/ 4334266 h 5743966"/>
              <a:gd name="connsiteX146" fmla="*/ 2022033 w 7444933"/>
              <a:gd name="connsiteY146" fmla="*/ 4308866 h 5743966"/>
              <a:gd name="connsiteX147" fmla="*/ 2060133 w 7444933"/>
              <a:gd name="connsiteY147" fmla="*/ 4270766 h 5743966"/>
              <a:gd name="connsiteX148" fmla="*/ 2098233 w 7444933"/>
              <a:gd name="connsiteY148" fmla="*/ 4194566 h 5743966"/>
              <a:gd name="connsiteX149" fmla="*/ 2110933 w 7444933"/>
              <a:gd name="connsiteY149" fmla="*/ 4156466 h 5743966"/>
              <a:gd name="connsiteX150" fmla="*/ 2136333 w 7444933"/>
              <a:gd name="connsiteY150" fmla="*/ 4118366 h 5743966"/>
              <a:gd name="connsiteX151" fmla="*/ 2149033 w 7444933"/>
              <a:gd name="connsiteY151" fmla="*/ 4080266 h 5743966"/>
              <a:gd name="connsiteX152" fmla="*/ 2174433 w 7444933"/>
              <a:gd name="connsiteY152" fmla="*/ 4042166 h 5743966"/>
              <a:gd name="connsiteX153" fmla="*/ 2199833 w 7444933"/>
              <a:gd name="connsiteY153" fmla="*/ 3953266 h 5743966"/>
              <a:gd name="connsiteX154" fmla="*/ 2263333 w 7444933"/>
              <a:gd name="connsiteY154" fmla="*/ 3864366 h 5743966"/>
              <a:gd name="connsiteX155" fmla="*/ 2288733 w 7444933"/>
              <a:gd name="connsiteY155" fmla="*/ 3826266 h 5743966"/>
              <a:gd name="connsiteX156" fmla="*/ 2326833 w 7444933"/>
              <a:gd name="connsiteY156" fmla="*/ 3800866 h 5743966"/>
              <a:gd name="connsiteX157" fmla="*/ 2364933 w 7444933"/>
              <a:gd name="connsiteY157" fmla="*/ 3762766 h 5743966"/>
              <a:gd name="connsiteX158" fmla="*/ 2403033 w 7444933"/>
              <a:gd name="connsiteY158" fmla="*/ 3750066 h 5743966"/>
              <a:gd name="connsiteX159" fmla="*/ 2441133 w 7444933"/>
              <a:gd name="connsiteY159" fmla="*/ 3724666 h 5743966"/>
              <a:gd name="connsiteX160" fmla="*/ 2479233 w 7444933"/>
              <a:gd name="connsiteY160" fmla="*/ 3711966 h 5743966"/>
              <a:gd name="connsiteX161" fmla="*/ 2517333 w 7444933"/>
              <a:gd name="connsiteY161" fmla="*/ 3686566 h 5743966"/>
              <a:gd name="connsiteX162" fmla="*/ 2593533 w 7444933"/>
              <a:gd name="connsiteY162" fmla="*/ 3661166 h 5743966"/>
              <a:gd name="connsiteX163" fmla="*/ 2631633 w 7444933"/>
              <a:gd name="connsiteY163" fmla="*/ 3648466 h 5743966"/>
              <a:gd name="connsiteX164" fmla="*/ 2923733 w 7444933"/>
              <a:gd name="connsiteY164" fmla="*/ 3661166 h 5743966"/>
              <a:gd name="connsiteX165" fmla="*/ 2974533 w 7444933"/>
              <a:gd name="connsiteY165" fmla="*/ 3699266 h 5743966"/>
              <a:gd name="connsiteX166" fmla="*/ 3050733 w 7444933"/>
              <a:gd name="connsiteY166" fmla="*/ 3750066 h 5743966"/>
              <a:gd name="connsiteX167" fmla="*/ 3088833 w 7444933"/>
              <a:gd name="connsiteY167" fmla="*/ 3788166 h 5743966"/>
              <a:gd name="connsiteX168" fmla="*/ 3139633 w 7444933"/>
              <a:gd name="connsiteY168" fmla="*/ 3800866 h 5743966"/>
              <a:gd name="connsiteX169" fmla="*/ 3190433 w 7444933"/>
              <a:gd name="connsiteY169" fmla="*/ 3838966 h 5743966"/>
              <a:gd name="connsiteX170" fmla="*/ 3228533 w 7444933"/>
              <a:gd name="connsiteY170" fmla="*/ 3851666 h 5743966"/>
              <a:gd name="connsiteX171" fmla="*/ 3266633 w 7444933"/>
              <a:gd name="connsiteY171" fmla="*/ 3877066 h 5743966"/>
              <a:gd name="connsiteX172" fmla="*/ 3292033 w 7444933"/>
              <a:gd name="connsiteY172" fmla="*/ 3915166 h 5743966"/>
              <a:gd name="connsiteX173" fmla="*/ 3330133 w 7444933"/>
              <a:gd name="connsiteY173" fmla="*/ 3965966 h 5743966"/>
              <a:gd name="connsiteX174" fmla="*/ 3342833 w 7444933"/>
              <a:gd name="connsiteY174" fmla="*/ 4016766 h 5743966"/>
              <a:gd name="connsiteX175" fmla="*/ 3355533 w 7444933"/>
              <a:gd name="connsiteY175" fmla="*/ 4054866 h 5743966"/>
              <a:gd name="connsiteX176" fmla="*/ 3380933 w 7444933"/>
              <a:gd name="connsiteY176" fmla="*/ 4105666 h 5743966"/>
              <a:gd name="connsiteX177" fmla="*/ 3406333 w 7444933"/>
              <a:gd name="connsiteY177" fmla="*/ 4143766 h 5743966"/>
              <a:gd name="connsiteX178" fmla="*/ 3431733 w 7444933"/>
              <a:gd name="connsiteY178" fmla="*/ 4219966 h 5743966"/>
              <a:gd name="connsiteX179" fmla="*/ 3457133 w 7444933"/>
              <a:gd name="connsiteY179" fmla="*/ 4296166 h 5743966"/>
              <a:gd name="connsiteX180" fmla="*/ 3469833 w 7444933"/>
              <a:gd name="connsiteY180" fmla="*/ 4334266 h 5743966"/>
              <a:gd name="connsiteX181" fmla="*/ 3482533 w 7444933"/>
              <a:gd name="connsiteY181" fmla="*/ 4410466 h 5743966"/>
              <a:gd name="connsiteX182" fmla="*/ 3571433 w 7444933"/>
              <a:gd name="connsiteY182" fmla="*/ 4524766 h 5743966"/>
              <a:gd name="connsiteX183" fmla="*/ 3685733 w 7444933"/>
              <a:gd name="connsiteY183" fmla="*/ 4550166 h 5743966"/>
              <a:gd name="connsiteX184" fmla="*/ 3698433 w 7444933"/>
              <a:gd name="connsiteY184" fmla="*/ 4588266 h 5743966"/>
              <a:gd name="connsiteX185" fmla="*/ 3685733 w 7444933"/>
              <a:gd name="connsiteY185" fmla="*/ 4677166 h 5743966"/>
              <a:gd name="connsiteX186" fmla="*/ 3622233 w 7444933"/>
              <a:gd name="connsiteY186" fmla="*/ 4791466 h 5743966"/>
              <a:gd name="connsiteX187" fmla="*/ 3584133 w 7444933"/>
              <a:gd name="connsiteY187" fmla="*/ 4829566 h 5743966"/>
              <a:gd name="connsiteX188" fmla="*/ 3546033 w 7444933"/>
              <a:gd name="connsiteY188" fmla="*/ 4842266 h 5743966"/>
              <a:gd name="connsiteX189" fmla="*/ 3469833 w 7444933"/>
              <a:gd name="connsiteY189" fmla="*/ 4893066 h 5743966"/>
              <a:gd name="connsiteX190" fmla="*/ 3368233 w 7444933"/>
              <a:gd name="connsiteY190" fmla="*/ 4918466 h 5743966"/>
              <a:gd name="connsiteX191" fmla="*/ 3253933 w 7444933"/>
              <a:gd name="connsiteY191" fmla="*/ 4969266 h 5743966"/>
              <a:gd name="connsiteX192" fmla="*/ 3215833 w 7444933"/>
              <a:gd name="connsiteY192" fmla="*/ 4981966 h 5743966"/>
              <a:gd name="connsiteX193" fmla="*/ 3165033 w 7444933"/>
              <a:gd name="connsiteY193" fmla="*/ 5058166 h 5743966"/>
              <a:gd name="connsiteX194" fmla="*/ 3139633 w 7444933"/>
              <a:gd name="connsiteY194" fmla="*/ 5096266 h 5743966"/>
              <a:gd name="connsiteX195" fmla="*/ 3126933 w 7444933"/>
              <a:gd name="connsiteY195" fmla="*/ 5134366 h 5743966"/>
              <a:gd name="connsiteX196" fmla="*/ 3101533 w 7444933"/>
              <a:gd name="connsiteY196" fmla="*/ 5223266 h 5743966"/>
              <a:gd name="connsiteX197" fmla="*/ 3139633 w 7444933"/>
              <a:gd name="connsiteY197" fmla="*/ 5388366 h 5743966"/>
              <a:gd name="connsiteX198" fmla="*/ 3152333 w 7444933"/>
              <a:gd name="connsiteY198" fmla="*/ 5426466 h 5743966"/>
              <a:gd name="connsiteX199" fmla="*/ 3177733 w 7444933"/>
              <a:gd name="connsiteY199" fmla="*/ 5464566 h 5743966"/>
              <a:gd name="connsiteX200" fmla="*/ 3177733 w 7444933"/>
              <a:gd name="connsiteY200" fmla="*/ 5591566 h 5743966"/>
              <a:gd name="connsiteX201" fmla="*/ 3190433 w 7444933"/>
              <a:gd name="connsiteY201" fmla="*/ 5528066 h 5743966"/>
              <a:gd name="connsiteX202" fmla="*/ 3215833 w 7444933"/>
              <a:gd name="connsiteY202" fmla="*/ 5451866 h 5743966"/>
              <a:gd name="connsiteX203" fmla="*/ 3241233 w 7444933"/>
              <a:gd name="connsiteY203" fmla="*/ 5362966 h 5743966"/>
              <a:gd name="connsiteX204" fmla="*/ 3304733 w 7444933"/>
              <a:gd name="connsiteY204" fmla="*/ 5286766 h 5743966"/>
              <a:gd name="connsiteX205" fmla="*/ 3342833 w 7444933"/>
              <a:gd name="connsiteY205" fmla="*/ 5235966 h 5743966"/>
              <a:gd name="connsiteX206" fmla="*/ 3368233 w 7444933"/>
              <a:gd name="connsiteY206" fmla="*/ 5185166 h 5743966"/>
              <a:gd name="connsiteX207" fmla="*/ 3444433 w 7444933"/>
              <a:gd name="connsiteY207" fmla="*/ 5134366 h 5743966"/>
              <a:gd name="connsiteX208" fmla="*/ 3482533 w 7444933"/>
              <a:gd name="connsiteY208" fmla="*/ 5096266 h 5743966"/>
              <a:gd name="connsiteX209" fmla="*/ 3507933 w 7444933"/>
              <a:gd name="connsiteY209" fmla="*/ 5058166 h 5743966"/>
              <a:gd name="connsiteX210" fmla="*/ 3546033 w 7444933"/>
              <a:gd name="connsiteY210" fmla="*/ 5045466 h 5743966"/>
              <a:gd name="connsiteX211" fmla="*/ 3584133 w 7444933"/>
              <a:gd name="connsiteY211" fmla="*/ 5020066 h 5743966"/>
              <a:gd name="connsiteX212" fmla="*/ 3647633 w 7444933"/>
              <a:gd name="connsiteY212" fmla="*/ 4969266 h 5743966"/>
              <a:gd name="connsiteX213" fmla="*/ 3723833 w 7444933"/>
              <a:gd name="connsiteY213" fmla="*/ 4893066 h 5743966"/>
              <a:gd name="connsiteX214" fmla="*/ 3736533 w 7444933"/>
              <a:gd name="connsiteY214" fmla="*/ 4854966 h 5743966"/>
              <a:gd name="connsiteX215" fmla="*/ 3800033 w 7444933"/>
              <a:gd name="connsiteY215" fmla="*/ 4766066 h 5743966"/>
              <a:gd name="connsiteX216" fmla="*/ 3838133 w 7444933"/>
              <a:gd name="connsiteY216" fmla="*/ 4689866 h 5743966"/>
              <a:gd name="connsiteX217" fmla="*/ 3863533 w 7444933"/>
              <a:gd name="connsiteY217" fmla="*/ 4600966 h 5743966"/>
              <a:gd name="connsiteX218" fmla="*/ 3876233 w 7444933"/>
              <a:gd name="connsiteY218" fmla="*/ 4562866 h 5743966"/>
              <a:gd name="connsiteX219" fmla="*/ 3850833 w 7444933"/>
              <a:gd name="connsiteY219" fmla="*/ 4359666 h 5743966"/>
              <a:gd name="connsiteX220" fmla="*/ 3825433 w 7444933"/>
              <a:gd name="connsiteY220" fmla="*/ 4308866 h 5743966"/>
              <a:gd name="connsiteX221" fmla="*/ 3800033 w 7444933"/>
              <a:gd name="connsiteY221" fmla="*/ 4270766 h 5743966"/>
              <a:gd name="connsiteX222" fmla="*/ 3749233 w 7444933"/>
              <a:gd name="connsiteY222" fmla="*/ 4232666 h 5743966"/>
              <a:gd name="connsiteX223" fmla="*/ 3673033 w 7444933"/>
              <a:gd name="connsiteY223" fmla="*/ 4181866 h 5743966"/>
              <a:gd name="connsiteX224" fmla="*/ 3647633 w 7444933"/>
              <a:gd name="connsiteY224" fmla="*/ 4143766 h 5743966"/>
              <a:gd name="connsiteX225" fmla="*/ 3622233 w 7444933"/>
              <a:gd name="connsiteY225" fmla="*/ 4042166 h 5743966"/>
              <a:gd name="connsiteX226" fmla="*/ 3647633 w 7444933"/>
              <a:gd name="connsiteY226" fmla="*/ 3851666 h 5743966"/>
              <a:gd name="connsiteX227" fmla="*/ 3673033 w 7444933"/>
              <a:gd name="connsiteY227" fmla="*/ 3750066 h 5743966"/>
              <a:gd name="connsiteX228" fmla="*/ 3698433 w 7444933"/>
              <a:gd name="connsiteY228" fmla="*/ 3711966 h 5743966"/>
              <a:gd name="connsiteX229" fmla="*/ 3711133 w 7444933"/>
              <a:gd name="connsiteY229" fmla="*/ 3673866 h 5743966"/>
              <a:gd name="connsiteX230" fmla="*/ 3749233 w 7444933"/>
              <a:gd name="connsiteY230" fmla="*/ 3635766 h 5743966"/>
              <a:gd name="connsiteX231" fmla="*/ 3774633 w 7444933"/>
              <a:gd name="connsiteY231" fmla="*/ 3597666 h 5743966"/>
              <a:gd name="connsiteX232" fmla="*/ 3812733 w 7444933"/>
              <a:gd name="connsiteY232" fmla="*/ 3584966 h 5743966"/>
              <a:gd name="connsiteX233" fmla="*/ 3850833 w 7444933"/>
              <a:gd name="connsiteY233" fmla="*/ 3559566 h 5743966"/>
              <a:gd name="connsiteX234" fmla="*/ 3888933 w 7444933"/>
              <a:gd name="connsiteY234" fmla="*/ 3546866 h 5743966"/>
              <a:gd name="connsiteX235" fmla="*/ 4041333 w 7444933"/>
              <a:gd name="connsiteY235" fmla="*/ 3521466 h 5743966"/>
              <a:gd name="connsiteX236" fmla="*/ 4168333 w 7444933"/>
              <a:gd name="connsiteY236" fmla="*/ 3496066 h 5743966"/>
              <a:gd name="connsiteX237" fmla="*/ 4371533 w 7444933"/>
              <a:gd name="connsiteY237" fmla="*/ 3483366 h 5743966"/>
              <a:gd name="connsiteX238" fmla="*/ 4892233 w 7444933"/>
              <a:gd name="connsiteY238" fmla="*/ 3496066 h 5743966"/>
              <a:gd name="connsiteX239" fmla="*/ 4943033 w 7444933"/>
              <a:gd name="connsiteY239" fmla="*/ 3508766 h 5743966"/>
              <a:gd name="connsiteX240" fmla="*/ 4981133 w 7444933"/>
              <a:gd name="connsiteY240" fmla="*/ 3534166 h 5743966"/>
              <a:gd name="connsiteX241" fmla="*/ 5070033 w 7444933"/>
              <a:gd name="connsiteY241" fmla="*/ 3559566 h 5743966"/>
              <a:gd name="connsiteX242" fmla="*/ 5146233 w 7444933"/>
              <a:gd name="connsiteY242" fmla="*/ 3610366 h 5743966"/>
              <a:gd name="connsiteX243" fmla="*/ 5222433 w 7444933"/>
              <a:gd name="connsiteY243" fmla="*/ 3661166 h 5743966"/>
              <a:gd name="connsiteX244" fmla="*/ 5260533 w 7444933"/>
              <a:gd name="connsiteY244" fmla="*/ 3686566 h 5743966"/>
              <a:gd name="connsiteX245" fmla="*/ 5324033 w 7444933"/>
              <a:gd name="connsiteY245" fmla="*/ 3750066 h 5743966"/>
              <a:gd name="connsiteX246" fmla="*/ 5387533 w 7444933"/>
              <a:gd name="connsiteY246" fmla="*/ 3838966 h 5743966"/>
              <a:gd name="connsiteX247" fmla="*/ 5412933 w 7444933"/>
              <a:gd name="connsiteY247" fmla="*/ 3927866 h 5743966"/>
              <a:gd name="connsiteX248" fmla="*/ 5463733 w 7444933"/>
              <a:gd name="connsiteY248" fmla="*/ 4042166 h 5743966"/>
              <a:gd name="connsiteX249" fmla="*/ 5476433 w 7444933"/>
              <a:gd name="connsiteY249" fmla="*/ 4131066 h 5743966"/>
              <a:gd name="connsiteX250" fmla="*/ 5489133 w 7444933"/>
              <a:gd name="connsiteY250" fmla="*/ 4181866 h 5743966"/>
              <a:gd name="connsiteX251" fmla="*/ 5501833 w 7444933"/>
              <a:gd name="connsiteY251" fmla="*/ 4258066 h 5743966"/>
              <a:gd name="connsiteX252" fmla="*/ 5489133 w 7444933"/>
              <a:gd name="connsiteY252" fmla="*/ 4651766 h 5743966"/>
              <a:gd name="connsiteX253" fmla="*/ 5476433 w 7444933"/>
              <a:gd name="connsiteY253" fmla="*/ 4715266 h 5743966"/>
              <a:gd name="connsiteX254" fmla="*/ 5451033 w 7444933"/>
              <a:gd name="connsiteY254" fmla="*/ 4969266 h 5743966"/>
              <a:gd name="connsiteX255" fmla="*/ 5425633 w 7444933"/>
              <a:gd name="connsiteY255" fmla="*/ 5007366 h 5743966"/>
              <a:gd name="connsiteX256" fmla="*/ 5412933 w 7444933"/>
              <a:gd name="connsiteY256" fmla="*/ 5058166 h 5743966"/>
              <a:gd name="connsiteX257" fmla="*/ 5336733 w 7444933"/>
              <a:gd name="connsiteY257" fmla="*/ 5108966 h 5743966"/>
              <a:gd name="connsiteX258" fmla="*/ 5247833 w 7444933"/>
              <a:gd name="connsiteY258" fmla="*/ 5147066 h 5743966"/>
              <a:gd name="connsiteX259" fmla="*/ 5222433 w 7444933"/>
              <a:gd name="connsiteY259" fmla="*/ 5185166 h 5743966"/>
              <a:gd name="connsiteX260" fmla="*/ 5158933 w 7444933"/>
              <a:gd name="connsiteY260" fmla="*/ 5261366 h 5743966"/>
              <a:gd name="connsiteX261" fmla="*/ 5146233 w 7444933"/>
              <a:gd name="connsiteY261" fmla="*/ 5299466 h 5743966"/>
              <a:gd name="connsiteX262" fmla="*/ 5120833 w 7444933"/>
              <a:gd name="connsiteY262" fmla="*/ 5426466 h 5743966"/>
              <a:gd name="connsiteX263" fmla="*/ 5108133 w 7444933"/>
              <a:gd name="connsiteY263" fmla="*/ 5502666 h 5743966"/>
              <a:gd name="connsiteX264" fmla="*/ 5082733 w 7444933"/>
              <a:gd name="connsiteY264" fmla="*/ 5540766 h 5743966"/>
              <a:gd name="connsiteX265" fmla="*/ 5006533 w 7444933"/>
              <a:gd name="connsiteY265" fmla="*/ 5566166 h 5743966"/>
              <a:gd name="connsiteX266" fmla="*/ 4993833 w 7444933"/>
              <a:gd name="connsiteY266" fmla="*/ 5743966 h 5743966"/>
              <a:gd name="connsiteX267" fmla="*/ 5031933 w 7444933"/>
              <a:gd name="connsiteY267" fmla="*/ 5655066 h 5743966"/>
              <a:gd name="connsiteX268" fmla="*/ 5057333 w 7444933"/>
              <a:gd name="connsiteY268" fmla="*/ 5604266 h 5743966"/>
              <a:gd name="connsiteX269" fmla="*/ 5095433 w 7444933"/>
              <a:gd name="connsiteY269" fmla="*/ 5566166 h 5743966"/>
              <a:gd name="connsiteX270" fmla="*/ 5184333 w 7444933"/>
              <a:gd name="connsiteY270" fmla="*/ 5439166 h 5743966"/>
              <a:gd name="connsiteX271" fmla="*/ 5298633 w 7444933"/>
              <a:gd name="connsiteY271" fmla="*/ 5324866 h 5743966"/>
              <a:gd name="connsiteX272" fmla="*/ 5336733 w 7444933"/>
              <a:gd name="connsiteY272" fmla="*/ 5286766 h 5743966"/>
              <a:gd name="connsiteX273" fmla="*/ 5362133 w 7444933"/>
              <a:gd name="connsiteY273" fmla="*/ 5248666 h 5743966"/>
              <a:gd name="connsiteX274" fmla="*/ 5438333 w 7444933"/>
              <a:gd name="connsiteY274" fmla="*/ 5197866 h 5743966"/>
              <a:gd name="connsiteX275" fmla="*/ 5476433 w 7444933"/>
              <a:gd name="connsiteY275" fmla="*/ 5159766 h 5743966"/>
              <a:gd name="connsiteX276" fmla="*/ 5527233 w 7444933"/>
              <a:gd name="connsiteY276" fmla="*/ 5083566 h 5743966"/>
              <a:gd name="connsiteX277" fmla="*/ 5603433 w 7444933"/>
              <a:gd name="connsiteY277" fmla="*/ 5007366 h 5743966"/>
              <a:gd name="connsiteX278" fmla="*/ 5616133 w 7444933"/>
              <a:gd name="connsiteY278" fmla="*/ 4969266 h 5743966"/>
              <a:gd name="connsiteX279" fmla="*/ 5666933 w 7444933"/>
              <a:gd name="connsiteY279" fmla="*/ 4893066 h 5743966"/>
              <a:gd name="connsiteX280" fmla="*/ 5705033 w 7444933"/>
              <a:gd name="connsiteY280" fmla="*/ 4791466 h 5743966"/>
              <a:gd name="connsiteX281" fmla="*/ 5730433 w 7444933"/>
              <a:gd name="connsiteY281" fmla="*/ 4715266 h 5743966"/>
              <a:gd name="connsiteX282" fmla="*/ 5743133 w 7444933"/>
              <a:gd name="connsiteY282" fmla="*/ 4677166 h 5743966"/>
              <a:gd name="connsiteX283" fmla="*/ 5730433 w 7444933"/>
              <a:gd name="connsiteY283" fmla="*/ 4143766 h 5743966"/>
              <a:gd name="connsiteX284" fmla="*/ 5717733 w 7444933"/>
              <a:gd name="connsiteY284" fmla="*/ 4067566 h 5743966"/>
              <a:gd name="connsiteX285" fmla="*/ 5666933 w 7444933"/>
              <a:gd name="connsiteY285" fmla="*/ 3991366 h 5743966"/>
              <a:gd name="connsiteX286" fmla="*/ 5616133 w 7444933"/>
              <a:gd name="connsiteY286" fmla="*/ 3978666 h 5743966"/>
              <a:gd name="connsiteX287" fmla="*/ 5578033 w 7444933"/>
              <a:gd name="connsiteY287" fmla="*/ 3965966 h 5743966"/>
              <a:gd name="connsiteX288" fmla="*/ 5539933 w 7444933"/>
              <a:gd name="connsiteY288" fmla="*/ 3851666 h 5743966"/>
              <a:gd name="connsiteX289" fmla="*/ 5527233 w 7444933"/>
              <a:gd name="connsiteY289" fmla="*/ 3813566 h 5743966"/>
              <a:gd name="connsiteX290" fmla="*/ 5514533 w 7444933"/>
              <a:gd name="connsiteY290" fmla="*/ 3762766 h 5743966"/>
              <a:gd name="connsiteX291" fmla="*/ 5501833 w 7444933"/>
              <a:gd name="connsiteY291" fmla="*/ 3699266 h 5743966"/>
              <a:gd name="connsiteX292" fmla="*/ 5438333 w 7444933"/>
              <a:gd name="connsiteY292" fmla="*/ 3635766 h 5743966"/>
              <a:gd name="connsiteX293" fmla="*/ 5362133 w 7444933"/>
              <a:gd name="connsiteY293" fmla="*/ 3584966 h 5743966"/>
              <a:gd name="connsiteX294" fmla="*/ 5324033 w 7444933"/>
              <a:gd name="connsiteY294" fmla="*/ 3546866 h 5743966"/>
              <a:gd name="connsiteX295" fmla="*/ 5285933 w 7444933"/>
              <a:gd name="connsiteY295" fmla="*/ 3521466 h 5743966"/>
              <a:gd name="connsiteX296" fmla="*/ 5349433 w 7444933"/>
              <a:gd name="connsiteY296" fmla="*/ 3457966 h 5743966"/>
              <a:gd name="connsiteX297" fmla="*/ 5501833 w 7444933"/>
              <a:gd name="connsiteY297" fmla="*/ 3445266 h 5743966"/>
              <a:gd name="connsiteX298" fmla="*/ 5628833 w 7444933"/>
              <a:gd name="connsiteY298" fmla="*/ 3419866 h 5743966"/>
              <a:gd name="connsiteX299" fmla="*/ 5908233 w 7444933"/>
              <a:gd name="connsiteY299" fmla="*/ 3394466 h 5743966"/>
              <a:gd name="connsiteX300" fmla="*/ 6086033 w 7444933"/>
              <a:gd name="connsiteY300" fmla="*/ 3407166 h 5743966"/>
              <a:gd name="connsiteX301" fmla="*/ 6200333 w 7444933"/>
              <a:gd name="connsiteY301" fmla="*/ 3457966 h 5743966"/>
              <a:gd name="connsiteX302" fmla="*/ 6251133 w 7444933"/>
              <a:gd name="connsiteY302" fmla="*/ 3483366 h 5743966"/>
              <a:gd name="connsiteX303" fmla="*/ 6276533 w 7444933"/>
              <a:gd name="connsiteY303" fmla="*/ 3521466 h 5743966"/>
              <a:gd name="connsiteX304" fmla="*/ 6314633 w 7444933"/>
              <a:gd name="connsiteY304" fmla="*/ 3534166 h 5743966"/>
              <a:gd name="connsiteX305" fmla="*/ 6340033 w 7444933"/>
              <a:gd name="connsiteY305" fmla="*/ 4232666 h 5743966"/>
              <a:gd name="connsiteX306" fmla="*/ 6340033 w 7444933"/>
              <a:gd name="connsiteY306" fmla="*/ 4232666 h 5743966"/>
              <a:gd name="connsiteX307" fmla="*/ 6365433 w 7444933"/>
              <a:gd name="connsiteY307" fmla="*/ 4385066 h 5743966"/>
              <a:gd name="connsiteX308" fmla="*/ 6378133 w 7444933"/>
              <a:gd name="connsiteY308" fmla="*/ 4435866 h 5743966"/>
              <a:gd name="connsiteX309" fmla="*/ 6403533 w 7444933"/>
              <a:gd name="connsiteY309" fmla="*/ 4575566 h 5743966"/>
              <a:gd name="connsiteX310" fmla="*/ 6428933 w 7444933"/>
              <a:gd name="connsiteY310" fmla="*/ 4664466 h 5743966"/>
              <a:gd name="connsiteX311" fmla="*/ 6454333 w 7444933"/>
              <a:gd name="connsiteY311" fmla="*/ 4702566 h 5743966"/>
              <a:gd name="connsiteX312" fmla="*/ 6467033 w 7444933"/>
              <a:gd name="connsiteY312" fmla="*/ 4740666 h 5743966"/>
              <a:gd name="connsiteX313" fmla="*/ 6441633 w 7444933"/>
              <a:gd name="connsiteY313" fmla="*/ 4626366 h 5743966"/>
              <a:gd name="connsiteX314" fmla="*/ 6428933 w 7444933"/>
              <a:gd name="connsiteY314" fmla="*/ 4448566 h 5743966"/>
              <a:gd name="connsiteX315" fmla="*/ 6403533 w 7444933"/>
              <a:gd name="connsiteY315" fmla="*/ 4334266 h 5743966"/>
              <a:gd name="connsiteX316" fmla="*/ 6378133 w 7444933"/>
              <a:gd name="connsiteY316" fmla="*/ 4194566 h 5743966"/>
              <a:gd name="connsiteX317" fmla="*/ 6390833 w 7444933"/>
              <a:gd name="connsiteY317" fmla="*/ 3750066 h 5743966"/>
              <a:gd name="connsiteX318" fmla="*/ 6416233 w 7444933"/>
              <a:gd name="connsiteY318" fmla="*/ 3711966 h 5743966"/>
              <a:gd name="connsiteX319" fmla="*/ 6492433 w 7444933"/>
              <a:gd name="connsiteY319" fmla="*/ 3635766 h 5743966"/>
              <a:gd name="connsiteX320" fmla="*/ 6581333 w 7444933"/>
              <a:gd name="connsiteY320" fmla="*/ 3546866 h 5743966"/>
              <a:gd name="connsiteX321" fmla="*/ 6619433 w 7444933"/>
              <a:gd name="connsiteY321" fmla="*/ 3521466 h 5743966"/>
              <a:gd name="connsiteX322" fmla="*/ 7241733 w 7444933"/>
              <a:gd name="connsiteY322" fmla="*/ 3508766 h 5743966"/>
              <a:gd name="connsiteX323" fmla="*/ 7381433 w 7444933"/>
              <a:gd name="connsiteY323" fmla="*/ 3496066 h 5743966"/>
              <a:gd name="connsiteX324" fmla="*/ 7419533 w 7444933"/>
              <a:gd name="connsiteY324" fmla="*/ 3483366 h 5743966"/>
              <a:gd name="connsiteX325" fmla="*/ 7444933 w 7444933"/>
              <a:gd name="connsiteY325" fmla="*/ 3445266 h 5743966"/>
              <a:gd name="connsiteX326" fmla="*/ 7152833 w 7444933"/>
              <a:gd name="connsiteY326" fmla="*/ 3419866 h 5743966"/>
              <a:gd name="connsiteX327" fmla="*/ 7114733 w 7444933"/>
              <a:gd name="connsiteY327" fmla="*/ 3407166 h 5743966"/>
              <a:gd name="connsiteX328" fmla="*/ 7013133 w 7444933"/>
              <a:gd name="connsiteY328" fmla="*/ 3381766 h 5743966"/>
              <a:gd name="connsiteX329" fmla="*/ 6873433 w 7444933"/>
              <a:gd name="connsiteY329" fmla="*/ 3343666 h 5743966"/>
              <a:gd name="connsiteX330" fmla="*/ 6784533 w 7444933"/>
              <a:gd name="connsiteY330" fmla="*/ 3318266 h 5743966"/>
              <a:gd name="connsiteX331" fmla="*/ 6733733 w 7444933"/>
              <a:gd name="connsiteY331" fmla="*/ 3305566 h 5743966"/>
              <a:gd name="connsiteX332" fmla="*/ 6073333 w 7444933"/>
              <a:gd name="connsiteY332" fmla="*/ 3292866 h 5743966"/>
              <a:gd name="connsiteX333" fmla="*/ 5933633 w 7444933"/>
              <a:gd name="connsiteY333" fmla="*/ 3254766 h 5743966"/>
              <a:gd name="connsiteX334" fmla="*/ 5882833 w 7444933"/>
              <a:gd name="connsiteY334" fmla="*/ 3242066 h 5743966"/>
              <a:gd name="connsiteX335" fmla="*/ 5844733 w 7444933"/>
              <a:gd name="connsiteY335" fmla="*/ 3229366 h 5743966"/>
              <a:gd name="connsiteX336" fmla="*/ 5412933 w 7444933"/>
              <a:gd name="connsiteY336" fmla="*/ 3216666 h 5743966"/>
              <a:gd name="connsiteX337" fmla="*/ 5298633 w 7444933"/>
              <a:gd name="connsiteY337" fmla="*/ 3191266 h 5743966"/>
              <a:gd name="connsiteX338" fmla="*/ 5222433 w 7444933"/>
              <a:gd name="connsiteY338" fmla="*/ 3165866 h 5743966"/>
              <a:gd name="connsiteX339" fmla="*/ 5184333 w 7444933"/>
              <a:gd name="connsiteY339" fmla="*/ 3153166 h 5743966"/>
              <a:gd name="connsiteX340" fmla="*/ 5146233 w 7444933"/>
              <a:gd name="connsiteY340" fmla="*/ 3140466 h 5743966"/>
              <a:gd name="connsiteX341" fmla="*/ 5108133 w 7444933"/>
              <a:gd name="connsiteY341" fmla="*/ 3115066 h 5743966"/>
              <a:gd name="connsiteX342" fmla="*/ 5070033 w 7444933"/>
              <a:gd name="connsiteY342" fmla="*/ 3102366 h 5743966"/>
              <a:gd name="connsiteX343" fmla="*/ 5019233 w 7444933"/>
              <a:gd name="connsiteY343" fmla="*/ 3076966 h 5743966"/>
              <a:gd name="connsiteX344" fmla="*/ 4981133 w 7444933"/>
              <a:gd name="connsiteY344" fmla="*/ 3051566 h 5743966"/>
              <a:gd name="connsiteX345" fmla="*/ 4943033 w 7444933"/>
              <a:gd name="connsiteY345" fmla="*/ 3038866 h 5743966"/>
              <a:gd name="connsiteX346" fmla="*/ 4866833 w 7444933"/>
              <a:gd name="connsiteY346" fmla="*/ 2988066 h 5743966"/>
              <a:gd name="connsiteX347" fmla="*/ 4828733 w 7444933"/>
              <a:gd name="connsiteY347" fmla="*/ 2962666 h 5743966"/>
              <a:gd name="connsiteX348" fmla="*/ 4701733 w 7444933"/>
              <a:gd name="connsiteY348" fmla="*/ 2924566 h 5743966"/>
              <a:gd name="connsiteX349" fmla="*/ 4663633 w 7444933"/>
              <a:gd name="connsiteY349" fmla="*/ 2911866 h 5743966"/>
              <a:gd name="connsiteX350" fmla="*/ 4574733 w 7444933"/>
              <a:gd name="connsiteY350" fmla="*/ 2899166 h 5743966"/>
              <a:gd name="connsiteX351" fmla="*/ 4549333 w 7444933"/>
              <a:gd name="connsiteY351" fmla="*/ 2797566 h 5743966"/>
              <a:gd name="connsiteX352" fmla="*/ 4587433 w 7444933"/>
              <a:gd name="connsiteY352" fmla="*/ 2543566 h 5743966"/>
              <a:gd name="connsiteX353" fmla="*/ 4562033 w 7444933"/>
              <a:gd name="connsiteY353" fmla="*/ 2454666 h 5743966"/>
              <a:gd name="connsiteX354" fmla="*/ 4498533 w 7444933"/>
              <a:gd name="connsiteY354" fmla="*/ 2365766 h 5743966"/>
              <a:gd name="connsiteX355" fmla="*/ 4460433 w 7444933"/>
              <a:gd name="connsiteY355" fmla="*/ 2251466 h 5743966"/>
              <a:gd name="connsiteX356" fmla="*/ 4447733 w 7444933"/>
              <a:gd name="connsiteY356" fmla="*/ 2213366 h 5743966"/>
              <a:gd name="connsiteX357" fmla="*/ 4447733 w 7444933"/>
              <a:gd name="connsiteY357" fmla="*/ 1972066 h 5743966"/>
              <a:gd name="connsiteX358" fmla="*/ 4473133 w 7444933"/>
              <a:gd name="connsiteY358" fmla="*/ 1933966 h 5743966"/>
              <a:gd name="connsiteX359" fmla="*/ 4523933 w 7444933"/>
              <a:gd name="connsiteY359" fmla="*/ 1857766 h 5743966"/>
              <a:gd name="connsiteX360" fmla="*/ 4587433 w 7444933"/>
              <a:gd name="connsiteY360" fmla="*/ 1806966 h 5743966"/>
              <a:gd name="connsiteX361" fmla="*/ 4625533 w 7444933"/>
              <a:gd name="connsiteY361" fmla="*/ 1768866 h 5743966"/>
              <a:gd name="connsiteX362" fmla="*/ 4663633 w 7444933"/>
              <a:gd name="connsiteY362" fmla="*/ 1756166 h 5743966"/>
              <a:gd name="connsiteX363" fmla="*/ 4714433 w 7444933"/>
              <a:gd name="connsiteY363" fmla="*/ 1730766 h 5743966"/>
              <a:gd name="connsiteX364" fmla="*/ 4841433 w 7444933"/>
              <a:gd name="connsiteY364" fmla="*/ 1641866 h 5743966"/>
              <a:gd name="connsiteX365" fmla="*/ 4930333 w 7444933"/>
              <a:gd name="connsiteY365" fmla="*/ 1603766 h 5743966"/>
              <a:gd name="connsiteX366" fmla="*/ 4993833 w 7444933"/>
              <a:gd name="connsiteY366" fmla="*/ 1578366 h 5743966"/>
              <a:gd name="connsiteX367" fmla="*/ 5057333 w 7444933"/>
              <a:gd name="connsiteY367" fmla="*/ 1565666 h 5743966"/>
              <a:gd name="connsiteX368" fmla="*/ 5108133 w 7444933"/>
              <a:gd name="connsiteY368" fmla="*/ 1552966 h 5743966"/>
              <a:gd name="connsiteX369" fmla="*/ 5146233 w 7444933"/>
              <a:gd name="connsiteY369" fmla="*/ 1527566 h 5743966"/>
              <a:gd name="connsiteX370" fmla="*/ 5349433 w 7444933"/>
              <a:gd name="connsiteY370" fmla="*/ 1502166 h 5743966"/>
              <a:gd name="connsiteX371" fmla="*/ 5552633 w 7444933"/>
              <a:gd name="connsiteY371" fmla="*/ 1502166 h 5743966"/>
              <a:gd name="connsiteX372" fmla="*/ 5590733 w 7444933"/>
              <a:gd name="connsiteY372" fmla="*/ 1514866 h 5743966"/>
              <a:gd name="connsiteX373" fmla="*/ 5666933 w 7444933"/>
              <a:gd name="connsiteY373" fmla="*/ 1578366 h 5743966"/>
              <a:gd name="connsiteX374" fmla="*/ 5705033 w 7444933"/>
              <a:gd name="connsiteY374" fmla="*/ 1654566 h 5743966"/>
              <a:gd name="connsiteX375" fmla="*/ 5730433 w 7444933"/>
              <a:gd name="connsiteY375" fmla="*/ 1756166 h 5743966"/>
              <a:gd name="connsiteX376" fmla="*/ 5717733 w 7444933"/>
              <a:gd name="connsiteY376" fmla="*/ 2162566 h 5743966"/>
              <a:gd name="connsiteX377" fmla="*/ 5666933 w 7444933"/>
              <a:gd name="connsiteY377" fmla="*/ 2276866 h 5743966"/>
              <a:gd name="connsiteX378" fmla="*/ 5590733 w 7444933"/>
              <a:gd name="connsiteY378" fmla="*/ 2378466 h 5743966"/>
              <a:gd name="connsiteX379" fmla="*/ 5552633 w 7444933"/>
              <a:gd name="connsiteY379" fmla="*/ 2454666 h 5743966"/>
              <a:gd name="connsiteX380" fmla="*/ 5514533 w 7444933"/>
              <a:gd name="connsiteY380" fmla="*/ 2505466 h 5743966"/>
              <a:gd name="connsiteX381" fmla="*/ 5552633 w 7444933"/>
              <a:gd name="connsiteY381" fmla="*/ 2467366 h 5743966"/>
              <a:gd name="connsiteX382" fmla="*/ 5590733 w 7444933"/>
              <a:gd name="connsiteY382" fmla="*/ 2441966 h 5743966"/>
              <a:gd name="connsiteX383" fmla="*/ 5641533 w 7444933"/>
              <a:gd name="connsiteY383" fmla="*/ 2403866 h 5743966"/>
              <a:gd name="connsiteX384" fmla="*/ 5705033 w 7444933"/>
              <a:gd name="connsiteY384" fmla="*/ 2340366 h 5743966"/>
              <a:gd name="connsiteX385" fmla="*/ 5755833 w 7444933"/>
              <a:gd name="connsiteY385" fmla="*/ 2251466 h 5743966"/>
              <a:gd name="connsiteX386" fmla="*/ 5768533 w 7444933"/>
              <a:gd name="connsiteY386" fmla="*/ 2213366 h 5743966"/>
              <a:gd name="connsiteX387" fmla="*/ 5806633 w 7444933"/>
              <a:gd name="connsiteY387" fmla="*/ 2162566 h 5743966"/>
              <a:gd name="connsiteX388" fmla="*/ 5819333 w 7444933"/>
              <a:gd name="connsiteY388" fmla="*/ 2111766 h 5743966"/>
              <a:gd name="connsiteX389" fmla="*/ 5844733 w 7444933"/>
              <a:gd name="connsiteY389" fmla="*/ 2035566 h 5743966"/>
              <a:gd name="connsiteX390" fmla="*/ 5870133 w 7444933"/>
              <a:gd name="connsiteY390" fmla="*/ 1781566 h 5743966"/>
              <a:gd name="connsiteX391" fmla="*/ 5895533 w 7444933"/>
              <a:gd name="connsiteY391" fmla="*/ 1705366 h 5743966"/>
              <a:gd name="connsiteX392" fmla="*/ 5908233 w 7444933"/>
              <a:gd name="connsiteY392" fmla="*/ 1667266 h 5743966"/>
              <a:gd name="connsiteX393" fmla="*/ 5920933 w 7444933"/>
              <a:gd name="connsiteY393" fmla="*/ 1616466 h 5743966"/>
              <a:gd name="connsiteX394" fmla="*/ 5959033 w 7444933"/>
              <a:gd name="connsiteY394" fmla="*/ 1591066 h 5743966"/>
              <a:gd name="connsiteX395" fmla="*/ 6136833 w 7444933"/>
              <a:gd name="connsiteY395" fmla="*/ 1629166 h 5743966"/>
              <a:gd name="connsiteX396" fmla="*/ 6162233 w 7444933"/>
              <a:gd name="connsiteY396" fmla="*/ 1667266 h 5743966"/>
              <a:gd name="connsiteX397" fmla="*/ 6174933 w 7444933"/>
              <a:gd name="connsiteY397" fmla="*/ 1718066 h 5743966"/>
              <a:gd name="connsiteX398" fmla="*/ 6213033 w 7444933"/>
              <a:gd name="connsiteY398" fmla="*/ 1845066 h 5743966"/>
              <a:gd name="connsiteX399" fmla="*/ 6225733 w 7444933"/>
              <a:gd name="connsiteY399" fmla="*/ 1921266 h 5743966"/>
              <a:gd name="connsiteX400" fmla="*/ 6276533 w 7444933"/>
              <a:gd name="connsiteY400" fmla="*/ 2048266 h 5743966"/>
              <a:gd name="connsiteX401" fmla="*/ 6289233 w 7444933"/>
              <a:gd name="connsiteY401" fmla="*/ 2086366 h 5743966"/>
              <a:gd name="connsiteX402" fmla="*/ 6327333 w 7444933"/>
              <a:gd name="connsiteY402" fmla="*/ 2124466 h 5743966"/>
              <a:gd name="connsiteX403" fmla="*/ 6340033 w 7444933"/>
              <a:gd name="connsiteY403" fmla="*/ 2162566 h 5743966"/>
              <a:gd name="connsiteX404" fmla="*/ 6378133 w 7444933"/>
              <a:gd name="connsiteY404" fmla="*/ 2200666 h 5743966"/>
              <a:gd name="connsiteX405" fmla="*/ 6365433 w 7444933"/>
              <a:gd name="connsiteY405" fmla="*/ 2111766 h 5743966"/>
              <a:gd name="connsiteX406" fmla="*/ 6327333 w 7444933"/>
              <a:gd name="connsiteY406" fmla="*/ 1946666 h 5743966"/>
              <a:gd name="connsiteX407" fmla="*/ 6301933 w 7444933"/>
              <a:gd name="connsiteY407" fmla="*/ 1908566 h 5743966"/>
              <a:gd name="connsiteX408" fmla="*/ 6289233 w 7444933"/>
              <a:gd name="connsiteY408" fmla="*/ 1845066 h 5743966"/>
              <a:gd name="connsiteX409" fmla="*/ 6263833 w 7444933"/>
              <a:gd name="connsiteY409" fmla="*/ 1743466 h 5743966"/>
              <a:gd name="connsiteX410" fmla="*/ 6251133 w 7444933"/>
              <a:gd name="connsiteY410" fmla="*/ 1679966 h 5743966"/>
              <a:gd name="connsiteX411" fmla="*/ 6238433 w 7444933"/>
              <a:gd name="connsiteY411" fmla="*/ 1629166 h 5743966"/>
              <a:gd name="connsiteX412" fmla="*/ 6200333 w 7444933"/>
              <a:gd name="connsiteY412" fmla="*/ 1552966 h 5743966"/>
              <a:gd name="connsiteX413" fmla="*/ 6162233 w 7444933"/>
              <a:gd name="connsiteY413" fmla="*/ 1527566 h 5743966"/>
              <a:gd name="connsiteX414" fmla="*/ 6124133 w 7444933"/>
              <a:gd name="connsiteY414" fmla="*/ 1489466 h 5743966"/>
              <a:gd name="connsiteX415" fmla="*/ 6073333 w 7444933"/>
              <a:gd name="connsiteY415" fmla="*/ 1476766 h 5743966"/>
              <a:gd name="connsiteX416" fmla="*/ 5933633 w 7444933"/>
              <a:gd name="connsiteY416" fmla="*/ 1451366 h 5743966"/>
              <a:gd name="connsiteX417" fmla="*/ 5832033 w 7444933"/>
              <a:gd name="connsiteY417" fmla="*/ 1425966 h 5743966"/>
              <a:gd name="connsiteX418" fmla="*/ 5603433 w 7444933"/>
              <a:gd name="connsiteY418" fmla="*/ 1387866 h 5743966"/>
              <a:gd name="connsiteX419" fmla="*/ 5184333 w 7444933"/>
              <a:gd name="connsiteY419" fmla="*/ 1375166 h 5743966"/>
              <a:gd name="connsiteX420" fmla="*/ 4993833 w 7444933"/>
              <a:gd name="connsiteY420" fmla="*/ 1387866 h 5743966"/>
              <a:gd name="connsiteX421" fmla="*/ 4955733 w 7444933"/>
              <a:gd name="connsiteY421" fmla="*/ 1400566 h 5743966"/>
              <a:gd name="connsiteX422" fmla="*/ 4866833 w 7444933"/>
              <a:gd name="connsiteY422" fmla="*/ 1413266 h 5743966"/>
              <a:gd name="connsiteX423" fmla="*/ 4828733 w 7444933"/>
              <a:gd name="connsiteY423" fmla="*/ 1438666 h 5743966"/>
              <a:gd name="connsiteX424" fmla="*/ 4752533 w 7444933"/>
              <a:gd name="connsiteY424" fmla="*/ 1451366 h 5743966"/>
              <a:gd name="connsiteX425" fmla="*/ 4600133 w 7444933"/>
              <a:gd name="connsiteY425" fmla="*/ 1489466 h 5743966"/>
              <a:gd name="connsiteX426" fmla="*/ 4562033 w 7444933"/>
              <a:gd name="connsiteY426" fmla="*/ 1514866 h 5743966"/>
              <a:gd name="connsiteX427" fmla="*/ 4447733 w 7444933"/>
              <a:gd name="connsiteY427" fmla="*/ 1552966 h 5743966"/>
              <a:gd name="connsiteX428" fmla="*/ 4409633 w 7444933"/>
              <a:gd name="connsiteY428" fmla="*/ 1565666 h 5743966"/>
              <a:gd name="connsiteX429" fmla="*/ 4371533 w 7444933"/>
              <a:gd name="connsiteY429" fmla="*/ 1578366 h 5743966"/>
              <a:gd name="connsiteX430" fmla="*/ 4282633 w 7444933"/>
              <a:gd name="connsiteY430" fmla="*/ 1616466 h 5743966"/>
              <a:gd name="connsiteX431" fmla="*/ 4231833 w 7444933"/>
              <a:gd name="connsiteY431" fmla="*/ 1667266 h 5743966"/>
              <a:gd name="connsiteX432" fmla="*/ 4130233 w 7444933"/>
              <a:gd name="connsiteY432" fmla="*/ 1718066 h 5743966"/>
              <a:gd name="connsiteX433" fmla="*/ 4054033 w 7444933"/>
              <a:gd name="connsiteY433" fmla="*/ 1768866 h 5743966"/>
              <a:gd name="connsiteX434" fmla="*/ 3939733 w 7444933"/>
              <a:gd name="connsiteY434" fmla="*/ 1857766 h 5743966"/>
              <a:gd name="connsiteX435" fmla="*/ 3850833 w 7444933"/>
              <a:gd name="connsiteY435" fmla="*/ 1908566 h 5743966"/>
              <a:gd name="connsiteX436" fmla="*/ 3812733 w 7444933"/>
              <a:gd name="connsiteY436" fmla="*/ 1921266 h 5743966"/>
              <a:gd name="connsiteX437" fmla="*/ 3698433 w 7444933"/>
              <a:gd name="connsiteY437" fmla="*/ 1870466 h 5743966"/>
              <a:gd name="connsiteX438" fmla="*/ 3673033 w 7444933"/>
              <a:gd name="connsiteY438" fmla="*/ 1794266 h 5743966"/>
              <a:gd name="connsiteX439" fmla="*/ 3660333 w 7444933"/>
              <a:gd name="connsiteY439" fmla="*/ 1756166 h 5743966"/>
              <a:gd name="connsiteX440" fmla="*/ 3647633 w 7444933"/>
              <a:gd name="connsiteY440" fmla="*/ 1718066 h 5743966"/>
              <a:gd name="connsiteX441" fmla="*/ 3660333 w 7444933"/>
              <a:gd name="connsiteY441" fmla="*/ 1438666 h 5743966"/>
              <a:gd name="connsiteX442" fmla="*/ 3685733 w 7444933"/>
              <a:gd name="connsiteY442" fmla="*/ 1387866 h 5743966"/>
              <a:gd name="connsiteX443" fmla="*/ 3774633 w 7444933"/>
              <a:gd name="connsiteY443" fmla="*/ 1286266 h 5743966"/>
              <a:gd name="connsiteX444" fmla="*/ 3838133 w 7444933"/>
              <a:gd name="connsiteY444" fmla="*/ 1197366 h 5743966"/>
              <a:gd name="connsiteX445" fmla="*/ 3876233 w 7444933"/>
              <a:gd name="connsiteY445" fmla="*/ 1171966 h 5743966"/>
              <a:gd name="connsiteX446" fmla="*/ 3952433 w 7444933"/>
              <a:gd name="connsiteY446" fmla="*/ 1095766 h 5743966"/>
              <a:gd name="connsiteX447" fmla="*/ 3952433 w 7444933"/>
              <a:gd name="connsiteY447" fmla="*/ 1095766 h 5743966"/>
              <a:gd name="connsiteX448" fmla="*/ 4028633 w 7444933"/>
              <a:gd name="connsiteY448" fmla="*/ 1032266 h 5743966"/>
              <a:gd name="connsiteX449" fmla="*/ 4130233 w 7444933"/>
              <a:gd name="connsiteY449" fmla="*/ 943366 h 5743966"/>
              <a:gd name="connsiteX450" fmla="*/ 4168333 w 7444933"/>
              <a:gd name="connsiteY450" fmla="*/ 917966 h 5743966"/>
              <a:gd name="connsiteX451" fmla="*/ 4193733 w 7444933"/>
              <a:gd name="connsiteY451" fmla="*/ 879866 h 5743966"/>
              <a:gd name="connsiteX452" fmla="*/ 4282633 w 7444933"/>
              <a:gd name="connsiteY452" fmla="*/ 816366 h 5743966"/>
              <a:gd name="connsiteX453" fmla="*/ 4333433 w 7444933"/>
              <a:gd name="connsiteY453" fmla="*/ 790966 h 5743966"/>
              <a:gd name="connsiteX454" fmla="*/ 4371533 w 7444933"/>
              <a:gd name="connsiteY454" fmla="*/ 765566 h 5743966"/>
              <a:gd name="connsiteX455" fmla="*/ 4396933 w 7444933"/>
              <a:gd name="connsiteY455" fmla="*/ 727466 h 5743966"/>
              <a:gd name="connsiteX456" fmla="*/ 4435033 w 7444933"/>
              <a:gd name="connsiteY456" fmla="*/ 714766 h 5743966"/>
              <a:gd name="connsiteX457" fmla="*/ 4511233 w 7444933"/>
              <a:gd name="connsiteY457" fmla="*/ 663966 h 5743966"/>
              <a:gd name="connsiteX458" fmla="*/ 4511233 w 7444933"/>
              <a:gd name="connsiteY458" fmla="*/ 663966 h 5743966"/>
              <a:gd name="connsiteX459" fmla="*/ 4574733 w 7444933"/>
              <a:gd name="connsiteY459" fmla="*/ 587766 h 5743966"/>
              <a:gd name="connsiteX460" fmla="*/ 4663633 w 7444933"/>
              <a:gd name="connsiteY460" fmla="*/ 473466 h 5743966"/>
              <a:gd name="connsiteX461" fmla="*/ 4701733 w 7444933"/>
              <a:gd name="connsiteY461" fmla="*/ 333766 h 5743966"/>
              <a:gd name="connsiteX462" fmla="*/ 4689033 w 7444933"/>
              <a:gd name="connsiteY462" fmla="*/ 206766 h 5743966"/>
              <a:gd name="connsiteX463" fmla="*/ 4650933 w 7444933"/>
              <a:gd name="connsiteY463" fmla="*/ 282966 h 5743966"/>
              <a:gd name="connsiteX464" fmla="*/ 4600133 w 7444933"/>
              <a:gd name="connsiteY464" fmla="*/ 359166 h 5743966"/>
              <a:gd name="connsiteX465" fmla="*/ 4574733 w 7444933"/>
              <a:gd name="connsiteY465" fmla="*/ 397266 h 5743966"/>
              <a:gd name="connsiteX466" fmla="*/ 4498533 w 7444933"/>
              <a:gd name="connsiteY466" fmla="*/ 473466 h 5743966"/>
              <a:gd name="connsiteX467" fmla="*/ 4460433 w 7444933"/>
              <a:gd name="connsiteY467" fmla="*/ 511566 h 5743966"/>
              <a:gd name="connsiteX468" fmla="*/ 4384233 w 7444933"/>
              <a:gd name="connsiteY468" fmla="*/ 562366 h 5743966"/>
              <a:gd name="connsiteX469" fmla="*/ 4346133 w 7444933"/>
              <a:gd name="connsiteY469" fmla="*/ 587766 h 5743966"/>
              <a:gd name="connsiteX470" fmla="*/ 4308033 w 7444933"/>
              <a:gd name="connsiteY470" fmla="*/ 600466 h 5743966"/>
              <a:gd name="connsiteX471" fmla="*/ 4269933 w 7444933"/>
              <a:gd name="connsiteY471" fmla="*/ 625866 h 5743966"/>
              <a:gd name="connsiteX472" fmla="*/ 4219133 w 7444933"/>
              <a:gd name="connsiteY472" fmla="*/ 638566 h 5743966"/>
              <a:gd name="connsiteX473" fmla="*/ 4168333 w 7444933"/>
              <a:gd name="connsiteY473" fmla="*/ 663966 h 5743966"/>
              <a:gd name="connsiteX474" fmla="*/ 4130233 w 7444933"/>
              <a:gd name="connsiteY474" fmla="*/ 676666 h 5743966"/>
              <a:gd name="connsiteX475" fmla="*/ 4092133 w 7444933"/>
              <a:gd name="connsiteY475" fmla="*/ 702066 h 5743966"/>
              <a:gd name="connsiteX476" fmla="*/ 3965133 w 7444933"/>
              <a:gd name="connsiteY476" fmla="*/ 727466 h 5743966"/>
              <a:gd name="connsiteX477" fmla="*/ 3850833 w 7444933"/>
              <a:gd name="connsiteY477" fmla="*/ 765566 h 5743966"/>
              <a:gd name="connsiteX478" fmla="*/ 3812733 w 7444933"/>
              <a:gd name="connsiteY478" fmla="*/ 790966 h 5743966"/>
              <a:gd name="connsiteX479" fmla="*/ 3736533 w 7444933"/>
              <a:gd name="connsiteY479" fmla="*/ 816366 h 5743966"/>
              <a:gd name="connsiteX480" fmla="*/ 3698433 w 7444933"/>
              <a:gd name="connsiteY480" fmla="*/ 829066 h 5743966"/>
              <a:gd name="connsiteX481" fmla="*/ 3660333 w 7444933"/>
              <a:gd name="connsiteY481" fmla="*/ 841766 h 5743966"/>
              <a:gd name="connsiteX482" fmla="*/ 3622233 w 7444933"/>
              <a:gd name="connsiteY482" fmla="*/ 867166 h 5743966"/>
              <a:gd name="connsiteX483" fmla="*/ 3584133 w 7444933"/>
              <a:gd name="connsiteY483" fmla="*/ 879866 h 5743966"/>
              <a:gd name="connsiteX484" fmla="*/ 3507933 w 7444933"/>
              <a:gd name="connsiteY484" fmla="*/ 930666 h 5743966"/>
              <a:gd name="connsiteX485" fmla="*/ 3469833 w 7444933"/>
              <a:gd name="connsiteY485" fmla="*/ 956066 h 5743966"/>
              <a:gd name="connsiteX486" fmla="*/ 3431733 w 7444933"/>
              <a:gd name="connsiteY486" fmla="*/ 994166 h 5743966"/>
              <a:gd name="connsiteX487" fmla="*/ 3368233 w 7444933"/>
              <a:gd name="connsiteY487" fmla="*/ 1108466 h 5743966"/>
              <a:gd name="connsiteX488" fmla="*/ 3330133 w 7444933"/>
              <a:gd name="connsiteY488" fmla="*/ 1197366 h 5743966"/>
              <a:gd name="connsiteX489" fmla="*/ 3317433 w 7444933"/>
              <a:gd name="connsiteY489" fmla="*/ 1298966 h 5743966"/>
              <a:gd name="connsiteX490" fmla="*/ 3304733 w 7444933"/>
              <a:gd name="connsiteY490" fmla="*/ 1349766 h 5743966"/>
              <a:gd name="connsiteX491" fmla="*/ 3279333 w 7444933"/>
              <a:gd name="connsiteY491" fmla="*/ 1629166 h 5743966"/>
              <a:gd name="connsiteX492" fmla="*/ 3228533 w 7444933"/>
              <a:gd name="connsiteY492" fmla="*/ 1718066 h 5743966"/>
              <a:gd name="connsiteX493" fmla="*/ 3114233 w 7444933"/>
              <a:gd name="connsiteY493" fmla="*/ 1629166 h 5743966"/>
              <a:gd name="connsiteX494" fmla="*/ 3057661 w 7444933"/>
              <a:gd name="connsiteY494" fmla="*/ 1558739 h 5743966"/>
              <a:gd name="connsiteX495" fmla="*/ 3001088 w 7444933"/>
              <a:gd name="connsiteY495" fmla="*/ 1464066 h 5743966"/>
              <a:gd name="connsiteX496" fmla="*/ 2924887 w 7444933"/>
              <a:gd name="connsiteY496" fmla="*/ 1302430 h 5743966"/>
              <a:gd name="connsiteX497" fmla="*/ 2867160 w 7444933"/>
              <a:gd name="connsiteY497" fmla="*/ 1206602 h 5743966"/>
              <a:gd name="connsiteX498" fmla="*/ 2781724 w 7444933"/>
              <a:gd name="connsiteY498" fmla="*/ 1041502 h 5743966"/>
              <a:gd name="connsiteX499" fmla="*/ 2657033 w 7444933"/>
              <a:gd name="connsiteY499" fmla="*/ 846384 h 5743966"/>
              <a:gd name="connsiteX500" fmla="*/ 2556587 w 7444933"/>
              <a:gd name="connsiteY500" fmla="*/ 704376 h 5743966"/>
              <a:gd name="connsiteX501" fmla="*/ 2436515 w 7444933"/>
              <a:gd name="connsiteY501" fmla="*/ 539275 h 5743966"/>
              <a:gd name="connsiteX502" fmla="*/ 2315287 w 7444933"/>
              <a:gd name="connsiteY502" fmla="*/ 378794 h 5743966"/>
              <a:gd name="connsiteX503" fmla="*/ 2227542 w 7444933"/>
              <a:gd name="connsiteY503" fmla="*/ 280657 h 5743966"/>
              <a:gd name="connsiteX504" fmla="*/ 2114397 w 7444933"/>
              <a:gd name="connsiteY504" fmla="*/ 168666 h 5743966"/>
              <a:gd name="connsiteX505" fmla="*/ 1982779 w 7444933"/>
              <a:gd name="connsiteY505" fmla="*/ 10494 h 5743966"/>
              <a:gd name="connsiteX506" fmla="*/ 1755333 w 7444933"/>
              <a:gd name="connsiteY50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693151 w 7444933"/>
              <a:gd name="connsiteY55" fmla="*/ 2709821 h 5743966"/>
              <a:gd name="connsiteX56" fmla="*/ 746260 w 7444933"/>
              <a:gd name="connsiteY56" fmla="*/ 2767548 h 5743966"/>
              <a:gd name="connsiteX57" fmla="*/ 914823 w 7444933"/>
              <a:gd name="connsiteY57" fmla="*/ 2752538 h 5743966"/>
              <a:gd name="connsiteX58" fmla="*/ 1133033 w 7444933"/>
              <a:gd name="connsiteY58" fmla="*/ 2822966 h 5743966"/>
              <a:gd name="connsiteX59" fmla="*/ 1171133 w 7444933"/>
              <a:gd name="connsiteY59" fmla="*/ 2810266 h 5743966"/>
              <a:gd name="connsiteX60" fmla="*/ 1298133 w 7444933"/>
              <a:gd name="connsiteY60" fmla="*/ 2772166 h 5743966"/>
              <a:gd name="connsiteX61" fmla="*/ 1336233 w 7444933"/>
              <a:gd name="connsiteY61" fmla="*/ 2759466 h 5743966"/>
              <a:gd name="connsiteX62" fmla="*/ 1374333 w 7444933"/>
              <a:gd name="connsiteY62" fmla="*/ 2721366 h 5743966"/>
              <a:gd name="connsiteX63" fmla="*/ 1412433 w 7444933"/>
              <a:gd name="connsiteY63" fmla="*/ 2708666 h 5743966"/>
              <a:gd name="connsiteX64" fmla="*/ 1450533 w 7444933"/>
              <a:gd name="connsiteY64" fmla="*/ 2683266 h 5743966"/>
              <a:gd name="connsiteX65" fmla="*/ 1488633 w 7444933"/>
              <a:gd name="connsiteY65" fmla="*/ 2670566 h 5743966"/>
              <a:gd name="connsiteX66" fmla="*/ 1526733 w 7444933"/>
              <a:gd name="connsiteY66" fmla="*/ 2645166 h 5743966"/>
              <a:gd name="connsiteX67" fmla="*/ 1564833 w 7444933"/>
              <a:gd name="connsiteY67" fmla="*/ 2632466 h 5743966"/>
              <a:gd name="connsiteX68" fmla="*/ 1679133 w 7444933"/>
              <a:gd name="connsiteY68" fmla="*/ 2556266 h 5743966"/>
              <a:gd name="connsiteX69" fmla="*/ 1717233 w 7444933"/>
              <a:gd name="connsiteY69" fmla="*/ 2530866 h 5743966"/>
              <a:gd name="connsiteX70" fmla="*/ 1869633 w 7444933"/>
              <a:gd name="connsiteY70" fmla="*/ 2492766 h 5743966"/>
              <a:gd name="connsiteX71" fmla="*/ 2466533 w 7444933"/>
              <a:gd name="connsiteY71" fmla="*/ 2505466 h 5743966"/>
              <a:gd name="connsiteX72" fmla="*/ 2504633 w 7444933"/>
              <a:gd name="connsiteY72" fmla="*/ 2518166 h 5743966"/>
              <a:gd name="connsiteX73" fmla="*/ 2542733 w 7444933"/>
              <a:gd name="connsiteY73" fmla="*/ 2543566 h 5743966"/>
              <a:gd name="connsiteX74" fmla="*/ 2593533 w 7444933"/>
              <a:gd name="connsiteY74" fmla="*/ 2657866 h 5743966"/>
              <a:gd name="connsiteX75" fmla="*/ 2606233 w 7444933"/>
              <a:gd name="connsiteY75" fmla="*/ 2772166 h 5743966"/>
              <a:gd name="connsiteX76" fmla="*/ 2593533 w 7444933"/>
              <a:gd name="connsiteY76" fmla="*/ 3102366 h 5743966"/>
              <a:gd name="connsiteX77" fmla="*/ 2580833 w 7444933"/>
              <a:gd name="connsiteY77" fmla="*/ 3140466 h 5743966"/>
              <a:gd name="connsiteX78" fmla="*/ 2555433 w 7444933"/>
              <a:gd name="connsiteY78" fmla="*/ 3178566 h 5743966"/>
              <a:gd name="connsiteX79" fmla="*/ 2504633 w 7444933"/>
              <a:gd name="connsiteY79" fmla="*/ 3242066 h 5743966"/>
              <a:gd name="connsiteX80" fmla="*/ 2441133 w 7444933"/>
              <a:gd name="connsiteY80" fmla="*/ 3292866 h 5743966"/>
              <a:gd name="connsiteX81" fmla="*/ 2403033 w 7444933"/>
              <a:gd name="connsiteY81" fmla="*/ 3330966 h 5743966"/>
              <a:gd name="connsiteX82" fmla="*/ 2326833 w 7444933"/>
              <a:gd name="connsiteY82" fmla="*/ 3381766 h 5743966"/>
              <a:gd name="connsiteX83" fmla="*/ 2276033 w 7444933"/>
              <a:gd name="connsiteY83" fmla="*/ 3432566 h 5743966"/>
              <a:gd name="connsiteX84" fmla="*/ 2250633 w 7444933"/>
              <a:gd name="connsiteY84" fmla="*/ 3470666 h 5743966"/>
              <a:gd name="connsiteX85" fmla="*/ 2199833 w 7444933"/>
              <a:gd name="connsiteY85" fmla="*/ 3508766 h 5743966"/>
              <a:gd name="connsiteX86" fmla="*/ 2174433 w 7444933"/>
              <a:gd name="connsiteY86" fmla="*/ 3546866 h 5743966"/>
              <a:gd name="connsiteX87" fmla="*/ 2136333 w 7444933"/>
              <a:gd name="connsiteY87" fmla="*/ 3572266 h 5743966"/>
              <a:gd name="connsiteX88" fmla="*/ 2060133 w 7444933"/>
              <a:gd name="connsiteY88" fmla="*/ 3623066 h 5743966"/>
              <a:gd name="connsiteX89" fmla="*/ 2022033 w 7444933"/>
              <a:gd name="connsiteY89" fmla="*/ 3661166 h 5743966"/>
              <a:gd name="connsiteX90" fmla="*/ 1983933 w 7444933"/>
              <a:gd name="connsiteY90" fmla="*/ 3686566 h 5743966"/>
              <a:gd name="connsiteX91" fmla="*/ 1895033 w 7444933"/>
              <a:gd name="connsiteY91" fmla="*/ 3775466 h 5743966"/>
              <a:gd name="connsiteX92" fmla="*/ 1856933 w 7444933"/>
              <a:gd name="connsiteY92" fmla="*/ 3813566 h 5743966"/>
              <a:gd name="connsiteX93" fmla="*/ 1818833 w 7444933"/>
              <a:gd name="connsiteY93" fmla="*/ 3902466 h 5743966"/>
              <a:gd name="connsiteX94" fmla="*/ 1780733 w 7444933"/>
              <a:gd name="connsiteY94" fmla="*/ 3978666 h 5743966"/>
              <a:gd name="connsiteX95" fmla="*/ 1768033 w 7444933"/>
              <a:gd name="connsiteY95" fmla="*/ 4054866 h 5743966"/>
              <a:gd name="connsiteX96" fmla="*/ 1742633 w 7444933"/>
              <a:gd name="connsiteY96" fmla="*/ 4258066 h 5743966"/>
              <a:gd name="connsiteX97" fmla="*/ 1666433 w 7444933"/>
              <a:gd name="connsiteY97" fmla="*/ 4334266 h 5743966"/>
              <a:gd name="connsiteX98" fmla="*/ 1590233 w 7444933"/>
              <a:gd name="connsiteY98" fmla="*/ 4385066 h 5743966"/>
              <a:gd name="connsiteX99" fmla="*/ 1564833 w 7444933"/>
              <a:gd name="connsiteY99" fmla="*/ 4423166 h 5743966"/>
              <a:gd name="connsiteX100" fmla="*/ 1475933 w 7444933"/>
              <a:gd name="connsiteY100" fmla="*/ 4461266 h 5743966"/>
              <a:gd name="connsiteX101" fmla="*/ 1399733 w 7444933"/>
              <a:gd name="connsiteY101" fmla="*/ 4397766 h 5743966"/>
              <a:gd name="connsiteX102" fmla="*/ 1361633 w 7444933"/>
              <a:gd name="connsiteY102" fmla="*/ 4385066 h 5743966"/>
              <a:gd name="connsiteX103" fmla="*/ 1069533 w 7444933"/>
              <a:gd name="connsiteY103" fmla="*/ 4397766 h 5743966"/>
              <a:gd name="connsiteX104" fmla="*/ 942533 w 7444933"/>
              <a:gd name="connsiteY104" fmla="*/ 4448566 h 5743966"/>
              <a:gd name="connsiteX105" fmla="*/ 904433 w 7444933"/>
              <a:gd name="connsiteY105" fmla="*/ 4473966 h 5743966"/>
              <a:gd name="connsiteX106" fmla="*/ 802833 w 7444933"/>
              <a:gd name="connsiteY106" fmla="*/ 4486666 h 5743966"/>
              <a:gd name="connsiteX107" fmla="*/ 752033 w 7444933"/>
              <a:gd name="connsiteY107" fmla="*/ 4499366 h 5743966"/>
              <a:gd name="connsiteX108" fmla="*/ 713933 w 7444933"/>
              <a:gd name="connsiteY108" fmla="*/ 4512066 h 5743966"/>
              <a:gd name="connsiteX109" fmla="*/ 561533 w 7444933"/>
              <a:gd name="connsiteY109" fmla="*/ 4524766 h 5743966"/>
              <a:gd name="connsiteX110" fmla="*/ 447233 w 7444933"/>
              <a:gd name="connsiteY110" fmla="*/ 4537466 h 5743966"/>
              <a:gd name="connsiteX111" fmla="*/ 586933 w 7444933"/>
              <a:gd name="connsiteY111" fmla="*/ 4562866 h 5743966"/>
              <a:gd name="connsiteX112" fmla="*/ 1006033 w 7444933"/>
              <a:gd name="connsiteY112" fmla="*/ 4575566 h 5743966"/>
              <a:gd name="connsiteX113" fmla="*/ 1044133 w 7444933"/>
              <a:gd name="connsiteY113" fmla="*/ 4588266 h 5743966"/>
              <a:gd name="connsiteX114" fmla="*/ 1082233 w 7444933"/>
              <a:gd name="connsiteY114" fmla="*/ 4613666 h 5743966"/>
              <a:gd name="connsiteX115" fmla="*/ 1133033 w 7444933"/>
              <a:gd name="connsiteY115" fmla="*/ 4639066 h 5743966"/>
              <a:gd name="connsiteX116" fmla="*/ 1298133 w 7444933"/>
              <a:gd name="connsiteY116" fmla="*/ 4626366 h 5743966"/>
              <a:gd name="connsiteX117" fmla="*/ 1348933 w 7444933"/>
              <a:gd name="connsiteY117" fmla="*/ 4613666 h 5743966"/>
              <a:gd name="connsiteX118" fmla="*/ 1437833 w 7444933"/>
              <a:gd name="connsiteY118" fmla="*/ 4626366 h 5743966"/>
              <a:gd name="connsiteX119" fmla="*/ 1412433 w 7444933"/>
              <a:gd name="connsiteY119" fmla="*/ 4664466 h 5743966"/>
              <a:gd name="connsiteX120" fmla="*/ 1374333 w 7444933"/>
              <a:gd name="connsiteY120" fmla="*/ 4689866 h 5743966"/>
              <a:gd name="connsiteX121" fmla="*/ 1247333 w 7444933"/>
              <a:gd name="connsiteY121" fmla="*/ 4766066 h 5743966"/>
              <a:gd name="connsiteX122" fmla="*/ 1183833 w 7444933"/>
              <a:gd name="connsiteY122" fmla="*/ 4842266 h 5743966"/>
              <a:gd name="connsiteX123" fmla="*/ 1145733 w 7444933"/>
              <a:gd name="connsiteY123" fmla="*/ 4880366 h 5743966"/>
              <a:gd name="connsiteX124" fmla="*/ 1094933 w 7444933"/>
              <a:gd name="connsiteY124" fmla="*/ 4969266 h 5743966"/>
              <a:gd name="connsiteX125" fmla="*/ 1056833 w 7444933"/>
              <a:gd name="connsiteY125" fmla="*/ 5045466 h 5743966"/>
              <a:gd name="connsiteX126" fmla="*/ 1069533 w 7444933"/>
              <a:gd name="connsiteY126" fmla="*/ 5096266 h 5743966"/>
              <a:gd name="connsiteX127" fmla="*/ 1107633 w 7444933"/>
              <a:gd name="connsiteY127" fmla="*/ 5058166 h 5743966"/>
              <a:gd name="connsiteX128" fmla="*/ 1145733 w 7444933"/>
              <a:gd name="connsiteY128" fmla="*/ 5007366 h 5743966"/>
              <a:gd name="connsiteX129" fmla="*/ 1183833 w 7444933"/>
              <a:gd name="connsiteY129" fmla="*/ 4994666 h 5743966"/>
              <a:gd name="connsiteX130" fmla="*/ 1260033 w 7444933"/>
              <a:gd name="connsiteY130" fmla="*/ 4943866 h 5743966"/>
              <a:gd name="connsiteX131" fmla="*/ 1298133 w 7444933"/>
              <a:gd name="connsiteY131" fmla="*/ 4918466 h 5743966"/>
              <a:gd name="connsiteX132" fmla="*/ 1336233 w 7444933"/>
              <a:gd name="connsiteY132" fmla="*/ 4893066 h 5743966"/>
              <a:gd name="connsiteX133" fmla="*/ 1399733 w 7444933"/>
              <a:gd name="connsiteY133" fmla="*/ 4842266 h 5743966"/>
              <a:gd name="connsiteX134" fmla="*/ 1475933 w 7444933"/>
              <a:gd name="connsiteY134" fmla="*/ 4791466 h 5743966"/>
              <a:gd name="connsiteX135" fmla="*/ 1514033 w 7444933"/>
              <a:gd name="connsiteY135" fmla="*/ 4766066 h 5743966"/>
              <a:gd name="connsiteX136" fmla="*/ 1552133 w 7444933"/>
              <a:gd name="connsiteY136" fmla="*/ 4740666 h 5743966"/>
              <a:gd name="connsiteX137" fmla="*/ 1590233 w 7444933"/>
              <a:gd name="connsiteY137" fmla="*/ 4727966 h 5743966"/>
              <a:gd name="connsiteX138" fmla="*/ 1628333 w 7444933"/>
              <a:gd name="connsiteY138" fmla="*/ 4689866 h 5743966"/>
              <a:gd name="connsiteX139" fmla="*/ 1717233 w 7444933"/>
              <a:gd name="connsiteY139" fmla="*/ 4651766 h 5743966"/>
              <a:gd name="connsiteX140" fmla="*/ 1755333 w 7444933"/>
              <a:gd name="connsiteY140" fmla="*/ 4613666 h 5743966"/>
              <a:gd name="connsiteX141" fmla="*/ 1780733 w 7444933"/>
              <a:gd name="connsiteY141" fmla="*/ 4575566 h 5743966"/>
              <a:gd name="connsiteX142" fmla="*/ 1818833 w 7444933"/>
              <a:gd name="connsiteY142" fmla="*/ 4562866 h 5743966"/>
              <a:gd name="connsiteX143" fmla="*/ 1882333 w 7444933"/>
              <a:gd name="connsiteY143" fmla="*/ 4486666 h 5743966"/>
              <a:gd name="connsiteX144" fmla="*/ 1945833 w 7444933"/>
              <a:gd name="connsiteY144" fmla="*/ 4410466 h 5743966"/>
              <a:gd name="connsiteX145" fmla="*/ 1983933 w 7444933"/>
              <a:gd name="connsiteY145" fmla="*/ 4334266 h 5743966"/>
              <a:gd name="connsiteX146" fmla="*/ 2022033 w 7444933"/>
              <a:gd name="connsiteY146" fmla="*/ 4308866 h 5743966"/>
              <a:gd name="connsiteX147" fmla="*/ 2060133 w 7444933"/>
              <a:gd name="connsiteY147" fmla="*/ 4270766 h 5743966"/>
              <a:gd name="connsiteX148" fmla="*/ 2098233 w 7444933"/>
              <a:gd name="connsiteY148" fmla="*/ 4194566 h 5743966"/>
              <a:gd name="connsiteX149" fmla="*/ 2110933 w 7444933"/>
              <a:gd name="connsiteY149" fmla="*/ 4156466 h 5743966"/>
              <a:gd name="connsiteX150" fmla="*/ 2136333 w 7444933"/>
              <a:gd name="connsiteY150" fmla="*/ 4118366 h 5743966"/>
              <a:gd name="connsiteX151" fmla="*/ 2149033 w 7444933"/>
              <a:gd name="connsiteY151" fmla="*/ 4080266 h 5743966"/>
              <a:gd name="connsiteX152" fmla="*/ 2174433 w 7444933"/>
              <a:gd name="connsiteY152" fmla="*/ 4042166 h 5743966"/>
              <a:gd name="connsiteX153" fmla="*/ 2199833 w 7444933"/>
              <a:gd name="connsiteY153" fmla="*/ 3953266 h 5743966"/>
              <a:gd name="connsiteX154" fmla="*/ 2263333 w 7444933"/>
              <a:gd name="connsiteY154" fmla="*/ 3864366 h 5743966"/>
              <a:gd name="connsiteX155" fmla="*/ 2288733 w 7444933"/>
              <a:gd name="connsiteY155" fmla="*/ 3826266 h 5743966"/>
              <a:gd name="connsiteX156" fmla="*/ 2326833 w 7444933"/>
              <a:gd name="connsiteY156" fmla="*/ 3800866 h 5743966"/>
              <a:gd name="connsiteX157" fmla="*/ 2364933 w 7444933"/>
              <a:gd name="connsiteY157" fmla="*/ 3762766 h 5743966"/>
              <a:gd name="connsiteX158" fmla="*/ 2403033 w 7444933"/>
              <a:gd name="connsiteY158" fmla="*/ 3750066 h 5743966"/>
              <a:gd name="connsiteX159" fmla="*/ 2441133 w 7444933"/>
              <a:gd name="connsiteY159" fmla="*/ 3724666 h 5743966"/>
              <a:gd name="connsiteX160" fmla="*/ 2479233 w 7444933"/>
              <a:gd name="connsiteY160" fmla="*/ 3711966 h 5743966"/>
              <a:gd name="connsiteX161" fmla="*/ 2517333 w 7444933"/>
              <a:gd name="connsiteY161" fmla="*/ 3686566 h 5743966"/>
              <a:gd name="connsiteX162" fmla="*/ 2593533 w 7444933"/>
              <a:gd name="connsiteY162" fmla="*/ 3661166 h 5743966"/>
              <a:gd name="connsiteX163" fmla="*/ 2631633 w 7444933"/>
              <a:gd name="connsiteY163" fmla="*/ 3648466 h 5743966"/>
              <a:gd name="connsiteX164" fmla="*/ 2923733 w 7444933"/>
              <a:gd name="connsiteY164" fmla="*/ 3661166 h 5743966"/>
              <a:gd name="connsiteX165" fmla="*/ 2974533 w 7444933"/>
              <a:gd name="connsiteY165" fmla="*/ 3699266 h 5743966"/>
              <a:gd name="connsiteX166" fmla="*/ 3050733 w 7444933"/>
              <a:gd name="connsiteY166" fmla="*/ 3750066 h 5743966"/>
              <a:gd name="connsiteX167" fmla="*/ 3088833 w 7444933"/>
              <a:gd name="connsiteY167" fmla="*/ 3788166 h 5743966"/>
              <a:gd name="connsiteX168" fmla="*/ 3139633 w 7444933"/>
              <a:gd name="connsiteY168" fmla="*/ 3800866 h 5743966"/>
              <a:gd name="connsiteX169" fmla="*/ 3190433 w 7444933"/>
              <a:gd name="connsiteY169" fmla="*/ 3838966 h 5743966"/>
              <a:gd name="connsiteX170" fmla="*/ 3228533 w 7444933"/>
              <a:gd name="connsiteY170" fmla="*/ 3851666 h 5743966"/>
              <a:gd name="connsiteX171" fmla="*/ 3266633 w 7444933"/>
              <a:gd name="connsiteY171" fmla="*/ 3877066 h 5743966"/>
              <a:gd name="connsiteX172" fmla="*/ 3292033 w 7444933"/>
              <a:gd name="connsiteY172" fmla="*/ 3915166 h 5743966"/>
              <a:gd name="connsiteX173" fmla="*/ 3330133 w 7444933"/>
              <a:gd name="connsiteY173" fmla="*/ 3965966 h 5743966"/>
              <a:gd name="connsiteX174" fmla="*/ 3342833 w 7444933"/>
              <a:gd name="connsiteY174" fmla="*/ 4016766 h 5743966"/>
              <a:gd name="connsiteX175" fmla="*/ 3355533 w 7444933"/>
              <a:gd name="connsiteY175" fmla="*/ 4054866 h 5743966"/>
              <a:gd name="connsiteX176" fmla="*/ 3380933 w 7444933"/>
              <a:gd name="connsiteY176" fmla="*/ 4105666 h 5743966"/>
              <a:gd name="connsiteX177" fmla="*/ 3406333 w 7444933"/>
              <a:gd name="connsiteY177" fmla="*/ 4143766 h 5743966"/>
              <a:gd name="connsiteX178" fmla="*/ 3431733 w 7444933"/>
              <a:gd name="connsiteY178" fmla="*/ 4219966 h 5743966"/>
              <a:gd name="connsiteX179" fmla="*/ 3457133 w 7444933"/>
              <a:gd name="connsiteY179" fmla="*/ 4296166 h 5743966"/>
              <a:gd name="connsiteX180" fmla="*/ 3469833 w 7444933"/>
              <a:gd name="connsiteY180" fmla="*/ 4334266 h 5743966"/>
              <a:gd name="connsiteX181" fmla="*/ 3482533 w 7444933"/>
              <a:gd name="connsiteY181" fmla="*/ 4410466 h 5743966"/>
              <a:gd name="connsiteX182" fmla="*/ 3571433 w 7444933"/>
              <a:gd name="connsiteY182" fmla="*/ 4524766 h 5743966"/>
              <a:gd name="connsiteX183" fmla="*/ 3685733 w 7444933"/>
              <a:gd name="connsiteY183" fmla="*/ 4550166 h 5743966"/>
              <a:gd name="connsiteX184" fmla="*/ 3698433 w 7444933"/>
              <a:gd name="connsiteY184" fmla="*/ 4588266 h 5743966"/>
              <a:gd name="connsiteX185" fmla="*/ 3685733 w 7444933"/>
              <a:gd name="connsiteY185" fmla="*/ 4677166 h 5743966"/>
              <a:gd name="connsiteX186" fmla="*/ 3622233 w 7444933"/>
              <a:gd name="connsiteY186" fmla="*/ 4791466 h 5743966"/>
              <a:gd name="connsiteX187" fmla="*/ 3584133 w 7444933"/>
              <a:gd name="connsiteY187" fmla="*/ 4829566 h 5743966"/>
              <a:gd name="connsiteX188" fmla="*/ 3546033 w 7444933"/>
              <a:gd name="connsiteY188" fmla="*/ 4842266 h 5743966"/>
              <a:gd name="connsiteX189" fmla="*/ 3469833 w 7444933"/>
              <a:gd name="connsiteY189" fmla="*/ 4893066 h 5743966"/>
              <a:gd name="connsiteX190" fmla="*/ 3368233 w 7444933"/>
              <a:gd name="connsiteY190" fmla="*/ 4918466 h 5743966"/>
              <a:gd name="connsiteX191" fmla="*/ 3253933 w 7444933"/>
              <a:gd name="connsiteY191" fmla="*/ 4969266 h 5743966"/>
              <a:gd name="connsiteX192" fmla="*/ 3215833 w 7444933"/>
              <a:gd name="connsiteY192" fmla="*/ 4981966 h 5743966"/>
              <a:gd name="connsiteX193" fmla="*/ 3165033 w 7444933"/>
              <a:gd name="connsiteY193" fmla="*/ 5058166 h 5743966"/>
              <a:gd name="connsiteX194" fmla="*/ 3139633 w 7444933"/>
              <a:gd name="connsiteY194" fmla="*/ 5096266 h 5743966"/>
              <a:gd name="connsiteX195" fmla="*/ 3126933 w 7444933"/>
              <a:gd name="connsiteY195" fmla="*/ 5134366 h 5743966"/>
              <a:gd name="connsiteX196" fmla="*/ 3101533 w 7444933"/>
              <a:gd name="connsiteY196" fmla="*/ 5223266 h 5743966"/>
              <a:gd name="connsiteX197" fmla="*/ 3139633 w 7444933"/>
              <a:gd name="connsiteY197" fmla="*/ 5388366 h 5743966"/>
              <a:gd name="connsiteX198" fmla="*/ 3152333 w 7444933"/>
              <a:gd name="connsiteY198" fmla="*/ 5426466 h 5743966"/>
              <a:gd name="connsiteX199" fmla="*/ 3177733 w 7444933"/>
              <a:gd name="connsiteY199" fmla="*/ 5464566 h 5743966"/>
              <a:gd name="connsiteX200" fmla="*/ 3177733 w 7444933"/>
              <a:gd name="connsiteY200" fmla="*/ 5591566 h 5743966"/>
              <a:gd name="connsiteX201" fmla="*/ 3190433 w 7444933"/>
              <a:gd name="connsiteY201" fmla="*/ 5528066 h 5743966"/>
              <a:gd name="connsiteX202" fmla="*/ 3215833 w 7444933"/>
              <a:gd name="connsiteY202" fmla="*/ 5451866 h 5743966"/>
              <a:gd name="connsiteX203" fmla="*/ 3241233 w 7444933"/>
              <a:gd name="connsiteY203" fmla="*/ 5362966 h 5743966"/>
              <a:gd name="connsiteX204" fmla="*/ 3304733 w 7444933"/>
              <a:gd name="connsiteY204" fmla="*/ 5286766 h 5743966"/>
              <a:gd name="connsiteX205" fmla="*/ 3342833 w 7444933"/>
              <a:gd name="connsiteY205" fmla="*/ 5235966 h 5743966"/>
              <a:gd name="connsiteX206" fmla="*/ 3368233 w 7444933"/>
              <a:gd name="connsiteY206" fmla="*/ 5185166 h 5743966"/>
              <a:gd name="connsiteX207" fmla="*/ 3444433 w 7444933"/>
              <a:gd name="connsiteY207" fmla="*/ 5134366 h 5743966"/>
              <a:gd name="connsiteX208" fmla="*/ 3482533 w 7444933"/>
              <a:gd name="connsiteY208" fmla="*/ 5096266 h 5743966"/>
              <a:gd name="connsiteX209" fmla="*/ 3507933 w 7444933"/>
              <a:gd name="connsiteY209" fmla="*/ 5058166 h 5743966"/>
              <a:gd name="connsiteX210" fmla="*/ 3546033 w 7444933"/>
              <a:gd name="connsiteY210" fmla="*/ 5045466 h 5743966"/>
              <a:gd name="connsiteX211" fmla="*/ 3584133 w 7444933"/>
              <a:gd name="connsiteY211" fmla="*/ 5020066 h 5743966"/>
              <a:gd name="connsiteX212" fmla="*/ 3647633 w 7444933"/>
              <a:gd name="connsiteY212" fmla="*/ 4969266 h 5743966"/>
              <a:gd name="connsiteX213" fmla="*/ 3723833 w 7444933"/>
              <a:gd name="connsiteY213" fmla="*/ 4893066 h 5743966"/>
              <a:gd name="connsiteX214" fmla="*/ 3736533 w 7444933"/>
              <a:gd name="connsiteY214" fmla="*/ 4854966 h 5743966"/>
              <a:gd name="connsiteX215" fmla="*/ 3800033 w 7444933"/>
              <a:gd name="connsiteY215" fmla="*/ 4766066 h 5743966"/>
              <a:gd name="connsiteX216" fmla="*/ 3838133 w 7444933"/>
              <a:gd name="connsiteY216" fmla="*/ 4689866 h 5743966"/>
              <a:gd name="connsiteX217" fmla="*/ 3863533 w 7444933"/>
              <a:gd name="connsiteY217" fmla="*/ 4600966 h 5743966"/>
              <a:gd name="connsiteX218" fmla="*/ 3876233 w 7444933"/>
              <a:gd name="connsiteY218" fmla="*/ 4562866 h 5743966"/>
              <a:gd name="connsiteX219" fmla="*/ 3850833 w 7444933"/>
              <a:gd name="connsiteY219" fmla="*/ 4359666 h 5743966"/>
              <a:gd name="connsiteX220" fmla="*/ 3825433 w 7444933"/>
              <a:gd name="connsiteY220" fmla="*/ 4308866 h 5743966"/>
              <a:gd name="connsiteX221" fmla="*/ 3800033 w 7444933"/>
              <a:gd name="connsiteY221" fmla="*/ 4270766 h 5743966"/>
              <a:gd name="connsiteX222" fmla="*/ 3749233 w 7444933"/>
              <a:gd name="connsiteY222" fmla="*/ 4232666 h 5743966"/>
              <a:gd name="connsiteX223" fmla="*/ 3673033 w 7444933"/>
              <a:gd name="connsiteY223" fmla="*/ 4181866 h 5743966"/>
              <a:gd name="connsiteX224" fmla="*/ 3647633 w 7444933"/>
              <a:gd name="connsiteY224" fmla="*/ 4143766 h 5743966"/>
              <a:gd name="connsiteX225" fmla="*/ 3622233 w 7444933"/>
              <a:gd name="connsiteY225" fmla="*/ 4042166 h 5743966"/>
              <a:gd name="connsiteX226" fmla="*/ 3647633 w 7444933"/>
              <a:gd name="connsiteY226" fmla="*/ 3851666 h 5743966"/>
              <a:gd name="connsiteX227" fmla="*/ 3673033 w 7444933"/>
              <a:gd name="connsiteY227" fmla="*/ 3750066 h 5743966"/>
              <a:gd name="connsiteX228" fmla="*/ 3698433 w 7444933"/>
              <a:gd name="connsiteY228" fmla="*/ 3711966 h 5743966"/>
              <a:gd name="connsiteX229" fmla="*/ 3711133 w 7444933"/>
              <a:gd name="connsiteY229" fmla="*/ 3673866 h 5743966"/>
              <a:gd name="connsiteX230" fmla="*/ 3749233 w 7444933"/>
              <a:gd name="connsiteY230" fmla="*/ 3635766 h 5743966"/>
              <a:gd name="connsiteX231" fmla="*/ 3774633 w 7444933"/>
              <a:gd name="connsiteY231" fmla="*/ 3597666 h 5743966"/>
              <a:gd name="connsiteX232" fmla="*/ 3812733 w 7444933"/>
              <a:gd name="connsiteY232" fmla="*/ 3584966 h 5743966"/>
              <a:gd name="connsiteX233" fmla="*/ 3850833 w 7444933"/>
              <a:gd name="connsiteY233" fmla="*/ 3559566 h 5743966"/>
              <a:gd name="connsiteX234" fmla="*/ 3888933 w 7444933"/>
              <a:gd name="connsiteY234" fmla="*/ 3546866 h 5743966"/>
              <a:gd name="connsiteX235" fmla="*/ 4041333 w 7444933"/>
              <a:gd name="connsiteY235" fmla="*/ 3521466 h 5743966"/>
              <a:gd name="connsiteX236" fmla="*/ 4168333 w 7444933"/>
              <a:gd name="connsiteY236" fmla="*/ 3496066 h 5743966"/>
              <a:gd name="connsiteX237" fmla="*/ 4371533 w 7444933"/>
              <a:gd name="connsiteY237" fmla="*/ 3483366 h 5743966"/>
              <a:gd name="connsiteX238" fmla="*/ 4892233 w 7444933"/>
              <a:gd name="connsiteY238" fmla="*/ 3496066 h 5743966"/>
              <a:gd name="connsiteX239" fmla="*/ 4943033 w 7444933"/>
              <a:gd name="connsiteY239" fmla="*/ 3508766 h 5743966"/>
              <a:gd name="connsiteX240" fmla="*/ 4981133 w 7444933"/>
              <a:gd name="connsiteY240" fmla="*/ 3534166 h 5743966"/>
              <a:gd name="connsiteX241" fmla="*/ 5070033 w 7444933"/>
              <a:gd name="connsiteY241" fmla="*/ 3559566 h 5743966"/>
              <a:gd name="connsiteX242" fmla="*/ 5146233 w 7444933"/>
              <a:gd name="connsiteY242" fmla="*/ 3610366 h 5743966"/>
              <a:gd name="connsiteX243" fmla="*/ 5222433 w 7444933"/>
              <a:gd name="connsiteY243" fmla="*/ 3661166 h 5743966"/>
              <a:gd name="connsiteX244" fmla="*/ 5260533 w 7444933"/>
              <a:gd name="connsiteY244" fmla="*/ 3686566 h 5743966"/>
              <a:gd name="connsiteX245" fmla="*/ 5324033 w 7444933"/>
              <a:gd name="connsiteY245" fmla="*/ 3750066 h 5743966"/>
              <a:gd name="connsiteX246" fmla="*/ 5387533 w 7444933"/>
              <a:gd name="connsiteY246" fmla="*/ 3838966 h 5743966"/>
              <a:gd name="connsiteX247" fmla="*/ 5412933 w 7444933"/>
              <a:gd name="connsiteY247" fmla="*/ 3927866 h 5743966"/>
              <a:gd name="connsiteX248" fmla="*/ 5463733 w 7444933"/>
              <a:gd name="connsiteY248" fmla="*/ 4042166 h 5743966"/>
              <a:gd name="connsiteX249" fmla="*/ 5476433 w 7444933"/>
              <a:gd name="connsiteY249" fmla="*/ 4131066 h 5743966"/>
              <a:gd name="connsiteX250" fmla="*/ 5489133 w 7444933"/>
              <a:gd name="connsiteY250" fmla="*/ 4181866 h 5743966"/>
              <a:gd name="connsiteX251" fmla="*/ 5501833 w 7444933"/>
              <a:gd name="connsiteY251" fmla="*/ 4258066 h 5743966"/>
              <a:gd name="connsiteX252" fmla="*/ 5489133 w 7444933"/>
              <a:gd name="connsiteY252" fmla="*/ 4651766 h 5743966"/>
              <a:gd name="connsiteX253" fmla="*/ 5476433 w 7444933"/>
              <a:gd name="connsiteY253" fmla="*/ 4715266 h 5743966"/>
              <a:gd name="connsiteX254" fmla="*/ 5451033 w 7444933"/>
              <a:gd name="connsiteY254" fmla="*/ 4969266 h 5743966"/>
              <a:gd name="connsiteX255" fmla="*/ 5425633 w 7444933"/>
              <a:gd name="connsiteY255" fmla="*/ 5007366 h 5743966"/>
              <a:gd name="connsiteX256" fmla="*/ 5412933 w 7444933"/>
              <a:gd name="connsiteY256" fmla="*/ 5058166 h 5743966"/>
              <a:gd name="connsiteX257" fmla="*/ 5336733 w 7444933"/>
              <a:gd name="connsiteY257" fmla="*/ 5108966 h 5743966"/>
              <a:gd name="connsiteX258" fmla="*/ 5247833 w 7444933"/>
              <a:gd name="connsiteY258" fmla="*/ 5147066 h 5743966"/>
              <a:gd name="connsiteX259" fmla="*/ 5222433 w 7444933"/>
              <a:gd name="connsiteY259" fmla="*/ 5185166 h 5743966"/>
              <a:gd name="connsiteX260" fmla="*/ 5158933 w 7444933"/>
              <a:gd name="connsiteY260" fmla="*/ 5261366 h 5743966"/>
              <a:gd name="connsiteX261" fmla="*/ 5146233 w 7444933"/>
              <a:gd name="connsiteY261" fmla="*/ 5299466 h 5743966"/>
              <a:gd name="connsiteX262" fmla="*/ 5120833 w 7444933"/>
              <a:gd name="connsiteY262" fmla="*/ 5426466 h 5743966"/>
              <a:gd name="connsiteX263" fmla="*/ 5108133 w 7444933"/>
              <a:gd name="connsiteY263" fmla="*/ 5502666 h 5743966"/>
              <a:gd name="connsiteX264" fmla="*/ 5082733 w 7444933"/>
              <a:gd name="connsiteY264" fmla="*/ 5540766 h 5743966"/>
              <a:gd name="connsiteX265" fmla="*/ 5006533 w 7444933"/>
              <a:gd name="connsiteY265" fmla="*/ 5566166 h 5743966"/>
              <a:gd name="connsiteX266" fmla="*/ 4993833 w 7444933"/>
              <a:gd name="connsiteY266" fmla="*/ 5743966 h 5743966"/>
              <a:gd name="connsiteX267" fmla="*/ 5031933 w 7444933"/>
              <a:gd name="connsiteY267" fmla="*/ 5655066 h 5743966"/>
              <a:gd name="connsiteX268" fmla="*/ 5057333 w 7444933"/>
              <a:gd name="connsiteY268" fmla="*/ 5604266 h 5743966"/>
              <a:gd name="connsiteX269" fmla="*/ 5095433 w 7444933"/>
              <a:gd name="connsiteY269" fmla="*/ 5566166 h 5743966"/>
              <a:gd name="connsiteX270" fmla="*/ 5184333 w 7444933"/>
              <a:gd name="connsiteY270" fmla="*/ 5439166 h 5743966"/>
              <a:gd name="connsiteX271" fmla="*/ 5298633 w 7444933"/>
              <a:gd name="connsiteY271" fmla="*/ 5324866 h 5743966"/>
              <a:gd name="connsiteX272" fmla="*/ 5336733 w 7444933"/>
              <a:gd name="connsiteY272" fmla="*/ 5286766 h 5743966"/>
              <a:gd name="connsiteX273" fmla="*/ 5362133 w 7444933"/>
              <a:gd name="connsiteY273" fmla="*/ 5248666 h 5743966"/>
              <a:gd name="connsiteX274" fmla="*/ 5438333 w 7444933"/>
              <a:gd name="connsiteY274" fmla="*/ 5197866 h 5743966"/>
              <a:gd name="connsiteX275" fmla="*/ 5476433 w 7444933"/>
              <a:gd name="connsiteY275" fmla="*/ 5159766 h 5743966"/>
              <a:gd name="connsiteX276" fmla="*/ 5527233 w 7444933"/>
              <a:gd name="connsiteY276" fmla="*/ 5083566 h 5743966"/>
              <a:gd name="connsiteX277" fmla="*/ 5603433 w 7444933"/>
              <a:gd name="connsiteY277" fmla="*/ 5007366 h 5743966"/>
              <a:gd name="connsiteX278" fmla="*/ 5616133 w 7444933"/>
              <a:gd name="connsiteY278" fmla="*/ 4969266 h 5743966"/>
              <a:gd name="connsiteX279" fmla="*/ 5666933 w 7444933"/>
              <a:gd name="connsiteY279" fmla="*/ 4893066 h 5743966"/>
              <a:gd name="connsiteX280" fmla="*/ 5705033 w 7444933"/>
              <a:gd name="connsiteY280" fmla="*/ 4791466 h 5743966"/>
              <a:gd name="connsiteX281" fmla="*/ 5730433 w 7444933"/>
              <a:gd name="connsiteY281" fmla="*/ 4715266 h 5743966"/>
              <a:gd name="connsiteX282" fmla="*/ 5743133 w 7444933"/>
              <a:gd name="connsiteY282" fmla="*/ 4677166 h 5743966"/>
              <a:gd name="connsiteX283" fmla="*/ 5730433 w 7444933"/>
              <a:gd name="connsiteY283" fmla="*/ 4143766 h 5743966"/>
              <a:gd name="connsiteX284" fmla="*/ 5717733 w 7444933"/>
              <a:gd name="connsiteY284" fmla="*/ 4067566 h 5743966"/>
              <a:gd name="connsiteX285" fmla="*/ 5666933 w 7444933"/>
              <a:gd name="connsiteY285" fmla="*/ 3991366 h 5743966"/>
              <a:gd name="connsiteX286" fmla="*/ 5616133 w 7444933"/>
              <a:gd name="connsiteY286" fmla="*/ 3978666 h 5743966"/>
              <a:gd name="connsiteX287" fmla="*/ 5578033 w 7444933"/>
              <a:gd name="connsiteY287" fmla="*/ 3965966 h 5743966"/>
              <a:gd name="connsiteX288" fmla="*/ 5539933 w 7444933"/>
              <a:gd name="connsiteY288" fmla="*/ 3851666 h 5743966"/>
              <a:gd name="connsiteX289" fmla="*/ 5527233 w 7444933"/>
              <a:gd name="connsiteY289" fmla="*/ 3813566 h 5743966"/>
              <a:gd name="connsiteX290" fmla="*/ 5514533 w 7444933"/>
              <a:gd name="connsiteY290" fmla="*/ 3762766 h 5743966"/>
              <a:gd name="connsiteX291" fmla="*/ 5501833 w 7444933"/>
              <a:gd name="connsiteY291" fmla="*/ 3699266 h 5743966"/>
              <a:gd name="connsiteX292" fmla="*/ 5438333 w 7444933"/>
              <a:gd name="connsiteY292" fmla="*/ 3635766 h 5743966"/>
              <a:gd name="connsiteX293" fmla="*/ 5362133 w 7444933"/>
              <a:gd name="connsiteY293" fmla="*/ 3584966 h 5743966"/>
              <a:gd name="connsiteX294" fmla="*/ 5324033 w 7444933"/>
              <a:gd name="connsiteY294" fmla="*/ 3546866 h 5743966"/>
              <a:gd name="connsiteX295" fmla="*/ 5285933 w 7444933"/>
              <a:gd name="connsiteY295" fmla="*/ 3521466 h 5743966"/>
              <a:gd name="connsiteX296" fmla="*/ 5349433 w 7444933"/>
              <a:gd name="connsiteY296" fmla="*/ 3457966 h 5743966"/>
              <a:gd name="connsiteX297" fmla="*/ 5501833 w 7444933"/>
              <a:gd name="connsiteY297" fmla="*/ 3445266 h 5743966"/>
              <a:gd name="connsiteX298" fmla="*/ 5628833 w 7444933"/>
              <a:gd name="connsiteY298" fmla="*/ 3419866 h 5743966"/>
              <a:gd name="connsiteX299" fmla="*/ 5908233 w 7444933"/>
              <a:gd name="connsiteY299" fmla="*/ 3394466 h 5743966"/>
              <a:gd name="connsiteX300" fmla="*/ 6086033 w 7444933"/>
              <a:gd name="connsiteY300" fmla="*/ 3407166 h 5743966"/>
              <a:gd name="connsiteX301" fmla="*/ 6200333 w 7444933"/>
              <a:gd name="connsiteY301" fmla="*/ 3457966 h 5743966"/>
              <a:gd name="connsiteX302" fmla="*/ 6251133 w 7444933"/>
              <a:gd name="connsiteY302" fmla="*/ 3483366 h 5743966"/>
              <a:gd name="connsiteX303" fmla="*/ 6276533 w 7444933"/>
              <a:gd name="connsiteY303" fmla="*/ 3521466 h 5743966"/>
              <a:gd name="connsiteX304" fmla="*/ 6314633 w 7444933"/>
              <a:gd name="connsiteY304" fmla="*/ 3534166 h 5743966"/>
              <a:gd name="connsiteX305" fmla="*/ 6340033 w 7444933"/>
              <a:gd name="connsiteY305" fmla="*/ 4232666 h 5743966"/>
              <a:gd name="connsiteX306" fmla="*/ 6340033 w 7444933"/>
              <a:gd name="connsiteY306" fmla="*/ 4232666 h 5743966"/>
              <a:gd name="connsiteX307" fmla="*/ 6365433 w 7444933"/>
              <a:gd name="connsiteY307" fmla="*/ 4385066 h 5743966"/>
              <a:gd name="connsiteX308" fmla="*/ 6378133 w 7444933"/>
              <a:gd name="connsiteY308" fmla="*/ 4435866 h 5743966"/>
              <a:gd name="connsiteX309" fmla="*/ 6403533 w 7444933"/>
              <a:gd name="connsiteY309" fmla="*/ 4575566 h 5743966"/>
              <a:gd name="connsiteX310" fmla="*/ 6428933 w 7444933"/>
              <a:gd name="connsiteY310" fmla="*/ 4664466 h 5743966"/>
              <a:gd name="connsiteX311" fmla="*/ 6454333 w 7444933"/>
              <a:gd name="connsiteY311" fmla="*/ 4702566 h 5743966"/>
              <a:gd name="connsiteX312" fmla="*/ 6467033 w 7444933"/>
              <a:gd name="connsiteY312" fmla="*/ 4740666 h 5743966"/>
              <a:gd name="connsiteX313" fmla="*/ 6441633 w 7444933"/>
              <a:gd name="connsiteY313" fmla="*/ 4626366 h 5743966"/>
              <a:gd name="connsiteX314" fmla="*/ 6428933 w 7444933"/>
              <a:gd name="connsiteY314" fmla="*/ 4448566 h 5743966"/>
              <a:gd name="connsiteX315" fmla="*/ 6403533 w 7444933"/>
              <a:gd name="connsiteY315" fmla="*/ 4334266 h 5743966"/>
              <a:gd name="connsiteX316" fmla="*/ 6378133 w 7444933"/>
              <a:gd name="connsiteY316" fmla="*/ 4194566 h 5743966"/>
              <a:gd name="connsiteX317" fmla="*/ 6390833 w 7444933"/>
              <a:gd name="connsiteY317" fmla="*/ 3750066 h 5743966"/>
              <a:gd name="connsiteX318" fmla="*/ 6416233 w 7444933"/>
              <a:gd name="connsiteY318" fmla="*/ 3711966 h 5743966"/>
              <a:gd name="connsiteX319" fmla="*/ 6492433 w 7444933"/>
              <a:gd name="connsiteY319" fmla="*/ 3635766 h 5743966"/>
              <a:gd name="connsiteX320" fmla="*/ 6581333 w 7444933"/>
              <a:gd name="connsiteY320" fmla="*/ 3546866 h 5743966"/>
              <a:gd name="connsiteX321" fmla="*/ 6619433 w 7444933"/>
              <a:gd name="connsiteY321" fmla="*/ 3521466 h 5743966"/>
              <a:gd name="connsiteX322" fmla="*/ 7241733 w 7444933"/>
              <a:gd name="connsiteY322" fmla="*/ 3508766 h 5743966"/>
              <a:gd name="connsiteX323" fmla="*/ 7381433 w 7444933"/>
              <a:gd name="connsiteY323" fmla="*/ 3496066 h 5743966"/>
              <a:gd name="connsiteX324" fmla="*/ 7419533 w 7444933"/>
              <a:gd name="connsiteY324" fmla="*/ 3483366 h 5743966"/>
              <a:gd name="connsiteX325" fmla="*/ 7444933 w 7444933"/>
              <a:gd name="connsiteY325" fmla="*/ 3445266 h 5743966"/>
              <a:gd name="connsiteX326" fmla="*/ 7152833 w 7444933"/>
              <a:gd name="connsiteY326" fmla="*/ 3419866 h 5743966"/>
              <a:gd name="connsiteX327" fmla="*/ 7114733 w 7444933"/>
              <a:gd name="connsiteY327" fmla="*/ 3407166 h 5743966"/>
              <a:gd name="connsiteX328" fmla="*/ 7013133 w 7444933"/>
              <a:gd name="connsiteY328" fmla="*/ 3381766 h 5743966"/>
              <a:gd name="connsiteX329" fmla="*/ 6873433 w 7444933"/>
              <a:gd name="connsiteY329" fmla="*/ 3343666 h 5743966"/>
              <a:gd name="connsiteX330" fmla="*/ 6784533 w 7444933"/>
              <a:gd name="connsiteY330" fmla="*/ 3318266 h 5743966"/>
              <a:gd name="connsiteX331" fmla="*/ 6733733 w 7444933"/>
              <a:gd name="connsiteY331" fmla="*/ 3305566 h 5743966"/>
              <a:gd name="connsiteX332" fmla="*/ 6073333 w 7444933"/>
              <a:gd name="connsiteY332" fmla="*/ 3292866 h 5743966"/>
              <a:gd name="connsiteX333" fmla="*/ 5933633 w 7444933"/>
              <a:gd name="connsiteY333" fmla="*/ 3254766 h 5743966"/>
              <a:gd name="connsiteX334" fmla="*/ 5882833 w 7444933"/>
              <a:gd name="connsiteY334" fmla="*/ 3242066 h 5743966"/>
              <a:gd name="connsiteX335" fmla="*/ 5844733 w 7444933"/>
              <a:gd name="connsiteY335" fmla="*/ 3229366 h 5743966"/>
              <a:gd name="connsiteX336" fmla="*/ 5412933 w 7444933"/>
              <a:gd name="connsiteY336" fmla="*/ 3216666 h 5743966"/>
              <a:gd name="connsiteX337" fmla="*/ 5298633 w 7444933"/>
              <a:gd name="connsiteY337" fmla="*/ 3191266 h 5743966"/>
              <a:gd name="connsiteX338" fmla="*/ 5222433 w 7444933"/>
              <a:gd name="connsiteY338" fmla="*/ 3165866 h 5743966"/>
              <a:gd name="connsiteX339" fmla="*/ 5184333 w 7444933"/>
              <a:gd name="connsiteY339" fmla="*/ 3153166 h 5743966"/>
              <a:gd name="connsiteX340" fmla="*/ 5146233 w 7444933"/>
              <a:gd name="connsiteY340" fmla="*/ 3140466 h 5743966"/>
              <a:gd name="connsiteX341" fmla="*/ 5108133 w 7444933"/>
              <a:gd name="connsiteY341" fmla="*/ 3115066 h 5743966"/>
              <a:gd name="connsiteX342" fmla="*/ 5070033 w 7444933"/>
              <a:gd name="connsiteY342" fmla="*/ 3102366 h 5743966"/>
              <a:gd name="connsiteX343" fmla="*/ 5019233 w 7444933"/>
              <a:gd name="connsiteY343" fmla="*/ 3076966 h 5743966"/>
              <a:gd name="connsiteX344" fmla="*/ 4981133 w 7444933"/>
              <a:gd name="connsiteY344" fmla="*/ 3051566 h 5743966"/>
              <a:gd name="connsiteX345" fmla="*/ 4943033 w 7444933"/>
              <a:gd name="connsiteY345" fmla="*/ 3038866 h 5743966"/>
              <a:gd name="connsiteX346" fmla="*/ 4866833 w 7444933"/>
              <a:gd name="connsiteY346" fmla="*/ 2988066 h 5743966"/>
              <a:gd name="connsiteX347" fmla="*/ 4828733 w 7444933"/>
              <a:gd name="connsiteY347" fmla="*/ 2962666 h 5743966"/>
              <a:gd name="connsiteX348" fmla="*/ 4701733 w 7444933"/>
              <a:gd name="connsiteY348" fmla="*/ 2924566 h 5743966"/>
              <a:gd name="connsiteX349" fmla="*/ 4663633 w 7444933"/>
              <a:gd name="connsiteY349" fmla="*/ 2911866 h 5743966"/>
              <a:gd name="connsiteX350" fmla="*/ 4574733 w 7444933"/>
              <a:gd name="connsiteY350" fmla="*/ 2899166 h 5743966"/>
              <a:gd name="connsiteX351" fmla="*/ 4549333 w 7444933"/>
              <a:gd name="connsiteY351" fmla="*/ 2797566 h 5743966"/>
              <a:gd name="connsiteX352" fmla="*/ 4587433 w 7444933"/>
              <a:gd name="connsiteY352" fmla="*/ 2543566 h 5743966"/>
              <a:gd name="connsiteX353" fmla="*/ 4562033 w 7444933"/>
              <a:gd name="connsiteY353" fmla="*/ 2454666 h 5743966"/>
              <a:gd name="connsiteX354" fmla="*/ 4498533 w 7444933"/>
              <a:gd name="connsiteY354" fmla="*/ 2365766 h 5743966"/>
              <a:gd name="connsiteX355" fmla="*/ 4460433 w 7444933"/>
              <a:gd name="connsiteY355" fmla="*/ 2251466 h 5743966"/>
              <a:gd name="connsiteX356" fmla="*/ 4447733 w 7444933"/>
              <a:gd name="connsiteY356" fmla="*/ 2213366 h 5743966"/>
              <a:gd name="connsiteX357" fmla="*/ 4447733 w 7444933"/>
              <a:gd name="connsiteY357" fmla="*/ 1972066 h 5743966"/>
              <a:gd name="connsiteX358" fmla="*/ 4473133 w 7444933"/>
              <a:gd name="connsiteY358" fmla="*/ 1933966 h 5743966"/>
              <a:gd name="connsiteX359" fmla="*/ 4523933 w 7444933"/>
              <a:gd name="connsiteY359" fmla="*/ 1857766 h 5743966"/>
              <a:gd name="connsiteX360" fmla="*/ 4587433 w 7444933"/>
              <a:gd name="connsiteY360" fmla="*/ 1806966 h 5743966"/>
              <a:gd name="connsiteX361" fmla="*/ 4625533 w 7444933"/>
              <a:gd name="connsiteY361" fmla="*/ 1768866 h 5743966"/>
              <a:gd name="connsiteX362" fmla="*/ 4663633 w 7444933"/>
              <a:gd name="connsiteY362" fmla="*/ 1756166 h 5743966"/>
              <a:gd name="connsiteX363" fmla="*/ 4714433 w 7444933"/>
              <a:gd name="connsiteY363" fmla="*/ 1730766 h 5743966"/>
              <a:gd name="connsiteX364" fmla="*/ 4841433 w 7444933"/>
              <a:gd name="connsiteY364" fmla="*/ 1641866 h 5743966"/>
              <a:gd name="connsiteX365" fmla="*/ 4930333 w 7444933"/>
              <a:gd name="connsiteY365" fmla="*/ 1603766 h 5743966"/>
              <a:gd name="connsiteX366" fmla="*/ 4993833 w 7444933"/>
              <a:gd name="connsiteY366" fmla="*/ 1578366 h 5743966"/>
              <a:gd name="connsiteX367" fmla="*/ 5057333 w 7444933"/>
              <a:gd name="connsiteY367" fmla="*/ 1565666 h 5743966"/>
              <a:gd name="connsiteX368" fmla="*/ 5108133 w 7444933"/>
              <a:gd name="connsiteY368" fmla="*/ 1552966 h 5743966"/>
              <a:gd name="connsiteX369" fmla="*/ 5146233 w 7444933"/>
              <a:gd name="connsiteY369" fmla="*/ 1527566 h 5743966"/>
              <a:gd name="connsiteX370" fmla="*/ 5349433 w 7444933"/>
              <a:gd name="connsiteY370" fmla="*/ 1502166 h 5743966"/>
              <a:gd name="connsiteX371" fmla="*/ 5552633 w 7444933"/>
              <a:gd name="connsiteY371" fmla="*/ 1502166 h 5743966"/>
              <a:gd name="connsiteX372" fmla="*/ 5590733 w 7444933"/>
              <a:gd name="connsiteY372" fmla="*/ 1514866 h 5743966"/>
              <a:gd name="connsiteX373" fmla="*/ 5666933 w 7444933"/>
              <a:gd name="connsiteY373" fmla="*/ 1578366 h 5743966"/>
              <a:gd name="connsiteX374" fmla="*/ 5705033 w 7444933"/>
              <a:gd name="connsiteY374" fmla="*/ 1654566 h 5743966"/>
              <a:gd name="connsiteX375" fmla="*/ 5730433 w 7444933"/>
              <a:gd name="connsiteY375" fmla="*/ 1756166 h 5743966"/>
              <a:gd name="connsiteX376" fmla="*/ 5717733 w 7444933"/>
              <a:gd name="connsiteY376" fmla="*/ 2162566 h 5743966"/>
              <a:gd name="connsiteX377" fmla="*/ 5666933 w 7444933"/>
              <a:gd name="connsiteY377" fmla="*/ 2276866 h 5743966"/>
              <a:gd name="connsiteX378" fmla="*/ 5590733 w 7444933"/>
              <a:gd name="connsiteY378" fmla="*/ 2378466 h 5743966"/>
              <a:gd name="connsiteX379" fmla="*/ 5552633 w 7444933"/>
              <a:gd name="connsiteY379" fmla="*/ 2454666 h 5743966"/>
              <a:gd name="connsiteX380" fmla="*/ 5514533 w 7444933"/>
              <a:gd name="connsiteY380" fmla="*/ 2505466 h 5743966"/>
              <a:gd name="connsiteX381" fmla="*/ 5552633 w 7444933"/>
              <a:gd name="connsiteY381" fmla="*/ 2467366 h 5743966"/>
              <a:gd name="connsiteX382" fmla="*/ 5590733 w 7444933"/>
              <a:gd name="connsiteY382" fmla="*/ 2441966 h 5743966"/>
              <a:gd name="connsiteX383" fmla="*/ 5641533 w 7444933"/>
              <a:gd name="connsiteY383" fmla="*/ 2403866 h 5743966"/>
              <a:gd name="connsiteX384" fmla="*/ 5705033 w 7444933"/>
              <a:gd name="connsiteY384" fmla="*/ 2340366 h 5743966"/>
              <a:gd name="connsiteX385" fmla="*/ 5755833 w 7444933"/>
              <a:gd name="connsiteY385" fmla="*/ 2251466 h 5743966"/>
              <a:gd name="connsiteX386" fmla="*/ 5768533 w 7444933"/>
              <a:gd name="connsiteY386" fmla="*/ 2213366 h 5743966"/>
              <a:gd name="connsiteX387" fmla="*/ 5806633 w 7444933"/>
              <a:gd name="connsiteY387" fmla="*/ 2162566 h 5743966"/>
              <a:gd name="connsiteX388" fmla="*/ 5819333 w 7444933"/>
              <a:gd name="connsiteY388" fmla="*/ 2111766 h 5743966"/>
              <a:gd name="connsiteX389" fmla="*/ 5844733 w 7444933"/>
              <a:gd name="connsiteY389" fmla="*/ 2035566 h 5743966"/>
              <a:gd name="connsiteX390" fmla="*/ 5870133 w 7444933"/>
              <a:gd name="connsiteY390" fmla="*/ 1781566 h 5743966"/>
              <a:gd name="connsiteX391" fmla="*/ 5895533 w 7444933"/>
              <a:gd name="connsiteY391" fmla="*/ 1705366 h 5743966"/>
              <a:gd name="connsiteX392" fmla="*/ 5908233 w 7444933"/>
              <a:gd name="connsiteY392" fmla="*/ 1667266 h 5743966"/>
              <a:gd name="connsiteX393" fmla="*/ 5920933 w 7444933"/>
              <a:gd name="connsiteY393" fmla="*/ 1616466 h 5743966"/>
              <a:gd name="connsiteX394" fmla="*/ 5959033 w 7444933"/>
              <a:gd name="connsiteY394" fmla="*/ 1591066 h 5743966"/>
              <a:gd name="connsiteX395" fmla="*/ 6136833 w 7444933"/>
              <a:gd name="connsiteY395" fmla="*/ 1629166 h 5743966"/>
              <a:gd name="connsiteX396" fmla="*/ 6162233 w 7444933"/>
              <a:gd name="connsiteY396" fmla="*/ 1667266 h 5743966"/>
              <a:gd name="connsiteX397" fmla="*/ 6174933 w 7444933"/>
              <a:gd name="connsiteY397" fmla="*/ 1718066 h 5743966"/>
              <a:gd name="connsiteX398" fmla="*/ 6213033 w 7444933"/>
              <a:gd name="connsiteY398" fmla="*/ 1845066 h 5743966"/>
              <a:gd name="connsiteX399" fmla="*/ 6225733 w 7444933"/>
              <a:gd name="connsiteY399" fmla="*/ 1921266 h 5743966"/>
              <a:gd name="connsiteX400" fmla="*/ 6276533 w 7444933"/>
              <a:gd name="connsiteY400" fmla="*/ 2048266 h 5743966"/>
              <a:gd name="connsiteX401" fmla="*/ 6289233 w 7444933"/>
              <a:gd name="connsiteY401" fmla="*/ 2086366 h 5743966"/>
              <a:gd name="connsiteX402" fmla="*/ 6327333 w 7444933"/>
              <a:gd name="connsiteY402" fmla="*/ 2124466 h 5743966"/>
              <a:gd name="connsiteX403" fmla="*/ 6340033 w 7444933"/>
              <a:gd name="connsiteY403" fmla="*/ 2162566 h 5743966"/>
              <a:gd name="connsiteX404" fmla="*/ 6378133 w 7444933"/>
              <a:gd name="connsiteY404" fmla="*/ 2200666 h 5743966"/>
              <a:gd name="connsiteX405" fmla="*/ 6365433 w 7444933"/>
              <a:gd name="connsiteY405" fmla="*/ 2111766 h 5743966"/>
              <a:gd name="connsiteX406" fmla="*/ 6327333 w 7444933"/>
              <a:gd name="connsiteY406" fmla="*/ 1946666 h 5743966"/>
              <a:gd name="connsiteX407" fmla="*/ 6301933 w 7444933"/>
              <a:gd name="connsiteY407" fmla="*/ 1908566 h 5743966"/>
              <a:gd name="connsiteX408" fmla="*/ 6289233 w 7444933"/>
              <a:gd name="connsiteY408" fmla="*/ 1845066 h 5743966"/>
              <a:gd name="connsiteX409" fmla="*/ 6263833 w 7444933"/>
              <a:gd name="connsiteY409" fmla="*/ 1743466 h 5743966"/>
              <a:gd name="connsiteX410" fmla="*/ 6251133 w 7444933"/>
              <a:gd name="connsiteY410" fmla="*/ 1679966 h 5743966"/>
              <a:gd name="connsiteX411" fmla="*/ 6238433 w 7444933"/>
              <a:gd name="connsiteY411" fmla="*/ 1629166 h 5743966"/>
              <a:gd name="connsiteX412" fmla="*/ 6200333 w 7444933"/>
              <a:gd name="connsiteY412" fmla="*/ 1552966 h 5743966"/>
              <a:gd name="connsiteX413" fmla="*/ 6162233 w 7444933"/>
              <a:gd name="connsiteY413" fmla="*/ 1527566 h 5743966"/>
              <a:gd name="connsiteX414" fmla="*/ 6124133 w 7444933"/>
              <a:gd name="connsiteY414" fmla="*/ 1489466 h 5743966"/>
              <a:gd name="connsiteX415" fmla="*/ 6073333 w 7444933"/>
              <a:gd name="connsiteY415" fmla="*/ 1476766 h 5743966"/>
              <a:gd name="connsiteX416" fmla="*/ 5933633 w 7444933"/>
              <a:gd name="connsiteY416" fmla="*/ 1451366 h 5743966"/>
              <a:gd name="connsiteX417" fmla="*/ 5832033 w 7444933"/>
              <a:gd name="connsiteY417" fmla="*/ 1425966 h 5743966"/>
              <a:gd name="connsiteX418" fmla="*/ 5603433 w 7444933"/>
              <a:gd name="connsiteY418" fmla="*/ 1387866 h 5743966"/>
              <a:gd name="connsiteX419" fmla="*/ 5184333 w 7444933"/>
              <a:gd name="connsiteY419" fmla="*/ 1375166 h 5743966"/>
              <a:gd name="connsiteX420" fmla="*/ 4993833 w 7444933"/>
              <a:gd name="connsiteY420" fmla="*/ 1387866 h 5743966"/>
              <a:gd name="connsiteX421" fmla="*/ 4955733 w 7444933"/>
              <a:gd name="connsiteY421" fmla="*/ 1400566 h 5743966"/>
              <a:gd name="connsiteX422" fmla="*/ 4866833 w 7444933"/>
              <a:gd name="connsiteY422" fmla="*/ 1413266 h 5743966"/>
              <a:gd name="connsiteX423" fmla="*/ 4828733 w 7444933"/>
              <a:gd name="connsiteY423" fmla="*/ 1438666 h 5743966"/>
              <a:gd name="connsiteX424" fmla="*/ 4752533 w 7444933"/>
              <a:gd name="connsiteY424" fmla="*/ 1451366 h 5743966"/>
              <a:gd name="connsiteX425" fmla="*/ 4600133 w 7444933"/>
              <a:gd name="connsiteY425" fmla="*/ 1489466 h 5743966"/>
              <a:gd name="connsiteX426" fmla="*/ 4562033 w 7444933"/>
              <a:gd name="connsiteY426" fmla="*/ 1514866 h 5743966"/>
              <a:gd name="connsiteX427" fmla="*/ 4447733 w 7444933"/>
              <a:gd name="connsiteY427" fmla="*/ 1552966 h 5743966"/>
              <a:gd name="connsiteX428" fmla="*/ 4409633 w 7444933"/>
              <a:gd name="connsiteY428" fmla="*/ 1565666 h 5743966"/>
              <a:gd name="connsiteX429" fmla="*/ 4371533 w 7444933"/>
              <a:gd name="connsiteY429" fmla="*/ 1578366 h 5743966"/>
              <a:gd name="connsiteX430" fmla="*/ 4282633 w 7444933"/>
              <a:gd name="connsiteY430" fmla="*/ 1616466 h 5743966"/>
              <a:gd name="connsiteX431" fmla="*/ 4231833 w 7444933"/>
              <a:gd name="connsiteY431" fmla="*/ 1667266 h 5743966"/>
              <a:gd name="connsiteX432" fmla="*/ 4130233 w 7444933"/>
              <a:gd name="connsiteY432" fmla="*/ 1718066 h 5743966"/>
              <a:gd name="connsiteX433" fmla="*/ 4054033 w 7444933"/>
              <a:gd name="connsiteY433" fmla="*/ 1768866 h 5743966"/>
              <a:gd name="connsiteX434" fmla="*/ 3939733 w 7444933"/>
              <a:gd name="connsiteY434" fmla="*/ 1857766 h 5743966"/>
              <a:gd name="connsiteX435" fmla="*/ 3850833 w 7444933"/>
              <a:gd name="connsiteY435" fmla="*/ 1908566 h 5743966"/>
              <a:gd name="connsiteX436" fmla="*/ 3812733 w 7444933"/>
              <a:gd name="connsiteY436" fmla="*/ 1921266 h 5743966"/>
              <a:gd name="connsiteX437" fmla="*/ 3698433 w 7444933"/>
              <a:gd name="connsiteY437" fmla="*/ 1870466 h 5743966"/>
              <a:gd name="connsiteX438" fmla="*/ 3673033 w 7444933"/>
              <a:gd name="connsiteY438" fmla="*/ 1794266 h 5743966"/>
              <a:gd name="connsiteX439" fmla="*/ 3660333 w 7444933"/>
              <a:gd name="connsiteY439" fmla="*/ 1756166 h 5743966"/>
              <a:gd name="connsiteX440" fmla="*/ 3647633 w 7444933"/>
              <a:gd name="connsiteY440" fmla="*/ 1718066 h 5743966"/>
              <a:gd name="connsiteX441" fmla="*/ 3660333 w 7444933"/>
              <a:gd name="connsiteY441" fmla="*/ 1438666 h 5743966"/>
              <a:gd name="connsiteX442" fmla="*/ 3685733 w 7444933"/>
              <a:gd name="connsiteY442" fmla="*/ 1387866 h 5743966"/>
              <a:gd name="connsiteX443" fmla="*/ 3774633 w 7444933"/>
              <a:gd name="connsiteY443" fmla="*/ 1286266 h 5743966"/>
              <a:gd name="connsiteX444" fmla="*/ 3838133 w 7444933"/>
              <a:gd name="connsiteY444" fmla="*/ 1197366 h 5743966"/>
              <a:gd name="connsiteX445" fmla="*/ 3876233 w 7444933"/>
              <a:gd name="connsiteY445" fmla="*/ 1171966 h 5743966"/>
              <a:gd name="connsiteX446" fmla="*/ 3952433 w 7444933"/>
              <a:gd name="connsiteY446" fmla="*/ 1095766 h 5743966"/>
              <a:gd name="connsiteX447" fmla="*/ 3952433 w 7444933"/>
              <a:gd name="connsiteY447" fmla="*/ 1095766 h 5743966"/>
              <a:gd name="connsiteX448" fmla="*/ 4028633 w 7444933"/>
              <a:gd name="connsiteY448" fmla="*/ 1032266 h 5743966"/>
              <a:gd name="connsiteX449" fmla="*/ 4130233 w 7444933"/>
              <a:gd name="connsiteY449" fmla="*/ 943366 h 5743966"/>
              <a:gd name="connsiteX450" fmla="*/ 4168333 w 7444933"/>
              <a:gd name="connsiteY450" fmla="*/ 917966 h 5743966"/>
              <a:gd name="connsiteX451" fmla="*/ 4193733 w 7444933"/>
              <a:gd name="connsiteY451" fmla="*/ 879866 h 5743966"/>
              <a:gd name="connsiteX452" fmla="*/ 4282633 w 7444933"/>
              <a:gd name="connsiteY452" fmla="*/ 816366 h 5743966"/>
              <a:gd name="connsiteX453" fmla="*/ 4333433 w 7444933"/>
              <a:gd name="connsiteY453" fmla="*/ 790966 h 5743966"/>
              <a:gd name="connsiteX454" fmla="*/ 4371533 w 7444933"/>
              <a:gd name="connsiteY454" fmla="*/ 765566 h 5743966"/>
              <a:gd name="connsiteX455" fmla="*/ 4396933 w 7444933"/>
              <a:gd name="connsiteY455" fmla="*/ 727466 h 5743966"/>
              <a:gd name="connsiteX456" fmla="*/ 4435033 w 7444933"/>
              <a:gd name="connsiteY456" fmla="*/ 714766 h 5743966"/>
              <a:gd name="connsiteX457" fmla="*/ 4511233 w 7444933"/>
              <a:gd name="connsiteY457" fmla="*/ 663966 h 5743966"/>
              <a:gd name="connsiteX458" fmla="*/ 4511233 w 7444933"/>
              <a:gd name="connsiteY458" fmla="*/ 663966 h 5743966"/>
              <a:gd name="connsiteX459" fmla="*/ 4574733 w 7444933"/>
              <a:gd name="connsiteY459" fmla="*/ 587766 h 5743966"/>
              <a:gd name="connsiteX460" fmla="*/ 4663633 w 7444933"/>
              <a:gd name="connsiteY460" fmla="*/ 473466 h 5743966"/>
              <a:gd name="connsiteX461" fmla="*/ 4701733 w 7444933"/>
              <a:gd name="connsiteY461" fmla="*/ 333766 h 5743966"/>
              <a:gd name="connsiteX462" fmla="*/ 4689033 w 7444933"/>
              <a:gd name="connsiteY462" fmla="*/ 206766 h 5743966"/>
              <a:gd name="connsiteX463" fmla="*/ 4650933 w 7444933"/>
              <a:gd name="connsiteY463" fmla="*/ 282966 h 5743966"/>
              <a:gd name="connsiteX464" fmla="*/ 4600133 w 7444933"/>
              <a:gd name="connsiteY464" fmla="*/ 359166 h 5743966"/>
              <a:gd name="connsiteX465" fmla="*/ 4574733 w 7444933"/>
              <a:gd name="connsiteY465" fmla="*/ 397266 h 5743966"/>
              <a:gd name="connsiteX466" fmla="*/ 4498533 w 7444933"/>
              <a:gd name="connsiteY466" fmla="*/ 473466 h 5743966"/>
              <a:gd name="connsiteX467" fmla="*/ 4460433 w 7444933"/>
              <a:gd name="connsiteY467" fmla="*/ 511566 h 5743966"/>
              <a:gd name="connsiteX468" fmla="*/ 4384233 w 7444933"/>
              <a:gd name="connsiteY468" fmla="*/ 562366 h 5743966"/>
              <a:gd name="connsiteX469" fmla="*/ 4346133 w 7444933"/>
              <a:gd name="connsiteY469" fmla="*/ 587766 h 5743966"/>
              <a:gd name="connsiteX470" fmla="*/ 4308033 w 7444933"/>
              <a:gd name="connsiteY470" fmla="*/ 600466 h 5743966"/>
              <a:gd name="connsiteX471" fmla="*/ 4269933 w 7444933"/>
              <a:gd name="connsiteY471" fmla="*/ 625866 h 5743966"/>
              <a:gd name="connsiteX472" fmla="*/ 4219133 w 7444933"/>
              <a:gd name="connsiteY472" fmla="*/ 638566 h 5743966"/>
              <a:gd name="connsiteX473" fmla="*/ 4168333 w 7444933"/>
              <a:gd name="connsiteY473" fmla="*/ 663966 h 5743966"/>
              <a:gd name="connsiteX474" fmla="*/ 4130233 w 7444933"/>
              <a:gd name="connsiteY474" fmla="*/ 676666 h 5743966"/>
              <a:gd name="connsiteX475" fmla="*/ 4092133 w 7444933"/>
              <a:gd name="connsiteY475" fmla="*/ 702066 h 5743966"/>
              <a:gd name="connsiteX476" fmla="*/ 3965133 w 7444933"/>
              <a:gd name="connsiteY476" fmla="*/ 727466 h 5743966"/>
              <a:gd name="connsiteX477" fmla="*/ 3850833 w 7444933"/>
              <a:gd name="connsiteY477" fmla="*/ 765566 h 5743966"/>
              <a:gd name="connsiteX478" fmla="*/ 3812733 w 7444933"/>
              <a:gd name="connsiteY478" fmla="*/ 790966 h 5743966"/>
              <a:gd name="connsiteX479" fmla="*/ 3736533 w 7444933"/>
              <a:gd name="connsiteY479" fmla="*/ 816366 h 5743966"/>
              <a:gd name="connsiteX480" fmla="*/ 3698433 w 7444933"/>
              <a:gd name="connsiteY480" fmla="*/ 829066 h 5743966"/>
              <a:gd name="connsiteX481" fmla="*/ 3660333 w 7444933"/>
              <a:gd name="connsiteY481" fmla="*/ 841766 h 5743966"/>
              <a:gd name="connsiteX482" fmla="*/ 3622233 w 7444933"/>
              <a:gd name="connsiteY482" fmla="*/ 867166 h 5743966"/>
              <a:gd name="connsiteX483" fmla="*/ 3584133 w 7444933"/>
              <a:gd name="connsiteY483" fmla="*/ 879866 h 5743966"/>
              <a:gd name="connsiteX484" fmla="*/ 3507933 w 7444933"/>
              <a:gd name="connsiteY484" fmla="*/ 930666 h 5743966"/>
              <a:gd name="connsiteX485" fmla="*/ 3469833 w 7444933"/>
              <a:gd name="connsiteY485" fmla="*/ 956066 h 5743966"/>
              <a:gd name="connsiteX486" fmla="*/ 3431733 w 7444933"/>
              <a:gd name="connsiteY486" fmla="*/ 994166 h 5743966"/>
              <a:gd name="connsiteX487" fmla="*/ 3368233 w 7444933"/>
              <a:gd name="connsiteY487" fmla="*/ 1108466 h 5743966"/>
              <a:gd name="connsiteX488" fmla="*/ 3330133 w 7444933"/>
              <a:gd name="connsiteY488" fmla="*/ 1197366 h 5743966"/>
              <a:gd name="connsiteX489" fmla="*/ 3317433 w 7444933"/>
              <a:gd name="connsiteY489" fmla="*/ 1298966 h 5743966"/>
              <a:gd name="connsiteX490" fmla="*/ 3304733 w 7444933"/>
              <a:gd name="connsiteY490" fmla="*/ 1349766 h 5743966"/>
              <a:gd name="connsiteX491" fmla="*/ 3279333 w 7444933"/>
              <a:gd name="connsiteY491" fmla="*/ 1629166 h 5743966"/>
              <a:gd name="connsiteX492" fmla="*/ 3228533 w 7444933"/>
              <a:gd name="connsiteY492" fmla="*/ 1718066 h 5743966"/>
              <a:gd name="connsiteX493" fmla="*/ 3114233 w 7444933"/>
              <a:gd name="connsiteY493" fmla="*/ 1629166 h 5743966"/>
              <a:gd name="connsiteX494" fmla="*/ 3057661 w 7444933"/>
              <a:gd name="connsiteY494" fmla="*/ 1558739 h 5743966"/>
              <a:gd name="connsiteX495" fmla="*/ 3001088 w 7444933"/>
              <a:gd name="connsiteY495" fmla="*/ 1464066 h 5743966"/>
              <a:gd name="connsiteX496" fmla="*/ 2924887 w 7444933"/>
              <a:gd name="connsiteY496" fmla="*/ 1302430 h 5743966"/>
              <a:gd name="connsiteX497" fmla="*/ 2867160 w 7444933"/>
              <a:gd name="connsiteY497" fmla="*/ 1206602 h 5743966"/>
              <a:gd name="connsiteX498" fmla="*/ 2781724 w 7444933"/>
              <a:gd name="connsiteY498" fmla="*/ 1041502 h 5743966"/>
              <a:gd name="connsiteX499" fmla="*/ 2657033 w 7444933"/>
              <a:gd name="connsiteY499" fmla="*/ 846384 h 5743966"/>
              <a:gd name="connsiteX500" fmla="*/ 2556587 w 7444933"/>
              <a:gd name="connsiteY500" fmla="*/ 704376 h 5743966"/>
              <a:gd name="connsiteX501" fmla="*/ 2436515 w 7444933"/>
              <a:gd name="connsiteY501" fmla="*/ 539275 h 5743966"/>
              <a:gd name="connsiteX502" fmla="*/ 2315287 w 7444933"/>
              <a:gd name="connsiteY502" fmla="*/ 378794 h 5743966"/>
              <a:gd name="connsiteX503" fmla="*/ 2227542 w 7444933"/>
              <a:gd name="connsiteY503" fmla="*/ 280657 h 5743966"/>
              <a:gd name="connsiteX504" fmla="*/ 2114397 w 7444933"/>
              <a:gd name="connsiteY504" fmla="*/ 168666 h 5743966"/>
              <a:gd name="connsiteX505" fmla="*/ 1982779 w 7444933"/>
              <a:gd name="connsiteY505" fmla="*/ 10494 h 5743966"/>
              <a:gd name="connsiteX506" fmla="*/ 1755333 w 7444933"/>
              <a:gd name="connsiteY50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746260 w 7444933"/>
              <a:gd name="connsiteY55" fmla="*/ 2767548 h 5743966"/>
              <a:gd name="connsiteX56" fmla="*/ 914823 w 7444933"/>
              <a:gd name="connsiteY56" fmla="*/ 2752538 h 5743966"/>
              <a:gd name="connsiteX57" fmla="*/ 1133033 w 7444933"/>
              <a:gd name="connsiteY57" fmla="*/ 2822966 h 5743966"/>
              <a:gd name="connsiteX58" fmla="*/ 1171133 w 7444933"/>
              <a:gd name="connsiteY58" fmla="*/ 2810266 h 5743966"/>
              <a:gd name="connsiteX59" fmla="*/ 1298133 w 7444933"/>
              <a:gd name="connsiteY59" fmla="*/ 2772166 h 5743966"/>
              <a:gd name="connsiteX60" fmla="*/ 1336233 w 7444933"/>
              <a:gd name="connsiteY60" fmla="*/ 2759466 h 5743966"/>
              <a:gd name="connsiteX61" fmla="*/ 1374333 w 7444933"/>
              <a:gd name="connsiteY61" fmla="*/ 2721366 h 5743966"/>
              <a:gd name="connsiteX62" fmla="*/ 1412433 w 7444933"/>
              <a:gd name="connsiteY62" fmla="*/ 2708666 h 5743966"/>
              <a:gd name="connsiteX63" fmla="*/ 1450533 w 7444933"/>
              <a:gd name="connsiteY63" fmla="*/ 2683266 h 5743966"/>
              <a:gd name="connsiteX64" fmla="*/ 1488633 w 7444933"/>
              <a:gd name="connsiteY64" fmla="*/ 2670566 h 5743966"/>
              <a:gd name="connsiteX65" fmla="*/ 1526733 w 7444933"/>
              <a:gd name="connsiteY65" fmla="*/ 2645166 h 5743966"/>
              <a:gd name="connsiteX66" fmla="*/ 1564833 w 7444933"/>
              <a:gd name="connsiteY66" fmla="*/ 2632466 h 5743966"/>
              <a:gd name="connsiteX67" fmla="*/ 1679133 w 7444933"/>
              <a:gd name="connsiteY67" fmla="*/ 2556266 h 5743966"/>
              <a:gd name="connsiteX68" fmla="*/ 1717233 w 7444933"/>
              <a:gd name="connsiteY68" fmla="*/ 2530866 h 5743966"/>
              <a:gd name="connsiteX69" fmla="*/ 1869633 w 7444933"/>
              <a:gd name="connsiteY69" fmla="*/ 2492766 h 5743966"/>
              <a:gd name="connsiteX70" fmla="*/ 2466533 w 7444933"/>
              <a:gd name="connsiteY70" fmla="*/ 2505466 h 5743966"/>
              <a:gd name="connsiteX71" fmla="*/ 2504633 w 7444933"/>
              <a:gd name="connsiteY71" fmla="*/ 2518166 h 5743966"/>
              <a:gd name="connsiteX72" fmla="*/ 2542733 w 7444933"/>
              <a:gd name="connsiteY72" fmla="*/ 2543566 h 5743966"/>
              <a:gd name="connsiteX73" fmla="*/ 2593533 w 7444933"/>
              <a:gd name="connsiteY73" fmla="*/ 2657866 h 5743966"/>
              <a:gd name="connsiteX74" fmla="*/ 2606233 w 7444933"/>
              <a:gd name="connsiteY74" fmla="*/ 2772166 h 5743966"/>
              <a:gd name="connsiteX75" fmla="*/ 2593533 w 7444933"/>
              <a:gd name="connsiteY75" fmla="*/ 3102366 h 5743966"/>
              <a:gd name="connsiteX76" fmla="*/ 2580833 w 7444933"/>
              <a:gd name="connsiteY76" fmla="*/ 3140466 h 5743966"/>
              <a:gd name="connsiteX77" fmla="*/ 2555433 w 7444933"/>
              <a:gd name="connsiteY77" fmla="*/ 3178566 h 5743966"/>
              <a:gd name="connsiteX78" fmla="*/ 2504633 w 7444933"/>
              <a:gd name="connsiteY78" fmla="*/ 3242066 h 5743966"/>
              <a:gd name="connsiteX79" fmla="*/ 2441133 w 7444933"/>
              <a:gd name="connsiteY79" fmla="*/ 3292866 h 5743966"/>
              <a:gd name="connsiteX80" fmla="*/ 2403033 w 7444933"/>
              <a:gd name="connsiteY80" fmla="*/ 3330966 h 5743966"/>
              <a:gd name="connsiteX81" fmla="*/ 2326833 w 7444933"/>
              <a:gd name="connsiteY81" fmla="*/ 3381766 h 5743966"/>
              <a:gd name="connsiteX82" fmla="*/ 2276033 w 7444933"/>
              <a:gd name="connsiteY82" fmla="*/ 3432566 h 5743966"/>
              <a:gd name="connsiteX83" fmla="*/ 2250633 w 7444933"/>
              <a:gd name="connsiteY83" fmla="*/ 3470666 h 5743966"/>
              <a:gd name="connsiteX84" fmla="*/ 2199833 w 7444933"/>
              <a:gd name="connsiteY84" fmla="*/ 3508766 h 5743966"/>
              <a:gd name="connsiteX85" fmla="*/ 2174433 w 7444933"/>
              <a:gd name="connsiteY85" fmla="*/ 3546866 h 5743966"/>
              <a:gd name="connsiteX86" fmla="*/ 2136333 w 7444933"/>
              <a:gd name="connsiteY86" fmla="*/ 3572266 h 5743966"/>
              <a:gd name="connsiteX87" fmla="*/ 2060133 w 7444933"/>
              <a:gd name="connsiteY87" fmla="*/ 3623066 h 5743966"/>
              <a:gd name="connsiteX88" fmla="*/ 2022033 w 7444933"/>
              <a:gd name="connsiteY88" fmla="*/ 3661166 h 5743966"/>
              <a:gd name="connsiteX89" fmla="*/ 1983933 w 7444933"/>
              <a:gd name="connsiteY89" fmla="*/ 3686566 h 5743966"/>
              <a:gd name="connsiteX90" fmla="*/ 1895033 w 7444933"/>
              <a:gd name="connsiteY90" fmla="*/ 3775466 h 5743966"/>
              <a:gd name="connsiteX91" fmla="*/ 1856933 w 7444933"/>
              <a:gd name="connsiteY91" fmla="*/ 3813566 h 5743966"/>
              <a:gd name="connsiteX92" fmla="*/ 1818833 w 7444933"/>
              <a:gd name="connsiteY92" fmla="*/ 3902466 h 5743966"/>
              <a:gd name="connsiteX93" fmla="*/ 1780733 w 7444933"/>
              <a:gd name="connsiteY93" fmla="*/ 3978666 h 5743966"/>
              <a:gd name="connsiteX94" fmla="*/ 1768033 w 7444933"/>
              <a:gd name="connsiteY94" fmla="*/ 4054866 h 5743966"/>
              <a:gd name="connsiteX95" fmla="*/ 1742633 w 7444933"/>
              <a:gd name="connsiteY95" fmla="*/ 4258066 h 5743966"/>
              <a:gd name="connsiteX96" fmla="*/ 1666433 w 7444933"/>
              <a:gd name="connsiteY96" fmla="*/ 4334266 h 5743966"/>
              <a:gd name="connsiteX97" fmla="*/ 1590233 w 7444933"/>
              <a:gd name="connsiteY97" fmla="*/ 4385066 h 5743966"/>
              <a:gd name="connsiteX98" fmla="*/ 1564833 w 7444933"/>
              <a:gd name="connsiteY98" fmla="*/ 4423166 h 5743966"/>
              <a:gd name="connsiteX99" fmla="*/ 1475933 w 7444933"/>
              <a:gd name="connsiteY99" fmla="*/ 4461266 h 5743966"/>
              <a:gd name="connsiteX100" fmla="*/ 1399733 w 7444933"/>
              <a:gd name="connsiteY100" fmla="*/ 4397766 h 5743966"/>
              <a:gd name="connsiteX101" fmla="*/ 1361633 w 7444933"/>
              <a:gd name="connsiteY101" fmla="*/ 4385066 h 5743966"/>
              <a:gd name="connsiteX102" fmla="*/ 1069533 w 7444933"/>
              <a:gd name="connsiteY102" fmla="*/ 4397766 h 5743966"/>
              <a:gd name="connsiteX103" fmla="*/ 942533 w 7444933"/>
              <a:gd name="connsiteY103" fmla="*/ 4448566 h 5743966"/>
              <a:gd name="connsiteX104" fmla="*/ 904433 w 7444933"/>
              <a:gd name="connsiteY104" fmla="*/ 4473966 h 5743966"/>
              <a:gd name="connsiteX105" fmla="*/ 802833 w 7444933"/>
              <a:gd name="connsiteY105" fmla="*/ 4486666 h 5743966"/>
              <a:gd name="connsiteX106" fmla="*/ 752033 w 7444933"/>
              <a:gd name="connsiteY106" fmla="*/ 4499366 h 5743966"/>
              <a:gd name="connsiteX107" fmla="*/ 713933 w 7444933"/>
              <a:gd name="connsiteY107" fmla="*/ 4512066 h 5743966"/>
              <a:gd name="connsiteX108" fmla="*/ 561533 w 7444933"/>
              <a:gd name="connsiteY108" fmla="*/ 4524766 h 5743966"/>
              <a:gd name="connsiteX109" fmla="*/ 447233 w 7444933"/>
              <a:gd name="connsiteY109" fmla="*/ 4537466 h 5743966"/>
              <a:gd name="connsiteX110" fmla="*/ 586933 w 7444933"/>
              <a:gd name="connsiteY110" fmla="*/ 4562866 h 5743966"/>
              <a:gd name="connsiteX111" fmla="*/ 1006033 w 7444933"/>
              <a:gd name="connsiteY111" fmla="*/ 4575566 h 5743966"/>
              <a:gd name="connsiteX112" fmla="*/ 1044133 w 7444933"/>
              <a:gd name="connsiteY112" fmla="*/ 4588266 h 5743966"/>
              <a:gd name="connsiteX113" fmla="*/ 1082233 w 7444933"/>
              <a:gd name="connsiteY113" fmla="*/ 4613666 h 5743966"/>
              <a:gd name="connsiteX114" fmla="*/ 1133033 w 7444933"/>
              <a:gd name="connsiteY114" fmla="*/ 4639066 h 5743966"/>
              <a:gd name="connsiteX115" fmla="*/ 1298133 w 7444933"/>
              <a:gd name="connsiteY115" fmla="*/ 4626366 h 5743966"/>
              <a:gd name="connsiteX116" fmla="*/ 1348933 w 7444933"/>
              <a:gd name="connsiteY116" fmla="*/ 4613666 h 5743966"/>
              <a:gd name="connsiteX117" fmla="*/ 1437833 w 7444933"/>
              <a:gd name="connsiteY117" fmla="*/ 4626366 h 5743966"/>
              <a:gd name="connsiteX118" fmla="*/ 1412433 w 7444933"/>
              <a:gd name="connsiteY118" fmla="*/ 4664466 h 5743966"/>
              <a:gd name="connsiteX119" fmla="*/ 1374333 w 7444933"/>
              <a:gd name="connsiteY119" fmla="*/ 4689866 h 5743966"/>
              <a:gd name="connsiteX120" fmla="*/ 1247333 w 7444933"/>
              <a:gd name="connsiteY120" fmla="*/ 4766066 h 5743966"/>
              <a:gd name="connsiteX121" fmla="*/ 1183833 w 7444933"/>
              <a:gd name="connsiteY121" fmla="*/ 4842266 h 5743966"/>
              <a:gd name="connsiteX122" fmla="*/ 1145733 w 7444933"/>
              <a:gd name="connsiteY122" fmla="*/ 4880366 h 5743966"/>
              <a:gd name="connsiteX123" fmla="*/ 1094933 w 7444933"/>
              <a:gd name="connsiteY123" fmla="*/ 4969266 h 5743966"/>
              <a:gd name="connsiteX124" fmla="*/ 1056833 w 7444933"/>
              <a:gd name="connsiteY124" fmla="*/ 5045466 h 5743966"/>
              <a:gd name="connsiteX125" fmla="*/ 1069533 w 7444933"/>
              <a:gd name="connsiteY125" fmla="*/ 5096266 h 5743966"/>
              <a:gd name="connsiteX126" fmla="*/ 1107633 w 7444933"/>
              <a:gd name="connsiteY126" fmla="*/ 5058166 h 5743966"/>
              <a:gd name="connsiteX127" fmla="*/ 1145733 w 7444933"/>
              <a:gd name="connsiteY127" fmla="*/ 5007366 h 5743966"/>
              <a:gd name="connsiteX128" fmla="*/ 1183833 w 7444933"/>
              <a:gd name="connsiteY128" fmla="*/ 4994666 h 5743966"/>
              <a:gd name="connsiteX129" fmla="*/ 1260033 w 7444933"/>
              <a:gd name="connsiteY129" fmla="*/ 4943866 h 5743966"/>
              <a:gd name="connsiteX130" fmla="*/ 1298133 w 7444933"/>
              <a:gd name="connsiteY130" fmla="*/ 4918466 h 5743966"/>
              <a:gd name="connsiteX131" fmla="*/ 1336233 w 7444933"/>
              <a:gd name="connsiteY131" fmla="*/ 4893066 h 5743966"/>
              <a:gd name="connsiteX132" fmla="*/ 1399733 w 7444933"/>
              <a:gd name="connsiteY132" fmla="*/ 4842266 h 5743966"/>
              <a:gd name="connsiteX133" fmla="*/ 1475933 w 7444933"/>
              <a:gd name="connsiteY133" fmla="*/ 4791466 h 5743966"/>
              <a:gd name="connsiteX134" fmla="*/ 1514033 w 7444933"/>
              <a:gd name="connsiteY134" fmla="*/ 4766066 h 5743966"/>
              <a:gd name="connsiteX135" fmla="*/ 1552133 w 7444933"/>
              <a:gd name="connsiteY135" fmla="*/ 4740666 h 5743966"/>
              <a:gd name="connsiteX136" fmla="*/ 1590233 w 7444933"/>
              <a:gd name="connsiteY136" fmla="*/ 4727966 h 5743966"/>
              <a:gd name="connsiteX137" fmla="*/ 1628333 w 7444933"/>
              <a:gd name="connsiteY137" fmla="*/ 4689866 h 5743966"/>
              <a:gd name="connsiteX138" fmla="*/ 1717233 w 7444933"/>
              <a:gd name="connsiteY138" fmla="*/ 4651766 h 5743966"/>
              <a:gd name="connsiteX139" fmla="*/ 1755333 w 7444933"/>
              <a:gd name="connsiteY139" fmla="*/ 4613666 h 5743966"/>
              <a:gd name="connsiteX140" fmla="*/ 1780733 w 7444933"/>
              <a:gd name="connsiteY140" fmla="*/ 4575566 h 5743966"/>
              <a:gd name="connsiteX141" fmla="*/ 1818833 w 7444933"/>
              <a:gd name="connsiteY141" fmla="*/ 4562866 h 5743966"/>
              <a:gd name="connsiteX142" fmla="*/ 1882333 w 7444933"/>
              <a:gd name="connsiteY142" fmla="*/ 4486666 h 5743966"/>
              <a:gd name="connsiteX143" fmla="*/ 1945833 w 7444933"/>
              <a:gd name="connsiteY143" fmla="*/ 4410466 h 5743966"/>
              <a:gd name="connsiteX144" fmla="*/ 1983933 w 7444933"/>
              <a:gd name="connsiteY144" fmla="*/ 4334266 h 5743966"/>
              <a:gd name="connsiteX145" fmla="*/ 2022033 w 7444933"/>
              <a:gd name="connsiteY145" fmla="*/ 4308866 h 5743966"/>
              <a:gd name="connsiteX146" fmla="*/ 2060133 w 7444933"/>
              <a:gd name="connsiteY146" fmla="*/ 4270766 h 5743966"/>
              <a:gd name="connsiteX147" fmla="*/ 2098233 w 7444933"/>
              <a:gd name="connsiteY147" fmla="*/ 4194566 h 5743966"/>
              <a:gd name="connsiteX148" fmla="*/ 2110933 w 7444933"/>
              <a:gd name="connsiteY148" fmla="*/ 4156466 h 5743966"/>
              <a:gd name="connsiteX149" fmla="*/ 2136333 w 7444933"/>
              <a:gd name="connsiteY149" fmla="*/ 4118366 h 5743966"/>
              <a:gd name="connsiteX150" fmla="*/ 2149033 w 7444933"/>
              <a:gd name="connsiteY150" fmla="*/ 4080266 h 5743966"/>
              <a:gd name="connsiteX151" fmla="*/ 2174433 w 7444933"/>
              <a:gd name="connsiteY151" fmla="*/ 4042166 h 5743966"/>
              <a:gd name="connsiteX152" fmla="*/ 2199833 w 7444933"/>
              <a:gd name="connsiteY152" fmla="*/ 3953266 h 5743966"/>
              <a:gd name="connsiteX153" fmla="*/ 2263333 w 7444933"/>
              <a:gd name="connsiteY153" fmla="*/ 3864366 h 5743966"/>
              <a:gd name="connsiteX154" fmla="*/ 2288733 w 7444933"/>
              <a:gd name="connsiteY154" fmla="*/ 3826266 h 5743966"/>
              <a:gd name="connsiteX155" fmla="*/ 2326833 w 7444933"/>
              <a:gd name="connsiteY155" fmla="*/ 3800866 h 5743966"/>
              <a:gd name="connsiteX156" fmla="*/ 2364933 w 7444933"/>
              <a:gd name="connsiteY156" fmla="*/ 3762766 h 5743966"/>
              <a:gd name="connsiteX157" fmla="*/ 2403033 w 7444933"/>
              <a:gd name="connsiteY157" fmla="*/ 3750066 h 5743966"/>
              <a:gd name="connsiteX158" fmla="*/ 2441133 w 7444933"/>
              <a:gd name="connsiteY158" fmla="*/ 3724666 h 5743966"/>
              <a:gd name="connsiteX159" fmla="*/ 2479233 w 7444933"/>
              <a:gd name="connsiteY159" fmla="*/ 3711966 h 5743966"/>
              <a:gd name="connsiteX160" fmla="*/ 2517333 w 7444933"/>
              <a:gd name="connsiteY160" fmla="*/ 3686566 h 5743966"/>
              <a:gd name="connsiteX161" fmla="*/ 2593533 w 7444933"/>
              <a:gd name="connsiteY161" fmla="*/ 3661166 h 5743966"/>
              <a:gd name="connsiteX162" fmla="*/ 2631633 w 7444933"/>
              <a:gd name="connsiteY162" fmla="*/ 3648466 h 5743966"/>
              <a:gd name="connsiteX163" fmla="*/ 2923733 w 7444933"/>
              <a:gd name="connsiteY163" fmla="*/ 3661166 h 5743966"/>
              <a:gd name="connsiteX164" fmla="*/ 2974533 w 7444933"/>
              <a:gd name="connsiteY164" fmla="*/ 3699266 h 5743966"/>
              <a:gd name="connsiteX165" fmla="*/ 3050733 w 7444933"/>
              <a:gd name="connsiteY165" fmla="*/ 3750066 h 5743966"/>
              <a:gd name="connsiteX166" fmla="*/ 3088833 w 7444933"/>
              <a:gd name="connsiteY166" fmla="*/ 3788166 h 5743966"/>
              <a:gd name="connsiteX167" fmla="*/ 3139633 w 7444933"/>
              <a:gd name="connsiteY167" fmla="*/ 3800866 h 5743966"/>
              <a:gd name="connsiteX168" fmla="*/ 3190433 w 7444933"/>
              <a:gd name="connsiteY168" fmla="*/ 3838966 h 5743966"/>
              <a:gd name="connsiteX169" fmla="*/ 3228533 w 7444933"/>
              <a:gd name="connsiteY169" fmla="*/ 3851666 h 5743966"/>
              <a:gd name="connsiteX170" fmla="*/ 3266633 w 7444933"/>
              <a:gd name="connsiteY170" fmla="*/ 3877066 h 5743966"/>
              <a:gd name="connsiteX171" fmla="*/ 3292033 w 7444933"/>
              <a:gd name="connsiteY171" fmla="*/ 3915166 h 5743966"/>
              <a:gd name="connsiteX172" fmla="*/ 3330133 w 7444933"/>
              <a:gd name="connsiteY172" fmla="*/ 3965966 h 5743966"/>
              <a:gd name="connsiteX173" fmla="*/ 3342833 w 7444933"/>
              <a:gd name="connsiteY173" fmla="*/ 4016766 h 5743966"/>
              <a:gd name="connsiteX174" fmla="*/ 3355533 w 7444933"/>
              <a:gd name="connsiteY174" fmla="*/ 4054866 h 5743966"/>
              <a:gd name="connsiteX175" fmla="*/ 3380933 w 7444933"/>
              <a:gd name="connsiteY175" fmla="*/ 4105666 h 5743966"/>
              <a:gd name="connsiteX176" fmla="*/ 3406333 w 7444933"/>
              <a:gd name="connsiteY176" fmla="*/ 4143766 h 5743966"/>
              <a:gd name="connsiteX177" fmla="*/ 3431733 w 7444933"/>
              <a:gd name="connsiteY177" fmla="*/ 4219966 h 5743966"/>
              <a:gd name="connsiteX178" fmla="*/ 3457133 w 7444933"/>
              <a:gd name="connsiteY178" fmla="*/ 4296166 h 5743966"/>
              <a:gd name="connsiteX179" fmla="*/ 3469833 w 7444933"/>
              <a:gd name="connsiteY179" fmla="*/ 4334266 h 5743966"/>
              <a:gd name="connsiteX180" fmla="*/ 3482533 w 7444933"/>
              <a:gd name="connsiteY180" fmla="*/ 4410466 h 5743966"/>
              <a:gd name="connsiteX181" fmla="*/ 3571433 w 7444933"/>
              <a:gd name="connsiteY181" fmla="*/ 4524766 h 5743966"/>
              <a:gd name="connsiteX182" fmla="*/ 3685733 w 7444933"/>
              <a:gd name="connsiteY182" fmla="*/ 4550166 h 5743966"/>
              <a:gd name="connsiteX183" fmla="*/ 3698433 w 7444933"/>
              <a:gd name="connsiteY183" fmla="*/ 4588266 h 5743966"/>
              <a:gd name="connsiteX184" fmla="*/ 3685733 w 7444933"/>
              <a:gd name="connsiteY184" fmla="*/ 4677166 h 5743966"/>
              <a:gd name="connsiteX185" fmla="*/ 3622233 w 7444933"/>
              <a:gd name="connsiteY185" fmla="*/ 4791466 h 5743966"/>
              <a:gd name="connsiteX186" fmla="*/ 3584133 w 7444933"/>
              <a:gd name="connsiteY186" fmla="*/ 4829566 h 5743966"/>
              <a:gd name="connsiteX187" fmla="*/ 3546033 w 7444933"/>
              <a:gd name="connsiteY187" fmla="*/ 4842266 h 5743966"/>
              <a:gd name="connsiteX188" fmla="*/ 3469833 w 7444933"/>
              <a:gd name="connsiteY188" fmla="*/ 4893066 h 5743966"/>
              <a:gd name="connsiteX189" fmla="*/ 3368233 w 7444933"/>
              <a:gd name="connsiteY189" fmla="*/ 4918466 h 5743966"/>
              <a:gd name="connsiteX190" fmla="*/ 3253933 w 7444933"/>
              <a:gd name="connsiteY190" fmla="*/ 4969266 h 5743966"/>
              <a:gd name="connsiteX191" fmla="*/ 3215833 w 7444933"/>
              <a:gd name="connsiteY191" fmla="*/ 4981966 h 5743966"/>
              <a:gd name="connsiteX192" fmla="*/ 3165033 w 7444933"/>
              <a:gd name="connsiteY192" fmla="*/ 5058166 h 5743966"/>
              <a:gd name="connsiteX193" fmla="*/ 3139633 w 7444933"/>
              <a:gd name="connsiteY193" fmla="*/ 5096266 h 5743966"/>
              <a:gd name="connsiteX194" fmla="*/ 3126933 w 7444933"/>
              <a:gd name="connsiteY194" fmla="*/ 5134366 h 5743966"/>
              <a:gd name="connsiteX195" fmla="*/ 3101533 w 7444933"/>
              <a:gd name="connsiteY195" fmla="*/ 5223266 h 5743966"/>
              <a:gd name="connsiteX196" fmla="*/ 3139633 w 7444933"/>
              <a:gd name="connsiteY196" fmla="*/ 5388366 h 5743966"/>
              <a:gd name="connsiteX197" fmla="*/ 3152333 w 7444933"/>
              <a:gd name="connsiteY197" fmla="*/ 5426466 h 5743966"/>
              <a:gd name="connsiteX198" fmla="*/ 3177733 w 7444933"/>
              <a:gd name="connsiteY198" fmla="*/ 5464566 h 5743966"/>
              <a:gd name="connsiteX199" fmla="*/ 3177733 w 7444933"/>
              <a:gd name="connsiteY199" fmla="*/ 5591566 h 5743966"/>
              <a:gd name="connsiteX200" fmla="*/ 3190433 w 7444933"/>
              <a:gd name="connsiteY200" fmla="*/ 5528066 h 5743966"/>
              <a:gd name="connsiteX201" fmla="*/ 3215833 w 7444933"/>
              <a:gd name="connsiteY201" fmla="*/ 5451866 h 5743966"/>
              <a:gd name="connsiteX202" fmla="*/ 3241233 w 7444933"/>
              <a:gd name="connsiteY202" fmla="*/ 5362966 h 5743966"/>
              <a:gd name="connsiteX203" fmla="*/ 3304733 w 7444933"/>
              <a:gd name="connsiteY203" fmla="*/ 5286766 h 5743966"/>
              <a:gd name="connsiteX204" fmla="*/ 3342833 w 7444933"/>
              <a:gd name="connsiteY204" fmla="*/ 5235966 h 5743966"/>
              <a:gd name="connsiteX205" fmla="*/ 3368233 w 7444933"/>
              <a:gd name="connsiteY205" fmla="*/ 5185166 h 5743966"/>
              <a:gd name="connsiteX206" fmla="*/ 3444433 w 7444933"/>
              <a:gd name="connsiteY206" fmla="*/ 5134366 h 5743966"/>
              <a:gd name="connsiteX207" fmla="*/ 3482533 w 7444933"/>
              <a:gd name="connsiteY207" fmla="*/ 5096266 h 5743966"/>
              <a:gd name="connsiteX208" fmla="*/ 3507933 w 7444933"/>
              <a:gd name="connsiteY208" fmla="*/ 5058166 h 5743966"/>
              <a:gd name="connsiteX209" fmla="*/ 3546033 w 7444933"/>
              <a:gd name="connsiteY209" fmla="*/ 5045466 h 5743966"/>
              <a:gd name="connsiteX210" fmla="*/ 3584133 w 7444933"/>
              <a:gd name="connsiteY210" fmla="*/ 5020066 h 5743966"/>
              <a:gd name="connsiteX211" fmla="*/ 3647633 w 7444933"/>
              <a:gd name="connsiteY211" fmla="*/ 4969266 h 5743966"/>
              <a:gd name="connsiteX212" fmla="*/ 3723833 w 7444933"/>
              <a:gd name="connsiteY212" fmla="*/ 4893066 h 5743966"/>
              <a:gd name="connsiteX213" fmla="*/ 3736533 w 7444933"/>
              <a:gd name="connsiteY213" fmla="*/ 4854966 h 5743966"/>
              <a:gd name="connsiteX214" fmla="*/ 3800033 w 7444933"/>
              <a:gd name="connsiteY214" fmla="*/ 4766066 h 5743966"/>
              <a:gd name="connsiteX215" fmla="*/ 3838133 w 7444933"/>
              <a:gd name="connsiteY215" fmla="*/ 4689866 h 5743966"/>
              <a:gd name="connsiteX216" fmla="*/ 3863533 w 7444933"/>
              <a:gd name="connsiteY216" fmla="*/ 4600966 h 5743966"/>
              <a:gd name="connsiteX217" fmla="*/ 3876233 w 7444933"/>
              <a:gd name="connsiteY217" fmla="*/ 4562866 h 5743966"/>
              <a:gd name="connsiteX218" fmla="*/ 3850833 w 7444933"/>
              <a:gd name="connsiteY218" fmla="*/ 4359666 h 5743966"/>
              <a:gd name="connsiteX219" fmla="*/ 3825433 w 7444933"/>
              <a:gd name="connsiteY219" fmla="*/ 4308866 h 5743966"/>
              <a:gd name="connsiteX220" fmla="*/ 3800033 w 7444933"/>
              <a:gd name="connsiteY220" fmla="*/ 4270766 h 5743966"/>
              <a:gd name="connsiteX221" fmla="*/ 3749233 w 7444933"/>
              <a:gd name="connsiteY221" fmla="*/ 4232666 h 5743966"/>
              <a:gd name="connsiteX222" fmla="*/ 3673033 w 7444933"/>
              <a:gd name="connsiteY222" fmla="*/ 4181866 h 5743966"/>
              <a:gd name="connsiteX223" fmla="*/ 3647633 w 7444933"/>
              <a:gd name="connsiteY223" fmla="*/ 4143766 h 5743966"/>
              <a:gd name="connsiteX224" fmla="*/ 3622233 w 7444933"/>
              <a:gd name="connsiteY224" fmla="*/ 4042166 h 5743966"/>
              <a:gd name="connsiteX225" fmla="*/ 3647633 w 7444933"/>
              <a:gd name="connsiteY225" fmla="*/ 3851666 h 5743966"/>
              <a:gd name="connsiteX226" fmla="*/ 3673033 w 7444933"/>
              <a:gd name="connsiteY226" fmla="*/ 3750066 h 5743966"/>
              <a:gd name="connsiteX227" fmla="*/ 3698433 w 7444933"/>
              <a:gd name="connsiteY227" fmla="*/ 3711966 h 5743966"/>
              <a:gd name="connsiteX228" fmla="*/ 3711133 w 7444933"/>
              <a:gd name="connsiteY228" fmla="*/ 3673866 h 5743966"/>
              <a:gd name="connsiteX229" fmla="*/ 3749233 w 7444933"/>
              <a:gd name="connsiteY229" fmla="*/ 3635766 h 5743966"/>
              <a:gd name="connsiteX230" fmla="*/ 3774633 w 7444933"/>
              <a:gd name="connsiteY230" fmla="*/ 3597666 h 5743966"/>
              <a:gd name="connsiteX231" fmla="*/ 3812733 w 7444933"/>
              <a:gd name="connsiteY231" fmla="*/ 3584966 h 5743966"/>
              <a:gd name="connsiteX232" fmla="*/ 3850833 w 7444933"/>
              <a:gd name="connsiteY232" fmla="*/ 3559566 h 5743966"/>
              <a:gd name="connsiteX233" fmla="*/ 3888933 w 7444933"/>
              <a:gd name="connsiteY233" fmla="*/ 3546866 h 5743966"/>
              <a:gd name="connsiteX234" fmla="*/ 4041333 w 7444933"/>
              <a:gd name="connsiteY234" fmla="*/ 3521466 h 5743966"/>
              <a:gd name="connsiteX235" fmla="*/ 4168333 w 7444933"/>
              <a:gd name="connsiteY235" fmla="*/ 3496066 h 5743966"/>
              <a:gd name="connsiteX236" fmla="*/ 4371533 w 7444933"/>
              <a:gd name="connsiteY236" fmla="*/ 3483366 h 5743966"/>
              <a:gd name="connsiteX237" fmla="*/ 4892233 w 7444933"/>
              <a:gd name="connsiteY237" fmla="*/ 3496066 h 5743966"/>
              <a:gd name="connsiteX238" fmla="*/ 4943033 w 7444933"/>
              <a:gd name="connsiteY238" fmla="*/ 3508766 h 5743966"/>
              <a:gd name="connsiteX239" fmla="*/ 4981133 w 7444933"/>
              <a:gd name="connsiteY239" fmla="*/ 3534166 h 5743966"/>
              <a:gd name="connsiteX240" fmla="*/ 5070033 w 7444933"/>
              <a:gd name="connsiteY240" fmla="*/ 3559566 h 5743966"/>
              <a:gd name="connsiteX241" fmla="*/ 5146233 w 7444933"/>
              <a:gd name="connsiteY241" fmla="*/ 3610366 h 5743966"/>
              <a:gd name="connsiteX242" fmla="*/ 5222433 w 7444933"/>
              <a:gd name="connsiteY242" fmla="*/ 3661166 h 5743966"/>
              <a:gd name="connsiteX243" fmla="*/ 5260533 w 7444933"/>
              <a:gd name="connsiteY243" fmla="*/ 3686566 h 5743966"/>
              <a:gd name="connsiteX244" fmla="*/ 5324033 w 7444933"/>
              <a:gd name="connsiteY244" fmla="*/ 3750066 h 5743966"/>
              <a:gd name="connsiteX245" fmla="*/ 5387533 w 7444933"/>
              <a:gd name="connsiteY245" fmla="*/ 3838966 h 5743966"/>
              <a:gd name="connsiteX246" fmla="*/ 5412933 w 7444933"/>
              <a:gd name="connsiteY246" fmla="*/ 3927866 h 5743966"/>
              <a:gd name="connsiteX247" fmla="*/ 5463733 w 7444933"/>
              <a:gd name="connsiteY247" fmla="*/ 4042166 h 5743966"/>
              <a:gd name="connsiteX248" fmla="*/ 5476433 w 7444933"/>
              <a:gd name="connsiteY248" fmla="*/ 4131066 h 5743966"/>
              <a:gd name="connsiteX249" fmla="*/ 5489133 w 7444933"/>
              <a:gd name="connsiteY249" fmla="*/ 4181866 h 5743966"/>
              <a:gd name="connsiteX250" fmla="*/ 5501833 w 7444933"/>
              <a:gd name="connsiteY250" fmla="*/ 4258066 h 5743966"/>
              <a:gd name="connsiteX251" fmla="*/ 5489133 w 7444933"/>
              <a:gd name="connsiteY251" fmla="*/ 4651766 h 5743966"/>
              <a:gd name="connsiteX252" fmla="*/ 5476433 w 7444933"/>
              <a:gd name="connsiteY252" fmla="*/ 4715266 h 5743966"/>
              <a:gd name="connsiteX253" fmla="*/ 5451033 w 7444933"/>
              <a:gd name="connsiteY253" fmla="*/ 4969266 h 5743966"/>
              <a:gd name="connsiteX254" fmla="*/ 5425633 w 7444933"/>
              <a:gd name="connsiteY254" fmla="*/ 5007366 h 5743966"/>
              <a:gd name="connsiteX255" fmla="*/ 5412933 w 7444933"/>
              <a:gd name="connsiteY255" fmla="*/ 5058166 h 5743966"/>
              <a:gd name="connsiteX256" fmla="*/ 5336733 w 7444933"/>
              <a:gd name="connsiteY256" fmla="*/ 5108966 h 5743966"/>
              <a:gd name="connsiteX257" fmla="*/ 5247833 w 7444933"/>
              <a:gd name="connsiteY257" fmla="*/ 5147066 h 5743966"/>
              <a:gd name="connsiteX258" fmla="*/ 5222433 w 7444933"/>
              <a:gd name="connsiteY258" fmla="*/ 5185166 h 5743966"/>
              <a:gd name="connsiteX259" fmla="*/ 5158933 w 7444933"/>
              <a:gd name="connsiteY259" fmla="*/ 5261366 h 5743966"/>
              <a:gd name="connsiteX260" fmla="*/ 5146233 w 7444933"/>
              <a:gd name="connsiteY260" fmla="*/ 5299466 h 5743966"/>
              <a:gd name="connsiteX261" fmla="*/ 5120833 w 7444933"/>
              <a:gd name="connsiteY261" fmla="*/ 5426466 h 5743966"/>
              <a:gd name="connsiteX262" fmla="*/ 5108133 w 7444933"/>
              <a:gd name="connsiteY262" fmla="*/ 5502666 h 5743966"/>
              <a:gd name="connsiteX263" fmla="*/ 5082733 w 7444933"/>
              <a:gd name="connsiteY263" fmla="*/ 5540766 h 5743966"/>
              <a:gd name="connsiteX264" fmla="*/ 5006533 w 7444933"/>
              <a:gd name="connsiteY264" fmla="*/ 5566166 h 5743966"/>
              <a:gd name="connsiteX265" fmla="*/ 4993833 w 7444933"/>
              <a:gd name="connsiteY265" fmla="*/ 5743966 h 5743966"/>
              <a:gd name="connsiteX266" fmla="*/ 5031933 w 7444933"/>
              <a:gd name="connsiteY266" fmla="*/ 5655066 h 5743966"/>
              <a:gd name="connsiteX267" fmla="*/ 5057333 w 7444933"/>
              <a:gd name="connsiteY267" fmla="*/ 5604266 h 5743966"/>
              <a:gd name="connsiteX268" fmla="*/ 5095433 w 7444933"/>
              <a:gd name="connsiteY268" fmla="*/ 5566166 h 5743966"/>
              <a:gd name="connsiteX269" fmla="*/ 5184333 w 7444933"/>
              <a:gd name="connsiteY269" fmla="*/ 5439166 h 5743966"/>
              <a:gd name="connsiteX270" fmla="*/ 5298633 w 7444933"/>
              <a:gd name="connsiteY270" fmla="*/ 5324866 h 5743966"/>
              <a:gd name="connsiteX271" fmla="*/ 5336733 w 7444933"/>
              <a:gd name="connsiteY271" fmla="*/ 5286766 h 5743966"/>
              <a:gd name="connsiteX272" fmla="*/ 5362133 w 7444933"/>
              <a:gd name="connsiteY272" fmla="*/ 5248666 h 5743966"/>
              <a:gd name="connsiteX273" fmla="*/ 5438333 w 7444933"/>
              <a:gd name="connsiteY273" fmla="*/ 5197866 h 5743966"/>
              <a:gd name="connsiteX274" fmla="*/ 5476433 w 7444933"/>
              <a:gd name="connsiteY274" fmla="*/ 5159766 h 5743966"/>
              <a:gd name="connsiteX275" fmla="*/ 5527233 w 7444933"/>
              <a:gd name="connsiteY275" fmla="*/ 5083566 h 5743966"/>
              <a:gd name="connsiteX276" fmla="*/ 5603433 w 7444933"/>
              <a:gd name="connsiteY276" fmla="*/ 5007366 h 5743966"/>
              <a:gd name="connsiteX277" fmla="*/ 5616133 w 7444933"/>
              <a:gd name="connsiteY277" fmla="*/ 4969266 h 5743966"/>
              <a:gd name="connsiteX278" fmla="*/ 5666933 w 7444933"/>
              <a:gd name="connsiteY278" fmla="*/ 4893066 h 5743966"/>
              <a:gd name="connsiteX279" fmla="*/ 5705033 w 7444933"/>
              <a:gd name="connsiteY279" fmla="*/ 4791466 h 5743966"/>
              <a:gd name="connsiteX280" fmla="*/ 5730433 w 7444933"/>
              <a:gd name="connsiteY280" fmla="*/ 4715266 h 5743966"/>
              <a:gd name="connsiteX281" fmla="*/ 5743133 w 7444933"/>
              <a:gd name="connsiteY281" fmla="*/ 4677166 h 5743966"/>
              <a:gd name="connsiteX282" fmla="*/ 5730433 w 7444933"/>
              <a:gd name="connsiteY282" fmla="*/ 4143766 h 5743966"/>
              <a:gd name="connsiteX283" fmla="*/ 5717733 w 7444933"/>
              <a:gd name="connsiteY283" fmla="*/ 4067566 h 5743966"/>
              <a:gd name="connsiteX284" fmla="*/ 5666933 w 7444933"/>
              <a:gd name="connsiteY284" fmla="*/ 3991366 h 5743966"/>
              <a:gd name="connsiteX285" fmla="*/ 5616133 w 7444933"/>
              <a:gd name="connsiteY285" fmla="*/ 3978666 h 5743966"/>
              <a:gd name="connsiteX286" fmla="*/ 5578033 w 7444933"/>
              <a:gd name="connsiteY286" fmla="*/ 3965966 h 5743966"/>
              <a:gd name="connsiteX287" fmla="*/ 5539933 w 7444933"/>
              <a:gd name="connsiteY287" fmla="*/ 3851666 h 5743966"/>
              <a:gd name="connsiteX288" fmla="*/ 5527233 w 7444933"/>
              <a:gd name="connsiteY288" fmla="*/ 3813566 h 5743966"/>
              <a:gd name="connsiteX289" fmla="*/ 5514533 w 7444933"/>
              <a:gd name="connsiteY289" fmla="*/ 3762766 h 5743966"/>
              <a:gd name="connsiteX290" fmla="*/ 5501833 w 7444933"/>
              <a:gd name="connsiteY290" fmla="*/ 3699266 h 5743966"/>
              <a:gd name="connsiteX291" fmla="*/ 5438333 w 7444933"/>
              <a:gd name="connsiteY291" fmla="*/ 3635766 h 5743966"/>
              <a:gd name="connsiteX292" fmla="*/ 5362133 w 7444933"/>
              <a:gd name="connsiteY292" fmla="*/ 3584966 h 5743966"/>
              <a:gd name="connsiteX293" fmla="*/ 5324033 w 7444933"/>
              <a:gd name="connsiteY293" fmla="*/ 3546866 h 5743966"/>
              <a:gd name="connsiteX294" fmla="*/ 5285933 w 7444933"/>
              <a:gd name="connsiteY294" fmla="*/ 3521466 h 5743966"/>
              <a:gd name="connsiteX295" fmla="*/ 5349433 w 7444933"/>
              <a:gd name="connsiteY295" fmla="*/ 3457966 h 5743966"/>
              <a:gd name="connsiteX296" fmla="*/ 5501833 w 7444933"/>
              <a:gd name="connsiteY296" fmla="*/ 3445266 h 5743966"/>
              <a:gd name="connsiteX297" fmla="*/ 5628833 w 7444933"/>
              <a:gd name="connsiteY297" fmla="*/ 3419866 h 5743966"/>
              <a:gd name="connsiteX298" fmla="*/ 5908233 w 7444933"/>
              <a:gd name="connsiteY298" fmla="*/ 3394466 h 5743966"/>
              <a:gd name="connsiteX299" fmla="*/ 6086033 w 7444933"/>
              <a:gd name="connsiteY299" fmla="*/ 3407166 h 5743966"/>
              <a:gd name="connsiteX300" fmla="*/ 6200333 w 7444933"/>
              <a:gd name="connsiteY300" fmla="*/ 3457966 h 5743966"/>
              <a:gd name="connsiteX301" fmla="*/ 6251133 w 7444933"/>
              <a:gd name="connsiteY301" fmla="*/ 3483366 h 5743966"/>
              <a:gd name="connsiteX302" fmla="*/ 6276533 w 7444933"/>
              <a:gd name="connsiteY302" fmla="*/ 3521466 h 5743966"/>
              <a:gd name="connsiteX303" fmla="*/ 6314633 w 7444933"/>
              <a:gd name="connsiteY303" fmla="*/ 3534166 h 5743966"/>
              <a:gd name="connsiteX304" fmla="*/ 6340033 w 7444933"/>
              <a:gd name="connsiteY304" fmla="*/ 4232666 h 5743966"/>
              <a:gd name="connsiteX305" fmla="*/ 6340033 w 7444933"/>
              <a:gd name="connsiteY305" fmla="*/ 4232666 h 5743966"/>
              <a:gd name="connsiteX306" fmla="*/ 6365433 w 7444933"/>
              <a:gd name="connsiteY306" fmla="*/ 4385066 h 5743966"/>
              <a:gd name="connsiteX307" fmla="*/ 6378133 w 7444933"/>
              <a:gd name="connsiteY307" fmla="*/ 4435866 h 5743966"/>
              <a:gd name="connsiteX308" fmla="*/ 6403533 w 7444933"/>
              <a:gd name="connsiteY308" fmla="*/ 4575566 h 5743966"/>
              <a:gd name="connsiteX309" fmla="*/ 6428933 w 7444933"/>
              <a:gd name="connsiteY309" fmla="*/ 4664466 h 5743966"/>
              <a:gd name="connsiteX310" fmla="*/ 6454333 w 7444933"/>
              <a:gd name="connsiteY310" fmla="*/ 4702566 h 5743966"/>
              <a:gd name="connsiteX311" fmla="*/ 6467033 w 7444933"/>
              <a:gd name="connsiteY311" fmla="*/ 4740666 h 5743966"/>
              <a:gd name="connsiteX312" fmla="*/ 6441633 w 7444933"/>
              <a:gd name="connsiteY312" fmla="*/ 4626366 h 5743966"/>
              <a:gd name="connsiteX313" fmla="*/ 6428933 w 7444933"/>
              <a:gd name="connsiteY313" fmla="*/ 4448566 h 5743966"/>
              <a:gd name="connsiteX314" fmla="*/ 6403533 w 7444933"/>
              <a:gd name="connsiteY314" fmla="*/ 4334266 h 5743966"/>
              <a:gd name="connsiteX315" fmla="*/ 6378133 w 7444933"/>
              <a:gd name="connsiteY315" fmla="*/ 4194566 h 5743966"/>
              <a:gd name="connsiteX316" fmla="*/ 6390833 w 7444933"/>
              <a:gd name="connsiteY316" fmla="*/ 3750066 h 5743966"/>
              <a:gd name="connsiteX317" fmla="*/ 6416233 w 7444933"/>
              <a:gd name="connsiteY317" fmla="*/ 3711966 h 5743966"/>
              <a:gd name="connsiteX318" fmla="*/ 6492433 w 7444933"/>
              <a:gd name="connsiteY318" fmla="*/ 3635766 h 5743966"/>
              <a:gd name="connsiteX319" fmla="*/ 6581333 w 7444933"/>
              <a:gd name="connsiteY319" fmla="*/ 3546866 h 5743966"/>
              <a:gd name="connsiteX320" fmla="*/ 6619433 w 7444933"/>
              <a:gd name="connsiteY320" fmla="*/ 3521466 h 5743966"/>
              <a:gd name="connsiteX321" fmla="*/ 7241733 w 7444933"/>
              <a:gd name="connsiteY321" fmla="*/ 3508766 h 5743966"/>
              <a:gd name="connsiteX322" fmla="*/ 7381433 w 7444933"/>
              <a:gd name="connsiteY322" fmla="*/ 3496066 h 5743966"/>
              <a:gd name="connsiteX323" fmla="*/ 7419533 w 7444933"/>
              <a:gd name="connsiteY323" fmla="*/ 3483366 h 5743966"/>
              <a:gd name="connsiteX324" fmla="*/ 7444933 w 7444933"/>
              <a:gd name="connsiteY324" fmla="*/ 3445266 h 5743966"/>
              <a:gd name="connsiteX325" fmla="*/ 7152833 w 7444933"/>
              <a:gd name="connsiteY325" fmla="*/ 3419866 h 5743966"/>
              <a:gd name="connsiteX326" fmla="*/ 7114733 w 7444933"/>
              <a:gd name="connsiteY326" fmla="*/ 3407166 h 5743966"/>
              <a:gd name="connsiteX327" fmla="*/ 7013133 w 7444933"/>
              <a:gd name="connsiteY327" fmla="*/ 3381766 h 5743966"/>
              <a:gd name="connsiteX328" fmla="*/ 6873433 w 7444933"/>
              <a:gd name="connsiteY328" fmla="*/ 3343666 h 5743966"/>
              <a:gd name="connsiteX329" fmla="*/ 6784533 w 7444933"/>
              <a:gd name="connsiteY329" fmla="*/ 3318266 h 5743966"/>
              <a:gd name="connsiteX330" fmla="*/ 6733733 w 7444933"/>
              <a:gd name="connsiteY330" fmla="*/ 3305566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755496 w 7444933"/>
              <a:gd name="connsiteY55" fmla="*/ 2693657 h 5743966"/>
              <a:gd name="connsiteX56" fmla="*/ 914823 w 7444933"/>
              <a:gd name="connsiteY56" fmla="*/ 2752538 h 5743966"/>
              <a:gd name="connsiteX57" fmla="*/ 1133033 w 7444933"/>
              <a:gd name="connsiteY57" fmla="*/ 2822966 h 5743966"/>
              <a:gd name="connsiteX58" fmla="*/ 1171133 w 7444933"/>
              <a:gd name="connsiteY58" fmla="*/ 2810266 h 5743966"/>
              <a:gd name="connsiteX59" fmla="*/ 1298133 w 7444933"/>
              <a:gd name="connsiteY59" fmla="*/ 2772166 h 5743966"/>
              <a:gd name="connsiteX60" fmla="*/ 1336233 w 7444933"/>
              <a:gd name="connsiteY60" fmla="*/ 2759466 h 5743966"/>
              <a:gd name="connsiteX61" fmla="*/ 1374333 w 7444933"/>
              <a:gd name="connsiteY61" fmla="*/ 2721366 h 5743966"/>
              <a:gd name="connsiteX62" fmla="*/ 1412433 w 7444933"/>
              <a:gd name="connsiteY62" fmla="*/ 2708666 h 5743966"/>
              <a:gd name="connsiteX63" fmla="*/ 1450533 w 7444933"/>
              <a:gd name="connsiteY63" fmla="*/ 2683266 h 5743966"/>
              <a:gd name="connsiteX64" fmla="*/ 1488633 w 7444933"/>
              <a:gd name="connsiteY64" fmla="*/ 2670566 h 5743966"/>
              <a:gd name="connsiteX65" fmla="*/ 1526733 w 7444933"/>
              <a:gd name="connsiteY65" fmla="*/ 2645166 h 5743966"/>
              <a:gd name="connsiteX66" fmla="*/ 1564833 w 7444933"/>
              <a:gd name="connsiteY66" fmla="*/ 2632466 h 5743966"/>
              <a:gd name="connsiteX67" fmla="*/ 1679133 w 7444933"/>
              <a:gd name="connsiteY67" fmla="*/ 2556266 h 5743966"/>
              <a:gd name="connsiteX68" fmla="*/ 1717233 w 7444933"/>
              <a:gd name="connsiteY68" fmla="*/ 2530866 h 5743966"/>
              <a:gd name="connsiteX69" fmla="*/ 1869633 w 7444933"/>
              <a:gd name="connsiteY69" fmla="*/ 2492766 h 5743966"/>
              <a:gd name="connsiteX70" fmla="*/ 2466533 w 7444933"/>
              <a:gd name="connsiteY70" fmla="*/ 2505466 h 5743966"/>
              <a:gd name="connsiteX71" fmla="*/ 2504633 w 7444933"/>
              <a:gd name="connsiteY71" fmla="*/ 2518166 h 5743966"/>
              <a:gd name="connsiteX72" fmla="*/ 2542733 w 7444933"/>
              <a:gd name="connsiteY72" fmla="*/ 2543566 h 5743966"/>
              <a:gd name="connsiteX73" fmla="*/ 2593533 w 7444933"/>
              <a:gd name="connsiteY73" fmla="*/ 2657866 h 5743966"/>
              <a:gd name="connsiteX74" fmla="*/ 2606233 w 7444933"/>
              <a:gd name="connsiteY74" fmla="*/ 2772166 h 5743966"/>
              <a:gd name="connsiteX75" fmla="*/ 2593533 w 7444933"/>
              <a:gd name="connsiteY75" fmla="*/ 3102366 h 5743966"/>
              <a:gd name="connsiteX76" fmla="*/ 2580833 w 7444933"/>
              <a:gd name="connsiteY76" fmla="*/ 3140466 h 5743966"/>
              <a:gd name="connsiteX77" fmla="*/ 2555433 w 7444933"/>
              <a:gd name="connsiteY77" fmla="*/ 3178566 h 5743966"/>
              <a:gd name="connsiteX78" fmla="*/ 2504633 w 7444933"/>
              <a:gd name="connsiteY78" fmla="*/ 3242066 h 5743966"/>
              <a:gd name="connsiteX79" fmla="*/ 2441133 w 7444933"/>
              <a:gd name="connsiteY79" fmla="*/ 3292866 h 5743966"/>
              <a:gd name="connsiteX80" fmla="*/ 2403033 w 7444933"/>
              <a:gd name="connsiteY80" fmla="*/ 3330966 h 5743966"/>
              <a:gd name="connsiteX81" fmla="*/ 2326833 w 7444933"/>
              <a:gd name="connsiteY81" fmla="*/ 3381766 h 5743966"/>
              <a:gd name="connsiteX82" fmla="*/ 2276033 w 7444933"/>
              <a:gd name="connsiteY82" fmla="*/ 3432566 h 5743966"/>
              <a:gd name="connsiteX83" fmla="*/ 2250633 w 7444933"/>
              <a:gd name="connsiteY83" fmla="*/ 3470666 h 5743966"/>
              <a:gd name="connsiteX84" fmla="*/ 2199833 w 7444933"/>
              <a:gd name="connsiteY84" fmla="*/ 3508766 h 5743966"/>
              <a:gd name="connsiteX85" fmla="*/ 2174433 w 7444933"/>
              <a:gd name="connsiteY85" fmla="*/ 3546866 h 5743966"/>
              <a:gd name="connsiteX86" fmla="*/ 2136333 w 7444933"/>
              <a:gd name="connsiteY86" fmla="*/ 3572266 h 5743966"/>
              <a:gd name="connsiteX87" fmla="*/ 2060133 w 7444933"/>
              <a:gd name="connsiteY87" fmla="*/ 3623066 h 5743966"/>
              <a:gd name="connsiteX88" fmla="*/ 2022033 w 7444933"/>
              <a:gd name="connsiteY88" fmla="*/ 3661166 h 5743966"/>
              <a:gd name="connsiteX89" fmla="*/ 1983933 w 7444933"/>
              <a:gd name="connsiteY89" fmla="*/ 3686566 h 5743966"/>
              <a:gd name="connsiteX90" fmla="*/ 1895033 w 7444933"/>
              <a:gd name="connsiteY90" fmla="*/ 3775466 h 5743966"/>
              <a:gd name="connsiteX91" fmla="*/ 1856933 w 7444933"/>
              <a:gd name="connsiteY91" fmla="*/ 3813566 h 5743966"/>
              <a:gd name="connsiteX92" fmla="*/ 1818833 w 7444933"/>
              <a:gd name="connsiteY92" fmla="*/ 3902466 h 5743966"/>
              <a:gd name="connsiteX93" fmla="*/ 1780733 w 7444933"/>
              <a:gd name="connsiteY93" fmla="*/ 3978666 h 5743966"/>
              <a:gd name="connsiteX94" fmla="*/ 1768033 w 7444933"/>
              <a:gd name="connsiteY94" fmla="*/ 4054866 h 5743966"/>
              <a:gd name="connsiteX95" fmla="*/ 1742633 w 7444933"/>
              <a:gd name="connsiteY95" fmla="*/ 4258066 h 5743966"/>
              <a:gd name="connsiteX96" fmla="*/ 1666433 w 7444933"/>
              <a:gd name="connsiteY96" fmla="*/ 4334266 h 5743966"/>
              <a:gd name="connsiteX97" fmla="*/ 1590233 w 7444933"/>
              <a:gd name="connsiteY97" fmla="*/ 4385066 h 5743966"/>
              <a:gd name="connsiteX98" fmla="*/ 1564833 w 7444933"/>
              <a:gd name="connsiteY98" fmla="*/ 4423166 h 5743966"/>
              <a:gd name="connsiteX99" fmla="*/ 1475933 w 7444933"/>
              <a:gd name="connsiteY99" fmla="*/ 4461266 h 5743966"/>
              <a:gd name="connsiteX100" fmla="*/ 1399733 w 7444933"/>
              <a:gd name="connsiteY100" fmla="*/ 4397766 h 5743966"/>
              <a:gd name="connsiteX101" fmla="*/ 1361633 w 7444933"/>
              <a:gd name="connsiteY101" fmla="*/ 4385066 h 5743966"/>
              <a:gd name="connsiteX102" fmla="*/ 1069533 w 7444933"/>
              <a:gd name="connsiteY102" fmla="*/ 4397766 h 5743966"/>
              <a:gd name="connsiteX103" fmla="*/ 942533 w 7444933"/>
              <a:gd name="connsiteY103" fmla="*/ 4448566 h 5743966"/>
              <a:gd name="connsiteX104" fmla="*/ 904433 w 7444933"/>
              <a:gd name="connsiteY104" fmla="*/ 4473966 h 5743966"/>
              <a:gd name="connsiteX105" fmla="*/ 802833 w 7444933"/>
              <a:gd name="connsiteY105" fmla="*/ 4486666 h 5743966"/>
              <a:gd name="connsiteX106" fmla="*/ 752033 w 7444933"/>
              <a:gd name="connsiteY106" fmla="*/ 4499366 h 5743966"/>
              <a:gd name="connsiteX107" fmla="*/ 713933 w 7444933"/>
              <a:gd name="connsiteY107" fmla="*/ 4512066 h 5743966"/>
              <a:gd name="connsiteX108" fmla="*/ 561533 w 7444933"/>
              <a:gd name="connsiteY108" fmla="*/ 4524766 h 5743966"/>
              <a:gd name="connsiteX109" fmla="*/ 447233 w 7444933"/>
              <a:gd name="connsiteY109" fmla="*/ 4537466 h 5743966"/>
              <a:gd name="connsiteX110" fmla="*/ 586933 w 7444933"/>
              <a:gd name="connsiteY110" fmla="*/ 4562866 h 5743966"/>
              <a:gd name="connsiteX111" fmla="*/ 1006033 w 7444933"/>
              <a:gd name="connsiteY111" fmla="*/ 4575566 h 5743966"/>
              <a:gd name="connsiteX112" fmla="*/ 1044133 w 7444933"/>
              <a:gd name="connsiteY112" fmla="*/ 4588266 h 5743966"/>
              <a:gd name="connsiteX113" fmla="*/ 1082233 w 7444933"/>
              <a:gd name="connsiteY113" fmla="*/ 4613666 h 5743966"/>
              <a:gd name="connsiteX114" fmla="*/ 1133033 w 7444933"/>
              <a:gd name="connsiteY114" fmla="*/ 4639066 h 5743966"/>
              <a:gd name="connsiteX115" fmla="*/ 1298133 w 7444933"/>
              <a:gd name="connsiteY115" fmla="*/ 4626366 h 5743966"/>
              <a:gd name="connsiteX116" fmla="*/ 1348933 w 7444933"/>
              <a:gd name="connsiteY116" fmla="*/ 4613666 h 5743966"/>
              <a:gd name="connsiteX117" fmla="*/ 1437833 w 7444933"/>
              <a:gd name="connsiteY117" fmla="*/ 4626366 h 5743966"/>
              <a:gd name="connsiteX118" fmla="*/ 1412433 w 7444933"/>
              <a:gd name="connsiteY118" fmla="*/ 4664466 h 5743966"/>
              <a:gd name="connsiteX119" fmla="*/ 1374333 w 7444933"/>
              <a:gd name="connsiteY119" fmla="*/ 4689866 h 5743966"/>
              <a:gd name="connsiteX120" fmla="*/ 1247333 w 7444933"/>
              <a:gd name="connsiteY120" fmla="*/ 4766066 h 5743966"/>
              <a:gd name="connsiteX121" fmla="*/ 1183833 w 7444933"/>
              <a:gd name="connsiteY121" fmla="*/ 4842266 h 5743966"/>
              <a:gd name="connsiteX122" fmla="*/ 1145733 w 7444933"/>
              <a:gd name="connsiteY122" fmla="*/ 4880366 h 5743966"/>
              <a:gd name="connsiteX123" fmla="*/ 1094933 w 7444933"/>
              <a:gd name="connsiteY123" fmla="*/ 4969266 h 5743966"/>
              <a:gd name="connsiteX124" fmla="*/ 1056833 w 7444933"/>
              <a:gd name="connsiteY124" fmla="*/ 5045466 h 5743966"/>
              <a:gd name="connsiteX125" fmla="*/ 1069533 w 7444933"/>
              <a:gd name="connsiteY125" fmla="*/ 5096266 h 5743966"/>
              <a:gd name="connsiteX126" fmla="*/ 1107633 w 7444933"/>
              <a:gd name="connsiteY126" fmla="*/ 5058166 h 5743966"/>
              <a:gd name="connsiteX127" fmla="*/ 1145733 w 7444933"/>
              <a:gd name="connsiteY127" fmla="*/ 5007366 h 5743966"/>
              <a:gd name="connsiteX128" fmla="*/ 1183833 w 7444933"/>
              <a:gd name="connsiteY128" fmla="*/ 4994666 h 5743966"/>
              <a:gd name="connsiteX129" fmla="*/ 1260033 w 7444933"/>
              <a:gd name="connsiteY129" fmla="*/ 4943866 h 5743966"/>
              <a:gd name="connsiteX130" fmla="*/ 1298133 w 7444933"/>
              <a:gd name="connsiteY130" fmla="*/ 4918466 h 5743966"/>
              <a:gd name="connsiteX131" fmla="*/ 1336233 w 7444933"/>
              <a:gd name="connsiteY131" fmla="*/ 4893066 h 5743966"/>
              <a:gd name="connsiteX132" fmla="*/ 1399733 w 7444933"/>
              <a:gd name="connsiteY132" fmla="*/ 4842266 h 5743966"/>
              <a:gd name="connsiteX133" fmla="*/ 1475933 w 7444933"/>
              <a:gd name="connsiteY133" fmla="*/ 4791466 h 5743966"/>
              <a:gd name="connsiteX134" fmla="*/ 1514033 w 7444933"/>
              <a:gd name="connsiteY134" fmla="*/ 4766066 h 5743966"/>
              <a:gd name="connsiteX135" fmla="*/ 1552133 w 7444933"/>
              <a:gd name="connsiteY135" fmla="*/ 4740666 h 5743966"/>
              <a:gd name="connsiteX136" fmla="*/ 1590233 w 7444933"/>
              <a:gd name="connsiteY136" fmla="*/ 4727966 h 5743966"/>
              <a:gd name="connsiteX137" fmla="*/ 1628333 w 7444933"/>
              <a:gd name="connsiteY137" fmla="*/ 4689866 h 5743966"/>
              <a:gd name="connsiteX138" fmla="*/ 1717233 w 7444933"/>
              <a:gd name="connsiteY138" fmla="*/ 4651766 h 5743966"/>
              <a:gd name="connsiteX139" fmla="*/ 1755333 w 7444933"/>
              <a:gd name="connsiteY139" fmla="*/ 4613666 h 5743966"/>
              <a:gd name="connsiteX140" fmla="*/ 1780733 w 7444933"/>
              <a:gd name="connsiteY140" fmla="*/ 4575566 h 5743966"/>
              <a:gd name="connsiteX141" fmla="*/ 1818833 w 7444933"/>
              <a:gd name="connsiteY141" fmla="*/ 4562866 h 5743966"/>
              <a:gd name="connsiteX142" fmla="*/ 1882333 w 7444933"/>
              <a:gd name="connsiteY142" fmla="*/ 4486666 h 5743966"/>
              <a:gd name="connsiteX143" fmla="*/ 1945833 w 7444933"/>
              <a:gd name="connsiteY143" fmla="*/ 4410466 h 5743966"/>
              <a:gd name="connsiteX144" fmla="*/ 1983933 w 7444933"/>
              <a:gd name="connsiteY144" fmla="*/ 4334266 h 5743966"/>
              <a:gd name="connsiteX145" fmla="*/ 2022033 w 7444933"/>
              <a:gd name="connsiteY145" fmla="*/ 4308866 h 5743966"/>
              <a:gd name="connsiteX146" fmla="*/ 2060133 w 7444933"/>
              <a:gd name="connsiteY146" fmla="*/ 4270766 h 5743966"/>
              <a:gd name="connsiteX147" fmla="*/ 2098233 w 7444933"/>
              <a:gd name="connsiteY147" fmla="*/ 4194566 h 5743966"/>
              <a:gd name="connsiteX148" fmla="*/ 2110933 w 7444933"/>
              <a:gd name="connsiteY148" fmla="*/ 4156466 h 5743966"/>
              <a:gd name="connsiteX149" fmla="*/ 2136333 w 7444933"/>
              <a:gd name="connsiteY149" fmla="*/ 4118366 h 5743966"/>
              <a:gd name="connsiteX150" fmla="*/ 2149033 w 7444933"/>
              <a:gd name="connsiteY150" fmla="*/ 4080266 h 5743966"/>
              <a:gd name="connsiteX151" fmla="*/ 2174433 w 7444933"/>
              <a:gd name="connsiteY151" fmla="*/ 4042166 h 5743966"/>
              <a:gd name="connsiteX152" fmla="*/ 2199833 w 7444933"/>
              <a:gd name="connsiteY152" fmla="*/ 3953266 h 5743966"/>
              <a:gd name="connsiteX153" fmla="*/ 2263333 w 7444933"/>
              <a:gd name="connsiteY153" fmla="*/ 3864366 h 5743966"/>
              <a:gd name="connsiteX154" fmla="*/ 2288733 w 7444933"/>
              <a:gd name="connsiteY154" fmla="*/ 3826266 h 5743966"/>
              <a:gd name="connsiteX155" fmla="*/ 2326833 w 7444933"/>
              <a:gd name="connsiteY155" fmla="*/ 3800866 h 5743966"/>
              <a:gd name="connsiteX156" fmla="*/ 2364933 w 7444933"/>
              <a:gd name="connsiteY156" fmla="*/ 3762766 h 5743966"/>
              <a:gd name="connsiteX157" fmla="*/ 2403033 w 7444933"/>
              <a:gd name="connsiteY157" fmla="*/ 3750066 h 5743966"/>
              <a:gd name="connsiteX158" fmla="*/ 2441133 w 7444933"/>
              <a:gd name="connsiteY158" fmla="*/ 3724666 h 5743966"/>
              <a:gd name="connsiteX159" fmla="*/ 2479233 w 7444933"/>
              <a:gd name="connsiteY159" fmla="*/ 3711966 h 5743966"/>
              <a:gd name="connsiteX160" fmla="*/ 2517333 w 7444933"/>
              <a:gd name="connsiteY160" fmla="*/ 3686566 h 5743966"/>
              <a:gd name="connsiteX161" fmla="*/ 2593533 w 7444933"/>
              <a:gd name="connsiteY161" fmla="*/ 3661166 h 5743966"/>
              <a:gd name="connsiteX162" fmla="*/ 2631633 w 7444933"/>
              <a:gd name="connsiteY162" fmla="*/ 3648466 h 5743966"/>
              <a:gd name="connsiteX163" fmla="*/ 2923733 w 7444933"/>
              <a:gd name="connsiteY163" fmla="*/ 3661166 h 5743966"/>
              <a:gd name="connsiteX164" fmla="*/ 2974533 w 7444933"/>
              <a:gd name="connsiteY164" fmla="*/ 3699266 h 5743966"/>
              <a:gd name="connsiteX165" fmla="*/ 3050733 w 7444933"/>
              <a:gd name="connsiteY165" fmla="*/ 3750066 h 5743966"/>
              <a:gd name="connsiteX166" fmla="*/ 3088833 w 7444933"/>
              <a:gd name="connsiteY166" fmla="*/ 3788166 h 5743966"/>
              <a:gd name="connsiteX167" fmla="*/ 3139633 w 7444933"/>
              <a:gd name="connsiteY167" fmla="*/ 3800866 h 5743966"/>
              <a:gd name="connsiteX168" fmla="*/ 3190433 w 7444933"/>
              <a:gd name="connsiteY168" fmla="*/ 3838966 h 5743966"/>
              <a:gd name="connsiteX169" fmla="*/ 3228533 w 7444933"/>
              <a:gd name="connsiteY169" fmla="*/ 3851666 h 5743966"/>
              <a:gd name="connsiteX170" fmla="*/ 3266633 w 7444933"/>
              <a:gd name="connsiteY170" fmla="*/ 3877066 h 5743966"/>
              <a:gd name="connsiteX171" fmla="*/ 3292033 w 7444933"/>
              <a:gd name="connsiteY171" fmla="*/ 3915166 h 5743966"/>
              <a:gd name="connsiteX172" fmla="*/ 3330133 w 7444933"/>
              <a:gd name="connsiteY172" fmla="*/ 3965966 h 5743966"/>
              <a:gd name="connsiteX173" fmla="*/ 3342833 w 7444933"/>
              <a:gd name="connsiteY173" fmla="*/ 4016766 h 5743966"/>
              <a:gd name="connsiteX174" fmla="*/ 3355533 w 7444933"/>
              <a:gd name="connsiteY174" fmla="*/ 4054866 h 5743966"/>
              <a:gd name="connsiteX175" fmla="*/ 3380933 w 7444933"/>
              <a:gd name="connsiteY175" fmla="*/ 4105666 h 5743966"/>
              <a:gd name="connsiteX176" fmla="*/ 3406333 w 7444933"/>
              <a:gd name="connsiteY176" fmla="*/ 4143766 h 5743966"/>
              <a:gd name="connsiteX177" fmla="*/ 3431733 w 7444933"/>
              <a:gd name="connsiteY177" fmla="*/ 4219966 h 5743966"/>
              <a:gd name="connsiteX178" fmla="*/ 3457133 w 7444933"/>
              <a:gd name="connsiteY178" fmla="*/ 4296166 h 5743966"/>
              <a:gd name="connsiteX179" fmla="*/ 3469833 w 7444933"/>
              <a:gd name="connsiteY179" fmla="*/ 4334266 h 5743966"/>
              <a:gd name="connsiteX180" fmla="*/ 3482533 w 7444933"/>
              <a:gd name="connsiteY180" fmla="*/ 4410466 h 5743966"/>
              <a:gd name="connsiteX181" fmla="*/ 3571433 w 7444933"/>
              <a:gd name="connsiteY181" fmla="*/ 4524766 h 5743966"/>
              <a:gd name="connsiteX182" fmla="*/ 3685733 w 7444933"/>
              <a:gd name="connsiteY182" fmla="*/ 4550166 h 5743966"/>
              <a:gd name="connsiteX183" fmla="*/ 3698433 w 7444933"/>
              <a:gd name="connsiteY183" fmla="*/ 4588266 h 5743966"/>
              <a:gd name="connsiteX184" fmla="*/ 3685733 w 7444933"/>
              <a:gd name="connsiteY184" fmla="*/ 4677166 h 5743966"/>
              <a:gd name="connsiteX185" fmla="*/ 3622233 w 7444933"/>
              <a:gd name="connsiteY185" fmla="*/ 4791466 h 5743966"/>
              <a:gd name="connsiteX186" fmla="*/ 3584133 w 7444933"/>
              <a:gd name="connsiteY186" fmla="*/ 4829566 h 5743966"/>
              <a:gd name="connsiteX187" fmla="*/ 3546033 w 7444933"/>
              <a:gd name="connsiteY187" fmla="*/ 4842266 h 5743966"/>
              <a:gd name="connsiteX188" fmla="*/ 3469833 w 7444933"/>
              <a:gd name="connsiteY188" fmla="*/ 4893066 h 5743966"/>
              <a:gd name="connsiteX189" fmla="*/ 3368233 w 7444933"/>
              <a:gd name="connsiteY189" fmla="*/ 4918466 h 5743966"/>
              <a:gd name="connsiteX190" fmla="*/ 3253933 w 7444933"/>
              <a:gd name="connsiteY190" fmla="*/ 4969266 h 5743966"/>
              <a:gd name="connsiteX191" fmla="*/ 3215833 w 7444933"/>
              <a:gd name="connsiteY191" fmla="*/ 4981966 h 5743966"/>
              <a:gd name="connsiteX192" fmla="*/ 3165033 w 7444933"/>
              <a:gd name="connsiteY192" fmla="*/ 5058166 h 5743966"/>
              <a:gd name="connsiteX193" fmla="*/ 3139633 w 7444933"/>
              <a:gd name="connsiteY193" fmla="*/ 5096266 h 5743966"/>
              <a:gd name="connsiteX194" fmla="*/ 3126933 w 7444933"/>
              <a:gd name="connsiteY194" fmla="*/ 5134366 h 5743966"/>
              <a:gd name="connsiteX195" fmla="*/ 3101533 w 7444933"/>
              <a:gd name="connsiteY195" fmla="*/ 5223266 h 5743966"/>
              <a:gd name="connsiteX196" fmla="*/ 3139633 w 7444933"/>
              <a:gd name="connsiteY196" fmla="*/ 5388366 h 5743966"/>
              <a:gd name="connsiteX197" fmla="*/ 3152333 w 7444933"/>
              <a:gd name="connsiteY197" fmla="*/ 5426466 h 5743966"/>
              <a:gd name="connsiteX198" fmla="*/ 3177733 w 7444933"/>
              <a:gd name="connsiteY198" fmla="*/ 5464566 h 5743966"/>
              <a:gd name="connsiteX199" fmla="*/ 3177733 w 7444933"/>
              <a:gd name="connsiteY199" fmla="*/ 5591566 h 5743966"/>
              <a:gd name="connsiteX200" fmla="*/ 3190433 w 7444933"/>
              <a:gd name="connsiteY200" fmla="*/ 5528066 h 5743966"/>
              <a:gd name="connsiteX201" fmla="*/ 3215833 w 7444933"/>
              <a:gd name="connsiteY201" fmla="*/ 5451866 h 5743966"/>
              <a:gd name="connsiteX202" fmla="*/ 3241233 w 7444933"/>
              <a:gd name="connsiteY202" fmla="*/ 5362966 h 5743966"/>
              <a:gd name="connsiteX203" fmla="*/ 3304733 w 7444933"/>
              <a:gd name="connsiteY203" fmla="*/ 5286766 h 5743966"/>
              <a:gd name="connsiteX204" fmla="*/ 3342833 w 7444933"/>
              <a:gd name="connsiteY204" fmla="*/ 5235966 h 5743966"/>
              <a:gd name="connsiteX205" fmla="*/ 3368233 w 7444933"/>
              <a:gd name="connsiteY205" fmla="*/ 5185166 h 5743966"/>
              <a:gd name="connsiteX206" fmla="*/ 3444433 w 7444933"/>
              <a:gd name="connsiteY206" fmla="*/ 5134366 h 5743966"/>
              <a:gd name="connsiteX207" fmla="*/ 3482533 w 7444933"/>
              <a:gd name="connsiteY207" fmla="*/ 5096266 h 5743966"/>
              <a:gd name="connsiteX208" fmla="*/ 3507933 w 7444933"/>
              <a:gd name="connsiteY208" fmla="*/ 5058166 h 5743966"/>
              <a:gd name="connsiteX209" fmla="*/ 3546033 w 7444933"/>
              <a:gd name="connsiteY209" fmla="*/ 5045466 h 5743966"/>
              <a:gd name="connsiteX210" fmla="*/ 3584133 w 7444933"/>
              <a:gd name="connsiteY210" fmla="*/ 5020066 h 5743966"/>
              <a:gd name="connsiteX211" fmla="*/ 3647633 w 7444933"/>
              <a:gd name="connsiteY211" fmla="*/ 4969266 h 5743966"/>
              <a:gd name="connsiteX212" fmla="*/ 3723833 w 7444933"/>
              <a:gd name="connsiteY212" fmla="*/ 4893066 h 5743966"/>
              <a:gd name="connsiteX213" fmla="*/ 3736533 w 7444933"/>
              <a:gd name="connsiteY213" fmla="*/ 4854966 h 5743966"/>
              <a:gd name="connsiteX214" fmla="*/ 3800033 w 7444933"/>
              <a:gd name="connsiteY214" fmla="*/ 4766066 h 5743966"/>
              <a:gd name="connsiteX215" fmla="*/ 3838133 w 7444933"/>
              <a:gd name="connsiteY215" fmla="*/ 4689866 h 5743966"/>
              <a:gd name="connsiteX216" fmla="*/ 3863533 w 7444933"/>
              <a:gd name="connsiteY216" fmla="*/ 4600966 h 5743966"/>
              <a:gd name="connsiteX217" fmla="*/ 3876233 w 7444933"/>
              <a:gd name="connsiteY217" fmla="*/ 4562866 h 5743966"/>
              <a:gd name="connsiteX218" fmla="*/ 3850833 w 7444933"/>
              <a:gd name="connsiteY218" fmla="*/ 4359666 h 5743966"/>
              <a:gd name="connsiteX219" fmla="*/ 3825433 w 7444933"/>
              <a:gd name="connsiteY219" fmla="*/ 4308866 h 5743966"/>
              <a:gd name="connsiteX220" fmla="*/ 3800033 w 7444933"/>
              <a:gd name="connsiteY220" fmla="*/ 4270766 h 5743966"/>
              <a:gd name="connsiteX221" fmla="*/ 3749233 w 7444933"/>
              <a:gd name="connsiteY221" fmla="*/ 4232666 h 5743966"/>
              <a:gd name="connsiteX222" fmla="*/ 3673033 w 7444933"/>
              <a:gd name="connsiteY222" fmla="*/ 4181866 h 5743966"/>
              <a:gd name="connsiteX223" fmla="*/ 3647633 w 7444933"/>
              <a:gd name="connsiteY223" fmla="*/ 4143766 h 5743966"/>
              <a:gd name="connsiteX224" fmla="*/ 3622233 w 7444933"/>
              <a:gd name="connsiteY224" fmla="*/ 4042166 h 5743966"/>
              <a:gd name="connsiteX225" fmla="*/ 3647633 w 7444933"/>
              <a:gd name="connsiteY225" fmla="*/ 3851666 h 5743966"/>
              <a:gd name="connsiteX226" fmla="*/ 3673033 w 7444933"/>
              <a:gd name="connsiteY226" fmla="*/ 3750066 h 5743966"/>
              <a:gd name="connsiteX227" fmla="*/ 3698433 w 7444933"/>
              <a:gd name="connsiteY227" fmla="*/ 3711966 h 5743966"/>
              <a:gd name="connsiteX228" fmla="*/ 3711133 w 7444933"/>
              <a:gd name="connsiteY228" fmla="*/ 3673866 h 5743966"/>
              <a:gd name="connsiteX229" fmla="*/ 3749233 w 7444933"/>
              <a:gd name="connsiteY229" fmla="*/ 3635766 h 5743966"/>
              <a:gd name="connsiteX230" fmla="*/ 3774633 w 7444933"/>
              <a:gd name="connsiteY230" fmla="*/ 3597666 h 5743966"/>
              <a:gd name="connsiteX231" fmla="*/ 3812733 w 7444933"/>
              <a:gd name="connsiteY231" fmla="*/ 3584966 h 5743966"/>
              <a:gd name="connsiteX232" fmla="*/ 3850833 w 7444933"/>
              <a:gd name="connsiteY232" fmla="*/ 3559566 h 5743966"/>
              <a:gd name="connsiteX233" fmla="*/ 3888933 w 7444933"/>
              <a:gd name="connsiteY233" fmla="*/ 3546866 h 5743966"/>
              <a:gd name="connsiteX234" fmla="*/ 4041333 w 7444933"/>
              <a:gd name="connsiteY234" fmla="*/ 3521466 h 5743966"/>
              <a:gd name="connsiteX235" fmla="*/ 4168333 w 7444933"/>
              <a:gd name="connsiteY235" fmla="*/ 3496066 h 5743966"/>
              <a:gd name="connsiteX236" fmla="*/ 4371533 w 7444933"/>
              <a:gd name="connsiteY236" fmla="*/ 3483366 h 5743966"/>
              <a:gd name="connsiteX237" fmla="*/ 4892233 w 7444933"/>
              <a:gd name="connsiteY237" fmla="*/ 3496066 h 5743966"/>
              <a:gd name="connsiteX238" fmla="*/ 4943033 w 7444933"/>
              <a:gd name="connsiteY238" fmla="*/ 3508766 h 5743966"/>
              <a:gd name="connsiteX239" fmla="*/ 4981133 w 7444933"/>
              <a:gd name="connsiteY239" fmla="*/ 3534166 h 5743966"/>
              <a:gd name="connsiteX240" fmla="*/ 5070033 w 7444933"/>
              <a:gd name="connsiteY240" fmla="*/ 3559566 h 5743966"/>
              <a:gd name="connsiteX241" fmla="*/ 5146233 w 7444933"/>
              <a:gd name="connsiteY241" fmla="*/ 3610366 h 5743966"/>
              <a:gd name="connsiteX242" fmla="*/ 5222433 w 7444933"/>
              <a:gd name="connsiteY242" fmla="*/ 3661166 h 5743966"/>
              <a:gd name="connsiteX243" fmla="*/ 5260533 w 7444933"/>
              <a:gd name="connsiteY243" fmla="*/ 3686566 h 5743966"/>
              <a:gd name="connsiteX244" fmla="*/ 5324033 w 7444933"/>
              <a:gd name="connsiteY244" fmla="*/ 3750066 h 5743966"/>
              <a:gd name="connsiteX245" fmla="*/ 5387533 w 7444933"/>
              <a:gd name="connsiteY245" fmla="*/ 3838966 h 5743966"/>
              <a:gd name="connsiteX246" fmla="*/ 5412933 w 7444933"/>
              <a:gd name="connsiteY246" fmla="*/ 3927866 h 5743966"/>
              <a:gd name="connsiteX247" fmla="*/ 5463733 w 7444933"/>
              <a:gd name="connsiteY247" fmla="*/ 4042166 h 5743966"/>
              <a:gd name="connsiteX248" fmla="*/ 5476433 w 7444933"/>
              <a:gd name="connsiteY248" fmla="*/ 4131066 h 5743966"/>
              <a:gd name="connsiteX249" fmla="*/ 5489133 w 7444933"/>
              <a:gd name="connsiteY249" fmla="*/ 4181866 h 5743966"/>
              <a:gd name="connsiteX250" fmla="*/ 5501833 w 7444933"/>
              <a:gd name="connsiteY250" fmla="*/ 4258066 h 5743966"/>
              <a:gd name="connsiteX251" fmla="*/ 5489133 w 7444933"/>
              <a:gd name="connsiteY251" fmla="*/ 4651766 h 5743966"/>
              <a:gd name="connsiteX252" fmla="*/ 5476433 w 7444933"/>
              <a:gd name="connsiteY252" fmla="*/ 4715266 h 5743966"/>
              <a:gd name="connsiteX253" fmla="*/ 5451033 w 7444933"/>
              <a:gd name="connsiteY253" fmla="*/ 4969266 h 5743966"/>
              <a:gd name="connsiteX254" fmla="*/ 5425633 w 7444933"/>
              <a:gd name="connsiteY254" fmla="*/ 5007366 h 5743966"/>
              <a:gd name="connsiteX255" fmla="*/ 5412933 w 7444933"/>
              <a:gd name="connsiteY255" fmla="*/ 5058166 h 5743966"/>
              <a:gd name="connsiteX256" fmla="*/ 5336733 w 7444933"/>
              <a:gd name="connsiteY256" fmla="*/ 5108966 h 5743966"/>
              <a:gd name="connsiteX257" fmla="*/ 5247833 w 7444933"/>
              <a:gd name="connsiteY257" fmla="*/ 5147066 h 5743966"/>
              <a:gd name="connsiteX258" fmla="*/ 5222433 w 7444933"/>
              <a:gd name="connsiteY258" fmla="*/ 5185166 h 5743966"/>
              <a:gd name="connsiteX259" fmla="*/ 5158933 w 7444933"/>
              <a:gd name="connsiteY259" fmla="*/ 5261366 h 5743966"/>
              <a:gd name="connsiteX260" fmla="*/ 5146233 w 7444933"/>
              <a:gd name="connsiteY260" fmla="*/ 5299466 h 5743966"/>
              <a:gd name="connsiteX261" fmla="*/ 5120833 w 7444933"/>
              <a:gd name="connsiteY261" fmla="*/ 5426466 h 5743966"/>
              <a:gd name="connsiteX262" fmla="*/ 5108133 w 7444933"/>
              <a:gd name="connsiteY262" fmla="*/ 5502666 h 5743966"/>
              <a:gd name="connsiteX263" fmla="*/ 5082733 w 7444933"/>
              <a:gd name="connsiteY263" fmla="*/ 5540766 h 5743966"/>
              <a:gd name="connsiteX264" fmla="*/ 5006533 w 7444933"/>
              <a:gd name="connsiteY264" fmla="*/ 5566166 h 5743966"/>
              <a:gd name="connsiteX265" fmla="*/ 4993833 w 7444933"/>
              <a:gd name="connsiteY265" fmla="*/ 5743966 h 5743966"/>
              <a:gd name="connsiteX266" fmla="*/ 5031933 w 7444933"/>
              <a:gd name="connsiteY266" fmla="*/ 5655066 h 5743966"/>
              <a:gd name="connsiteX267" fmla="*/ 5057333 w 7444933"/>
              <a:gd name="connsiteY267" fmla="*/ 5604266 h 5743966"/>
              <a:gd name="connsiteX268" fmla="*/ 5095433 w 7444933"/>
              <a:gd name="connsiteY268" fmla="*/ 5566166 h 5743966"/>
              <a:gd name="connsiteX269" fmla="*/ 5184333 w 7444933"/>
              <a:gd name="connsiteY269" fmla="*/ 5439166 h 5743966"/>
              <a:gd name="connsiteX270" fmla="*/ 5298633 w 7444933"/>
              <a:gd name="connsiteY270" fmla="*/ 5324866 h 5743966"/>
              <a:gd name="connsiteX271" fmla="*/ 5336733 w 7444933"/>
              <a:gd name="connsiteY271" fmla="*/ 5286766 h 5743966"/>
              <a:gd name="connsiteX272" fmla="*/ 5362133 w 7444933"/>
              <a:gd name="connsiteY272" fmla="*/ 5248666 h 5743966"/>
              <a:gd name="connsiteX273" fmla="*/ 5438333 w 7444933"/>
              <a:gd name="connsiteY273" fmla="*/ 5197866 h 5743966"/>
              <a:gd name="connsiteX274" fmla="*/ 5476433 w 7444933"/>
              <a:gd name="connsiteY274" fmla="*/ 5159766 h 5743966"/>
              <a:gd name="connsiteX275" fmla="*/ 5527233 w 7444933"/>
              <a:gd name="connsiteY275" fmla="*/ 5083566 h 5743966"/>
              <a:gd name="connsiteX276" fmla="*/ 5603433 w 7444933"/>
              <a:gd name="connsiteY276" fmla="*/ 5007366 h 5743966"/>
              <a:gd name="connsiteX277" fmla="*/ 5616133 w 7444933"/>
              <a:gd name="connsiteY277" fmla="*/ 4969266 h 5743966"/>
              <a:gd name="connsiteX278" fmla="*/ 5666933 w 7444933"/>
              <a:gd name="connsiteY278" fmla="*/ 4893066 h 5743966"/>
              <a:gd name="connsiteX279" fmla="*/ 5705033 w 7444933"/>
              <a:gd name="connsiteY279" fmla="*/ 4791466 h 5743966"/>
              <a:gd name="connsiteX280" fmla="*/ 5730433 w 7444933"/>
              <a:gd name="connsiteY280" fmla="*/ 4715266 h 5743966"/>
              <a:gd name="connsiteX281" fmla="*/ 5743133 w 7444933"/>
              <a:gd name="connsiteY281" fmla="*/ 4677166 h 5743966"/>
              <a:gd name="connsiteX282" fmla="*/ 5730433 w 7444933"/>
              <a:gd name="connsiteY282" fmla="*/ 4143766 h 5743966"/>
              <a:gd name="connsiteX283" fmla="*/ 5717733 w 7444933"/>
              <a:gd name="connsiteY283" fmla="*/ 4067566 h 5743966"/>
              <a:gd name="connsiteX284" fmla="*/ 5666933 w 7444933"/>
              <a:gd name="connsiteY284" fmla="*/ 3991366 h 5743966"/>
              <a:gd name="connsiteX285" fmla="*/ 5616133 w 7444933"/>
              <a:gd name="connsiteY285" fmla="*/ 3978666 h 5743966"/>
              <a:gd name="connsiteX286" fmla="*/ 5578033 w 7444933"/>
              <a:gd name="connsiteY286" fmla="*/ 3965966 h 5743966"/>
              <a:gd name="connsiteX287" fmla="*/ 5539933 w 7444933"/>
              <a:gd name="connsiteY287" fmla="*/ 3851666 h 5743966"/>
              <a:gd name="connsiteX288" fmla="*/ 5527233 w 7444933"/>
              <a:gd name="connsiteY288" fmla="*/ 3813566 h 5743966"/>
              <a:gd name="connsiteX289" fmla="*/ 5514533 w 7444933"/>
              <a:gd name="connsiteY289" fmla="*/ 3762766 h 5743966"/>
              <a:gd name="connsiteX290" fmla="*/ 5501833 w 7444933"/>
              <a:gd name="connsiteY290" fmla="*/ 3699266 h 5743966"/>
              <a:gd name="connsiteX291" fmla="*/ 5438333 w 7444933"/>
              <a:gd name="connsiteY291" fmla="*/ 3635766 h 5743966"/>
              <a:gd name="connsiteX292" fmla="*/ 5362133 w 7444933"/>
              <a:gd name="connsiteY292" fmla="*/ 3584966 h 5743966"/>
              <a:gd name="connsiteX293" fmla="*/ 5324033 w 7444933"/>
              <a:gd name="connsiteY293" fmla="*/ 3546866 h 5743966"/>
              <a:gd name="connsiteX294" fmla="*/ 5285933 w 7444933"/>
              <a:gd name="connsiteY294" fmla="*/ 3521466 h 5743966"/>
              <a:gd name="connsiteX295" fmla="*/ 5349433 w 7444933"/>
              <a:gd name="connsiteY295" fmla="*/ 3457966 h 5743966"/>
              <a:gd name="connsiteX296" fmla="*/ 5501833 w 7444933"/>
              <a:gd name="connsiteY296" fmla="*/ 3445266 h 5743966"/>
              <a:gd name="connsiteX297" fmla="*/ 5628833 w 7444933"/>
              <a:gd name="connsiteY297" fmla="*/ 3419866 h 5743966"/>
              <a:gd name="connsiteX298" fmla="*/ 5908233 w 7444933"/>
              <a:gd name="connsiteY298" fmla="*/ 3394466 h 5743966"/>
              <a:gd name="connsiteX299" fmla="*/ 6086033 w 7444933"/>
              <a:gd name="connsiteY299" fmla="*/ 3407166 h 5743966"/>
              <a:gd name="connsiteX300" fmla="*/ 6200333 w 7444933"/>
              <a:gd name="connsiteY300" fmla="*/ 3457966 h 5743966"/>
              <a:gd name="connsiteX301" fmla="*/ 6251133 w 7444933"/>
              <a:gd name="connsiteY301" fmla="*/ 3483366 h 5743966"/>
              <a:gd name="connsiteX302" fmla="*/ 6276533 w 7444933"/>
              <a:gd name="connsiteY302" fmla="*/ 3521466 h 5743966"/>
              <a:gd name="connsiteX303" fmla="*/ 6314633 w 7444933"/>
              <a:gd name="connsiteY303" fmla="*/ 3534166 h 5743966"/>
              <a:gd name="connsiteX304" fmla="*/ 6340033 w 7444933"/>
              <a:gd name="connsiteY304" fmla="*/ 4232666 h 5743966"/>
              <a:gd name="connsiteX305" fmla="*/ 6340033 w 7444933"/>
              <a:gd name="connsiteY305" fmla="*/ 4232666 h 5743966"/>
              <a:gd name="connsiteX306" fmla="*/ 6365433 w 7444933"/>
              <a:gd name="connsiteY306" fmla="*/ 4385066 h 5743966"/>
              <a:gd name="connsiteX307" fmla="*/ 6378133 w 7444933"/>
              <a:gd name="connsiteY307" fmla="*/ 4435866 h 5743966"/>
              <a:gd name="connsiteX308" fmla="*/ 6403533 w 7444933"/>
              <a:gd name="connsiteY308" fmla="*/ 4575566 h 5743966"/>
              <a:gd name="connsiteX309" fmla="*/ 6428933 w 7444933"/>
              <a:gd name="connsiteY309" fmla="*/ 4664466 h 5743966"/>
              <a:gd name="connsiteX310" fmla="*/ 6454333 w 7444933"/>
              <a:gd name="connsiteY310" fmla="*/ 4702566 h 5743966"/>
              <a:gd name="connsiteX311" fmla="*/ 6467033 w 7444933"/>
              <a:gd name="connsiteY311" fmla="*/ 4740666 h 5743966"/>
              <a:gd name="connsiteX312" fmla="*/ 6441633 w 7444933"/>
              <a:gd name="connsiteY312" fmla="*/ 4626366 h 5743966"/>
              <a:gd name="connsiteX313" fmla="*/ 6428933 w 7444933"/>
              <a:gd name="connsiteY313" fmla="*/ 4448566 h 5743966"/>
              <a:gd name="connsiteX314" fmla="*/ 6403533 w 7444933"/>
              <a:gd name="connsiteY314" fmla="*/ 4334266 h 5743966"/>
              <a:gd name="connsiteX315" fmla="*/ 6378133 w 7444933"/>
              <a:gd name="connsiteY315" fmla="*/ 4194566 h 5743966"/>
              <a:gd name="connsiteX316" fmla="*/ 6390833 w 7444933"/>
              <a:gd name="connsiteY316" fmla="*/ 3750066 h 5743966"/>
              <a:gd name="connsiteX317" fmla="*/ 6416233 w 7444933"/>
              <a:gd name="connsiteY317" fmla="*/ 3711966 h 5743966"/>
              <a:gd name="connsiteX318" fmla="*/ 6492433 w 7444933"/>
              <a:gd name="connsiteY318" fmla="*/ 3635766 h 5743966"/>
              <a:gd name="connsiteX319" fmla="*/ 6581333 w 7444933"/>
              <a:gd name="connsiteY319" fmla="*/ 3546866 h 5743966"/>
              <a:gd name="connsiteX320" fmla="*/ 6619433 w 7444933"/>
              <a:gd name="connsiteY320" fmla="*/ 3521466 h 5743966"/>
              <a:gd name="connsiteX321" fmla="*/ 7241733 w 7444933"/>
              <a:gd name="connsiteY321" fmla="*/ 3508766 h 5743966"/>
              <a:gd name="connsiteX322" fmla="*/ 7381433 w 7444933"/>
              <a:gd name="connsiteY322" fmla="*/ 3496066 h 5743966"/>
              <a:gd name="connsiteX323" fmla="*/ 7419533 w 7444933"/>
              <a:gd name="connsiteY323" fmla="*/ 3483366 h 5743966"/>
              <a:gd name="connsiteX324" fmla="*/ 7444933 w 7444933"/>
              <a:gd name="connsiteY324" fmla="*/ 3445266 h 5743966"/>
              <a:gd name="connsiteX325" fmla="*/ 7152833 w 7444933"/>
              <a:gd name="connsiteY325" fmla="*/ 3419866 h 5743966"/>
              <a:gd name="connsiteX326" fmla="*/ 7114733 w 7444933"/>
              <a:gd name="connsiteY326" fmla="*/ 3407166 h 5743966"/>
              <a:gd name="connsiteX327" fmla="*/ 7013133 w 7444933"/>
              <a:gd name="connsiteY327" fmla="*/ 3381766 h 5743966"/>
              <a:gd name="connsiteX328" fmla="*/ 6873433 w 7444933"/>
              <a:gd name="connsiteY328" fmla="*/ 3343666 h 5743966"/>
              <a:gd name="connsiteX329" fmla="*/ 6784533 w 7444933"/>
              <a:gd name="connsiteY329" fmla="*/ 3318266 h 5743966"/>
              <a:gd name="connsiteX330" fmla="*/ 6733733 w 7444933"/>
              <a:gd name="connsiteY330" fmla="*/ 3305566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755496 w 7444933"/>
              <a:gd name="connsiteY55" fmla="*/ 2693657 h 5743966"/>
              <a:gd name="connsiteX56" fmla="*/ 970241 w 7444933"/>
              <a:gd name="connsiteY56" fmla="*/ 2734065 h 5743966"/>
              <a:gd name="connsiteX57" fmla="*/ 1133033 w 7444933"/>
              <a:gd name="connsiteY57" fmla="*/ 2822966 h 5743966"/>
              <a:gd name="connsiteX58" fmla="*/ 1171133 w 7444933"/>
              <a:gd name="connsiteY58" fmla="*/ 2810266 h 5743966"/>
              <a:gd name="connsiteX59" fmla="*/ 1298133 w 7444933"/>
              <a:gd name="connsiteY59" fmla="*/ 2772166 h 5743966"/>
              <a:gd name="connsiteX60" fmla="*/ 1336233 w 7444933"/>
              <a:gd name="connsiteY60" fmla="*/ 2759466 h 5743966"/>
              <a:gd name="connsiteX61" fmla="*/ 1374333 w 7444933"/>
              <a:gd name="connsiteY61" fmla="*/ 2721366 h 5743966"/>
              <a:gd name="connsiteX62" fmla="*/ 1412433 w 7444933"/>
              <a:gd name="connsiteY62" fmla="*/ 2708666 h 5743966"/>
              <a:gd name="connsiteX63" fmla="*/ 1450533 w 7444933"/>
              <a:gd name="connsiteY63" fmla="*/ 2683266 h 5743966"/>
              <a:gd name="connsiteX64" fmla="*/ 1488633 w 7444933"/>
              <a:gd name="connsiteY64" fmla="*/ 2670566 h 5743966"/>
              <a:gd name="connsiteX65" fmla="*/ 1526733 w 7444933"/>
              <a:gd name="connsiteY65" fmla="*/ 2645166 h 5743966"/>
              <a:gd name="connsiteX66" fmla="*/ 1564833 w 7444933"/>
              <a:gd name="connsiteY66" fmla="*/ 2632466 h 5743966"/>
              <a:gd name="connsiteX67" fmla="*/ 1679133 w 7444933"/>
              <a:gd name="connsiteY67" fmla="*/ 2556266 h 5743966"/>
              <a:gd name="connsiteX68" fmla="*/ 1717233 w 7444933"/>
              <a:gd name="connsiteY68" fmla="*/ 2530866 h 5743966"/>
              <a:gd name="connsiteX69" fmla="*/ 1869633 w 7444933"/>
              <a:gd name="connsiteY69" fmla="*/ 2492766 h 5743966"/>
              <a:gd name="connsiteX70" fmla="*/ 2466533 w 7444933"/>
              <a:gd name="connsiteY70" fmla="*/ 2505466 h 5743966"/>
              <a:gd name="connsiteX71" fmla="*/ 2504633 w 7444933"/>
              <a:gd name="connsiteY71" fmla="*/ 2518166 h 5743966"/>
              <a:gd name="connsiteX72" fmla="*/ 2542733 w 7444933"/>
              <a:gd name="connsiteY72" fmla="*/ 2543566 h 5743966"/>
              <a:gd name="connsiteX73" fmla="*/ 2593533 w 7444933"/>
              <a:gd name="connsiteY73" fmla="*/ 2657866 h 5743966"/>
              <a:gd name="connsiteX74" fmla="*/ 2606233 w 7444933"/>
              <a:gd name="connsiteY74" fmla="*/ 2772166 h 5743966"/>
              <a:gd name="connsiteX75" fmla="*/ 2593533 w 7444933"/>
              <a:gd name="connsiteY75" fmla="*/ 3102366 h 5743966"/>
              <a:gd name="connsiteX76" fmla="*/ 2580833 w 7444933"/>
              <a:gd name="connsiteY76" fmla="*/ 3140466 h 5743966"/>
              <a:gd name="connsiteX77" fmla="*/ 2555433 w 7444933"/>
              <a:gd name="connsiteY77" fmla="*/ 3178566 h 5743966"/>
              <a:gd name="connsiteX78" fmla="*/ 2504633 w 7444933"/>
              <a:gd name="connsiteY78" fmla="*/ 3242066 h 5743966"/>
              <a:gd name="connsiteX79" fmla="*/ 2441133 w 7444933"/>
              <a:gd name="connsiteY79" fmla="*/ 3292866 h 5743966"/>
              <a:gd name="connsiteX80" fmla="*/ 2403033 w 7444933"/>
              <a:gd name="connsiteY80" fmla="*/ 3330966 h 5743966"/>
              <a:gd name="connsiteX81" fmla="*/ 2326833 w 7444933"/>
              <a:gd name="connsiteY81" fmla="*/ 3381766 h 5743966"/>
              <a:gd name="connsiteX82" fmla="*/ 2276033 w 7444933"/>
              <a:gd name="connsiteY82" fmla="*/ 3432566 h 5743966"/>
              <a:gd name="connsiteX83" fmla="*/ 2250633 w 7444933"/>
              <a:gd name="connsiteY83" fmla="*/ 3470666 h 5743966"/>
              <a:gd name="connsiteX84" fmla="*/ 2199833 w 7444933"/>
              <a:gd name="connsiteY84" fmla="*/ 3508766 h 5743966"/>
              <a:gd name="connsiteX85" fmla="*/ 2174433 w 7444933"/>
              <a:gd name="connsiteY85" fmla="*/ 3546866 h 5743966"/>
              <a:gd name="connsiteX86" fmla="*/ 2136333 w 7444933"/>
              <a:gd name="connsiteY86" fmla="*/ 3572266 h 5743966"/>
              <a:gd name="connsiteX87" fmla="*/ 2060133 w 7444933"/>
              <a:gd name="connsiteY87" fmla="*/ 3623066 h 5743966"/>
              <a:gd name="connsiteX88" fmla="*/ 2022033 w 7444933"/>
              <a:gd name="connsiteY88" fmla="*/ 3661166 h 5743966"/>
              <a:gd name="connsiteX89" fmla="*/ 1983933 w 7444933"/>
              <a:gd name="connsiteY89" fmla="*/ 3686566 h 5743966"/>
              <a:gd name="connsiteX90" fmla="*/ 1895033 w 7444933"/>
              <a:gd name="connsiteY90" fmla="*/ 3775466 h 5743966"/>
              <a:gd name="connsiteX91" fmla="*/ 1856933 w 7444933"/>
              <a:gd name="connsiteY91" fmla="*/ 3813566 h 5743966"/>
              <a:gd name="connsiteX92" fmla="*/ 1818833 w 7444933"/>
              <a:gd name="connsiteY92" fmla="*/ 3902466 h 5743966"/>
              <a:gd name="connsiteX93" fmla="*/ 1780733 w 7444933"/>
              <a:gd name="connsiteY93" fmla="*/ 3978666 h 5743966"/>
              <a:gd name="connsiteX94" fmla="*/ 1768033 w 7444933"/>
              <a:gd name="connsiteY94" fmla="*/ 4054866 h 5743966"/>
              <a:gd name="connsiteX95" fmla="*/ 1742633 w 7444933"/>
              <a:gd name="connsiteY95" fmla="*/ 4258066 h 5743966"/>
              <a:gd name="connsiteX96" fmla="*/ 1666433 w 7444933"/>
              <a:gd name="connsiteY96" fmla="*/ 4334266 h 5743966"/>
              <a:gd name="connsiteX97" fmla="*/ 1590233 w 7444933"/>
              <a:gd name="connsiteY97" fmla="*/ 4385066 h 5743966"/>
              <a:gd name="connsiteX98" fmla="*/ 1564833 w 7444933"/>
              <a:gd name="connsiteY98" fmla="*/ 4423166 h 5743966"/>
              <a:gd name="connsiteX99" fmla="*/ 1475933 w 7444933"/>
              <a:gd name="connsiteY99" fmla="*/ 4461266 h 5743966"/>
              <a:gd name="connsiteX100" fmla="*/ 1399733 w 7444933"/>
              <a:gd name="connsiteY100" fmla="*/ 4397766 h 5743966"/>
              <a:gd name="connsiteX101" fmla="*/ 1361633 w 7444933"/>
              <a:gd name="connsiteY101" fmla="*/ 4385066 h 5743966"/>
              <a:gd name="connsiteX102" fmla="*/ 1069533 w 7444933"/>
              <a:gd name="connsiteY102" fmla="*/ 4397766 h 5743966"/>
              <a:gd name="connsiteX103" fmla="*/ 942533 w 7444933"/>
              <a:gd name="connsiteY103" fmla="*/ 4448566 h 5743966"/>
              <a:gd name="connsiteX104" fmla="*/ 904433 w 7444933"/>
              <a:gd name="connsiteY104" fmla="*/ 4473966 h 5743966"/>
              <a:gd name="connsiteX105" fmla="*/ 802833 w 7444933"/>
              <a:gd name="connsiteY105" fmla="*/ 4486666 h 5743966"/>
              <a:gd name="connsiteX106" fmla="*/ 752033 w 7444933"/>
              <a:gd name="connsiteY106" fmla="*/ 4499366 h 5743966"/>
              <a:gd name="connsiteX107" fmla="*/ 713933 w 7444933"/>
              <a:gd name="connsiteY107" fmla="*/ 4512066 h 5743966"/>
              <a:gd name="connsiteX108" fmla="*/ 561533 w 7444933"/>
              <a:gd name="connsiteY108" fmla="*/ 4524766 h 5743966"/>
              <a:gd name="connsiteX109" fmla="*/ 447233 w 7444933"/>
              <a:gd name="connsiteY109" fmla="*/ 4537466 h 5743966"/>
              <a:gd name="connsiteX110" fmla="*/ 586933 w 7444933"/>
              <a:gd name="connsiteY110" fmla="*/ 4562866 h 5743966"/>
              <a:gd name="connsiteX111" fmla="*/ 1006033 w 7444933"/>
              <a:gd name="connsiteY111" fmla="*/ 4575566 h 5743966"/>
              <a:gd name="connsiteX112" fmla="*/ 1044133 w 7444933"/>
              <a:gd name="connsiteY112" fmla="*/ 4588266 h 5743966"/>
              <a:gd name="connsiteX113" fmla="*/ 1082233 w 7444933"/>
              <a:gd name="connsiteY113" fmla="*/ 4613666 h 5743966"/>
              <a:gd name="connsiteX114" fmla="*/ 1133033 w 7444933"/>
              <a:gd name="connsiteY114" fmla="*/ 4639066 h 5743966"/>
              <a:gd name="connsiteX115" fmla="*/ 1298133 w 7444933"/>
              <a:gd name="connsiteY115" fmla="*/ 4626366 h 5743966"/>
              <a:gd name="connsiteX116" fmla="*/ 1348933 w 7444933"/>
              <a:gd name="connsiteY116" fmla="*/ 4613666 h 5743966"/>
              <a:gd name="connsiteX117" fmla="*/ 1437833 w 7444933"/>
              <a:gd name="connsiteY117" fmla="*/ 4626366 h 5743966"/>
              <a:gd name="connsiteX118" fmla="*/ 1412433 w 7444933"/>
              <a:gd name="connsiteY118" fmla="*/ 4664466 h 5743966"/>
              <a:gd name="connsiteX119" fmla="*/ 1374333 w 7444933"/>
              <a:gd name="connsiteY119" fmla="*/ 4689866 h 5743966"/>
              <a:gd name="connsiteX120" fmla="*/ 1247333 w 7444933"/>
              <a:gd name="connsiteY120" fmla="*/ 4766066 h 5743966"/>
              <a:gd name="connsiteX121" fmla="*/ 1183833 w 7444933"/>
              <a:gd name="connsiteY121" fmla="*/ 4842266 h 5743966"/>
              <a:gd name="connsiteX122" fmla="*/ 1145733 w 7444933"/>
              <a:gd name="connsiteY122" fmla="*/ 4880366 h 5743966"/>
              <a:gd name="connsiteX123" fmla="*/ 1094933 w 7444933"/>
              <a:gd name="connsiteY123" fmla="*/ 4969266 h 5743966"/>
              <a:gd name="connsiteX124" fmla="*/ 1056833 w 7444933"/>
              <a:gd name="connsiteY124" fmla="*/ 5045466 h 5743966"/>
              <a:gd name="connsiteX125" fmla="*/ 1069533 w 7444933"/>
              <a:gd name="connsiteY125" fmla="*/ 5096266 h 5743966"/>
              <a:gd name="connsiteX126" fmla="*/ 1107633 w 7444933"/>
              <a:gd name="connsiteY126" fmla="*/ 5058166 h 5743966"/>
              <a:gd name="connsiteX127" fmla="*/ 1145733 w 7444933"/>
              <a:gd name="connsiteY127" fmla="*/ 5007366 h 5743966"/>
              <a:gd name="connsiteX128" fmla="*/ 1183833 w 7444933"/>
              <a:gd name="connsiteY128" fmla="*/ 4994666 h 5743966"/>
              <a:gd name="connsiteX129" fmla="*/ 1260033 w 7444933"/>
              <a:gd name="connsiteY129" fmla="*/ 4943866 h 5743966"/>
              <a:gd name="connsiteX130" fmla="*/ 1298133 w 7444933"/>
              <a:gd name="connsiteY130" fmla="*/ 4918466 h 5743966"/>
              <a:gd name="connsiteX131" fmla="*/ 1336233 w 7444933"/>
              <a:gd name="connsiteY131" fmla="*/ 4893066 h 5743966"/>
              <a:gd name="connsiteX132" fmla="*/ 1399733 w 7444933"/>
              <a:gd name="connsiteY132" fmla="*/ 4842266 h 5743966"/>
              <a:gd name="connsiteX133" fmla="*/ 1475933 w 7444933"/>
              <a:gd name="connsiteY133" fmla="*/ 4791466 h 5743966"/>
              <a:gd name="connsiteX134" fmla="*/ 1514033 w 7444933"/>
              <a:gd name="connsiteY134" fmla="*/ 4766066 h 5743966"/>
              <a:gd name="connsiteX135" fmla="*/ 1552133 w 7444933"/>
              <a:gd name="connsiteY135" fmla="*/ 4740666 h 5743966"/>
              <a:gd name="connsiteX136" fmla="*/ 1590233 w 7444933"/>
              <a:gd name="connsiteY136" fmla="*/ 4727966 h 5743966"/>
              <a:gd name="connsiteX137" fmla="*/ 1628333 w 7444933"/>
              <a:gd name="connsiteY137" fmla="*/ 4689866 h 5743966"/>
              <a:gd name="connsiteX138" fmla="*/ 1717233 w 7444933"/>
              <a:gd name="connsiteY138" fmla="*/ 4651766 h 5743966"/>
              <a:gd name="connsiteX139" fmla="*/ 1755333 w 7444933"/>
              <a:gd name="connsiteY139" fmla="*/ 4613666 h 5743966"/>
              <a:gd name="connsiteX140" fmla="*/ 1780733 w 7444933"/>
              <a:gd name="connsiteY140" fmla="*/ 4575566 h 5743966"/>
              <a:gd name="connsiteX141" fmla="*/ 1818833 w 7444933"/>
              <a:gd name="connsiteY141" fmla="*/ 4562866 h 5743966"/>
              <a:gd name="connsiteX142" fmla="*/ 1882333 w 7444933"/>
              <a:gd name="connsiteY142" fmla="*/ 4486666 h 5743966"/>
              <a:gd name="connsiteX143" fmla="*/ 1945833 w 7444933"/>
              <a:gd name="connsiteY143" fmla="*/ 4410466 h 5743966"/>
              <a:gd name="connsiteX144" fmla="*/ 1983933 w 7444933"/>
              <a:gd name="connsiteY144" fmla="*/ 4334266 h 5743966"/>
              <a:gd name="connsiteX145" fmla="*/ 2022033 w 7444933"/>
              <a:gd name="connsiteY145" fmla="*/ 4308866 h 5743966"/>
              <a:gd name="connsiteX146" fmla="*/ 2060133 w 7444933"/>
              <a:gd name="connsiteY146" fmla="*/ 4270766 h 5743966"/>
              <a:gd name="connsiteX147" fmla="*/ 2098233 w 7444933"/>
              <a:gd name="connsiteY147" fmla="*/ 4194566 h 5743966"/>
              <a:gd name="connsiteX148" fmla="*/ 2110933 w 7444933"/>
              <a:gd name="connsiteY148" fmla="*/ 4156466 h 5743966"/>
              <a:gd name="connsiteX149" fmla="*/ 2136333 w 7444933"/>
              <a:gd name="connsiteY149" fmla="*/ 4118366 h 5743966"/>
              <a:gd name="connsiteX150" fmla="*/ 2149033 w 7444933"/>
              <a:gd name="connsiteY150" fmla="*/ 4080266 h 5743966"/>
              <a:gd name="connsiteX151" fmla="*/ 2174433 w 7444933"/>
              <a:gd name="connsiteY151" fmla="*/ 4042166 h 5743966"/>
              <a:gd name="connsiteX152" fmla="*/ 2199833 w 7444933"/>
              <a:gd name="connsiteY152" fmla="*/ 3953266 h 5743966"/>
              <a:gd name="connsiteX153" fmla="*/ 2263333 w 7444933"/>
              <a:gd name="connsiteY153" fmla="*/ 3864366 h 5743966"/>
              <a:gd name="connsiteX154" fmla="*/ 2288733 w 7444933"/>
              <a:gd name="connsiteY154" fmla="*/ 3826266 h 5743966"/>
              <a:gd name="connsiteX155" fmla="*/ 2326833 w 7444933"/>
              <a:gd name="connsiteY155" fmla="*/ 3800866 h 5743966"/>
              <a:gd name="connsiteX156" fmla="*/ 2364933 w 7444933"/>
              <a:gd name="connsiteY156" fmla="*/ 3762766 h 5743966"/>
              <a:gd name="connsiteX157" fmla="*/ 2403033 w 7444933"/>
              <a:gd name="connsiteY157" fmla="*/ 3750066 h 5743966"/>
              <a:gd name="connsiteX158" fmla="*/ 2441133 w 7444933"/>
              <a:gd name="connsiteY158" fmla="*/ 3724666 h 5743966"/>
              <a:gd name="connsiteX159" fmla="*/ 2479233 w 7444933"/>
              <a:gd name="connsiteY159" fmla="*/ 3711966 h 5743966"/>
              <a:gd name="connsiteX160" fmla="*/ 2517333 w 7444933"/>
              <a:gd name="connsiteY160" fmla="*/ 3686566 h 5743966"/>
              <a:gd name="connsiteX161" fmla="*/ 2593533 w 7444933"/>
              <a:gd name="connsiteY161" fmla="*/ 3661166 h 5743966"/>
              <a:gd name="connsiteX162" fmla="*/ 2631633 w 7444933"/>
              <a:gd name="connsiteY162" fmla="*/ 3648466 h 5743966"/>
              <a:gd name="connsiteX163" fmla="*/ 2923733 w 7444933"/>
              <a:gd name="connsiteY163" fmla="*/ 3661166 h 5743966"/>
              <a:gd name="connsiteX164" fmla="*/ 2974533 w 7444933"/>
              <a:gd name="connsiteY164" fmla="*/ 3699266 h 5743966"/>
              <a:gd name="connsiteX165" fmla="*/ 3050733 w 7444933"/>
              <a:gd name="connsiteY165" fmla="*/ 3750066 h 5743966"/>
              <a:gd name="connsiteX166" fmla="*/ 3088833 w 7444933"/>
              <a:gd name="connsiteY166" fmla="*/ 3788166 h 5743966"/>
              <a:gd name="connsiteX167" fmla="*/ 3139633 w 7444933"/>
              <a:gd name="connsiteY167" fmla="*/ 3800866 h 5743966"/>
              <a:gd name="connsiteX168" fmla="*/ 3190433 w 7444933"/>
              <a:gd name="connsiteY168" fmla="*/ 3838966 h 5743966"/>
              <a:gd name="connsiteX169" fmla="*/ 3228533 w 7444933"/>
              <a:gd name="connsiteY169" fmla="*/ 3851666 h 5743966"/>
              <a:gd name="connsiteX170" fmla="*/ 3266633 w 7444933"/>
              <a:gd name="connsiteY170" fmla="*/ 3877066 h 5743966"/>
              <a:gd name="connsiteX171" fmla="*/ 3292033 w 7444933"/>
              <a:gd name="connsiteY171" fmla="*/ 3915166 h 5743966"/>
              <a:gd name="connsiteX172" fmla="*/ 3330133 w 7444933"/>
              <a:gd name="connsiteY172" fmla="*/ 3965966 h 5743966"/>
              <a:gd name="connsiteX173" fmla="*/ 3342833 w 7444933"/>
              <a:gd name="connsiteY173" fmla="*/ 4016766 h 5743966"/>
              <a:gd name="connsiteX174" fmla="*/ 3355533 w 7444933"/>
              <a:gd name="connsiteY174" fmla="*/ 4054866 h 5743966"/>
              <a:gd name="connsiteX175" fmla="*/ 3380933 w 7444933"/>
              <a:gd name="connsiteY175" fmla="*/ 4105666 h 5743966"/>
              <a:gd name="connsiteX176" fmla="*/ 3406333 w 7444933"/>
              <a:gd name="connsiteY176" fmla="*/ 4143766 h 5743966"/>
              <a:gd name="connsiteX177" fmla="*/ 3431733 w 7444933"/>
              <a:gd name="connsiteY177" fmla="*/ 4219966 h 5743966"/>
              <a:gd name="connsiteX178" fmla="*/ 3457133 w 7444933"/>
              <a:gd name="connsiteY178" fmla="*/ 4296166 h 5743966"/>
              <a:gd name="connsiteX179" fmla="*/ 3469833 w 7444933"/>
              <a:gd name="connsiteY179" fmla="*/ 4334266 h 5743966"/>
              <a:gd name="connsiteX180" fmla="*/ 3482533 w 7444933"/>
              <a:gd name="connsiteY180" fmla="*/ 4410466 h 5743966"/>
              <a:gd name="connsiteX181" fmla="*/ 3571433 w 7444933"/>
              <a:gd name="connsiteY181" fmla="*/ 4524766 h 5743966"/>
              <a:gd name="connsiteX182" fmla="*/ 3685733 w 7444933"/>
              <a:gd name="connsiteY182" fmla="*/ 4550166 h 5743966"/>
              <a:gd name="connsiteX183" fmla="*/ 3698433 w 7444933"/>
              <a:gd name="connsiteY183" fmla="*/ 4588266 h 5743966"/>
              <a:gd name="connsiteX184" fmla="*/ 3685733 w 7444933"/>
              <a:gd name="connsiteY184" fmla="*/ 4677166 h 5743966"/>
              <a:gd name="connsiteX185" fmla="*/ 3622233 w 7444933"/>
              <a:gd name="connsiteY185" fmla="*/ 4791466 h 5743966"/>
              <a:gd name="connsiteX186" fmla="*/ 3584133 w 7444933"/>
              <a:gd name="connsiteY186" fmla="*/ 4829566 h 5743966"/>
              <a:gd name="connsiteX187" fmla="*/ 3546033 w 7444933"/>
              <a:gd name="connsiteY187" fmla="*/ 4842266 h 5743966"/>
              <a:gd name="connsiteX188" fmla="*/ 3469833 w 7444933"/>
              <a:gd name="connsiteY188" fmla="*/ 4893066 h 5743966"/>
              <a:gd name="connsiteX189" fmla="*/ 3368233 w 7444933"/>
              <a:gd name="connsiteY189" fmla="*/ 4918466 h 5743966"/>
              <a:gd name="connsiteX190" fmla="*/ 3253933 w 7444933"/>
              <a:gd name="connsiteY190" fmla="*/ 4969266 h 5743966"/>
              <a:gd name="connsiteX191" fmla="*/ 3215833 w 7444933"/>
              <a:gd name="connsiteY191" fmla="*/ 4981966 h 5743966"/>
              <a:gd name="connsiteX192" fmla="*/ 3165033 w 7444933"/>
              <a:gd name="connsiteY192" fmla="*/ 5058166 h 5743966"/>
              <a:gd name="connsiteX193" fmla="*/ 3139633 w 7444933"/>
              <a:gd name="connsiteY193" fmla="*/ 5096266 h 5743966"/>
              <a:gd name="connsiteX194" fmla="*/ 3126933 w 7444933"/>
              <a:gd name="connsiteY194" fmla="*/ 5134366 h 5743966"/>
              <a:gd name="connsiteX195" fmla="*/ 3101533 w 7444933"/>
              <a:gd name="connsiteY195" fmla="*/ 5223266 h 5743966"/>
              <a:gd name="connsiteX196" fmla="*/ 3139633 w 7444933"/>
              <a:gd name="connsiteY196" fmla="*/ 5388366 h 5743966"/>
              <a:gd name="connsiteX197" fmla="*/ 3152333 w 7444933"/>
              <a:gd name="connsiteY197" fmla="*/ 5426466 h 5743966"/>
              <a:gd name="connsiteX198" fmla="*/ 3177733 w 7444933"/>
              <a:gd name="connsiteY198" fmla="*/ 5464566 h 5743966"/>
              <a:gd name="connsiteX199" fmla="*/ 3177733 w 7444933"/>
              <a:gd name="connsiteY199" fmla="*/ 5591566 h 5743966"/>
              <a:gd name="connsiteX200" fmla="*/ 3190433 w 7444933"/>
              <a:gd name="connsiteY200" fmla="*/ 5528066 h 5743966"/>
              <a:gd name="connsiteX201" fmla="*/ 3215833 w 7444933"/>
              <a:gd name="connsiteY201" fmla="*/ 5451866 h 5743966"/>
              <a:gd name="connsiteX202" fmla="*/ 3241233 w 7444933"/>
              <a:gd name="connsiteY202" fmla="*/ 5362966 h 5743966"/>
              <a:gd name="connsiteX203" fmla="*/ 3304733 w 7444933"/>
              <a:gd name="connsiteY203" fmla="*/ 5286766 h 5743966"/>
              <a:gd name="connsiteX204" fmla="*/ 3342833 w 7444933"/>
              <a:gd name="connsiteY204" fmla="*/ 5235966 h 5743966"/>
              <a:gd name="connsiteX205" fmla="*/ 3368233 w 7444933"/>
              <a:gd name="connsiteY205" fmla="*/ 5185166 h 5743966"/>
              <a:gd name="connsiteX206" fmla="*/ 3444433 w 7444933"/>
              <a:gd name="connsiteY206" fmla="*/ 5134366 h 5743966"/>
              <a:gd name="connsiteX207" fmla="*/ 3482533 w 7444933"/>
              <a:gd name="connsiteY207" fmla="*/ 5096266 h 5743966"/>
              <a:gd name="connsiteX208" fmla="*/ 3507933 w 7444933"/>
              <a:gd name="connsiteY208" fmla="*/ 5058166 h 5743966"/>
              <a:gd name="connsiteX209" fmla="*/ 3546033 w 7444933"/>
              <a:gd name="connsiteY209" fmla="*/ 5045466 h 5743966"/>
              <a:gd name="connsiteX210" fmla="*/ 3584133 w 7444933"/>
              <a:gd name="connsiteY210" fmla="*/ 5020066 h 5743966"/>
              <a:gd name="connsiteX211" fmla="*/ 3647633 w 7444933"/>
              <a:gd name="connsiteY211" fmla="*/ 4969266 h 5743966"/>
              <a:gd name="connsiteX212" fmla="*/ 3723833 w 7444933"/>
              <a:gd name="connsiteY212" fmla="*/ 4893066 h 5743966"/>
              <a:gd name="connsiteX213" fmla="*/ 3736533 w 7444933"/>
              <a:gd name="connsiteY213" fmla="*/ 4854966 h 5743966"/>
              <a:gd name="connsiteX214" fmla="*/ 3800033 w 7444933"/>
              <a:gd name="connsiteY214" fmla="*/ 4766066 h 5743966"/>
              <a:gd name="connsiteX215" fmla="*/ 3838133 w 7444933"/>
              <a:gd name="connsiteY215" fmla="*/ 4689866 h 5743966"/>
              <a:gd name="connsiteX216" fmla="*/ 3863533 w 7444933"/>
              <a:gd name="connsiteY216" fmla="*/ 4600966 h 5743966"/>
              <a:gd name="connsiteX217" fmla="*/ 3876233 w 7444933"/>
              <a:gd name="connsiteY217" fmla="*/ 4562866 h 5743966"/>
              <a:gd name="connsiteX218" fmla="*/ 3850833 w 7444933"/>
              <a:gd name="connsiteY218" fmla="*/ 4359666 h 5743966"/>
              <a:gd name="connsiteX219" fmla="*/ 3825433 w 7444933"/>
              <a:gd name="connsiteY219" fmla="*/ 4308866 h 5743966"/>
              <a:gd name="connsiteX220" fmla="*/ 3800033 w 7444933"/>
              <a:gd name="connsiteY220" fmla="*/ 4270766 h 5743966"/>
              <a:gd name="connsiteX221" fmla="*/ 3749233 w 7444933"/>
              <a:gd name="connsiteY221" fmla="*/ 4232666 h 5743966"/>
              <a:gd name="connsiteX222" fmla="*/ 3673033 w 7444933"/>
              <a:gd name="connsiteY222" fmla="*/ 4181866 h 5743966"/>
              <a:gd name="connsiteX223" fmla="*/ 3647633 w 7444933"/>
              <a:gd name="connsiteY223" fmla="*/ 4143766 h 5743966"/>
              <a:gd name="connsiteX224" fmla="*/ 3622233 w 7444933"/>
              <a:gd name="connsiteY224" fmla="*/ 4042166 h 5743966"/>
              <a:gd name="connsiteX225" fmla="*/ 3647633 w 7444933"/>
              <a:gd name="connsiteY225" fmla="*/ 3851666 h 5743966"/>
              <a:gd name="connsiteX226" fmla="*/ 3673033 w 7444933"/>
              <a:gd name="connsiteY226" fmla="*/ 3750066 h 5743966"/>
              <a:gd name="connsiteX227" fmla="*/ 3698433 w 7444933"/>
              <a:gd name="connsiteY227" fmla="*/ 3711966 h 5743966"/>
              <a:gd name="connsiteX228" fmla="*/ 3711133 w 7444933"/>
              <a:gd name="connsiteY228" fmla="*/ 3673866 h 5743966"/>
              <a:gd name="connsiteX229" fmla="*/ 3749233 w 7444933"/>
              <a:gd name="connsiteY229" fmla="*/ 3635766 h 5743966"/>
              <a:gd name="connsiteX230" fmla="*/ 3774633 w 7444933"/>
              <a:gd name="connsiteY230" fmla="*/ 3597666 h 5743966"/>
              <a:gd name="connsiteX231" fmla="*/ 3812733 w 7444933"/>
              <a:gd name="connsiteY231" fmla="*/ 3584966 h 5743966"/>
              <a:gd name="connsiteX232" fmla="*/ 3850833 w 7444933"/>
              <a:gd name="connsiteY232" fmla="*/ 3559566 h 5743966"/>
              <a:gd name="connsiteX233" fmla="*/ 3888933 w 7444933"/>
              <a:gd name="connsiteY233" fmla="*/ 3546866 h 5743966"/>
              <a:gd name="connsiteX234" fmla="*/ 4041333 w 7444933"/>
              <a:gd name="connsiteY234" fmla="*/ 3521466 h 5743966"/>
              <a:gd name="connsiteX235" fmla="*/ 4168333 w 7444933"/>
              <a:gd name="connsiteY235" fmla="*/ 3496066 h 5743966"/>
              <a:gd name="connsiteX236" fmla="*/ 4371533 w 7444933"/>
              <a:gd name="connsiteY236" fmla="*/ 3483366 h 5743966"/>
              <a:gd name="connsiteX237" fmla="*/ 4892233 w 7444933"/>
              <a:gd name="connsiteY237" fmla="*/ 3496066 h 5743966"/>
              <a:gd name="connsiteX238" fmla="*/ 4943033 w 7444933"/>
              <a:gd name="connsiteY238" fmla="*/ 3508766 h 5743966"/>
              <a:gd name="connsiteX239" fmla="*/ 4981133 w 7444933"/>
              <a:gd name="connsiteY239" fmla="*/ 3534166 h 5743966"/>
              <a:gd name="connsiteX240" fmla="*/ 5070033 w 7444933"/>
              <a:gd name="connsiteY240" fmla="*/ 3559566 h 5743966"/>
              <a:gd name="connsiteX241" fmla="*/ 5146233 w 7444933"/>
              <a:gd name="connsiteY241" fmla="*/ 3610366 h 5743966"/>
              <a:gd name="connsiteX242" fmla="*/ 5222433 w 7444933"/>
              <a:gd name="connsiteY242" fmla="*/ 3661166 h 5743966"/>
              <a:gd name="connsiteX243" fmla="*/ 5260533 w 7444933"/>
              <a:gd name="connsiteY243" fmla="*/ 3686566 h 5743966"/>
              <a:gd name="connsiteX244" fmla="*/ 5324033 w 7444933"/>
              <a:gd name="connsiteY244" fmla="*/ 3750066 h 5743966"/>
              <a:gd name="connsiteX245" fmla="*/ 5387533 w 7444933"/>
              <a:gd name="connsiteY245" fmla="*/ 3838966 h 5743966"/>
              <a:gd name="connsiteX246" fmla="*/ 5412933 w 7444933"/>
              <a:gd name="connsiteY246" fmla="*/ 3927866 h 5743966"/>
              <a:gd name="connsiteX247" fmla="*/ 5463733 w 7444933"/>
              <a:gd name="connsiteY247" fmla="*/ 4042166 h 5743966"/>
              <a:gd name="connsiteX248" fmla="*/ 5476433 w 7444933"/>
              <a:gd name="connsiteY248" fmla="*/ 4131066 h 5743966"/>
              <a:gd name="connsiteX249" fmla="*/ 5489133 w 7444933"/>
              <a:gd name="connsiteY249" fmla="*/ 4181866 h 5743966"/>
              <a:gd name="connsiteX250" fmla="*/ 5501833 w 7444933"/>
              <a:gd name="connsiteY250" fmla="*/ 4258066 h 5743966"/>
              <a:gd name="connsiteX251" fmla="*/ 5489133 w 7444933"/>
              <a:gd name="connsiteY251" fmla="*/ 4651766 h 5743966"/>
              <a:gd name="connsiteX252" fmla="*/ 5476433 w 7444933"/>
              <a:gd name="connsiteY252" fmla="*/ 4715266 h 5743966"/>
              <a:gd name="connsiteX253" fmla="*/ 5451033 w 7444933"/>
              <a:gd name="connsiteY253" fmla="*/ 4969266 h 5743966"/>
              <a:gd name="connsiteX254" fmla="*/ 5425633 w 7444933"/>
              <a:gd name="connsiteY254" fmla="*/ 5007366 h 5743966"/>
              <a:gd name="connsiteX255" fmla="*/ 5412933 w 7444933"/>
              <a:gd name="connsiteY255" fmla="*/ 5058166 h 5743966"/>
              <a:gd name="connsiteX256" fmla="*/ 5336733 w 7444933"/>
              <a:gd name="connsiteY256" fmla="*/ 5108966 h 5743966"/>
              <a:gd name="connsiteX257" fmla="*/ 5247833 w 7444933"/>
              <a:gd name="connsiteY257" fmla="*/ 5147066 h 5743966"/>
              <a:gd name="connsiteX258" fmla="*/ 5222433 w 7444933"/>
              <a:gd name="connsiteY258" fmla="*/ 5185166 h 5743966"/>
              <a:gd name="connsiteX259" fmla="*/ 5158933 w 7444933"/>
              <a:gd name="connsiteY259" fmla="*/ 5261366 h 5743966"/>
              <a:gd name="connsiteX260" fmla="*/ 5146233 w 7444933"/>
              <a:gd name="connsiteY260" fmla="*/ 5299466 h 5743966"/>
              <a:gd name="connsiteX261" fmla="*/ 5120833 w 7444933"/>
              <a:gd name="connsiteY261" fmla="*/ 5426466 h 5743966"/>
              <a:gd name="connsiteX262" fmla="*/ 5108133 w 7444933"/>
              <a:gd name="connsiteY262" fmla="*/ 5502666 h 5743966"/>
              <a:gd name="connsiteX263" fmla="*/ 5082733 w 7444933"/>
              <a:gd name="connsiteY263" fmla="*/ 5540766 h 5743966"/>
              <a:gd name="connsiteX264" fmla="*/ 5006533 w 7444933"/>
              <a:gd name="connsiteY264" fmla="*/ 5566166 h 5743966"/>
              <a:gd name="connsiteX265" fmla="*/ 4993833 w 7444933"/>
              <a:gd name="connsiteY265" fmla="*/ 5743966 h 5743966"/>
              <a:gd name="connsiteX266" fmla="*/ 5031933 w 7444933"/>
              <a:gd name="connsiteY266" fmla="*/ 5655066 h 5743966"/>
              <a:gd name="connsiteX267" fmla="*/ 5057333 w 7444933"/>
              <a:gd name="connsiteY267" fmla="*/ 5604266 h 5743966"/>
              <a:gd name="connsiteX268" fmla="*/ 5095433 w 7444933"/>
              <a:gd name="connsiteY268" fmla="*/ 5566166 h 5743966"/>
              <a:gd name="connsiteX269" fmla="*/ 5184333 w 7444933"/>
              <a:gd name="connsiteY269" fmla="*/ 5439166 h 5743966"/>
              <a:gd name="connsiteX270" fmla="*/ 5298633 w 7444933"/>
              <a:gd name="connsiteY270" fmla="*/ 5324866 h 5743966"/>
              <a:gd name="connsiteX271" fmla="*/ 5336733 w 7444933"/>
              <a:gd name="connsiteY271" fmla="*/ 5286766 h 5743966"/>
              <a:gd name="connsiteX272" fmla="*/ 5362133 w 7444933"/>
              <a:gd name="connsiteY272" fmla="*/ 5248666 h 5743966"/>
              <a:gd name="connsiteX273" fmla="*/ 5438333 w 7444933"/>
              <a:gd name="connsiteY273" fmla="*/ 5197866 h 5743966"/>
              <a:gd name="connsiteX274" fmla="*/ 5476433 w 7444933"/>
              <a:gd name="connsiteY274" fmla="*/ 5159766 h 5743966"/>
              <a:gd name="connsiteX275" fmla="*/ 5527233 w 7444933"/>
              <a:gd name="connsiteY275" fmla="*/ 5083566 h 5743966"/>
              <a:gd name="connsiteX276" fmla="*/ 5603433 w 7444933"/>
              <a:gd name="connsiteY276" fmla="*/ 5007366 h 5743966"/>
              <a:gd name="connsiteX277" fmla="*/ 5616133 w 7444933"/>
              <a:gd name="connsiteY277" fmla="*/ 4969266 h 5743966"/>
              <a:gd name="connsiteX278" fmla="*/ 5666933 w 7444933"/>
              <a:gd name="connsiteY278" fmla="*/ 4893066 h 5743966"/>
              <a:gd name="connsiteX279" fmla="*/ 5705033 w 7444933"/>
              <a:gd name="connsiteY279" fmla="*/ 4791466 h 5743966"/>
              <a:gd name="connsiteX280" fmla="*/ 5730433 w 7444933"/>
              <a:gd name="connsiteY280" fmla="*/ 4715266 h 5743966"/>
              <a:gd name="connsiteX281" fmla="*/ 5743133 w 7444933"/>
              <a:gd name="connsiteY281" fmla="*/ 4677166 h 5743966"/>
              <a:gd name="connsiteX282" fmla="*/ 5730433 w 7444933"/>
              <a:gd name="connsiteY282" fmla="*/ 4143766 h 5743966"/>
              <a:gd name="connsiteX283" fmla="*/ 5717733 w 7444933"/>
              <a:gd name="connsiteY283" fmla="*/ 4067566 h 5743966"/>
              <a:gd name="connsiteX284" fmla="*/ 5666933 w 7444933"/>
              <a:gd name="connsiteY284" fmla="*/ 3991366 h 5743966"/>
              <a:gd name="connsiteX285" fmla="*/ 5616133 w 7444933"/>
              <a:gd name="connsiteY285" fmla="*/ 3978666 h 5743966"/>
              <a:gd name="connsiteX286" fmla="*/ 5578033 w 7444933"/>
              <a:gd name="connsiteY286" fmla="*/ 3965966 h 5743966"/>
              <a:gd name="connsiteX287" fmla="*/ 5539933 w 7444933"/>
              <a:gd name="connsiteY287" fmla="*/ 3851666 h 5743966"/>
              <a:gd name="connsiteX288" fmla="*/ 5527233 w 7444933"/>
              <a:gd name="connsiteY288" fmla="*/ 3813566 h 5743966"/>
              <a:gd name="connsiteX289" fmla="*/ 5514533 w 7444933"/>
              <a:gd name="connsiteY289" fmla="*/ 3762766 h 5743966"/>
              <a:gd name="connsiteX290" fmla="*/ 5501833 w 7444933"/>
              <a:gd name="connsiteY290" fmla="*/ 3699266 h 5743966"/>
              <a:gd name="connsiteX291" fmla="*/ 5438333 w 7444933"/>
              <a:gd name="connsiteY291" fmla="*/ 3635766 h 5743966"/>
              <a:gd name="connsiteX292" fmla="*/ 5362133 w 7444933"/>
              <a:gd name="connsiteY292" fmla="*/ 3584966 h 5743966"/>
              <a:gd name="connsiteX293" fmla="*/ 5324033 w 7444933"/>
              <a:gd name="connsiteY293" fmla="*/ 3546866 h 5743966"/>
              <a:gd name="connsiteX294" fmla="*/ 5285933 w 7444933"/>
              <a:gd name="connsiteY294" fmla="*/ 3521466 h 5743966"/>
              <a:gd name="connsiteX295" fmla="*/ 5349433 w 7444933"/>
              <a:gd name="connsiteY295" fmla="*/ 3457966 h 5743966"/>
              <a:gd name="connsiteX296" fmla="*/ 5501833 w 7444933"/>
              <a:gd name="connsiteY296" fmla="*/ 3445266 h 5743966"/>
              <a:gd name="connsiteX297" fmla="*/ 5628833 w 7444933"/>
              <a:gd name="connsiteY297" fmla="*/ 3419866 h 5743966"/>
              <a:gd name="connsiteX298" fmla="*/ 5908233 w 7444933"/>
              <a:gd name="connsiteY298" fmla="*/ 3394466 h 5743966"/>
              <a:gd name="connsiteX299" fmla="*/ 6086033 w 7444933"/>
              <a:gd name="connsiteY299" fmla="*/ 3407166 h 5743966"/>
              <a:gd name="connsiteX300" fmla="*/ 6200333 w 7444933"/>
              <a:gd name="connsiteY300" fmla="*/ 3457966 h 5743966"/>
              <a:gd name="connsiteX301" fmla="*/ 6251133 w 7444933"/>
              <a:gd name="connsiteY301" fmla="*/ 3483366 h 5743966"/>
              <a:gd name="connsiteX302" fmla="*/ 6276533 w 7444933"/>
              <a:gd name="connsiteY302" fmla="*/ 3521466 h 5743966"/>
              <a:gd name="connsiteX303" fmla="*/ 6314633 w 7444933"/>
              <a:gd name="connsiteY303" fmla="*/ 3534166 h 5743966"/>
              <a:gd name="connsiteX304" fmla="*/ 6340033 w 7444933"/>
              <a:gd name="connsiteY304" fmla="*/ 4232666 h 5743966"/>
              <a:gd name="connsiteX305" fmla="*/ 6340033 w 7444933"/>
              <a:gd name="connsiteY305" fmla="*/ 4232666 h 5743966"/>
              <a:gd name="connsiteX306" fmla="*/ 6365433 w 7444933"/>
              <a:gd name="connsiteY306" fmla="*/ 4385066 h 5743966"/>
              <a:gd name="connsiteX307" fmla="*/ 6378133 w 7444933"/>
              <a:gd name="connsiteY307" fmla="*/ 4435866 h 5743966"/>
              <a:gd name="connsiteX308" fmla="*/ 6403533 w 7444933"/>
              <a:gd name="connsiteY308" fmla="*/ 4575566 h 5743966"/>
              <a:gd name="connsiteX309" fmla="*/ 6428933 w 7444933"/>
              <a:gd name="connsiteY309" fmla="*/ 4664466 h 5743966"/>
              <a:gd name="connsiteX310" fmla="*/ 6454333 w 7444933"/>
              <a:gd name="connsiteY310" fmla="*/ 4702566 h 5743966"/>
              <a:gd name="connsiteX311" fmla="*/ 6467033 w 7444933"/>
              <a:gd name="connsiteY311" fmla="*/ 4740666 h 5743966"/>
              <a:gd name="connsiteX312" fmla="*/ 6441633 w 7444933"/>
              <a:gd name="connsiteY312" fmla="*/ 4626366 h 5743966"/>
              <a:gd name="connsiteX313" fmla="*/ 6428933 w 7444933"/>
              <a:gd name="connsiteY313" fmla="*/ 4448566 h 5743966"/>
              <a:gd name="connsiteX314" fmla="*/ 6403533 w 7444933"/>
              <a:gd name="connsiteY314" fmla="*/ 4334266 h 5743966"/>
              <a:gd name="connsiteX315" fmla="*/ 6378133 w 7444933"/>
              <a:gd name="connsiteY315" fmla="*/ 4194566 h 5743966"/>
              <a:gd name="connsiteX316" fmla="*/ 6390833 w 7444933"/>
              <a:gd name="connsiteY316" fmla="*/ 3750066 h 5743966"/>
              <a:gd name="connsiteX317" fmla="*/ 6416233 w 7444933"/>
              <a:gd name="connsiteY317" fmla="*/ 3711966 h 5743966"/>
              <a:gd name="connsiteX318" fmla="*/ 6492433 w 7444933"/>
              <a:gd name="connsiteY318" fmla="*/ 3635766 h 5743966"/>
              <a:gd name="connsiteX319" fmla="*/ 6581333 w 7444933"/>
              <a:gd name="connsiteY319" fmla="*/ 3546866 h 5743966"/>
              <a:gd name="connsiteX320" fmla="*/ 6619433 w 7444933"/>
              <a:gd name="connsiteY320" fmla="*/ 3521466 h 5743966"/>
              <a:gd name="connsiteX321" fmla="*/ 7241733 w 7444933"/>
              <a:gd name="connsiteY321" fmla="*/ 3508766 h 5743966"/>
              <a:gd name="connsiteX322" fmla="*/ 7381433 w 7444933"/>
              <a:gd name="connsiteY322" fmla="*/ 3496066 h 5743966"/>
              <a:gd name="connsiteX323" fmla="*/ 7419533 w 7444933"/>
              <a:gd name="connsiteY323" fmla="*/ 3483366 h 5743966"/>
              <a:gd name="connsiteX324" fmla="*/ 7444933 w 7444933"/>
              <a:gd name="connsiteY324" fmla="*/ 3445266 h 5743966"/>
              <a:gd name="connsiteX325" fmla="*/ 7152833 w 7444933"/>
              <a:gd name="connsiteY325" fmla="*/ 3419866 h 5743966"/>
              <a:gd name="connsiteX326" fmla="*/ 7114733 w 7444933"/>
              <a:gd name="connsiteY326" fmla="*/ 3407166 h 5743966"/>
              <a:gd name="connsiteX327" fmla="*/ 7013133 w 7444933"/>
              <a:gd name="connsiteY327" fmla="*/ 3381766 h 5743966"/>
              <a:gd name="connsiteX328" fmla="*/ 6873433 w 7444933"/>
              <a:gd name="connsiteY328" fmla="*/ 3343666 h 5743966"/>
              <a:gd name="connsiteX329" fmla="*/ 6784533 w 7444933"/>
              <a:gd name="connsiteY329" fmla="*/ 3318266 h 5743966"/>
              <a:gd name="connsiteX330" fmla="*/ 6733733 w 7444933"/>
              <a:gd name="connsiteY330" fmla="*/ 3305566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599633 w 7444933"/>
              <a:gd name="connsiteY54" fmla="*/ 2708666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33033 w 7444933"/>
              <a:gd name="connsiteY57" fmla="*/ 2822966 h 5743966"/>
              <a:gd name="connsiteX58" fmla="*/ 1171133 w 7444933"/>
              <a:gd name="connsiteY58" fmla="*/ 2810266 h 5743966"/>
              <a:gd name="connsiteX59" fmla="*/ 1298133 w 7444933"/>
              <a:gd name="connsiteY59" fmla="*/ 2772166 h 5743966"/>
              <a:gd name="connsiteX60" fmla="*/ 1336233 w 7444933"/>
              <a:gd name="connsiteY60" fmla="*/ 2759466 h 5743966"/>
              <a:gd name="connsiteX61" fmla="*/ 1374333 w 7444933"/>
              <a:gd name="connsiteY61" fmla="*/ 2721366 h 5743966"/>
              <a:gd name="connsiteX62" fmla="*/ 1412433 w 7444933"/>
              <a:gd name="connsiteY62" fmla="*/ 2708666 h 5743966"/>
              <a:gd name="connsiteX63" fmla="*/ 1450533 w 7444933"/>
              <a:gd name="connsiteY63" fmla="*/ 2683266 h 5743966"/>
              <a:gd name="connsiteX64" fmla="*/ 1488633 w 7444933"/>
              <a:gd name="connsiteY64" fmla="*/ 2670566 h 5743966"/>
              <a:gd name="connsiteX65" fmla="*/ 1526733 w 7444933"/>
              <a:gd name="connsiteY65" fmla="*/ 2645166 h 5743966"/>
              <a:gd name="connsiteX66" fmla="*/ 1564833 w 7444933"/>
              <a:gd name="connsiteY66" fmla="*/ 2632466 h 5743966"/>
              <a:gd name="connsiteX67" fmla="*/ 1679133 w 7444933"/>
              <a:gd name="connsiteY67" fmla="*/ 2556266 h 5743966"/>
              <a:gd name="connsiteX68" fmla="*/ 1717233 w 7444933"/>
              <a:gd name="connsiteY68" fmla="*/ 2530866 h 5743966"/>
              <a:gd name="connsiteX69" fmla="*/ 1869633 w 7444933"/>
              <a:gd name="connsiteY69" fmla="*/ 2492766 h 5743966"/>
              <a:gd name="connsiteX70" fmla="*/ 2466533 w 7444933"/>
              <a:gd name="connsiteY70" fmla="*/ 2505466 h 5743966"/>
              <a:gd name="connsiteX71" fmla="*/ 2504633 w 7444933"/>
              <a:gd name="connsiteY71" fmla="*/ 2518166 h 5743966"/>
              <a:gd name="connsiteX72" fmla="*/ 2542733 w 7444933"/>
              <a:gd name="connsiteY72" fmla="*/ 2543566 h 5743966"/>
              <a:gd name="connsiteX73" fmla="*/ 2593533 w 7444933"/>
              <a:gd name="connsiteY73" fmla="*/ 2657866 h 5743966"/>
              <a:gd name="connsiteX74" fmla="*/ 2606233 w 7444933"/>
              <a:gd name="connsiteY74" fmla="*/ 2772166 h 5743966"/>
              <a:gd name="connsiteX75" fmla="*/ 2593533 w 7444933"/>
              <a:gd name="connsiteY75" fmla="*/ 3102366 h 5743966"/>
              <a:gd name="connsiteX76" fmla="*/ 2580833 w 7444933"/>
              <a:gd name="connsiteY76" fmla="*/ 3140466 h 5743966"/>
              <a:gd name="connsiteX77" fmla="*/ 2555433 w 7444933"/>
              <a:gd name="connsiteY77" fmla="*/ 3178566 h 5743966"/>
              <a:gd name="connsiteX78" fmla="*/ 2504633 w 7444933"/>
              <a:gd name="connsiteY78" fmla="*/ 3242066 h 5743966"/>
              <a:gd name="connsiteX79" fmla="*/ 2441133 w 7444933"/>
              <a:gd name="connsiteY79" fmla="*/ 3292866 h 5743966"/>
              <a:gd name="connsiteX80" fmla="*/ 2403033 w 7444933"/>
              <a:gd name="connsiteY80" fmla="*/ 3330966 h 5743966"/>
              <a:gd name="connsiteX81" fmla="*/ 2326833 w 7444933"/>
              <a:gd name="connsiteY81" fmla="*/ 3381766 h 5743966"/>
              <a:gd name="connsiteX82" fmla="*/ 2276033 w 7444933"/>
              <a:gd name="connsiteY82" fmla="*/ 3432566 h 5743966"/>
              <a:gd name="connsiteX83" fmla="*/ 2250633 w 7444933"/>
              <a:gd name="connsiteY83" fmla="*/ 3470666 h 5743966"/>
              <a:gd name="connsiteX84" fmla="*/ 2199833 w 7444933"/>
              <a:gd name="connsiteY84" fmla="*/ 3508766 h 5743966"/>
              <a:gd name="connsiteX85" fmla="*/ 2174433 w 7444933"/>
              <a:gd name="connsiteY85" fmla="*/ 3546866 h 5743966"/>
              <a:gd name="connsiteX86" fmla="*/ 2136333 w 7444933"/>
              <a:gd name="connsiteY86" fmla="*/ 3572266 h 5743966"/>
              <a:gd name="connsiteX87" fmla="*/ 2060133 w 7444933"/>
              <a:gd name="connsiteY87" fmla="*/ 3623066 h 5743966"/>
              <a:gd name="connsiteX88" fmla="*/ 2022033 w 7444933"/>
              <a:gd name="connsiteY88" fmla="*/ 3661166 h 5743966"/>
              <a:gd name="connsiteX89" fmla="*/ 1983933 w 7444933"/>
              <a:gd name="connsiteY89" fmla="*/ 3686566 h 5743966"/>
              <a:gd name="connsiteX90" fmla="*/ 1895033 w 7444933"/>
              <a:gd name="connsiteY90" fmla="*/ 3775466 h 5743966"/>
              <a:gd name="connsiteX91" fmla="*/ 1856933 w 7444933"/>
              <a:gd name="connsiteY91" fmla="*/ 3813566 h 5743966"/>
              <a:gd name="connsiteX92" fmla="*/ 1818833 w 7444933"/>
              <a:gd name="connsiteY92" fmla="*/ 3902466 h 5743966"/>
              <a:gd name="connsiteX93" fmla="*/ 1780733 w 7444933"/>
              <a:gd name="connsiteY93" fmla="*/ 3978666 h 5743966"/>
              <a:gd name="connsiteX94" fmla="*/ 1768033 w 7444933"/>
              <a:gd name="connsiteY94" fmla="*/ 4054866 h 5743966"/>
              <a:gd name="connsiteX95" fmla="*/ 1742633 w 7444933"/>
              <a:gd name="connsiteY95" fmla="*/ 4258066 h 5743966"/>
              <a:gd name="connsiteX96" fmla="*/ 1666433 w 7444933"/>
              <a:gd name="connsiteY96" fmla="*/ 4334266 h 5743966"/>
              <a:gd name="connsiteX97" fmla="*/ 1590233 w 7444933"/>
              <a:gd name="connsiteY97" fmla="*/ 4385066 h 5743966"/>
              <a:gd name="connsiteX98" fmla="*/ 1564833 w 7444933"/>
              <a:gd name="connsiteY98" fmla="*/ 4423166 h 5743966"/>
              <a:gd name="connsiteX99" fmla="*/ 1475933 w 7444933"/>
              <a:gd name="connsiteY99" fmla="*/ 4461266 h 5743966"/>
              <a:gd name="connsiteX100" fmla="*/ 1399733 w 7444933"/>
              <a:gd name="connsiteY100" fmla="*/ 4397766 h 5743966"/>
              <a:gd name="connsiteX101" fmla="*/ 1361633 w 7444933"/>
              <a:gd name="connsiteY101" fmla="*/ 4385066 h 5743966"/>
              <a:gd name="connsiteX102" fmla="*/ 1069533 w 7444933"/>
              <a:gd name="connsiteY102" fmla="*/ 4397766 h 5743966"/>
              <a:gd name="connsiteX103" fmla="*/ 942533 w 7444933"/>
              <a:gd name="connsiteY103" fmla="*/ 4448566 h 5743966"/>
              <a:gd name="connsiteX104" fmla="*/ 904433 w 7444933"/>
              <a:gd name="connsiteY104" fmla="*/ 4473966 h 5743966"/>
              <a:gd name="connsiteX105" fmla="*/ 802833 w 7444933"/>
              <a:gd name="connsiteY105" fmla="*/ 4486666 h 5743966"/>
              <a:gd name="connsiteX106" fmla="*/ 752033 w 7444933"/>
              <a:gd name="connsiteY106" fmla="*/ 4499366 h 5743966"/>
              <a:gd name="connsiteX107" fmla="*/ 713933 w 7444933"/>
              <a:gd name="connsiteY107" fmla="*/ 4512066 h 5743966"/>
              <a:gd name="connsiteX108" fmla="*/ 561533 w 7444933"/>
              <a:gd name="connsiteY108" fmla="*/ 4524766 h 5743966"/>
              <a:gd name="connsiteX109" fmla="*/ 447233 w 7444933"/>
              <a:gd name="connsiteY109" fmla="*/ 4537466 h 5743966"/>
              <a:gd name="connsiteX110" fmla="*/ 586933 w 7444933"/>
              <a:gd name="connsiteY110" fmla="*/ 4562866 h 5743966"/>
              <a:gd name="connsiteX111" fmla="*/ 1006033 w 7444933"/>
              <a:gd name="connsiteY111" fmla="*/ 4575566 h 5743966"/>
              <a:gd name="connsiteX112" fmla="*/ 1044133 w 7444933"/>
              <a:gd name="connsiteY112" fmla="*/ 4588266 h 5743966"/>
              <a:gd name="connsiteX113" fmla="*/ 1082233 w 7444933"/>
              <a:gd name="connsiteY113" fmla="*/ 4613666 h 5743966"/>
              <a:gd name="connsiteX114" fmla="*/ 1133033 w 7444933"/>
              <a:gd name="connsiteY114" fmla="*/ 4639066 h 5743966"/>
              <a:gd name="connsiteX115" fmla="*/ 1298133 w 7444933"/>
              <a:gd name="connsiteY115" fmla="*/ 4626366 h 5743966"/>
              <a:gd name="connsiteX116" fmla="*/ 1348933 w 7444933"/>
              <a:gd name="connsiteY116" fmla="*/ 4613666 h 5743966"/>
              <a:gd name="connsiteX117" fmla="*/ 1437833 w 7444933"/>
              <a:gd name="connsiteY117" fmla="*/ 4626366 h 5743966"/>
              <a:gd name="connsiteX118" fmla="*/ 1412433 w 7444933"/>
              <a:gd name="connsiteY118" fmla="*/ 4664466 h 5743966"/>
              <a:gd name="connsiteX119" fmla="*/ 1374333 w 7444933"/>
              <a:gd name="connsiteY119" fmla="*/ 4689866 h 5743966"/>
              <a:gd name="connsiteX120" fmla="*/ 1247333 w 7444933"/>
              <a:gd name="connsiteY120" fmla="*/ 4766066 h 5743966"/>
              <a:gd name="connsiteX121" fmla="*/ 1183833 w 7444933"/>
              <a:gd name="connsiteY121" fmla="*/ 4842266 h 5743966"/>
              <a:gd name="connsiteX122" fmla="*/ 1145733 w 7444933"/>
              <a:gd name="connsiteY122" fmla="*/ 4880366 h 5743966"/>
              <a:gd name="connsiteX123" fmla="*/ 1094933 w 7444933"/>
              <a:gd name="connsiteY123" fmla="*/ 4969266 h 5743966"/>
              <a:gd name="connsiteX124" fmla="*/ 1056833 w 7444933"/>
              <a:gd name="connsiteY124" fmla="*/ 5045466 h 5743966"/>
              <a:gd name="connsiteX125" fmla="*/ 1069533 w 7444933"/>
              <a:gd name="connsiteY125" fmla="*/ 5096266 h 5743966"/>
              <a:gd name="connsiteX126" fmla="*/ 1107633 w 7444933"/>
              <a:gd name="connsiteY126" fmla="*/ 5058166 h 5743966"/>
              <a:gd name="connsiteX127" fmla="*/ 1145733 w 7444933"/>
              <a:gd name="connsiteY127" fmla="*/ 5007366 h 5743966"/>
              <a:gd name="connsiteX128" fmla="*/ 1183833 w 7444933"/>
              <a:gd name="connsiteY128" fmla="*/ 4994666 h 5743966"/>
              <a:gd name="connsiteX129" fmla="*/ 1260033 w 7444933"/>
              <a:gd name="connsiteY129" fmla="*/ 4943866 h 5743966"/>
              <a:gd name="connsiteX130" fmla="*/ 1298133 w 7444933"/>
              <a:gd name="connsiteY130" fmla="*/ 4918466 h 5743966"/>
              <a:gd name="connsiteX131" fmla="*/ 1336233 w 7444933"/>
              <a:gd name="connsiteY131" fmla="*/ 4893066 h 5743966"/>
              <a:gd name="connsiteX132" fmla="*/ 1399733 w 7444933"/>
              <a:gd name="connsiteY132" fmla="*/ 4842266 h 5743966"/>
              <a:gd name="connsiteX133" fmla="*/ 1475933 w 7444933"/>
              <a:gd name="connsiteY133" fmla="*/ 4791466 h 5743966"/>
              <a:gd name="connsiteX134" fmla="*/ 1514033 w 7444933"/>
              <a:gd name="connsiteY134" fmla="*/ 4766066 h 5743966"/>
              <a:gd name="connsiteX135" fmla="*/ 1552133 w 7444933"/>
              <a:gd name="connsiteY135" fmla="*/ 4740666 h 5743966"/>
              <a:gd name="connsiteX136" fmla="*/ 1590233 w 7444933"/>
              <a:gd name="connsiteY136" fmla="*/ 4727966 h 5743966"/>
              <a:gd name="connsiteX137" fmla="*/ 1628333 w 7444933"/>
              <a:gd name="connsiteY137" fmla="*/ 4689866 h 5743966"/>
              <a:gd name="connsiteX138" fmla="*/ 1717233 w 7444933"/>
              <a:gd name="connsiteY138" fmla="*/ 4651766 h 5743966"/>
              <a:gd name="connsiteX139" fmla="*/ 1755333 w 7444933"/>
              <a:gd name="connsiteY139" fmla="*/ 4613666 h 5743966"/>
              <a:gd name="connsiteX140" fmla="*/ 1780733 w 7444933"/>
              <a:gd name="connsiteY140" fmla="*/ 4575566 h 5743966"/>
              <a:gd name="connsiteX141" fmla="*/ 1818833 w 7444933"/>
              <a:gd name="connsiteY141" fmla="*/ 4562866 h 5743966"/>
              <a:gd name="connsiteX142" fmla="*/ 1882333 w 7444933"/>
              <a:gd name="connsiteY142" fmla="*/ 4486666 h 5743966"/>
              <a:gd name="connsiteX143" fmla="*/ 1945833 w 7444933"/>
              <a:gd name="connsiteY143" fmla="*/ 4410466 h 5743966"/>
              <a:gd name="connsiteX144" fmla="*/ 1983933 w 7444933"/>
              <a:gd name="connsiteY144" fmla="*/ 4334266 h 5743966"/>
              <a:gd name="connsiteX145" fmla="*/ 2022033 w 7444933"/>
              <a:gd name="connsiteY145" fmla="*/ 4308866 h 5743966"/>
              <a:gd name="connsiteX146" fmla="*/ 2060133 w 7444933"/>
              <a:gd name="connsiteY146" fmla="*/ 4270766 h 5743966"/>
              <a:gd name="connsiteX147" fmla="*/ 2098233 w 7444933"/>
              <a:gd name="connsiteY147" fmla="*/ 4194566 h 5743966"/>
              <a:gd name="connsiteX148" fmla="*/ 2110933 w 7444933"/>
              <a:gd name="connsiteY148" fmla="*/ 4156466 h 5743966"/>
              <a:gd name="connsiteX149" fmla="*/ 2136333 w 7444933"/>
              <a:gd name="connsiteY149" fmla="*/ 4118366 h 5743966"/>
              <a:gd name="connsiteX150" fmla="*/ 2149033 w 7444933"/>
              <a:gd name="connsiteY150" fmla="*/ 4080266 h 5743966"/>
              <a:gd name="connsiteX151" fmla="*/ 2174433 w 7444933"/>
              <a:gd name="connsiteY151" fmla="*/ 4042166 h 5743966"/>
              <a:gd name="connsiteX152" fmla="*/ 2199833 w 7444933"/>
              <a:gd name="connsiteY152" fmla="*/ 3953266 h 5743966"/>
              <a:gd name="connsiteX153" fmla="*/ 2263333 w 7444933"/>
              <a:gd name="connsiteY153" fmla="*/ 3864366 h 5743966"/>
              <a:gd name="connsiteX154" fmla="*/ 2288733 w 7444933"/>
              <a:gd name="connsiteY154" fmla="*/ 3826266 h 5743966"/>
              <a:gd name="connsiteX155" fmla="*/ 2326833 w 7444933"/>
              <a:gd name="connsiteY155" fmla="*/ 3800866 h 5743966"/>
              <a:gd name="connsiteX156" fmla="*/ 2364933 w 7444933"/>
              <a:gd name="connsiteY156" fmla="*/ 3762766 h 5743966"/>
              <a:gd name="connsiteX157" fmla="*/ 2403033 w 7444933"/>
              <a:gd name="connsiteY157" fmla="*/ 3750066 h 5743966"/>
              <a:gd name="connsiteX158" fmla="*/ 2441133 w 7444933"/>
              <a:gd name="connsiteY158" fmla="*/ 3724666 h 5743966"/>
              <a:gd name="connsiteX159" fmla="*/ 2479233 w 7444933"/>
              <a:gd name="connsiteY159" fmla="*/ 3711966 h 5743966"/>
              <a:gd name="connsiteX160" fmla="*/ 2517333 w 7444933"/>
              <a:gd name="connsiteY160" fmla="*/ 3686566 h 5743966"/>
              <a:gd name="connsiteX161" fmla="*/ 2593533 w 7444933"/>
              <a:gd name="connsiteY161" fmla="*/ 3661166 h 5743966"/>
              <a:gd name="connsiteX162" fmla="*/ 2631633 w 7444933"/>
              <a:gd name="connsiteY162" fmla="*/ 3648466 h 5743966"/>
              <a:gd name="connsiteX163" fmla="*/ 2923733 w 7444933"/>
              <a:gd name="connsiteY163" fmla="*/ 3661166 h 5743966"/>
              <a:gd name="connsiteX164" fmla="*/ 2974533 w 7444933"/>
              <a:gd name="connsiteY164" fmla="*/ 3699266 h 5743966"/>
              <a:gd name="connsiteX165" fmla="*/ 3050733 w 7444933"/>
              <a:gd name="connsiteY165" fmla="*/ 3750066 h 5743966"/>
              <a:gd name="connsiteX166" fmla="*/ 3088833 w 7444933"/>
              <a:gd name="connsiteY166" fmla="*/ 3788166 h 5743966"/>
              <a:gd name="connsiteX167" fmla="*/ 3139633 w 7444933"/>
              <a:gd name="connsiteY167" fmla="*/ 3800866 h 5743966"/>
              <a:gd name="connsiteX168" fmla="*/ 3190433 w 7444933"/>
              <a:gd name="connsiteY168" fmla="*/ 3838966 h 5743966"/>
              <a:gd name="connsiteX169" fmla="*/ 3228533 w 7444933"/>
              <a:gd name="connsiteY169" fmla="*/ 3851666 h 5743966"/>
              <a:gd name="connsiteX170" fmla="*/ 3266633 w 7444933"/>
              <a:gd name="connsiteY170" fmla="*/ 3877066 h 5743966"/>
              <a:gd name="connsiteX171" fmla="*/ 3292033 w 7444933"/>
              <a:gd name="connsiteY171" fmla="*/ 3915166 h 5743966"/>
              <a:gd name="connsiteX172" fmla="*/ 3330133 w 7444933"/>
              <a:gd name="connsiteY172" fmla="*/ 3965966 h 5743966"/>
              <a:gd name="connsiteX173" fmla="*/ 3342833 w 7444933"/>
              <a:gd name="connsiteY173" fmla="*/ 4016766 h 5743966"/>
              <a:gd name="connsiteX174" fmla="*/ 3355533 w 7444933"/>
              <a:gd name="connsiteY174" fmla="*/ 4054866 h 5743966"/>
              <a:gd name="connsiteX175" fmla="*/ 3380933 w 7444933"/>
              <a:gd name="connsiteY175" fmla="*/ 4105666 h 5743966"/>
              <a:gd name="connsiteX176" fmla="*/ 3406333 w 7444933"/>
              <a:gd name="connsiteY176" fmla="*/ 4143766 h 5743966"/>
              <a:gd name="connsiteX177" fmla="*/ 3431733 w 7444933"/>
              <a:gd name="connsiteY177" fmla="*/ 4219966 h 5743966"/>
              <a:gd name="connsiteX178" fmla="*/ 3457133 w 7444933"/>
              <a:gd name="connsiteY178" fmla="*/ 4296166 h 5743966"/>
              <a:gd name="connsiteX179" fmla="*/ 3469833 w 7444933"/>
              <a:gd name="connsiteY179" fmla="*/ 4334266 h 5743966"/>
              <a:gd name="connsiteX180" fmla="*/ 3482533 w 7444933"/>
              <a:gd name="connsiteY180" fmla="*/ 4410466 h 5743966"/>
              <a:gd name="connsiteX181" fmla="*/ 3571433 w 7444933"/>
              <a:gd name="connsiteY181" fmla="*/ 4524766 h 5743966"/>
              <a:gd name="connsiteX182" fmla="*/ 3685733 w 7444933"/>
              <a:gd name="connsiteY182" fmla="*/ 4550166 h 5743966"/>
              <a:gd name="connsiteX183" fmla="*/ 3698433 w 7444933"/>
              <a:gd name="connsiteY183" fmla="*/ 4588266 h 5743966"/>
              <a:gd name="connsiteX184" fmla="*/ 3685733 w 7444933"/>
              <a:gd name="connsiteY184" fmla="*/ 4677166 h 5743966"/>
              <a:gd name="connsiteX185" fmla="*/ 3622233 w 7444933"/>
              <a:gd name="connsiteY185" fmla="*/ 4791466 h 5743966"/>
              <a:gd name="connsiteX186" fmla="*/ 3584133 w 7444933"/>
              <a:gd name="connsiteY186" fmla="*/ 4829566 h 5743966"/>
              <a:gd name="connsiteX187" fmla="*/ 3546033 w 7444933"/>
              <a:gd name="connsiteY187" fmla="*/ 4842266 h 5743966"/>
              <a:gd name="connsiteX188" fmla="*/ 3469833 w 7444933"/>
              <a:gd name="connsiteY188" fmla="*/ 4893066 h 5743966"/>
              <a:gd name="connsiteX189" fmla="*/ 3368233 w 7444933"/>
              <a:gd name="connsiteY189" fmla="*/ 4918466 h 5743966"/>
              <a:gd name="connsiteX190" fmla="*/ 3253933 w 7444933"/>
              <a:gd name="connsiteY190" fmla="*/ 4969266 h 5743966"/>
              <a:gd name="connsiteX191" fmla="*/ 3215833 w 7444933"/>
              <a:gd name="connsiteY191" fmla="*/ 4981966 h 5743966"/>
              <a:gd name="connsiteX192" fmla="*/ 3165033 w 7444933"/>
              <a:gd name="connsiteY192" fmla="*/ 5058166 h 5743966"/>
              <a:gd name="connsiteX193" fmla="*/ 3139633 w 7444933"/>
              <a:gd name="connsiteY193" fmla="*/ 5096266 h 5743966"/>
              <a:gd name="connsiteX194" fmla="*/ 3126933 w 7444933"/>
              <a:gd name="connsiteY194" fmla="*/ 5134366 h 5743966"/>
              <a:gd name="connsiteX195" fmla="*/ 3101533 w 7444933"/>
              <a:gd name="connsiteY195" fmla="*/ 5223266 h 5743966"/>
              <a:gd name="connsiteX196" fmla="*/ 3139633 w 7444933"/>
              <a:gd name="connsiteY196" fmla="*/ 5388366 h 5743966"/>
              <a:gd name="connsiteX197" fmla="*/ 3152333 w 7444933"/>
              <a:gd name="connsiteY197" fmla="*/ 5426466 h 5743966"/>
              <a:gd name="connsiteX198" fmla="*/ 3177733 w 7444933"/>
              <a:gd name="connsiteY198" fmla="*/ 5464566 h 5743966"/>
              <a:gd name="connsiteX199" fmla="*/ 3177733 w 7444933"/>
              <a:gd name="connsiteY199" fmla="*/ 5591566 h 5743966"/>
              <a:gd name="connsiteX200" fmla="*/ 3190433 w 7444933"/>
              <a:gd name="connsiteY200" fmla="*/ 5528066 h 5743966"/>
              <a:gd name="connsiteX201" fmla="*/ 3215833 w 7444933"/>
              <a:gd name="connsiteY201" fmla="*/ 5451866 h 5743966"/>
              <a:gd name="connsiteX202" fmla="*/ 3241233 w 7444933"/>
              <a:gd name="connsiteY202" fmla="*/ 5362966 h 5743966"/>
              <a:gd name="connsiteX203" fmla="*/ 3304733 w 7444933"/>
              <a:gd name="connsiteY203" fmla="*/ 5286766 h 5743966"/>
              <a:gd name="connsiteX204" fmla="*/ 3342833 w 7444933"/>
              <a:gd name="connsiteY204" fmla="*/ 5235966 h 5743966"/>
              <a:gd name="connsiteX205" fmla="*/ 3368233 w 7444933"/>
              <a:gd name="connsiteY205" fmla="*/ 5185166 h 5743966"/>
              <a:gd name="connsiteX206" fmla="*/ 3444433 w 7444933"/>
              <a:gd name="connsiteY206" fmla="*/ 5134366 h 5743966"/>
              <a:gd name="connsiteX207" fmla="*/ 3482533 w 7444933"/>
              <a:gd name="connsiteY207" fmla="*/ 5096266 h 5743966"/>
              <a:gd name="connsiteX208" fmla="*/ 3507933 w 7444933"/>
              <a:gd name="connsiteY208" fmla="*/ 5058166 h 5743966"/>
              <a:gd name="connsiteX209" fmla="*/ 3546033 w 7444933"/>
              <a:gd name="connsiteY209" fmla="*/ 5045466 h 5743966"/>
              <a:gd name="connsiteX210" fmla="*/ 3584133 w 7444933"/>
              <a:gd name="connsiteY210" fmla="*/ 5020066 h 5743966"/>
              <a:gd name="connsiteX211" fmla="*/ 3647633 w 7444933"/>
              <a:gd name="connsiteY211" fmla="*/ 4969266 h 5743966"/>
              <a:gd name="connsiteX212" fmla="*/ 3723833 w 7444933"/>
              <a:gd name="connsiteY212" fmla="*/ 4893066 h 5743966"/>
              <a:gd name="connsiteX213" fmla="*/ 3736533 w 7444933"/>
              <a:gd name="connsiteY213" fmla="*/ 4854966 h 5743966"/>
              <a:gd name="connsiteX214" fmla="*/ 3800033 w 7444933"/>
              <a:gd name="connsiteY214" fmla="*/ 4766066 h 5743966"/>
              <a:gd name="connsiteX215" fmla="*/ 3838133 w 7444933"/>
              <a:gd name="connsiteY215" fmla="*/ 4689866 h 5743966"/>
              <a:gd name="connsiteX216" fmla="*/ 3863533 w 7444933"/>
              <a:gd name="connsiteY216" fmla="*/ 4600966 h 5743966"/>
              <a:gd name="connsiteX217" fmla="*/ 3876233 w 7444933"/>
              <a:gd name="connsiteY217" fmla="*/ 4562866 h 5743966"/>
              <a:gd name="connsiteX218" fmla="*/ 3850833 w 7444933"/>
              <a:gd name="connsiteY218" fmla="*/ 4359666 h 5743966"/>
              <a:gd name="connsiteX219" fmla="*/ 3825433 w 7444933"/>
              <a:gd name="connsiteY219" fmla="*/ 4308866 h 5743966"/>
              <a:gd name="connsiteX220" fmla="*/ 3800033 w 7444933"/>
              <a:gd name="connsiteY220" fmla="*/ 4270766 h 5743966"/>
              <a:gd name="connsiteX221" fmla="*/ 3749233 w 7444933"/>
              <a:gd name="connsiteY221" fmla="*/ 4232666 h 5743966"/>
              <a:gd name="connsiteX222" fmla="*/ 3673033 w 7444933"/>
              <a:gd name="connsiteY222" fmla="*/ 4181866 h 5743966"/>
              <a:gd name="connsiteX223" fmla="*/ 3647633 w 7444933"/>
              <a:gd name="connsiteY223" fmla="*/ 4143766 h 5743966"/>
              <a:gd name="connsiteX224" fmla="*/ 3622233 w 7444933"/>
              <a:gd name="connsiteY224" fmla="*/ 4042166 h 5743966"/>
              <a:gd name="connsiteX225" fmla="*/ 3647633 w 7444933"/>
              <a:gd name="connsiteY225" fmla="*/ 3851666 h 5743966"/>
              <a:gd name="connsiteX226" fmla="*/ 3673033 w 7444933"/>
              <a:gd name="connsiteY226" fmla="*/ 3750066 h 5743966"/>
              <a:gd name="connsiteX227" fmla="*/ 3698433 w 7444933"/>
              <a:gd name="connsiteY227" fmla="*/ 3711966 h 5743966"/>
              <a:gd name="connsiteX228" fmla="*/ 3711133 w 7444933"/>
              <a:gd name="connsiteY228" fmla="*/ 3673866 h 5743966"/>
              <a:gd name="connsiteX229" fmla="*/ 3749233 w 7444933"/>
              <a:gd name="connsiteY229" fmla="*/ 3635766 h 5743966"/>
              <a:gd name="connsiteX230" fmla="*/ 3774633 w 7444933"/>
              <a:gd name="connsiteY230" fmla="*/ 3597666 h 5743966"/>
              <a:gd name="connsiteX231" fmla="*/ 3812733 w 7444933"/>
              <a:gd name="connsiteY231" fmla="*/ 3584966 h 5743966"/>
              <a:gd name="connsiteX232" fmla="*/ 3850833 w 7444933"/>
              <a:gd name="connsiteY232" fmla="*/ 3559566 h 5743966"/>
              <a:gd name="connsiteX233" fmla="*/ 3888933 w 7444933"/>
              <a:gd name="connsiteY233" fmla="*/ 3546866 h 5743966"/>
              <a:gd name="connsiteX234" fmla="*/ 4041333 w 7444933"/>
              <a:gd name="connsiteY234" fmla="*/ 3521466 h 5743966"/>
              <a:gd name="connsiteX235" fmla="*/ 4168333 w 7444933"/>
              <a:gd name="connsiteY235" fmla="*/ 3496066 h 5743966"/>
              <a:gd name="connsiteX236" fmla="*/ 4371533 w 7444933"/>
              <a:gd name="connsiteY236" fmla="*/ 3483366 h 5743966"/>
              <a:gd name="connsiteX237" fmla="*/ 4892233 w 7444933"/>
              <a:gd name="connsiteY237" fmla="*/ 3496066 h 5743966"/>
              <a:gd name="connsiteX238" fmla="*/ 4943033 w 7444933"/>
              <a:gd name="connsiteY238" fmla="*/ 3508766 h 5743966"/>
              <a:gd name="connsiteX239" fmla="*/ 4981133 w 7444933"/>
              <a:gd name="connsiteY239" fmla="*/ 3534166 h 5743966"/>
              <a:gd name="connsiteX240" fmla="*/ 5070033 w 7444933"/>
              <a:gd name="connsiteY240" fmla="*/ 3559566 h 5743966"/>
              <a:gd name="connsiteX241" fmla="*/ 5146233 w 7444933"/>
              <a:gd name="connsiteY241" fmla="*/ 3610366 h 5743966"/>
              <a:gd name="connsiteX242" fmla="*/ 5222433 w 7444933"/>
              <a:gd name="connsiteY242" fmla="*/ 3661166 h 5743966"/>
              <a:gd name="connsiteX243" fmla="*/ 5260533 w 7444933"/>
              <a:gd name="connsiteY243" fmla="*/ 3686566 h 5743966"/>
              <a:gd name="connsiteX244" fmla="*/ 5324033 w 7444933"/>
              <a:gd name="connsiteY244" fmla="*/ 3750066 h 5743966"/>
              <a:gd name="connsiteX245" fmla="*/ 5387533 w 7444933"/>
              <a:gd name="connsiteY245" fmla="*/ 3838966 h 5743966"/>
              <a:gd name="connsiteX246" fmla="*/ 5412933 w 7444933"/>
              <a:gd name="connsiteY246" fmla="*/ 3927866 h 5743966"/>
              <a:gd name="connsiteX247" fmla="*/ 5463733 w 7444933"/>
              <a:gd name="connsiteY247" fmla="*/ 4042166 h 5743966"/>
              <a:gd name="connsiteX248" fmla="*/ 5476433 w 7444933"/>
              <a:gd name="connsiteY248" fmla="*/ 4131066 h 5743966"/>
              <a:gd name="connsiteX249" fmla="*/ 5489133 w 7444933"/>
              <a:gd name="connsiteY249" fmla="*/ 4181866 h 5743966"/>
              <a:gd name="connsiteX250" fmla="*/ 5501833 w 7444933"/>
              <a:gd name="connsiteY250" fmla="*/ 4258066 h 5743966"/>
              <a:gd name="connsiteX251" fmla="*/ 5489133 w 7444933"/>
              <a:gd name="connsiteY251" fmla="*/ 4651766 h 5743966"/>
              <a:gd name="connsiteX252" fmla="*/ 5476433 w 7444933"/>
              <a:gd name="connsiteY252" fmla="*/ 4715266 h 5743966"/>
              <a:gd name="connsiteX253" fmla="*/ 5451033 w 7444933"/>
              <a:gd name="connsiteY253" fmla="*/ 4969266 h 5743966"/>
              <a:gd name="connsiteX254" fmla="*/ 5425633 w 7444933"/>
              <a:gd name="connsiteY254" fmla="*/ 5007366 h 5743966"/>
              <a:gd name="connsiteX255" fmla="*/ 5412933 w 7444933"/>
              <a:gd name="connsiteY255" fmla="*/ 5058166 h 5743966"/>
              <a:gd name="connsiteX256" fmla="*/ 5336733 w 7444933"/>
              <a:gd name="connsiteY256" fmla="*/ 5108966 h 5743966"/>
              <a:gd name="connsiteX257" fmla="*/ 5247833 w 7444933"/>
              <a:gd name="connsiteY257" fmla="*/ 5147066 h 5743966"/>
              <a:gd name="connsiteX258" fmla="*/ 5222433 w 7444933"/>
              <a:gd name="connsiteY258" fmla="*/ 5185166 h 5743966"/>
              <a:gd name="connsiteX259" fmla="*/ 5158933 w 7444933"/>
              <a:gd name="connsiteY259" fmla="*/ 5261366 h 5743966"/>
              <a:gd name="connsiteX260" fmla="*/ 5146233 w 7444933"/>
              <a:gd name="connsiteY260" fmla="*/ 5299466 h 5743966"/>
              <a:gd name="connsiteX261" fmla="*/ 5120833 w 7444933"/>
              <a:gd name="connsiteY261" fmla="*/ 5426466 h 5743966"/>
              <a:gd name="connsiteX262" fmla="*/ 5108133 w 7444933"/>
              <a:gd name="connsiteY262" fmla="*/ 5502666 h 5743966"/>
              <a:gd name="connsiteX263" fmla="*/ 5082733 w 7444933"/>
              <a:gd name="connsiteY263" fmla="*/ 5540766 h 5743966"/>
              <a:gd name="connsiteX264" fmla="*/ 5006533 w 7444933"/>
              <a:gd name="connsiteY264" fmla="*/ 5566166 h 5743966"/>
              <a:gd name="connsiteX265" fmla="*/ 4993833 w 7444933"/>
              <a:gd name="connsiteY265" fmla="*/ 5743966 h 5743966"/>
              <a:gd name="connsiteX266" fmla="*/ 5031933 w 7444933"/>
              <a:gd name="connsiteY266" fmla="*/ 5655066 h 5743966"/>
              <a:gd name="connsiteX267" fmla="*/ 5057333 w 7444933"/>
              <a:gd name="connsiteY267" fmla="*/ 5604266 h 5743966"/>
              <a:gd name="connsiteX268" fmla="*/ 5095433 w 7444933"/>
              <a:gd name="connsiteY268" fmla="*/ 5566166 h 5743966"/>
              <a:gd name="connsiteX269" fmla="*/ 5184333 w 7444933"/>
              <a:gd name="connsiteY269" fmla="*/ 5439166 h 5743966"/>
              <a:gd name="connsiteX270" fmla="*/ 5298633 w 7444933"/>
              <a:gd name="connsiteY270" fmla="*/ 5324866 h 5743966"/>
              <a:gd name="connsiteX271" fmla="*/ 5336733 w 7444933"/>
              <a:gd name="connsiteY271" fmla="*/ 5286766 h 5743966"/>
              <a:gd name="connsiteX272" fmla="*/ 5362133 w 7444933"/>
              <a:gd name="connsiteY272" fmla="*/ 5248666 h 5743966"/>
              <a:gd name="connsiteX273" fmla="*/ 5438333 w 7444933"/>
              <a:gd name="connsiteY273" fmla="*/ 5197866 h 5743966"/>
              <a:gd name="connsiteX274" fmla="*/ 5476433 w 7444933"/>
              <a:gd name="connsiteY274" fmla="*/ 5159766 h 5743966"/>
              <a:gd name="connsiteX275" fmla="*/ 5527233 w 7444933"/>
              <a:gd name="connsiteY275" fmla="*/ 5083566 h 5743966"/>
              <a:gd name="connsiteX276" fmla="*/ 5603433 w 7444933"/>
              <a:gd name="connsiteY276" fmla="*/ 5007366 h 5743966"/>
              <a:gd name="connsiteX277" fmla="*/ 5616133 w 7444933"/>
              <a:gd name="connsiteY277" fmla="*/ 4969266 h 5743966"/>
              <a:gd name="connsiteX278" fmla="*/ 5666933 w 7444933"/>
              <a:gd name="connsiteY278" fmla="*/ 4893066 h 5743966"/>
              <a:gd name="connsiteX279" fmla="*/ 5705033 w 7444933"/>
              <a:gd name="connsiteY279" fmla="*/ 4791466 h 5743966"/>
              <a:gd name="connsiteX280" fmla="*/ 5730433 w 7444933"/>
              <a:gd name="connsiteY280" fmla="*/ 4715266 h 5743966"/>
              <a:gd name="connsiteX281" fmla="*/ 5743133 w 7444933"/>
              <a:gd name="connsiteY281" fmla="*/ 4677166 h 5743966"/>
              <a:gd name="connsiteX282" fmla="*/ 5730433 w 7444933"/>
              <a:gd name="connsiteY282" fmla="*/ 4143766 h 5743966"/>
              <a:gd name="connsiteX283" fmla="*/ 5717733 w 7444933"/>
              <a:gd name="connsiteY283" fmla="*/ 4067566 h 5743966"/>
              <a:gd name="connsiteX284" fmla="*/ 5666933 w 7444933"/>
              <a:gd name="connsiteY284" fmla="*/ 3991366 h 5743966"/>
              <a:gd name="connsiteX285" fmla="*/ 5616133 w 7444933"/>
              <a:gd name="connsiteY285" fmla="*/ 3978666 h 5743966"/>
              <a:gd name="connsiteX286" fmla="*/ 5578033 w 7444933"/>
              <a:gd name="connsiteY286" fmla="*/ 3965966 h 5743966"/>
              <a:gd name="connsiteX287" fmla="*/ 5539933 w 7444933"/>
              <a:gd name="connsiteY287" fmla="*/ 3851666 h 5743966"/>
              <a:gd name="connsiteX288" fmla="*/ 5527233 w 7444933"/>
              <a:gd name="connsiteY288" fmla="*/ 3813566 h 5743966"/>
              <a:gd name="connsiteX289" fmla="*/ 5514533 w 7444933"/>
              <a:gd name="connsiteY289" fmla="*/ 3762766 h 5743966"/>
              <a:gd name="connsiteX290" fmla="*/ 5501833 w 7444933"/>
              <a:gd name="connsiteY290" fmla="*/ 3699266 h 5743966"/>
              <a:gd name="connsiteX291" fmla="*/ 5438333 w 7444933"/>
              <a:gd name="connsiteY291" fmla="*/ 3635766 h 5743966"/>
              <a:gd name="connsiteX292" fmla="*/ 5362133 w 7444933"/>
              <a:gd name="connsiteY292" fmla="*/ 3584966 h 5743966"/>
              <a:gd name="connsiteX293" fmla="*/ 5324033 w 7444933"/>
              <a:gd name="connsiteY293" fmla="*/ 3546866 h 5743966"/>
              <a:gd name="connsiteX294" fmla="*/ 5285933 w 7444933"/>
              <a:gd name="connsiteY294" fmla="*/ 3521466 h 5743966"/>
              <a:gd name="connsiteX295" fmla="*/ 5349433 w 7444933"/>
              <a:gd name="connsiteY295" fmla="*/ 3457966 h 5743966"/>
              <a:gd name="connsiteX296" fmla="*/ 5501833 w 7444933"/>
              <a:gd name="connsiteY296" fmla="*/ 3445266 h 5743966"/>
              <a:gd name="connsiteX297" fmla="*/ 5628833 w 7444933"/>
              <a:gd name="connsiteY297" fmla="*/ 3419866 h 5743966"/>
              <a:gd name="connsiteX298" fmla="*/ 5908233 w 7444933"/>
              <a:gd name="connsiteY298" fmla="*/ 3394466 h 5743966"/>
              <a:gd name="connsiteX299" fmla="*/ 6086033 w 7444933"/>
              <a:gd name="connsiteY299" fmla="*/ 3407166 h 5743966"/>
              <a:gd name="connsiteX300" fmla="*/ 6200333 w 7444933"/>
              <a:gd name="connsiteY300" fmla="*/ 3457966 h 5743966"/>
              <a:gd name="connsiteX301" fmla="*/ 6251133 w 7444933"/>
              <a:gd name="connsiteY301" fmla="*/ 3483366 h 5743966"/>
              <a:gd name="connsiteX302" fmla="*/ 6276533 w 7444933"/>
              <a:gd name="connsiteY302" fmla="*/ 3521466 h 5743966"/>
              <a:gd name="connsiteX303" fmla="*/ 6314633 w 7444933"/>
              <a:gd name="connsiteY303" fmla="*/ 3534166 h 5743966"/>
              <a:gd name="connsiteX304" fmla="*/ 6340033 w 7444933"/>
              <a:gd name="connsiteY304" fmla="*/ 4232666 h 5743966"/>
              <a:gd name="connsiteX305" fmla="*/ 6340033 w 7444933"/>
              <a:gd name="connsiteY305" fmla="*/ 4232666 h 5743966"/>
              <a:gd name="connsiteX306" fmla="*/ 6365433 w 7444933"/>
              <a:gd name="connsiteY306" fmla="*/ 4385066 h 5743966"/>
              <a:gd name="connsiteX307" fmla="*/ 6378133 w 7444933"/>
              <a:gd name="connsiteY307" fmla="*/ 4435866 h 5743966"/>
              <a:gd name="connsiteX308" fmla="*/ 6403533 w 7444933"/>
              <a:gd name="connsiteY308" fmla="*/ 4575566 h 5743966"/>
              <a:gd name="connsiteX309" fmla="*/ 6428933 w 7444933"/>
              <a:gd name="connsiteY309" fmla="*/ 4664466 h 5743966"/>
              <a:gd name="connsiteX310" fmla="*/ 6454333 w 7444933"/>
              <a:gd name="connsiteY310" fmla="*/ 4702566 h 5743966"/>
              <a:gd name="connsiteX311" fmla="*/ 6467033 w 7444933"/>
              <a:gd name="connsiteY311" fmla="*/ 4740666 h 5743966"/>
              <a:gd name="connsiteX312" fmla="*/ 6441633 w 7444933"/>
              <a:gd name="connsiteY312" fmla="*/ 4626366 h 5743966"/>
              <a:gd name="connsiteX313" fmla="*/ 6428933 w 7444933"/>
              <a:gd name="connsiteY313" fmla="*/ 4448566 h 5743966"/>
              <a:gd name="connsiteX314" fmla="*/ 6403533 w 7444933"/>
              <a:gd name="connsiteY314" fmla="*/ 4334266 h 5743966"/>
              <a:gd name="connsiteX315" fmla="*/ 6378133 w 7444933"/>
              <a:gd name="connsiteY315" fmla="*/ 4194566 h 5743966"/>
              <a:gd name="connsiteX316" fmla="*/ 6390833 w 7444933"/>
              <a:gd name="connsiteY316" fmla="*/ 3750066 h 5743966"/>
              <a:gd name="connsiteX317" fmla="*/ 6416233 w 7444933"/>
              <a:gd name="connsiteY317" fmla="*/ 3711966 h 5743966"/>
              <a:gd name="connsiteX318" fmla="*/ 6492433 w 7444933"/>
              <a:gd name="connsiteY318" fmla="*/ 3635766 h 5743966"/>
              <a:gd name="connsiteX319" fmla="*/ 6581333 w 7444933"/>
              <a:gd name="connsiteY319" fmla="*/ 3546866 h 5743966"/>
              <a:gd name="connsiteX320" fmla="*/ 6619433 w 7444933"/>
              <a:gd name="connsiteY320" fmla="*/ 3521466 h 5743966"/>
              <a:gd name="connsiteX321" fmla="*/ 7241733 w 7444933"/>
              <a:gd name="connsiteY321" fmla="*/ 3508766 h 5743966"/>
              <a:gd name="connsiteX322" fmla="*/ 7381433 w 7444933"/>
              <a:gd name="connsiteY322" fmla="*/ 3496066 h 5743966"/>
              <a:gd name="connsiteX323" fmla="*/ 7419533 w 7444933"/>
              <a:gd name="connsiteY323" fmla="*/ 3483366 h 5743966"/>
              <a:gd name="connsiteX324" fmla="*/ 7444933 w 7444933"/>
              <a:gd name="connsiteY324" fmla="*/ 3445266 h 5743966"/>
              <a:gd name="connsiteX325" fmla="*/ 7152833 w 7444933"/>
              <a:gd name="connsiteY325" fmla="*/ 3419866 h 5743966"/>
              <a:gd name="connsiteX326" fmla="*/ 7114733 w 7444933"/>
              <a:gd name="connsiteY326" fmla="*/ 3407166 h 5743966"/>
              <a:gd name="connsiteX327" fmla="*/ 7013133 w 7444933"/>
              <a:gd name="connsiteY327" fmla="*/ 3381766 h 5743966"/>
              <a:gd name="connsiteX328" fmla="*/ 6873433 w 7444933"/>
              <a:gd name="connsiteY328" fmla="*/ 3343666 h 5743966"/>
              <a:gd name="connsiteX329" fmla="*/ 6784533 w 7444933"/>
              <a:gd name="connsiteY329" fmla="*/ 3318266 h 5743966"/>
              <a:gd name="connsiteX330" fmla="*/ 6733733 w 7444933"/>
              <a:gd name="connsiteY330" fmla="*/ 3305566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33033 w 7444933"/>
              <a:gd name="connsiteY57" fmla="*/ 2822966 h 5743966"/>
              <a:gd name="connsiteX58" fmla="*/ 1171133 w 7444933"/>
              <a:gd name="connsiteY58" fmla="*/ 2810266 h 5743966"/>
              <a:gd name="connsiteX59" fmla="*/ 1298133 w 7444933"/>
              <a:gd name="connsiteY59" fmla="*/ 2772166 h 5743966"/>
              <a:gd name="connsiteX60" fmla="*/ 1336233 w 7444933"/>
              <a:gd name="connsiteY60" fmla="*/ 2759466 h 5743966"/>
              <a:gd name="connsiteX61" fmla="*/ 1374333 w 7444933"/>
              <a:gd name="connsiteY61" fmla="*/ 2721366 h 5743966"/>
              <a:gd name="connsiteX62" fmla="*/ 1412433 w 7444933"/>
              <a:gd name="connsiteY62" fmla="*/ 2708666 h 5743966"/>
              <a:gd name="connsiteX63" fmla="*/ 1450533 w 7444933"/>
              <a:gd name="connsiteY63" fmla="*/ 2683266 h 5743966"/>
              <a:gd name="connsiteX64" fmla="*/ 1488633 w 7444933"/>
              <a:gd name="connsiteY64" fmla="*/ 2670566 h 5743966"/>
              <a:gd name="connsiteX65" fmla="*/ 1526733 w 7444933"/>
              <a:gd name="connsiteY65" fmla="*/ 2645166 h 5743966"/>
              <a:gd name="connsiteX66" fmla="*/ 1564833 w 7444933"/>
              <a:gd name="connsiteY66" fmla="*/ 2632466 h 5743966"/>
              <a:gd name="connsiteX67" fmla="*/ 1679133 w 7444933"/>
              <a:gd name="connsiteY67" fmla="*/ 2556266 h 5743966"/>
              <a:gd name="connsiteX68" fmla="*/ 1717233 w 7444933"/>
              <a:gd name="connsiteY68" fmla="*/ 2530866 h 5743966"/>
              <a:gd name="connsiteX69" fmla="*/ 1869633 w 7444933"/>
              <a:gd name="connsiteY69" fmla="*/ 2492766 h 5743966"/>
              <a:gd name="connsiteX70" fmla="*/ 2466533 w 7444933"/>
              <a:gd name="connsiteY70" fmla="*/ 2505466 h 5743966"/>
              <a:gd name="connsiteX71" fmla="*/ 2504633 w 7444933"/>
              <a:gd name="connsiteY71" fmla="*/ 2518166 h 5743966"/>
              <a:gd name="connsiteX72" fmla="*/ 2542733 w 7444933"/>
              <a:gd name="connsiteY72" fmla="*/ 2543566 h 5743966"/>
              <a:gd name="connsiteX73" fmla="*/ 2593533 w 7444933"/>
              <a:gd name="connsiteY73" fmla="*/ 2657866 h 5743966"/>
              <a:gd name="connsiteX74" fmla="*/ 2606233 w 7444933"/>
              <a:gd name="connsiteY74" fmla="*/ 2772166 h 5743966"/>
              <a:gd name="connsiteX75" fmla="*/ 2593533 w 7444933"/>
              <a:gd name="connsiteY75" fmla="*/ 3102366 h 5743966"/>
              <a:gd name="connsiteX76" fmla="*/ 2580833 w 7444933"/>
              <a:gd name="connsiteY76" fmla="*/ 3140466 h 5743966"/>
              <a:gd name="connsiteX77" fmla="*/ 2555433 w 7444933"/>
              <a:gd name="connsiteY77" fmla="*/ 3178566 h 5743966"/>
              <a:gd name="connsiteX78" fmla="*/ 2504633 w 7444933"/>
              <a:gd name="connsiteY78" fmla="*/ 3242066 h 5743966"/>
              <a:gd name="connsiteX79" fmla="*/ 2441133 w 7444933"/>
              <a:gd name="connsiteY79" fmla="*/ 3292866 h 5743966"/>
              <a:gd name="connsiteX80" fmla="*/ 2403033 w 7444933"/>
              <a:gd name="connsiteY80" fmla="*/ 3330966 h 5743966"/>
              <a:gd name="connsiteX81" fmla="*/ 2326833 w 7444933"/>
              <a:gd name="connsiteY81" fmla="*/ 3381766 h 5743966"/>
              <a:gd name="connsiteX82" fmla="*/ 2276033 w 7444933"/>
              <a:gd name="connsiteY82" fmla="*/ 3432566 h 5743966"/>
              <a:gd name="connsiteX83" fmla="*/ 2250633 w 7444933"/>
              <a:gd name="connsiteY83" fmla="*/ 3470666 h 5743966"/>
              <a:gd name="connsiteX84" fmla="*/ 2199833 w 7444933"/>
              <a:gd name="connsiteY84" fmla="*/ 3508766 h 5743966"/>
              <a:gd name="connsiteX85" fmla="*/ 2174433 w 7444933"/>
              <a:gd name="connsiteY85" fmla="*/ 3546866 h 5743966"/>
              <a:gd name="connsiteX86" fmla="*/ 2136333 w 7444933"/>
              <a:gd name="connsiteY86" fmla="*/ 3572266 h 5743966"/>
              <a:gd name="connsiteX87" fmla="*/ 2060133 w 7444933"/>
              <a:gd name="connsiteY87" fmla="*/ 3623066 h 5743966"/>
              <a:gd name="connsiteX88" fmla="*/ 2022033 w 7444933"/>
              <a:gd name="connsiteY88" fmla="*/ 3661166 h 5743966"/>
              <a:gd name="connsiteX89" fmla="*/ 1983933 w 7444933"/>
              <a:gd name="connsiteY89" fmla="*/ 3686566 h 5743966"/>
              <a:gd name="connsiteX90" fmla="*/ 1895033 w 7444933"/>
              <a:gd name="connsiteY90" fmla="*/ 3775466 h 5743966"/>
              <a:gd name="connsiteX91" fmla="*/ 1856933 w 7444933"/>
              <a:gd name="connsiteY91" fmla="*/ 3813566 h 5743966"/>
              <a:gd name="connsiteX92" fmla="*/ 1818833 w 7444933"/>
              <a:gd name="connsiteY92" fmla="*/ 3902466 h 5743966"/>
              <a:gd name="connsiteX93" fmla="*/ 1780733 w 7444933"/>
              <a:gd name="connsiteY93" fmla="*/ 3978666 h 5743966"/>
              <a:gd name="connsiteX94" fmla="*/ 1768033 w 7444933"/>
              <a:gd name="connsiteY94" fmla="*/ 4054866 h 5743966"/>
              <a:gd name="connsiteX95" fmla="*/ 1742633 w 7444933"/>
              <a:gd name="connsiteY95" fmla="*/ 4258066 h 5743966"/>
              <a:gd name="connsiteX96" fmla="*/ 1666433 w 7444933"/>
              <a:gd name="connsiteY96" fmla="*/ 4334266 h 5743966"/>
              <a:gd name="connsiteX97" fmla="*/ 1590233 w 7444933"/>
              <a:gd name="connsiteY97" fmla="*/ 4385066 h 5743966"/>
              <a:gd name="connsiteX98" fmla="*/ 1564833 w 7444933"/>
              <a:gd name="connsiteY98" fmla="*/ 4423166 h 5743966"/>
              <a:gd name="connsiteX99" fmla="*/ 1475933 w 7444933"/>
              <a:gd name="connsiteY99" fmla="*/ 4461266 h 5743966"/>
              <a:gd name="connsiteX100" fmla="*/ 1399733 w 7444933"/>
              <a:gd name="connsiteY100" fmla="*/ 4397766 h 5743966"/>
              <a:gd name="connsiteX101" fmla="*/ 1361633 w 7444933"/>
              <a:gd name="connsiteY101" fmla="*/ 4385066 h 5743966"/>
              <a:gd name="connsiteX102" fmla="*/ 1069533 w 7444933"/>
              <a:gd name="connsiteY102" fmla="*/ 4397766 h 5743966"/>
              <a:gd name="connsiteX103" fmla="*/ 942533 w 7444933"/>
              <a:gd name="connsiteY103" fmla="*/ 4448566 h 5743966"/>
              <a:gd name="connsiteX104" fmla="*/ 904433 w 7444933"/>
              <a:gd name="connsiteY104" fmla="*/ 4473966 h 5743966"/>
              <a:gd name="connsiteX105" fmla="*/ 802833 w 7444933"/>
              <a:gd name="connsiteY105" fmla="*/ 4486666 h 5743966"/>
              <a:gd name="connsiteX106" fmla="*/ 752033 w 7444933"/>
              <a:gd name="connsiteY106" fmla="*/ 4499366 h 5743966"/>
              <a:gd name="connsiteX107" fmla="*/ 713933 w 7444933"/>
              <a:gd name="connsiteY107" fmla="*/ 4512066 h 5743966"/>
              <a:gd name="connsiteX108" fmla="*/ 561533 w 7444933"/>
              <a:gd name="connsiteY108" fmla="*/ 4524766 h 5743966"/>
              <a:gd name="connsiteX109" fmla="*/ 447233 w 7444933"/>
              <a:gd name="connsiteY109" fmla="*/ 4537466 h 5743966"/>
              <a:gd name="connsiteX110" fmla="*/ 586933 w 7444933"/>
              <a:gd name="connsiteY110" fmla="*/ 4562866 h 5743966"/>
              <a:gd name="connsiteX111" fmla="*/ 1006033 w 7444933"/>
              <a:gd name="connsiteY111" fmla="*/ 4575566 h 5743966"/>
              <a:gd name="connsiteX112" fmla="*/ 1044133 w 7444933"/>
              <a:gd name="connsiteY112" fmla="*/ 4588266 h 5743966"/>
              <a:gd name="connsiteX113" fmla="*/ 1082233 w 7444933"/>
              <a:gd name="connsiteY113" fmla="*/ 4613666 h 5743966"/>
              <a:gd name="connsiteX114" fmla="*/ 1133033 w 7444933"/>
              <a:gd name="connsiteY114" fmla="*/ 4639066 h 5743966"/>
              <a:gd name="connsiteX115" fmla="*/ 1298133 w 7444933"/>
              <a:gd name="connsiteY115" fmla="*/ 4626366 h 5743966"/>
              <a:gd name="connsiteX116" fmla="*/ 1348933 w 7444933"/>
              <a:gd name="connsiteY116" fmla="*/ 4613666 h 5743966"/>
              <a:gd name="connsiteX117" fmla="*/ 1437833 w 7444933"/>
              <a:gd name="connsiteY117" fmla="*/ 4626366 h 5743966"/>
              <a:gd name="connsiteX118" fmla="*/ 1412433 w 7444933"/>
              <a:gd name="connsiteY118" fmla="*/ 4664466 h 5743966"/>
              <a:gd name="connsiteX119" fmla="*/ 1374333 w 7444933"/>
              <a:gd name="connsiteY119" fmla="*/ 4689866 h 5743966"/>
              <a:gd name="connsiteX120" fmla="*/ 1247333 w 7444933"/>
              <a:gd name="connsiteY120" fmla="*/ 4766066 h 5743966"/>
              <a:gd name="connsiteX121" fmla="*/ 1183833 w 7444933"/>
              <a:gd name="connsiteY121" fmla="*/ 4842266 h 5743966"/>
              <a:gd name="connsiteX122" fmla="*/ 1145733 w 7444933"/>
              <a:gd name="connsiteY122" fmla="*/ 4880366 h 5743966"/>
              <a:gd name="connsiteX123" fmla="*/ 1094933 w 7444933"/>
              <a:gd name="connsiteY123" fmla="*/ 4969266 h 5743966"/>
              <a:gd name="connsiteX124" fmla="*/ 1056833 w 7444933"/>
              <a:gd name="connsiteY124" fmla="*/ 5045466 h 5743966"/>
              <a:gd name="connsiteX125" fmla="*/ 1069533 w 7444933"/>
              <a:gd name="connsiteY125" fmla="*/ 5096266 h 5743966"/>
              <a:gd name="connsiteX126" fmla="*/ 1107633 w 7444933"/>
              <a:gd name="connsiteY126" fmla="*/ 5058166 h 5743966"/>
              <a:gd name="connsiteX127" fmla="*/ 1145733 w 7444933"/>
              <a:gd name="connsiteY127" fmla="*/ 5007366 h 5743966"/>
              <a:gd name="connsiteX128" fmla="*/ 1183833 w 7444933"/>
              <a:gd name="connsiteY128" fmla="*/ 4994666 h 5743966"/>
              <a:gd name="connsiteX129" fmla="*/ 1260033 w 7444933"/>
              <a:gd name="connsiteY129" fmla="*/ 4943866 h 5743966"/>
              <a:gd name="connsiteX130" fmla="*/ 1298133 w 7444933"/>
              <a:gd name="connsiteY130" fmla="*/ 4918466 h 5743966"/>
              <a:gd name="connsiteX131" fmla="*/ 1336233 w 7444933"/>
              <a:gd name="connsiteY131" fmla="*/ 4893066 h 5743966"/>
              <a:gd name="connsiteX132" fmla="*/ 1399733 w 7444933"/>
              <a:gd name="connsiteY132" fmla="*/ 4842266 h 5743966"/>
              <a:gd name="connsiteX133" fmla="*/ 1475933 w 7444933"/>
              <a:gd name="connsiteY133" fmla="*/ 4791466 h 5743966"/>
              <a:gd name="connsiteX134" fmla="*/ 1514033 w 7444933"/>
              <a:gd name="connsiteY134" fmla="*/ 4766066 h 5743966"/>
              <a:gd name="connsiteX135" fmla="*/ 1552133 w 7444933"/>
              <a:gd name="connsiteY135" fmla="*/ 4740666 h 5743966"/>
              <a:gd name="connsiteX136" fmla="*/ 1590233 w 7444933"/>
              <a:gd name="connsiteY136" fmla="*/ 4727966 h 5743966"/>
              <a:gd name="connsiteX137" fmla="*/ 1628333 w 7444933"/>
              <a:gd name="connsiteY137" fmla="*/ 4689866 h 5743966"/>
              <a:gd name="connsiteX138" fmla="*/ 1717233 w 7444933"/>
              <a:gd name="connsiteY138" fmla="*/ 4651766 h 5743966"/>
              <a:gd name="connsiteX139" fmla="*/ 1755333 w 7444933"/>
              <a:gd name="connsiteY139" fmla="*/ 4613666 h 5743966"/>
              <a:gd name="connsiteX140" fmla="*/ 1780733 w 7444933"/>
              <a:gd name="connsiteY140" fmla="*/ 4575566 h 5743966"/>
              <a:gd name="connsiteX141" fmla="*/ 1818833 w 7444933"/>
              <a:gd name="connsiteY141" fmla="*/ 4562866 h 5743966"/>
              <a:gd name="connsiteX142" fmla="*/ 1882333 w 7444933"/>
              <a:gd name="connsiteY142" fmla="*/ 4486666 h 5743966"/>
              <a:gd name="connsiteX143" fmla="*/ 1945833 w 7444933"/>
              <a:gd name="connsiteY143" fmla="*/ 4410466 h 5743966"/>
              <a:gd name="connsiteX144" fmla="*/ 1983933 w 7444933"/>
              <a:gd name="connsiteY144" fmla="*/ 4334266 h 5743966"/>
              <a:gd name="connsiteX145" fmla="*/ 2022033 w 7444933"/>
              <a:gd name="connsiteY145" fmla="*/ 4308866 h 5743966"/>
              <a:gd name="connsiteX146" fmla="*/ 2060133 w 7444933"/>
              <a:gd name="connsiteY146" fmla="*/ 4270766 h 5743966"/>
              <a:gd name="connsiteX147" fmla="*/ 2098233 w 7444933"/>
              <a:gd name="connsiteY147" fmla="*/ 4194566 h 5743966"/>
              <a:gd name="connsiteX148" fmla="*/ 2110933 w 7444933"/>
              <a:gd name="connsiteY148" fmla="*/ 4156466 h 5743966"/>
              <a:gd name="connsiteX149" fmla="*/ 2136333 w 7444933"/>
              <a:gd name="connsiteY149" fmla="*/ 4118366 h 5743966"/>
              <a:gd name="connsiteX150" fmla="*/ 2149033 w 7444933"/>
              <a:gd name="connsiteY150" fmla="*/ 4080266 h 5743966"/>
              <a:gd name="connsiteX151" fmla="*/ 2174433 w 7444933"/>
              <a:gd name="connsiteY151" fmla="*/ 4042166 h 5743966"/>
              <a:gd name="connsiteX152" fmla="*/ 2199833 w 7444933"/>
              <a:gd name="connsiteY152" fmla="*/ 3953266 h 5743966"/>
              <a:gd name="connsiteX153" fmla="*/ 2263333 w 7444933"/>
              <a:gd name="connsiteY153" fmla="*/ 3864366 h 5743966"/>
              <a:gd name="connsiteX154" fmla="*/ 2288733 w 7444933"/>
              <a:gd name="connsiteY154" fmla="*/ 3826266 h 5743966"/>
              <a:gd name="connsiteX155" fmla="*/ 2326833 w 7444933"/>
              <a:gd name="connsiteY155" fmla="*/ 3800866 h 5743966"/>
              <a:gd name="connsiteX156" fmla="*/ 2364933 w 7444933"/>
              <a:gd name="connsiteY156" fmla="*/ 3762766 h 5743966"/>
              <a:gd name="connsiteX157" fmla="*/ 2403033 w 7444933"/>
              <a:gd name="connsiteY157" fmla="*/ 3750066 h 5743966"/>
              <a:gd name="connsiteX158" fmla="*/ 2441133 w 7444933"/>
              <a:gd name="connsiteY158" fmla="*/ 3724666 h 5743966"/>
              <a:gd name="connsiteX159" fmla="*/ 2479233 w 7444933"/>
              <a:gd name="connsiteY159" fmla="*/ 3711966 h 5743966"/>
              <a:gd name="connsiteX160" fmla="*/ 2517333 w 7444933"/>
              <a:gd name="connsiteY160" fmla="*/ 3686566 h 5743966"/>
              <a:gd name="connsiteX161" fmla="*/ 2593533 w 7444933"/>
              <a:gd name="connsiteY161" fmla="*/ 3661166 h 5743966"/>
              <a:gd name="connsiteX162" fmla="*/ 2631633 w 7444933"/>
              <a:gd name="connsiteY162" fmla="*/ 3648466 h 5743966"/>
              <a:gd name="connsiteX163" fmla="*/ 2923733 w 7444933"/>
              <a:gd name="connsiteY163" fmla="*/ 3661166 h 5743966"/>
              <a:gd name="connsiteX164" fmla="*/ 2974533 w 7444933"/>
              <a:gd name="connsiteY164" fmla="*/ 3699266 h 5743966"/>
              <a:gd name="connsiteX165" fmla="*/ 3050733 w 7444933"/>
              <a:gd name="connsiteY165" fmla="*/ 3750066 h 5743966"/>
              <a:gd name="connsiteX166" fmla="*/ 3088833 w 7444933"/>
              <a:gd name="connsiteY166" fmla="*/ 3788166 h 5743966"/>
              <a:gd name="connsiteX167" fmla="*/ 3139633 w 7444933"/>
              <a:gd name="connsiteY167" fmla="*/ 3800866 h 5743966"/>
              <a:gd name="connsiteX168" fmla="*/ 3190433 w 7444933"/>
              <a:gd name="connsiteY168" fmla="*/ 3838966 h 5743966"/>
              <a:gd name="connsiteX169" fmla="*/ 3228533 w 7444933"/>
              <a:gd name="connsiteY169" fmla="*/ 3851666 h 5743966"/>
              <a:gd name="connsiteX170" fmla="*/ 3266633 w 7444933"/>
              <a:gd name="connsiteY170" fmla="*/ 3877066 h 5743966"/>
              <a:gd name="connsiteX171" fmla="*/ 3292033 w 7444933"/>
              <a:gd name="connsiteY171" fmla="*/ 3915166 h 5743966"/>
              <a:gd name="connsiteX172" fmla="*/ 3330133 w 7444933"/>
              <a:gd name="connsiteY172" fmla="*/ 3965966 h 5743966"/>
              <a:gd name="connsiteX173" fmla="*/ 3342833 w 7444933"/>
              <a:gd name="connsiteY173" fmla="*/ 4016766 h 5743966"/>
              <a:gd name="connsiteX174" fmla="*/ 3355533 w 7444933"/>
              <a:gd name="connsiteY174" fmla="*/ 4054866 h 5743966"/>
              <a:gd name="connsiteX175" fmla="*/ 3380933 w 7444933"/>
              <a:gd name="connsiteY175" fmla="*/ 4105666 h 5743966"/>
              <a:gd name="connsiteX176" fmla="*/ 3406333 w 7444933"/>
              <a:gd name="connsiteY176" fmla="*/ 4143766 h 5743966"/>
              <a:gd name="connsiteX177" fmla="*/ 3431733 w 7444933"/>
              <a:gd name="connsiteY177" fmla="*/ 4219966 h 5743966"/>
              <a:gd name="connsiteX178" fmla="*/ 3457133 w 7444933"/>
              <a:gd name="connsiteY178" fmla="*/ 4296166 h 5743966"/>
              <a:gd name="connsiteX179" fmla="*/ 3469833 w 7444933"/>
              <a:gd name="connsiteY179" fmla="*/ 4334266 h 5743966"/>
              <a:gd name="connsiteX180" fmla="*/ 3482533 w 7444933"/>
              <a:gd name="connsiteY180" fmla="*/ 4410466 h 5743966"/>
              <a:gd name="connsiteX181" fmla="*/ 3571433 w 7444933"/>
              <a:gd name="connsiteY181" fmla="*/ 4524766 h 5743966"/>
              <a:gd name="connsiteX182" fmla="*/ 3685733 w 7444933"/>
              <a:gd name="connsiteY182" fmla="*/ 4550166 h 5743966"/>
              <a:gd name="connsiteX183" fmla="*/ 3698433 w 7444933"/>
              <a:gd name="connsiteY183" fmla="*/ 4588266 h 5743966"/>
              <a:gd name="connsiteX184" fmla="*/ 3685733 w 7444933"/>
              <a:gd name="connsiteY184" fmla="*/ 4677166 h 5743966"/>
              <a:gd name="connsiteX185" fmla="*/ 3622233 w 7444933"/>
              <a:gd name="connsiteY185" fmla="*/ 4791466 h 5743966"/>
              <a:gd name="connsiteX186" fmla="*/ 3584133 w 7444933"/>
              <a:gd name="connsiteY186" fmla="*/ 4829566 h 5743966"/>
              <a:gd name="connsiteX187" fmla="*/ 3546033 w 7444933"/>
              <a:gd name="connsiteY187" fmla="*/ 4842266 h 5743966"/>
              <a:gd name="connsiteX188" fmla="*/ 3469833 w 7444933"/>
              <a:gd name="connsiteY188" fmla="*/ 4893066 h 5743966"/>
              <a:gd name="connsiteX189" fmla="*/ 3368233 w 7444933"/>
              <a:gd name="connsiteY189" fmla="*/ 4918466 h 5743966"/>
              <a:gd name="connsiteX190" fmla="*/ 3253933 w 7444933"/>
              <a:gd name="connsiteY190" fmla="*/ 4969266 h 5743966"/>
              <a:gd name="connsiteX191" fmla="*/ 3215833 w 7444933"/>
              <a:gd name="connsiteY191" fmla="*/ 4981966 h 5743966"/>
              <a:gd name="connsiteX192" fmla="*/ 3165033 w 7444933"/>
              <a:gd name="connsiteY192" fmla="*/ 5058166 h 5743966"/>
              <a:gd name="connsiteX193" fmla="*/ 3139633 w 7444933"/>
              <a:gd name="connsiteY193" fmla="*/ 5096266 h 5743966"/>
              <a:gd name="connsiteX194" fmla="*/ 3126933 w 7444933"/>
              <a:gd name="connsiteY194" fmla="*/ 5134366 h 5743966"/>
              <a:gd name="connsiteX195" fmla="*/ 3101533 w 7444933"/>
              <a:gd name="connsiteY195" fmla="*/ 5223266 h 5743966"/>
              <a:gd name="connsiteX196" fmla="*/ 3139633 w 7444933"/>
              <a:gd name="connsiteY196" fmla="*/ 5388366 h 5743966"/>
              <a:gd name="connsiteX197" fmla="*/ 3152333 w 7444933"/>
              <a:gd name="connsiteY197" fmla="*/ 5426466 h 5743966"/>
              <a:gd name="connsiteX198" fmla="*/ 3177733 w 7444933"/>
              <a:gd name="connsiteY198" fmla="*/ 5464566 h 5743966"/>
              <a:gd name="connsiteX199" fmla="*/ 3177733 w 7444933"/>
              <a:gd name="connsiteY199" fmla="*/ 5591566 h 5743966"/>
              <a:gd name="connsiteX200" fmla="*/ 3190433 w 7444933"/>
              <a:gd name="connsiteY200" fmla="*/ 5528066 h 5743966"/>
              <a:gd name="connsiteX201" fmla="*/ 3215833 w 7444933"/>
              <a:gd name="connsiteY201" fmla="*/ 5451866 h 5743966"/>
              <a:gd name="connsiteX202" fmla="*/ 3241233 w 7444933"/>
              <a:gd name="connsiteY202" fmla="*/ 5362966 h 5743966"/>
              <a:gd name="connsiteX203" fmla="*/ 3304733 w 7444933"/>
              <a:gd name="connsiteY203" fmla="*/ 5286766 h 5743966"/>
              <a:gd name="connsiteX204" fmla="*/ 3342833 w 7444933"/>
              <a:gd name="connsiteY204" fmla="*/ 5235966 h 5743966"/>
              <a:gd name="connsiteX205" fmla="*/ 3368233 w 7444933"/>
              <a:gd name="connsiteY205" fmla="*/ 5185166 h 5743966"/>
              <a:gd name="connsiteX206" fmla="*/ 3444433 w 7444933"/>
              <a:gd name="connsiteY206" fmla="*/ 5134366 h 5743966"/>
              <a:gd name="connsiteX207" fmla="*/ 3482533 w 7444933"/>
              <a:gd name="connsiteY207" fmla="*/ 5096266 h 5743966"/>
              <a:gd name="connsiteX208" fmla="*/ 3507933 w 7444933"/>
              <a:gd name="connsiteY208" fmla="*/ 5058166 h 5743966"/>
              <a:gd name="connsiteX209" fmla="*/ 3546033 w 7444933"/>
              <a:gd name="connsiteY209" fmla="*/ 5045466 h 5743966"/>
              <a:gd name="connsiteX210" fmla="*/ 3584133 w 7444933"/>
              <a:gd name="connsiteY210" fmla="*/ 5020066 h 5743966"/>
              <a:gd name="connsiteX211" fmla="*/ 3647633 w 7444933"/>
              <a:gd name="connsiteY211" fmla="*/ 4969266 h 5743966"/>
              <a:gd name="connsiteX212" fmla="*/ 3723833 w 7444933"/>
              <a:gd name="connsiteY212" fmla="*/ 4893066 h 5743966"/>
              <a:gd name="connsiteX213" fmla="*/ 3736533 w 7444933"/>
              <a:gd name="connsiteY213" fmla="*/ 4854966 h 5743966"/>
              <a:gd name="connsiteX214" fmla="*/ 3800033 w 7444933"/>
              <a:gd name="connsiteY214" fmla="*/ 4766066 h 5743966"/>
              <a:gd name="connsiteX215" fmla="*/ 3838133 w 7444933"/>
              <a:gd name="connsiteY215" fmla="*/ 4689866 h 5743966"/>
              <a:gd name="connsiteX216" fmla="*/ 3863533 w 7444933"/>
              <a:gd name="connsiteY216" fmla="*/ 4600966 h 5743966"/>
              <a:gd name="connsiteX217" fmla="*/ 3876233 w 7444933"/>
              <a:gd name="connsiteY217" fmla="*/ 4562866 h 5743966"/>
              <a:gd name="connsiteX218" fmla="*/ 3850833 w 7444933"/>
              <a:gd name="connsiteY218" fmla="*/ 4359666 h 5743966"/>
              <a:gd name="connsiteX219" fmla="*/ 3825433 w 7444933"/>
              <a:gd name="connsiteY219" fmla="*/ 4308866 h 5743966"/>
              <a:gd name="connsiteX220" fmla="*/ 3800033 w 7444933"/>
              <a:gd name="connsiteY220" fmla="*/ 4270766 h 5743966"/>
              <a:gd name="connsiteX221" fmla="*/ 3749233 w 7444933"/>
              <a:gd name="connsiteY221" fmla="*/ 4232666 h 5743966"/>
              <a:gd name="connsiteX222" fmla="*/ 3673033 w 7444933"/>
              <a:gd name="connsiteY222" fmla="*/ 4181866 h 5743966"/>
              <a:gd name="connsiteX223" fmla="*/ 3647633 w 7444933"/>
              <a:gd name="connsiteY223" fmla="*/ 4143766 h 5743966"/>
              <a:gd name="connsiteX224" fmla="*/ 3622233 w 7444933"/>
              <a:gd name="connsiteY224" fmla="*/ 4042166 h 5743966"/>
              <a:gd name="connsiteX225" fmla="*/ 3647633 w 7444933"/>
              <a:gd name="connsiteY225" fmla="*/ 3851666 h 5743966"/>
              <a:gd name="connsiteX226" fmla="*/ 3673033 w 7444933"/>
              <a:gd name="connsiteY226" fmla="*/ 3750066 h 5743966"/>
              <a:gd name="connsiteX227" fmla="*/ 3698433 w 7444933"/>
              <a:gd name="connsiteY227" fmla="*/ 3711966 h 5743966"/>
              <a:gd name="connsiteX228" fmla="*/ 3711133 w 7444933"/>
              <a:gd name="connsiteY228" fmla="*/ 3673866 h 5743966"/>
              <a:gd name="connsiteX229" fmla="*/ 3749233 w 7444933"/>
              <a:gd name="connsiteY229" fmla="*/ 3635766 h 5743966"/>
              <a:gd name="connsiteX230" fmla="*/ 3774633 w 7444933"/>
              <a:gd name="connsiteY230" fmla="*/ 3597666 h 5743966"/>
              <a:gd name="connsiteX231" fmla="*/ 3812733 w 7444933"/>
              <a:gd name="connsiteY231" fmla="*/ 3584966 h 5743966"/>
              <a:gd name="connsiteX232" fmla="*/ 3850833 w 7444933"/>
              <a:gd name="connsiteY232" fmla="*/ 3559566 h 5743966"/>
              <a:gd name="connsiteX233" fmla="*/ 3888933 w 7444933"/>
              <a:gd name="connsiteY233" fmla="*/ 3546866 h 5743966"/>
              <a:gd name="connsiteX234" fmla="*/ 4041333 w 7444933"/>
              <a:gd name="connsiteY234" fmla="*/ 3521466 h 5743966"/>
              <a:gd name="connsiteX235" fmla="*/ 4168333 w 7444933"/>
              <a:gd name="connsiteY235" fmla="*/ 3496066 h 5743966"/>
              <a:gd name="connsiteX236" fmla="*/ 4371533 w 7444933"/>
              <a:gd name="connsiteY236" fmla="*/ 3483366 h 5743966"/>
              <a:gd name="connsiteX237" fmla="*/ 4892233 w 7444933"/>
              <a:gd name="connsiteY237" fmla="*/ 3496066 h 5743966"/>
              <a:gd name="connsiteX238" fmla="*/ 4943033 w 7444933"/>
              <a:gd name="connsiteY238" fmla="*/ 3508766 h 5743966"/>
              <a:gd name="connsiteX239" fmla="*/ 4981133 w 7444933"/>
              <a:gd name="connsiteY239" fmla="*/ 3534166 h 5743966"/>
              <a:gd name="connsiteX240" fmla="*/ 5070033 w 7444933"/>
              <a:gd name="connsiteY240" fmla="*/ 3559566 h 5743966"/>
              <a:gd name="connsiteX241" fmla="*/ 5146233 w 7444933"/>
              <a:gd name="connsiteY241" fmla="*/ 3610366 h 5743966"/>
              <a:gd name="connsiteX242" fmla="*/ 5222433 w 7444933"/>
              <a:gd name="connsiteY242" fmla="*/ 3661166 h 5743966"/>
              <a:gd name="connsiteX243" fmla="*/ 5260533 w 7444933"/>
              <a:gd name="connsiteY243" fmla="*/ 3686566 h 5743966"/>
              <a:gd name="connsiteX244" fmla="*/ 5324033 w 7444933"/>
              <a:gd name="connsiteY244" fmla="*/ 3750066 h 5743966"/>
              <a:gd name="connsiteX245" fmla="*/ 5387533 w 7444933"/>
              <a:gd name="connsiteY245" fmla="*/ 3838966 h 5743966"/>
              <a:gd name="connsiteX246" fmla="*/ 5412933 w 7444933"/>
              <a:gd name="connsiteY246" fmla="*/ 3927866 h 5743966"/>
              <a:gd name="connsiteX247" fmla="*/ 5463733 w 7444933"/>
              <a:gd name="connsiteY247" fmla="*/ 4042166 h 5743966"/>
              <a:gd name="connsiteX248" fmla="*/ 5476433 w 7444933"/>
              <a:gd name="connsiteY248" fmla="*/ 4131066 h 5743966"/>
              <a:gd name="connsiteX249" fmla="*/ 5489133 w 7444933"/>
              <a:gd name="connsiteY249" fmla="*/ 4181866 h 5743966"/>
              <a:gd name="connsiteX250" fmla="*/ 5501833 w 7444933"/>
              <a:gd name="connsiteY250" fmla="*/ 4258066 h 5743966"/>
              <a:gd name="connsiteX251" fmla="*/ 5489133 w 7444933"/>
              <a:gd name="connsiteY251" fmla="*/ 4651766 h 5743966"/>
              <a:gd name="connsiteX252" fmla="*/ 5476433 w 7444933"/>
              <a:gd name="connsiteY252" fmla="*/ 4715266 h 5743966"/>
              <a:gd name="connsiteX253" fmla="*/ 5451033 w 7444933"/>
              <a:gd name="connsiteY253" fmla="*/ 4969266 h 5743966"/>
              <a:gd name="connsiteX254" fmla="*/ 5425633 w 7444933"/>
              <a:gd name="connsiteY254" fmla="*/ 5007366 h 5743966"/>
              <a:gd name="connsiteX255" fmla="*/ 5412933 w 7444933"/>
              <a:gd name="connsiteY255" fmla="*/ 5058166 h 5743966"/>
              <a:gd name="connsiteX256" fmla="*/ 5336733 w 7444933"/>
              <a:gd name="connsiteY256" fmla="*/ 5108966 h 5743966"/>
              <a:gd name="connsiteX257" fmla="*/ 5247833 w 7444933"/>
              <a:gd name="connsiteY257" fmla="*/ 5147066 h 5743966"/>
              <a:gd name="connsiteX258" fmla="*/ 5222433 w 7444933"/>
              <a:gd name="connsiteY258" fmla="*/ 5185166 h 5743966"/>
              <a:gd name="connsiteX259" fmla="*/ 5158933 w 7444933"/>
              <a:gd name="connsiteY259" fmla="*/ 5261366 h 5743966"/>
              <a:gd name="connsiteX260" fmla="*/ 5146233 w 7444933"/>
              <a:gd name="connsiteY260" fmla="*/ 5299466 h 5743966"/>
              <a:gd name="connsiteX261" fmla="*/ 5120833 w 7444933"/>
              <a:gd name="connsiteY261" fmla="*/ 5426466 h 5743966"/>
              <a:gd name="connsiteX262" fmla="*/ 5108133 w 7444933"/>
              <a:gd name="connsiteY262" fmla="*/ 5502666 h 5743966"/>
              <a:gd name="connsiteX263" fmla="*/ 5082733 w 7444933"/>
              <a:gd name="connsiteY263" fmla="*/ 5540766 h 5743966"/>
              <a:gd name="connsiteX264" fmla="*/ 5006533 w 7444933"/>
              <a:gd name="connsiteY264" fmla="*/ 5566166 h 5743966"/>
              <a:gd name="connsiteX265" fmla="*/ 4993833 w 7444933"/>
              <a:gd name="connsiteY265" fmla="*/ 5743966 h 5743966"/>
              <a:gd name="connsiteX266" fmla="*/ 5031933 w 7444933"/>
              <a:gd name="connsiteY266" fmla="*/ 5655066 h 5743966"/>
              <a:gd name="connsiteX267" fmla="*/ 5057333 w 7444933"/>
              <a:gd name="connsiteY267" fmla="*/ 5604266 h 5743966"/>
              <a:gd name="connsiteX268" fmla="*/ 5095433 w 7444933"/>
              <a:gd name="connsiteY268" fmla="*/ 5566166 h 5743966"/>
              <a:gd name="connsiteX269" fmla="*/ 5184333 w 7444933"/>
              <a:gd name="connsiteY269" fmla="*/ 5439166 h 5743966"/>
              <a:gd name="connsiteX270" fmla="*/ 5298633 w 7444933"/>
              <a:gd name="connsiteY270" fmla="*/ 5324866 h 5743966"/>
              <a:gd name="connsiteX271" fmla="*/ 5336733 w 7444933"/>
              <a:gd name="connsiteY271" fmla="*/ 5286766 h 5743966"/>
              <a:gd name="connsiteX272" fmla="*/ 5362133 w 7444933"/>
              <a:gd name="connsiteY272" fmla="*/ 5248666 h 5743966"/>
              <a:gd name="connsiteX273" fmla="*/ 5438333 w 7444933"/>
              <a:gd name="connsiteY273" fmla="*/ 5197866 h 5743966"/>
              <a:gd name="connsiteX274" fmla="*/ 5476433 w 7444933"/>
              <a:gd name="connsiteY274" fmla="*/ 5159766 h 5743966"/>
              <a:gd name="connsiteX275" fmla="*/ 5527233 w 7444933"/>
              <a:gd name="connsiteY275" fmla="*/ 5083566 h 5743966"/>
              <a:gd name="connsiteX276" fmla="*/ 5603433 w 7444933"/>
              <a:gd name="connsiteY276" fmla="*/ 5007366 h 5743966"/>
              <a:gd name="connsiteX277" fmla="*/ 5616133 w 7444933"/>
              <a:gd name="connsiteY277" fmla="*/ 4969266 h 5743966"/>
              <a:gd name="connsiteX278" fmla="*/ 5666933 w 7444933"/>
              <a:gd name="connsiteY278" fmla="*/ 4893066 h 5743966"/>
              <a:gd name="connsiteX279" fmla="*/ 5705033 w 7444933"/>
              <a:gd name="connsiteY279" fmla="*/ 4791466 h 5743966"/>
              <a:gd name="connsiteX280" fmla="*/ 5730433 w 7444933"/>
              <a:gd name="connsiteY280" fmla="*/ 4715266 h 5743966"/>
              <a:gd name="connsiteX281" fmla="*/ 5743133 w 7444933"/>
              <a:gd name="connsiteY281" fmla="*/ 4677166 h 5743966"/>
              <a:gd name="connsiteX282" fmla="*/ 5730433 w 7444933"/>
              <a:gd name="connsiteY282" fmla="*/ 4143766 h 5743966"/>
              <a:gd name="connsiteX283" fmla="*/ 5717733 w 7444933"/>
              <a:gd name="connsiteY283" fmla="*/ 4067566 h 5743966"/>
              <a:gd name="connsiteX284" fmla="*/ 5666933 w 7444933"/>
              <a:gd name="connsiteY284" fmla="*/ 3991366 h 5743966"/>
              <a:gd name="connsiteX285" fmla="*/ 5616133 w 7444933"/>
              <a:gd name="connsiteY285" fmla="*/ 3978666 h 5743966"/>
              <a:gd name="connsiteX286" fmla="*/ 5578033 w 7444933"/>
              <a:gd name="connsiteY286" fmla="*/ 3965966 h 5743966"/>
              <a:gd name="connsiteX287" fmla="*/ 5539933 w 7444933"/>
              <a:gd name="connsiteY287" fmla="*/ 3851666 h 5743966"/>
              <a:gd name="connsiteX288" fmla="*/ 5527233 w 7444933"/>
              <a:gd name="connsiteY288" fmla="*/ 3813566 h 5743966"/>
              <a:gd name="connsiteX289" fmla="*/ 5514533 w 7444933"/>
              <a:gd name="connsiteY289" fmla="*/ 3762766 h 5743966"/>
              <a:gd name="connsiteX290" fmla="*/ 5501833 w 7444933"/>
              <a:gd name="connsiteY290" fmla="*/ 3699266 h 5743966"/>
              <a:gd name="connsiteX291" fmla="*/ 5438333 w 7444933"/>
              <a:gd name="connsiteY291" fmla="*/ 3635766 h 5743966"/>
              <a:gd name="connsiteX292" fmla="*/ 5362133 w 7444933"/>
              <a:gd name="connsiteY292" fmla="*/ 3584966 h 5743966"/>
              <a:gd name="connsiteX293" fmla="*/ 5324033 w 7444933"/>
              <a:gd name="connsiteY293" fmla="*/ 3546866 h 5743966"/>
              <a:gd name="connsiteX294" fmla="*/ 5285933 w 7444933"/>
              <a:gd name="connsiteY294" fmla="*/ 3521466 h 5743966"/>
              <a:gd name="connsiteX295" fmla="*/ 5349433 w 7444933"/>
              <a:gd name="connsiteY295" fmla="*/ 3457966 h 5743966"/>
              <a:gd name="connsiteX296" fmla="*/ 5501833 w 7444933"/>
              <a:gd name="connsiteY296" fmla="*/ 3445266 h 5743966"/>
              <a:gd name="connsiteX297" fmla="*/ 5628833 w 7444933"/>
              <a:gd name="connsiteY297" fmla="*/ 3419866 h 5743966"/>
              <a:gd name="connsiteX298" fmla="*/ 5908233 w 7444933"/>
              <a:gd name="connsiteY298" fmla="*/ 3394466 h 5743966"/>
              <a:gd name="connsiteX299" fmla="*/ 6086033 w 7444933"/>
              <a:gd name="connsiteY299" fmla="*/ 3407166 h 5743966"/>
              <a:gd name="connsiteX300" fmla="*/ 6200333 w 7444933"/>
              <a:gd name="connsiteY300" fmla="*/ 3457966 h 5743966"/>
              <a:gd name="connsiteX301" fmla="*/ 6251133 w 7444933"/>
              <a:gd name="connsiteY301" fmla="*/ 3483366 h 5743966"/>
              <a:gd name="connsiteX302" fmla="*/ 6276533 w 7444933"/>
              <a:gd name="connsiteY302" fmla="*/ 3521466 h 5743966"/>
              <a:gd name="connsiteX303" fmla="*/ 6314633 w 7444933"/>
              <a:gd name="connsiteY303" fmla="*/ 3534166 h 5743966"/>
              <a:gd name="connsiteX304" fmla="*/ 6340033 w 7444933"/>
              <a:gd name="connsiteY304" fmla="*/ 4232666 h 5743966"/>
              <a:gd name="connsiteX305" fmla="*/ 6340033 w 7444933"/>
              <a:gd name="connsiteY305" fmla="*/ 4232666 h 5743966"/>
              <a:gd name="connsiteX306" fmla="*/ 6365433 w 7444933"/>
              <a:gd name="connsiteY306" fmla="*/ 4385066 h 5743966"/>
              <a:gd name="connsiteX307" fmla="*/ 6378133 w 7444933"/>
              <a:gd name="connsiteY307" fmla="*/ 4435866 h 5743966"/>
              <a:gd name="connsiteX308" fmla="*/ 6403533 w 7444933"/>
              <a:gd name="connsiteY308" fmla="*/ 4575566 h 5743966"/>
              <a:gd name="connsiteX309" fmla="*/ 6428933 w 7444933"/>
              <a:gd name="connsiteY309" fmla="*/ 4664466 h 5743966"/>
              <a:gd name="connsiteX310" fmla="*/ 6454333 w 7444933"/>
              <a:gd name="connsiteY310" fmla="*/ 4702566 h 5743966"/>
              <a:gd name="connsiteX311" fmla="*/ 6467033 w 7444933"/>
              <a:gd name="connsiteY311" fmla="*/ 4740666 h 5743966"/>
              <a:gd name="connsiteX312" fmla="*/ 6441633 w 7444933"/>
              <a:gd name="connsiteY312" fmla="*/ 4626366 h 5743966"/>
              <a:gd name="connsiteX313" fmla="*/ 6428933 w 7444933"/>
              <a:gd name="connsiteY313" fmla="*/ 4448566 h 5743966"/>
              <a:gd name="connsiteX314" fmla="*/ 6403533 w 7444933"/>
              <a:gd name="connsiteY314" fmla="*/ 4334266 h 5743966"/>
              <a:gd name="connsiteX315" fmla="*/ 6378133 w 7444933"/>
              <a:gd name="connsiteY315" fmla="*/ 4194566 h 5743966"/>
              <a:gd name="connsiteX316" fmla="*/ 6390833 w 7444933"/>
              <a:gd name="connsiteY316" fmla="*/ 3750066 h 5743966"/>
              <a:gd name="connsiteX317" fmla="*/ 6416233 w 7444933"/>
              <a:gd name="connsiteY317" fmla="*/ 3711966 h 5743966"/>
              <a:gd name="connsiteX318" fmla="*/ 6492433 w 7444933"/>
              <a:gd name="connsiteY318" fmla="*/ 3635766 h 5743966"/>
              <a:gd name="connsiteX319" fmla="*/ 6581333 w 7444933"/>
              <a:gd name="connsiteY319" fmla="*/ 3546866 h 5743966"/>
              <a:gd name="connsiteX320" fmla="*/ 6619433 w 7444933"/>
              <a:gd name="connsiteY320" fmla="*/ 3521466 h 5743966"/>
              <a:gd name="connsiteX321" fmla="*/ 7241733 w 7444933"/>
              <a:gd name="connsiteY321" fmla="*/ 3508766 h 5743966"/>
              <a:gd name="connsiteX322" fmla="*/ 7381433 w 7444933"/>
              <a:gd name="connsiteY322" fmla="*/ 3496066 h 5743966"/>
              <a:gd name="connsiteX323" fmla="*/ 7419533 w 7444933"/>
              <a:gd name="connsiteY323" fmla="*/ 3483366 h 5743966"/>
              <a:gd name="connsiteX324" fmla="*/ 7444933 w 7444933"/>
              <a:gd name="connsiteY324" fmla="*/ 3445266 h 5743966"/>
              <a:gd name="connsiteX325" fmla="*/ 7152833 w 7444933"/>
              <a:gd name="connsiteY325" fmla="*/ 3419866 h 5743966"/>
              <a:gd name="connsiteX326" fmla="*/ 7114733 w 7444933"/>
              <a:gd name="connsiteY326" fmla="*/ 3407166 h 5743966"/>
              <a:gd name="connsiteX327" fmla="*/ 7013133 w 7444933"/>
              <a:gd name="connsiteY327" fmla="*/ 3381766 h 5743966"/>
              <a:gd name="connsiteX328" fmla="*/ 6873433 w 7444933"/>
              <a:gd name="connsiteY328" fmla="*/ 3343666 h 5743966"/>
              <a:gd name="connsiteX329" fmla="*/ 6784533 w 7444933"/>
              <a:gd name="connsiteY329" fmla="*/ 3318266 h 5743966"/>
              <a:gd name="connsiteX330" fmla="*/ 6733733 w 7444933"/>
              <a:gd name="connsiteY330" fmla="*/ 3305566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33033 w 7444933"/>
              <a:gd name="connsiteY57" fmla="*/ 2822966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44133 w 7444933"/>
              <a:gd name="connsiteY111" fmla="*/ 4588266 h 5743966"/>
              <a:gd name="connsiteX112" fmla="*/ 1082233 w 7444933"/>
              <a:gd name="connsiteY112" fmla="*/ 4613666 h 5743966"/>
              <a:gd name="connsiteX113" fmla="*/ 1133033 w 7444933"/>
              <a:gd name="connsiteY113" fmla="*/ 4639066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01533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44133 w 7444933"/>
              <a:gd name="connsiteY111" fmla="*/ 4588266 h 5743966"/>
              <a:gd name="connsiteX112" fmla="*/ 1082233 w 7444933"/>
              <a:gd name="connsiteY112" fmla="*/ 4613666 h 5743966"/>
              <a:gd name="connsiteX113" fmla="*/ 1133033 w 7444933"/>
              <a:gd name="connsiteY113" fmla="*/ 4639066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01533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44133 w 7444933"/>
              <a:gd name="connsiteY111" fmla="*/ 4588266 h 5743966"/>
              <a:gd name="connsiteX112" fmla="*/ 1082233 w 7444933"/>
              <a:gd name="connsiteY112" fmla="*/ 4613666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01533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44133 w 7444933"/>
              <a:gd name="connsiteY111" fmla="*/ 4588266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01533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01533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126933 w 7444933"/>
              <a:gd name="connsiteY193" fmla="*/ 5134366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139633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165033 w 7444933"/>
              <a:gd name="connsiteY191" fmla="*/ 5058166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215833 w 7444933"/>
              <a:gd name="connsiteY190" fmla="*/ 4981966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36233 w 7444933"/>
              <a:gd name="connsiteY59" fmla="*/ 27594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98133 w 7444933"/>
              <a:gd name="connsiteY58" fmla="*/ 2772166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7633 w 7444933"/>
              <a:gd name="connsiteY125" fmla="*/ 505816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5007366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83833 w 7444933"/>
              <a:gd name="connsiteY127" fmla="*/ 4994666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60033 w 7444933"/>
              <a:gd name="connsiteY128" fmla="*/ 4943866 h 5743966"/>
              <a:gd name="connsiteX129" fmla="*/ 1298133 w 7444933"/>
              <a:gd name="connsiteY129" fmla="*/ 4918466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60033 w 7444933"/>
              <a:gd name="connsiteY128" fmla="*/ 4943866 h 5743966"/>
              <a:gd name="connsiteX129" fmla="*/ 1298133 w 7444933"/>
              <a:gd name="connsiteY129" fmla="*/ 4837504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36233 w 7444933"/>
              <a:gd name="connsiteY130" fmla="*/ 48930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45758 w 7444933"/>
              <a:gd name="connsiteY130" fmla="*/ 4854966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399733 w 7444933"/>
              <a:gd name="connsiteY131" fmla="*/ 484226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75933 w 7444933"/>
              <a:gd name="connsiteY132" fmla="*/ 4791466 h 5743966"/>
              <a:gd name="connsiteX133" fmla="*/ 1514033 w 7444933"/>
              <a:gd name="connsiteY133" fmla="*/ 47660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75933 w 7444933"/>
              <a:gd name="connsiteY132" fmla="*/ 4791466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39633 w 7444933"/>
              <a:gd name="connsiteY195" fmla="*/ 5388366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92020 w 7444933"/>
              <a:gd name="connsiteY195" fmla="*/ 5364553 h 5743966"/>
              <a:gd name="connsiteX196" fmla="*/ 3152333 w 7444933"/>
              <a:gd name="connsiteY196" fmla="*/ 542646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184660 w 7444933"/>
              <a:gd name="connsiteY194" fmla="*/ 522326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28533 w 7444933"/>
              <a:gd name="connsiteY193" fmla="*/ 5143602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259706 w 7444933"/>
              <a:gd name="connsiteY192" fmla="*/ 5096266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66933 w 7444933"/>
              <a:gd name="connsiteY283" fmla="*/ 39913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717733 w 7444933"/>
              <a:gd name="connsiteY282" fmla="*/ 4067566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730433 w 7444933"/>
              <a:gd name="connsiteY281" fmla="*/ 4143766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743133 w 7444933"/>
              <a:gd name="connsiteY280" fmla="*/ 4677166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730433 w 7444933"/>
              <a:gd name="connsiteY279" fmla="*/ 4715266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705033 w 7444933"/>
              <a:gd name="connsiteY278" fmla="*/ 4791466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66933 w 7444933"/>
              <a:gd name="connsiteY277" fmla="*/ 4893066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733733 w 7444933"/>
              <a:gd name="connsiteY329" fmla="*/ 3305566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84533 w 7444933"/>
              <a:gd name="connsiteY328" fmla="*/ 3318266 h 5743966"/>
              <a:gd name="connsiteX329" fmla="*/ 6552758 w 7444933"/>
              <a:gd name="connsiteY329" fmla="*/ 3386528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073333 w 7444933"/>
              <a:gd name="connsiteY330" fmla="*/ 3292866 h 5743966"/>
              <a:gd name="connsiteX331" fmla="*/ 5933633 w 7444933"/>
              <a:gd name="connsiteY331" fmla="*/ 3254766 h 5743966"/>
              <a:gd name="connsiteX332" fmla="*/ 5882833 w 7444933"/>
              <a:gd name="connsiteY332" fmla="*/ 3242066 h 5743966"/>
              <a:gd name="connsiteX333" fmla="*/ 5844733 w 7444933"/>
              <a:gd name="connsiteY333" fmla="*/ 3229366 h 5743966"/>
              <a:gd name="connsiteX334" fmla="*/ 5412933 w 7444933"/>
              <a:gd name="connsiteY334" fmla="*/ 3216666 h 5743966"/>
              <a:gd name="connsiteX335" fmla="*/ 5298633 w 7444933"/>
              <a:gd name="connsiteY335" fmla="*/ 3191266 h 5743966"/>
              <a:gd name="connsiteX336" fmla="*/ 5222433 w 7444933"/>
              <a:gd name="connsiteY336" fmla="*/ 3165866 h 5743966"/>
              <a:gd name="connsiteX337" fmla="*/ 5184333 w 7444933"/>
              <a:gd name="connsiteY337" fmla="*/ 3153166 h 5743966"/>
              <a:gd name="connsiteX338" fmla="*/ 5146233 w 7444933"/>
              <a:gd name="connsiteY338" fmla="*/ 3140466 h 5743966"/>
              <a:gd name="connsiteX339" fmla="*/ 5108133 w 7444933"/>
              <a:gd name="connsiteY339" fmla="*/ 3115066 h 5743966"/>
              <a:gd name="connsiteX340" fmla="*/ 5070033 w 7444933"/>
              <a:gd name="connsiteY340" fmla="*/ 3102366 h 5743966"/>
              <a:gd name="connsiteX341" fmla="*/ 5019233 w 7444933"/>
              <a:gd name="connsiteY341" fmla="*/ 3076966 h 5743966"/>
              <a:gd name="connsiteX342" fmla="*/ 4981133 w 7444933"/>
              <a:gd name="connsiteY342" fmla="*/ 3051566 h 5743966"/>
              <a:gd name="connsiteX343" fmla="*/ 4943033 w 7444933"/>
              <a:gd name="connsiteY343" fmla="*/ 3038866 h 5743966"/>
              <a:gd name="connsiteX344" fmla="*/ 4866833 w 7444933"/>
              <a:gd name="connsiteY344" fmla="*/ 2988066 h 5743966"/>
              <a:gd name="connsiteX345" fmla="*/ 4828733 w 7444933"/>
              <a:gd name="connsiteY345" fmla="*/ 2962666 h 5743966"/>
              <a:gd name="connsiteX346" fmla="*/ 4701733 w 7444933"/>
              <a:gd name="connsiteY346" fmla="*/ 2924566 h 5743966"/>
              <a:gd name="connsiteX347" fmla="*/ 4663633 w 7444933"/>
              <a:gd name="connsiteY347" fmla="*/ 2911866 h 5743966"/>
              <a:gd name="connsiteX348" fmla="*/ 4574733 w 7444933"/>
              <a:gd name="connsiteY348" fmla="*/ 2899166 h 5743966"/>
              <a:gd name="connsiteX349" fmla="*/ 4549333 w 7444933"/>
              <a:gd name="connsiteY349" fmla="*/ 2797566 h 5743966"/>
              <a:gd name="connsiteX350" fmla="*/ 4587433 w 7444933"/>
              <a:gd name="connsiteY350" fmla="*/ 2543566 h 5743966"/>
              <a:gd name="connsiteX351" fmla="*/ 4562033 w 7444933"/>
              <a:gd name="connsiteY351" fmla="*/ 2454666 h 5743966"/>
              <a:gd name="connsiteX352" fmla="*/ 4498533 w 7444933"/>
              <a:gd name="connsiteY352" fmla="*/ 2365766 h 5743966"/>
              <a:gd name="connsiteX353" fmla="*/ 4460433 w 7444933"/>
              <a:gd name="connsiteY353" fmla="*/ 2251466 h 5743966"/>
              <a:gd name="connsiteX354" fmla="*/ 4447733 w 7444933"/>
              <a:gd name="connsiteY354" fmla="*/ 2213366 h 5743966"/>
              <a:gd name="connsiteX355" fmla="*/ 4447733 w 7444933"/>
              <a:gd name="connsiteY355" fmla="*/ 1972066 h 5743966"/>
              <a:gd name="connsiteX356" fmla="*/ 4473133 w 7444933"/>
              <a:gd name="connsiteY356" fmla="*/ 1933966 h 5743966"/>
              <a:gd name="connsiteX357" fmla="*/ 4523933 w 7444933"/>
              <a:gd name="connsiteY357" fmla="*/ 1857766 h 5743966"/>
              <a:gd name="connsiteX358" fmla="*/ 4587433 w 7444933"/>
              <a:gd name="connsiteY358" fmla="*/ 1806966 h 5743966"/>
              <a:gd name="connsiteX359" fmla="*/ 4625533 w 7444933"/>
              <a:gd name="connsiteY359" fmla="*/ 1768866 h 5743966"/>
              <a:gd name="connsiteX360" fmla="*/ 4663633 w 7444933"/>
              <a:gd name="connsiteY360" fmla="*/ 1756166 h 5743966"/>
              <a:gd name="connsiteX361" fmla="*/ 4714433 w 7444933"/>
              <a:gd name="connsiteY361" fmla="*/ 1730766 h 5743966"/>
              <a:gd name="connsiteX362" fmla="*/ 4841433 w 7444933"/>
              <a:gd name="connsiteY362" fmla="*/ 1641866 h 5743966"/>
              <a:gd name="connsiteX363" fmla="*/ 4930333 w 7444933"/>
              <a:gd name="connsiteY363" fmla="*/ 1603766 h 5743966"/>
              <a:gd name="connsiteX364" fmla="*/ 4993833 w 7444933"/>
              <a:gd name="connsiteY364" fmla="*/ 1578366 h 5743966"/>
              <a:gd name="connsiteX365" fmla="*/ 5057333 w 7444933"/>
              <a:gd name="connsiteY365" fmla="*/ 1565666 h 5743966"/>
              <a:gd name="connsiteX366" fmla="*/ 5108133 w 7444933"/>
              <a:gd name="connsiteY366" fmla="*/ 1552966 h 5743966"/>
              <a:gd name="connsiteX367" fmla="*/ 5146233 w 7444933"/>
              <a:gd name="connsiteY367" fmla="*/ 1527566 h 5743966"/>
              <a:gd name="connsiteX368" fmla="*/ 5349433 w 7444933"/>
              <a:gd name="connsiteY368" fmla="*/ 1502166 h 5743966"/>
              <a:gd name="connsiteX369" fmla="*/ 5552633 w 7444933"/>
              <a:gd name="connsiteY369" fmla="*/ 1502166 h 5743966"/>
              <a:gd name="connsiteX370" fmla="*/ 5590733 w 7444933"/>
              <a:gd name="connsiteY370" fmla="*/ 1514866 h 5743966"/>
              <a:gd name="connsiteX371" fmla="*/ 5666933 w 7444933"/>
              <a:gd name="connsiteY371" fmla="*/ 1578366 h 5743966"/>
              <a:gd name="connsiteX372" fmla="*/ 5705033 w 7444933"/>
              <a:gd name="connsiteY372" fmla="*/ 1654566 h 5743966"/>
              <a:gd name="connsiteX373" fmla="*/ 5730433 w 7444933"/>
              <a:gd name="connsiteY373" fmla="*/ 1756166 h 5743966"/>
              <a:gd name="connsiteX374" fmla="*/ 5717733 w 7444933"/>
              <a:gd name="connsiteY374" fmla="*/ 2162566 h 5743966"/>
              <a:gd name="connsiteX375" fmla="*/ 5666933 w 7444933"/>
              <a:gd name="connsiteY375" fmla="*/ 2276866 h 5743966"/>
              <a:gd name="connsiteX376" fmla="*/ 5590733 w 7444933"/>
              <a:gd name="connsiteY376" fmla="*/ 2378466 h 5743966"/>
              <a:gd name="connsiteX377" fmla="*/ 5552633 w 7444933"/>
              <a:gd name="connsiteY377" fmla="*/ 2454666 h 5743966"/>
              <a:gd name="connsiteX378" fmla="*/ 5514533 w 7444933"/>
              <a:gd name="connsiteY378" fmla="*/ 25054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447733 w 7444933"/>
              <a:gd name="connsiteY425" fmla="*/ 1552966 h 5743966"/>
              <a:gd name="connsiteX426" fmla="*/ 4409633 w 7444933"/>
              <a:gd name="connsiteY426" fmla="*/ 1565666 h 5743966"/>
              <a:gd name="connsiteX427" fmla="*/ 4371533 w 7444933"/>
              <a:gd name="connsiteY427" fmla="*/ 1578366 h 5743966"/>
              <a:gd name="connsiteX428" fmla="*/ 4282633 w 7444933"/>
              <a:gd name="connsiteY428" fmla="*/ 1616466 h 5743966"/>
              <a:gd name="connsiteX429" fmla="*/ 4231833 w 7444933"/>
              <a:gd name="connsiteY429" fmla="*/ 1667266 h 5743966"/>
              <a:gd name="connsiteX430" fmla="*/ 4130233 w 7444933"/>
              <a:gd name="connsiteY430" fmla="*/ 1718066 h 5743966"/>
              <a:gd name="connsiteX431" fmla="*/ 4054033 w 7444933"/>
              <a:gd name="connsiteY431" fmla="*/ 176886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85733 w 7444933"/>
              <a:gd name="connsiteY440" fmla="*/ 1387866 h 5743966"/>
              <a:gd name="connsiteX441" fmla="*/ 3774633 w 7444933"/>
              <a:gd name="connsiteY441" fmla="*/ 1286266 h 5743966"/>
              <a:gd name="connsiteX442" fmla="*/ 3838133 w 7444933"/>
              <a:gd name="connsiteY442" fmla="*/ 1197366 h 5743966"/>
              <a:gd name="connsiteX443" fmla="*/ 3876233 w 7444933"/>
              <a:gd name="connsiteY443" fmla="*/ 1171966 h 5743966"/>
              <a:gd name="connsiteX444" fmla="*/ 3952433 w 7444933"/>
              <a:gd name="connsiteY444" fmla="*/ 1095766 h 5743966"/>
              <a:gd name="connsiteX445" fmla="*/ 3952433 w 7444933"/>
              <a:gd name="connsiteY445" fmla="*/ 1095766 h 5743966"/>
              <a:gd name="connsiteX446" fmla="*/ 4028633 w 7444933"/>
              <a:gd name="connsiteY446" fmla="*/ 1032266 h 5743966"/>
              <a:gd name="connsiteX447" fmla="*/ 4130233 w 7444933"/>
              <a:gd name="connsiteY447" fmla="*/ 943366 h 5743966"/>
              <a:gd name="connsiteX448" fmla="*/ 4168333 w 7444933"/>
              <a:gd name="connsiteY448" fmla="*/ 917966 h 5743966"/>
              <a:gd name="connsiteX449" fmla="*/ 4193733 w 7444933"/>
              <a:gd name="connsiteY449" fmla="*/ 879866 h 5743966"/>
              <a:gd name="connsiteX450" fmla="*/ 4282633 w 7444933"/>
              <a:gd name="connsiteY450" fmla="*/ 816366 h 5743966"/>
              <a:gd name="connsiteX451" fmla="*/ 4333433 w 7444933"/>
              <a:gd name="connsiteY451" fmla="*/ 790966 h 5743966"/>
              <a:gd name="connsiteX452" fmla="*/ 4371533 w 7444933"/>
              <a:gd name="connsiteY452" fmla="*/ 765566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689033 w 7444933"/>
              <a:gd name="connsiteY460" fmla="*/ 2067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17808 w 7444933"/>
              <a:gd name="connsiteY330" fmla="*/ 3316679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32095 w 7444933"/>
              <a:gd name="connsiteY330" fmla="*/ 33643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58433 w 7444933"/>
              <a:gd name="connsiteY40" fmla="*/ 2492766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74308 w 7444933"/>
              <a:gd name="connsiteY40" fmla="*/ 2534041 h 5743966"/>
              <a:gd name="connsiteX41" fmla="*/ 1018733 w 7444933"/>
              <a:gd name="connsiteY41" fmla="*/ 25181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72733 w 7444933"/>
              <a:gd name="connsiteY39" fmla="*/ 244196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298133 w 7444933"/>
              <a:gd name="connsiteY38" fmla="*/ 2403866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374333 w 7444933"/>
              <a:gd name="connsiteY37" fmla="*/ 23276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399733 w 7444933"/>
              <a:gd name="connsiteY36" fmla="*/ 22895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552133 w 7444933"/>
              <a:gd name="connsiteY35" fmla="*/ 2162566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641033 w 7444933"/>
              <a:gd name="connsiteY34" fmla="*/ 209906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71233 w 7444933"/>
              <a:gd name="connsiteY33" fmla="*/ 2086366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929958 w 7444933"/>
              <a:gd name="connsiteY33" fmla="*/ 2137166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47433 w 7444933"/>
              <a:gd name="connsiteY32" fmla="*/ 2111766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774633 w 7444933"/>
              <a:gd name="connsiteY442" fmla="*/ 1286266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85733 w 7444933"/>
              <a:gd name="connsiteY441" fmla="*/ 1387866 h 5743966"/>
              <a:gd name="connsiteX442" fmla="*/ 3673033 w 7444933"/>
              <a:gd name="connsiteY442" fmla="*/ 1232291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838133 w 7444933"/>
              <a:gd name="connsiteY443" fmla="*/ 11973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76233 w 7444933"/>
              <a:gd name="connsiteY444" fmla="*/ 117196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52433 w 7444933"/>
              <a:gd name="connsiteY446" fmla="*/ 10957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30233 w 7444933"/>
              <a:gd name="connsiteY431" fmla="*/ 171806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74683 w 7444933"/>
              <a:gd name="connsiteY431" fmla="*/ 1800616 h 5743966"/>
              <a:gd name="connsiteX432" fmla="*/ 4054033 w 7444933"/>
              <a:gd name="connsiteY432" fmla="*/ 176886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31833 w 7444933"/>
              <a:gd name="connsiteY430" fmla="*/ 16672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282633 w 7444933"/>
              <a:gd name="connsiteY429" fmla="*/ 1616466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371533 w 7444933"/>
              <a:gd name="connsiteY428" fmla="*/ 15783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409633 w 7444933"/>
              <a:gd name="connsiteY427" fmla="*/ 156566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4477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689033 w 7444933"/>
              <a:gd name="connsiteY461" fmla="*/ 2067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549333 w 7444933"/>
              <a:gd name="connsiteY461" fmla="*/ 13691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3927033 w 7444933"/>
              <a:gd name="connsiteY446" fmla="*/ 1057666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028633 w 7444933"/>
              <a:gd name="connsiteY447" fmla="*/ 103226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130233 w 7444933"/>
              <a:gd name="connsiteY448" fmla="*/ 943366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168333 w 7444933"/>
              <a:gd name="connsiteY449" fmla="*/ 9179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193733 w 7444933"/>
              <a:gd name="connsiteY450" fmla="*/ 879866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282633 w 7444933"/>
              <a:gd name="connsiteY451" fmla="*/ 816366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333433 w 7444933"/>
              <a:gd name="connsiteY452" fmla="*/ 790966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371533 w 7444933"/>
              <a:gd name="connsiteY453" fmla="*/ 765566 h 5743966"/>
              <a:gd name="connsiteX454" fmla="*/ 4396933 w 7444933"/>
              <a:gd name="connsiteY454" fmla="*/ 727466 h 5743966"/>
              <a:gd name="connsiteX455" fmla="*/ 4435033 w 7444933"/>
              <a:gd name="connsiteY455" fmla="*/ 714766 h 5743966"/>
              <a:gd name="connsiteX456" fmla="*/ 4511233 w 7444933"/>
              <a:gd name="connsiteY456" fmla="*/ 663966 h 5743966"/>
              <a:gd name="connsiteX457" fmla="*/ 4511233 w 7444933"/>
              <a:gd name="connsiteY457" fmla="*/ 663966 h 5743966"/>
              <a:gd name="connsiteX458" fmla="*/ 4574733 w 7444933"/>
              <a:gd name="connsiteY458" fmla="*/ 587766 h 5743966"/>
              <a:gd name="connsiteX459" fmla="*/ 4663633 w 7444933"/>
              <a:gd name="connsiteY459" fmla="*/ 473466 h 5743966"/>
              <a:gd name="connsiteX460" fmla="*/ 4701733 w 7444933"/>
              <a:gd name="connsiteY460" fmla="*/ 333766 h 5743966"/>
              <a:gd name="connsiteX461" fmla="*/ 4714433 w 7444933"/>
              <a:gd name="connsiteY461" fmla="*/ 181366 h 5743966"/>
              <a:gd name="connsiteX462" fmla="*/ 4650933 w 7444933"/>
              <a:gd name="connsiteY462" fmla="*/ 282966 h 5743966"/>
              <a:gd name="connsiteX463" fmla="*/ 4600133 w 7444933"/>
              <a:gd name="connsiteY463" fmla="*/ 359166 h 5743966"/>
              <a:gd name="connsiteX464" fmla="*/ 4574733 w 7444933"/>
              <a:gd name="connsiteY464" fmla="*/ 397266 h 5743966"/>
              <a:gd name="connsiteX465" fmla="*/ 4498533 w 7444933"/>
              <a:gd name="connsiteY465" fmla="*/ 473466 h 5743966"/>
              <a:gd name="connsiteX466" fmla="*/ 4460433 w 7444933"/>
              <a:gd name="connsiteY466" fmla="*/ 511566 h 5743966"/>
              <a:gd name="connsiteX467" fmla="*/ 4384233 w 7444933"/>
              <a:gd name="connsiteY467" fmla="*/ 562366 h 5743966"/>
              <a:gd name="connsiteX468" fmla="*/ 4346133 w 7444933"/>
              <a:gd name="connsiteY468" fmla="*/ 587766 h 5743966"/>
              <a:gd name="connsiteX469" fmla="*/ 4308033 w 7444933"/>
              <a:gd name="connsiteY469" fmla="*/ 600466 h 5743966"/>
              <a:gd name="connsiteX470" fmla="*/ 4269933 w 7444933"/>
              <a:gd name="connsiteY470" fmla="*/ 625866 h 5743966"/>
              <a:gd name="connsiteX471" fmla="*/ 4219133 w 7444933"/>
              <a:gd name="connsiteY471" fmla="*/ 638566 h 5743966"/>
              <a:gd name="connsiteX472" fmla="*/ 4168333 w 7444933"/>
              <a:gd name="connsiteY472" fmla="*/ 663966 h 5743966"/>
              <a:gd name="connsiteX473" fmla="*/ 4130233 w 7444933"/>
              <a:gd name="connsiteY473" fmla="*/ 676666 h 5743966"/>
              <a:gd name="connsiteX474" fmla="*/ 4092133 w 7444933"/>
              <a:gd name="connsiteY474" fmla="*/ 702066 h 5743966"/>
              <a:gd name="connsiteX475" fmla="*/ 3965133 w 7444933"/>
              <a:gd name="connsiteY475" fmla="*/ 727466 h 5743966"/>
              <a:gd name="connsiteX476" fmla="*/ 3850833 w 7444933"/>
              <a:gd name="connsiteY476" fmla="*/ 765566 h 5743966"/>
              <a:gd name="connsiteX477" fmla="*/ 3812733 w 7444933"/>
              <a:gd name="connsiteY477" fmla="*/ 790966 h 5743966"/>
              <a:gd name="connsiteX478" fmla="*/ 3736533 w 7444933"/>
              <a:gd name="connsiteY478" fmla="*/ 816366 h 5743966"/>
              <a:gd name="connsiteX479" fmla="*/ 3698433 w 7444933"/>
              <a:gd name="connsiteY479" fmla="*/ 829066 h 5743966"/>
              <a:gd name="connsiteX480" fmla="*/ 3660333 w 7444933"/>
              <a:gd name="connsiteY480" fmla="*/ 841766 h 5743966"/>
              <a:gd name="connsiteX481" fmla="*/ 3622233 w 7444933"/>
              <a:gd name="connsiteY481" fmla="*/ 867166 h 5743966"/>
              <a:gd name="connsiteX482" fmla="*/ 3584133 w 7444933"/>
              <a:gd name="connsiteY482" fmla="*/ 879866 h 5743966"/>
              <a:gd name="connsiteX483" fmla="*/ 3507933 w 7444933"/>
              <a:gd name="connsiteY483" fmla="*/ 930666 h 5743966"/>
              <a:gd name="connsiteX484" fmla="*/ 3469833 w 7444933"/>
              <a:gd name="connsiteY484" fmla="*/ 956066 h 5743966"/>
              <a:gd name="connsiteX485" fmla="*/ 3431733 w 7444933"/>
              <a:gd name="connsiteY485" fmla="*/ 994166 h 5743966"/>
              <a:gd name="connsiteX486" fmla="*/ 3368233 w 7444933"/>
              <a:gd name="connsiteY486" fmla="*/ 1108466 h 5743966"/>
              <a:gd name="connsiteX487" fmla="*/ 3330133 w 7444933"/>
              <a:gd name="connsiteY487" fmla="*/ 1197366 h 5743966"/>
              <a:gd name="connsiteX488" fmla="*/ 3317433 w 7444933"/>
              <a:gd name="connsiteY488" fmla="*/ 1298966 h 5743966"/>
              <a:gd name="connsiteX489" fmla="*/ 3304733 w 7444933"/>
              <a:gd name="connsiteY489" fmla="*/ 1349766 h 5743966"/>
              <a:gd name="connsiteX490" fmla="*/ 3279333 w 7444933"/>
              <a:gd name="connsiteY490" fmla="*/ 1629166 h 5743966"/>
              <a:gd name="connsiteX491" fmla="*/ 3228533 w 7444933"/>
              <a:gd name="connsiteY491" fmla="*/ 1718066 h 5743966"/>
              <a:gd name="connsiteX492" fmla="*/ 3114233 w 7444933"/>
              <a:gd name="connsiteY492" fmla="*/ 1629166 h 5743966"/>
              <a:gd name="connsiteX493" fmla="*/ 3057661 w 7444933"/>
              <a:gd name="connsiteY493" fmla="*/ 1558739 h 5743966"/>
              <a:gd name="connsiteX494" fmla="*/ 3001088 w 7444933"/>
              <a:gd name="connsiteY494" fmla="*/ 1464066 h 5743966"/>
              <a:gd name="connsiteX495" fmla="*/ 2924887 w 7444933"/>
              <a:gd name="connsiteY495" fmla="*/ 1302430 h 5743966"/>
              <a:gd name="connsiteX496" fmla="*/ 2867160 w 7444933"/>
              <a:gd name="connsiteY496" fmla="*/ 1206602 h 5743966"/>
              <a:gd name="connsiteX497" fmla="*/ 2781724 w 7444933"/>
              <a:gd name="connsiteY497" fmla="*/ 1041502 h 5743966"/>
              <a:gd name="connsiteX498" fmla="*/ 2657033 w 7444933"/>
              <a:gd name="connsiteY498" fmla="*/ 846384 h 5743966"/>
              <a:gd name="connsiteX499" fmla="*/ 2556587 w 7444933"/>
              <a:gd name="connsiteY499" fmla="*/ 704376 h 5743966"/>
              <a:gd name="connsiteX500" fmla="*/ 2436515 w 7444933"/>
              <a:gd name="connsiteY500" fmla="*/ 539275 h 5743966"/>
              <a:gd name="connsiteX501" fmla="*/ 2315287 w 7444933"/>
              <a:gd name="connsiteY501" fmla="*/ 378794 h 5743966"/>
              <a:gd name="connsiteX502" fmla="*/ 2227542 w 7444933"/>
              <a:gd name="connsiteY502" fmla="*/ 280657 h 5743966"/>
              <a:gd name="connsiteX503" fmla="*/ 2114397 w 7444933"/>
              <a:gd name="connsiteY503" fmla="*/ 168666 h 5743966"/>
              <a:gd name="connsiteX504" fmla="*/ 1982779 w 7444933"/>
              <a:gd name="connsiteY504" fmla="*/ 10494 h 5743966"/>
              <a:gd name="connsiteX505" fmla="*/ 1755333 w 7444933"/>
              <a:gd name="connsiteY50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396933 w 7444933"/>
              <a:gd name="connsiteY453" fmla="*/ 727466 h 5743966"/>
              <a:gd name="connsiteX454" fmla="*/ 4435033 w 7444933"/>
              <a:gd name="connsiteY454" fmla="*/ 714766 h 5743966"/>
              <a:gd name="connsiteX455" fmla="*/ 4511233 w 7444933"/>
              <a:gd name="connsiteY455" fmla="*/ 663966 h 5743966"/>
              <a:gd name="connsiteX456" fmla="*/ 4511233 w 7444933"/>
              <a:gd name="connsiteY456" fmla="*/ 663966 h 5743966"/>
              <a:gd name="connsiteX457" fmla="*/ 4574733 w 7444933"/>
              <a:gd name="connsiteY457" fmla="*/ 587766 h 5743966"/>
              <a:gd name="connsiteX458" fmla="*/ 4663633 w 7444933"/>
              <a:gd name="connsiteY458" fmla="*/ 473466 h 5743966"/>
              <a:gd name="connsiteX459" fmla="*/ 4701733 w 7444933"/>
              <a:gd name="connsiteY459" fmla="*/ 333766 h 5743966"/>
              <a:gd name="connsiteX460" fmla="*/ 4714433 w 7444933"/>
              <a:gd name="connsiteY460" fmla="*/ 181366 h 5743966"/>
              <a:gd name="connsiteX461" fmla="*/ 4650933 w 7444933"/>
              <a:gd name="connsiteY461" fmla="*/ 282966 h 5743966"/>
              <a:gd name="connsiteX462" fmla="*/ 4600133 w 7444933"/>
              <a:gd name="connsiteY462" fmla="*/ 359166 h 5743966"/>
              <a:gd name="connsiteX463" fmla="*/ 4574733 w 7444933"/>
              <a:gd name="connsiteY463" fmla="*/ 397266 h 5743966"/>
              <a:gd name="connsiteX464" fmla="*/ 4498533 w 7444933"/>
              <a:gd name="connsiteY464" fmla="*/ 473466 h 5743966"/>
              <a:gd name="connsiteX465" fmla="*/ 4460433 w 7444933"/>
              <a:gd name="connsiteY465" fmla="*/ 511566 h 5743966"/>
              <a:gd name="connsiteX466" fmla="*/ 4384233 w 7444933"/>
              <a:gd name="connsiteY466" fmla="*/ 562366 h 5743966"/>
              <a:gd name="connsiteX467" fmla="*/ 4346133 w 7444933"/>
              <a:gd name="connsiteY467" fmla="*/ 587766 h 5743966"/>
              <a:gd name="connsiteX468" fmla="*/ 4308033 w 7444933"/>
              <a:gd name="connsiteY468" fmla="*/ 600466 h 5743966"/>
              <a:gd name="connsiteX469" fmla="*/ 4269933 w 7444933"/>
              <a:gd name="connsiteY469" fmla="*/ 625866 h 5743966"/>
              <a:gd name="connsiteX470" fmla="*/ 4219133 w 7444933"/>
              <a:gd name="connsiteY470" fmla="*/ 638566 h 5743966"/>
              <a:gd name="connsiteX471" fmla="*/ 4168333 w 7444933"/>
              <a:gd name="connsiteY471" fmla="*/ 663966 h 5743966"/>
              <a:gd name="connsiteX472" fmla="*/ 4130233 w 7444933"/>
              <a:gd name="connsiteY472" fmla="*/ 676666 h 5743966"/>
              <a:gd name="connsiteX473" fmla="*/ 4092133 w 7444933"/>
              <a:gd name="connsiteY473" fmla="*/ 702066 h 5743966"/>
              <a:gd name="connsiteX474" fmla="*/ 3965133 w 7444933"/>
              <a:gd name="connsiteY474" fmla="*/ 727466 h 5743966"/>
              <a:gd name="connsiteX475" fmla="*/ 3850833 w 7444933"/>
              <a:gd name="connsiteY475" fmla="*/ 765566 h 5743966"/>
              <a:gd name="connsiteX476" fmla="*/ 3812733 w 7444933"/>
              <a:gd name="connsiteY476" fmla="*/ 790966 h 5743966"/>
              <a:gd name="connsiteX477" fmla="*/ 3736533 w 7444933"/>
              <a:gd name="connsiteY477" fmla="*/ 816366 h 5743966"/>
              <a:gd name="connsiteX478" fmla="*/ 3698433 w 7444933"/>
              <a:gd name="connsiteY478" fmla="*/ 829066 h 5743966"/>
              <a:gd name="connsiteX479" fmla="*/ 3660333 w 7444933"/>
              <a:gd name="connsiteY479" fmla="*/ 841766 h 5743966"/>
              <a:gd name="connsiteX480" fmla="*/ 3622233 w 7444933"/>
              <a:gd name="connsiteY480" fmla="*/ 867166 h 5743966"/>
              <a:gd name="connsiteX481" fmla="*/ 3584133 w 7444933"/>
              <a:gd name="connsiteY481" fmla="*/ 879866 h 5743966"/>
              <a:gd name="connsiteX482" fmla="*/ 3507933 w 7444933"/>
              <a:gd name="connsiteY482" fmla="*/ 930666 h 5743966"/>
              <a:gd name="connsiteX483" fmla="*/ 3469833 w 7444933"/>
              <a:gd name="connsiteY483" fmla="*/ 956066 h 5743966"/>
              <a:gd name="connsiteX484" fmla="*/ 3431733 w 7444933"/>
              <a:gd name="connsiteY484" fmla="*/ 994166 h 5743966"/>
              <a:gd name="connsiteX485" fmla="*/ 3368233 w 7444933"/>
              <a:gd name="connsiteY485" fmla="*/ 1108466 h 5743966"/>
              <a:gd name="connsiteX486" fmla="*/ 3330133 w 7444933"/>
              <a:gd name="connsiteY486" fmla="*/ 1197366 h 5743966"/>
              <a:gd name="connsiteX487" fmla="*/ 3317433 w 7444933"/>
              <a:gd name="connsiteY487" fmla="*/ 1298966 h 5743966"/>
              <a:gd name="connsiteX488" fmla="*/ 3304733 w 7444933"/>
              <a:gd name="connsiteY488" fmla="*/ 1349766 h 5743966"/>
              <a:gd name="connsiteX489" fmla="*/ 3279333 w 7444933"/>
              <a:gd name="connsiteY489" fmla="*/ 1629166 h 5743966"/>
              <a:gd name="connsiteX490" fmla="*/ 3228533 w 7444933"/>
              <a:gd name="connsiteY490" fmla="*/ 1718066 h 5743966"/>
              <a:gd name="connsiteX491" fmla="*/ 3114233 w 7444933"/>
              <a:gd name="connsiteY491" fmla="*/ 1629166 h 5743966"/>
              <a:gd name="connsiteX492" fmla="*/ 3057661 w 7444933"/>
              <a:gd name="connsiteY492" fmla="*/ 1558739 h 5743966"/>
              <a:gd name="connsiteX493" fmla="*/ 3001088 w 7444933"/>
              <a:gd name="connsiteY493" fmla="*/ 1464066 h 5743966"/>
              <a:gd name="connsiteX494" fmla="*/ 2924887 w 7444933"/>
              <a:gd name="connsiteY494" fmla="*/ 1302430 h 5743966"/>
              <a:gd name="connsiteX495" fmla="*/ 2867160 w 7444933"/>
              <a:gd name="connsiteY495" fmla="*/ 1206602 h 5743966"/>
              <a:gd name="connsiteX496" fmla="*/ 2781724 w 7444933"/>
              <a:gd name="connsiteY496" fmla="*/ 1041502 h 5743966"/>
              <a:gd name="connsiteX497" fmla="*/ 2657033 w 7444933"/>
              <a:gd name="connsiteY497" fmla="*/ 846384 h 5743966"/>
              <a:gd name="connsiteX498" fmla="*/ 2556587 w 7444933"/>
              <a:gd name="connsiteY498" fmla="*/ 704376 h 5743966"/>
              <a:gd name="connsiteX499" fmla="*/ 2436515 w 7444933"/>
              <a:gd name="connsiteY499" fmla="*/ 539275 h 5743966"/>
              <a:gd name="connsiteX500" fmla="*/ 2315287 w 7444933"/>
              <a:gd name="connsiteY500" fmla="*/ 378794 h 5743966"/>
              <a:gd name="connsiteX501" fmla="*/ 2227542 w 7444933"/>
              <a:gd name="connsiteY501" fmla="*/ 280657 h 5743966"/>
              <a:gd name="connsiteX502" fmla="*/ 2114397 w 7444933"/>
              <a:gd name="connsiteY502" fmla="*/ 168666 h 5743966"/>
              <a:gd name="connsiteX503" fmla="*/ 1982779 w 7444933"/>
              <a:gd name="connsiteY503" fmla="*/ 10494 h 5743966"/>
              <a:gd name="connsiteX504" fmla="*/ 1755333 w 7444933"/>
              <a:gd name="connsiteY50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435033 w 7444933"/>
              <a:gd name="connsiteY453" fmla="*/ 714766 h 5743966"/>
              <a:gd name="connsiteX454" fmla="*/ 4511233 w 7444933"/>
              <a:gd name="connsiteY454" fmla="*/ 663966 h 5743966"/>
              <a:gd name="connsiteX455" fmla="*/ 4511233 w 7444933"/>
              <a:gd name="connsiteY455" fmla="*/ 663966 h 5743966"/>
              <a:gd name="connsiteX456" fmla="*/ 4574733 w 7444933"/>
              <a:gd name="connsiteY456" fmla="*/ 587766 h 5743966"/>
              <a:gd name="connsiteX457" fmla="*/ 4663633 w 7444933"/>
              <a:gd name="connsiteY457" fmla="*/ 47346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511233 w 7444933"/>
              <a:gd name="connsiteY454" fmla="*/ 663966 h 5743966"/>
              <a:gd name="connsiteX455" fmla="*/ 4511233 w 7444933"/>
              <a:gd name="connsiteY455" fmla="*/ 663966 h 5743966"/>
              <a:gd name="connsiteX456" fmla="*/ 4574733 w 7444933"/>
              <a:gd name="connsiteY456" fmla="*/ 587766 h 5743966"/>
              <a:gd name="connsiteX457" fmla="*/ 4663633 w 7444933"/>
              <a:gd name="connsiteY457" fmla="*/ 47346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511233 w 7444933"/>
              <a:gd name="connsiteY454" fmla="*/ 663966 h 5743966"/>
              <a:gd name="connsiteX455" fmla="*/ 4628708 w 7444933"/>
              <a:gd name="connsiteY455" fmla="*/ 1117991 h 5743966"/>
              <a:gd name="connsiteX456" fmla="*/ 4574733 w 7444933"/>
              <a:gd name="connsiteY456" fmla="*/ 587766 h 5743966"/>
              <a:gd name="connsiteX457" fmla="*/ 4663633 w 7444933"/>
              <a:gd name="connsiteY457" fmla="*/ 47346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74733 w 7444933"/>
              <a:gd name="connsiteY456" fmla="*/ 587766 h 5743966"/>
              <a:gd name="connsiteX457" fmla="*/ 4663633 w 7444933"/>
              <a:gd name="connsiteY457" fmla="*/ 47346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663633 w 7444933"/>
              <a:gd name="connsiteY457" fmla="*/ 47346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701733 w 7444933"/>
              <a:gd name="connsiteY458" fmla="*/ 333766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714433 w 7444933"/>
              <a:gd name="connsiteY459" fmla="*/ 181366 h 5743966"/>
              <a:gd name="connsiteX460" fmla="*/ 4650933 w 7444933"/>
              <a:gd name="connsiteY460" fmla="*/ 282966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714433 w 7444933"/>
              <a:gd name="connsiteY459" fmla="*/ 181366 h 5743966"/>
              <a:gd name="connsiteX460" fmla="*/ 4457258 w 7444933"/>
              <a:gd name="connsiteY460" fmla="*/ 902091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485833 w 7444933"/>
              <a:gd name="connsiteY459" fmla="*/ 924316 h 5743966"/>
              <a:gd name="connsiteX460" fmla="*/ 4457258 w 7444933"/>
              <a:gd name="connsiteY460" fmla="*/ 902091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485833 w 7444933"/>
              <a:gd name="connsiteY459" fmla="*/ 924316 h 5743966"/>
              <a:gd name="connsiteX460" fmla="*/ 4457258 w 7444933"/>
              <a:gd name="connsiteY460" fmla="*/ 902091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889391 h 5743966"/>
              <a:gd name="connsiteX459" fmla="*/ 4485833 w 7444933"/>
              <a:gd name="connsiteY459" fmla="*/ 924316 h 5743966"/>
              <a:gd name="connsiteX460" fmla="*/ 4457258 w 7444933"/>
              <a:gd name="connsiteY460" fmla="*/ 902091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36633 w 7444933"/>
              <a:gd name="connsiteY458" fmla="*/ 924316 h 5743966"/>
              <a:gd name="connsiteX459" fmla="*/ 4485833 w 7444933"/>
              <a:gd name="connsiteY459" fmla="*/ 924316 h 5743966"/>
              <a:gd name="connsiteX460" fmla="*/ 4457258 w 7444933"/>
              <a:gd name="connsiteY460" fmla="*/ 902091 h 5743966"/>
              <a:gd name="connsiteX461" fmla="*/ 4600133 w 7444933"/>
              <a:gd name="connsiteY461" fmla="*/ 359166 h 5743966"/>
              <a:gd name="connsiteX462" fmla="*/ 4574733 w 7444933"/>
              <a:gd name="connsiteY462" fmla="*/ 397266 h 5743966"/>
              <a:gd name="connsiteX463" fmla="*/ 4498533 w 7444933"/>
              <a:gd name="connsiteY463" fmla="*/ 473466 h 5743966"/>
              <a:gd name="connsiteX464" fmla="*/ 4460433 w 7444933"/>
              <a:gd name="connsiteY464" fmla="*/ 511566 h 5743966"/>
              <a:gd name="connsiteX465" fmla="*/ 4384233 w 7444933"/>
              <a:gd name="connsiteY465" fmla="*/ 562366 h 5743966"/>
              <a:gd name="connsiteX466" fmla="*/ 4346133 w 7444933"/>
              <a:gd name="connsiteY466" fmla="*/ 587766 h 5743966"/>
              <a:gd name="connsiteX467" fmla="*/ 4308033 w 7444933"/>
              <a:gd name="connsiteY467" fmla="*/ 600466 h 5743966"/>
              <a:gd name="connsiteX468" fmla="*/ 4269933 w 7444933"/>
              <a:gd name="connsiteY468" fmla="*/ 625866 h 5743966"/>
              <a:gd name="connsiteX469" fmla="*/ 4219133 w 7444933"/>
              <a:gd name="connsiteY469" fmla="*/ 638566 h 5743966"/>
              <a:gd name="connsiteX470" fmla="*/ 4168333 w 7444933"/>
              <a:gd name="connsiteY470" fmla="*/ 663966 h 5743966"/>
              <a:gd name="connsiteX471" fmla="*/ 4130233 w 7444933"/>
              <a:gd name="connsiteY471" fmla="*/ 676666 h 5743966"/>
              <a:gd name="connsiteX472" fmla="*/ 4092133 w 7444933"/>
              <a:gd name="connsiteY472" fmla="*/ 702066 h 5743966"/>
              <a:gd name="connsiteX473" fmla="*/ 3965133 w 7444933"/>
              <a:gd name="connsiteY473" fmla="*/ 727466 h 5743966"/>
              <a:gd name="connsiteX474" fmla="*/ 3850833 w 7444933"/>
              <a:gd name="connsiteY474" fmla="*/ 765566 h 5743966"/>
              <a:gd name="connsiteX475" fmla="*/ 3812733 w 7444933"/>
              <a:gd name="connsiteY475" fmla="*/ 790966 h 5743966"/>
              <a:gd name="connsiteX476" fmla="*/ 3736533 w 7444933"/>
              <a:gd name="connsiteY476" fmla="*/ 816366 h 5743966"/>
              <a:gd name="connsiteX477" fmla="*/ 3698433 w 7444933"/>
              <a:gd name="connsiteY477" fmla="*/ 829066 h 5743966"/>
              <a:gd name="connsiteX478" fmla="*/ 3660333 w 7444933"/>
              <a:gd name="connsiteY478" fmla="*/ 841766 h 5743966"/>
              <a:gd name="connsiteX479" fmla="*/ 3622233 w 7444933"/>
              <a:gd name="connsiteY479" fmla="*/ 867166 h 5743966"/>
              <a:gd name="connsiteX480" fmla="*/ 3584133 w 7444933"/>
              <a:gd name="connsiteY480" fmla="*/ 879866 h 5743966"/>
              <a:gd name="connsiteX481" fmla="*/ 3507933 w 7444933"/>
              <a:gd name="connsiteY481" fmla="*/ 930666 h 5743966"/>
              <a:gd name="connsiteX482" fmla="*/ 3469833 w 7444933"/>
              <a:gd name="connsiteY482" fmla="*/ 956066 h 5743966"/>
              <a:gd name="connsiteX483" fmla="*/ 3431733 w 7444933"/>
              <a:gd name="connsiteY483" fmla="*/ 994166 h 5743966"/>
              <a:gd name="connsiteX484" fmla="*/ 3368233 w 7444933"/>
              <a:gd name="connsiteY484" fmla="*/ 1108466 h 5743966"/>
              <a:gd name="connsiteX485" fmla="*/ 3330133 w 7444933"/>
              <a:gd name="connsiteY485" fmla="*/ 1197366 h 5743966"/>
              <a:gd name="connsiteX486" fmla="*/ 3317433 w 7444933"/>
              <a:gd name="connsiteY486" fmla="*/ 1298966 h 5743966"/>
              <a:gd name="connsiteX487" fmla="*/ 3304733 w 7444933"/>
              <a:gd name="connsiteY487" fmla="*/ 1349766 h 5743966"/>
              <a:gd name="connsiteX488" fmla="*/ 3279333 w 7444933"/>
              <a:gd name="connsiteY488" fmla="*/ 1629166 h 5743966"/>
              <a:gd name="connsiteX489" fmla="*/ 3228533 w 7444933"/>
              <a:gd name="connsiteY489" fmla="*/ 1718066 h 5743966"/>
              <a:gd name="connsiteX490" fmla="*/ 3114233 w 7444933"/>
              <a:gd name="connsiteY490" fmla="*/ 1629166 h 5743966"/>
              <a:gd name="connsiteX491" fmla="*/ 3057661 w 7444933"/>
              <a:gd name="connsiteY491" fmla="*/ 1558739 h 5743966"/>
              <a:gd name="connsiteX492" fmla="*/ 3001088 w 7444933"/>
              <a:gd name="connsiteY492" fmla="*/ 1464066 h 5743966"/>
              <a:gd name="connsiteX493" fmla="*/ 2924887 w 7444933"/>
              <a:gd name="connsiteY493" fmla="*/ 1302430 h 5743966"/>
              <a:gd name="connsiteX494" fmla="*/ 2867160 w 7444933"/>
              <a:gd name="connsiteY494" fmla="*/ 1206602 h 5743966"/>
              <a:gd name="connsiteX495" fmla="*/ 2781724 w 7444933"/>
              <a:gd name="connsiteY495" fmla="*/ 1041502 h 5743966"/>
              <a:gd name="connsiteX496" fmla="*/ 2657033 w 7444933"/>
              <a:gd name="connsiteY496" fmla="*/ 846384 h 5743966"/>
              <a:gd name="connsiteX497" fmla="*/ 2556587 w 7444933"/>
              <a:gd name="connsiteY497" fmla="*/ 704376 h 5743966"/>
              <a:gd name="connsiteX498" fmla="*/ 2436515 w 7444933"/>
              <a:gd name="connsiteY498" fmla="*/ 539275 h 5743966"/>
              <a:gd name="connsiteX499" fmla="*/ 2315287 w 7444933"/>
              <a:gd name="connsiteY499" fmla="*/ 378794 h 5743966"/>
              <a:gd name="connsiteX500" fmla="*/ 2227542 w 7444933"/>
              <a:gd name="connsiteY500" fmla="*/ 280657 h 5743966"/>
              <a:gd name="connsiteX501" fmla="*/ 2114397 w 7444933"/>
              <a:gd name="connsiteY501" fmla="*/ 168666 h 5743966"/>
              <a:gd name="connsiteX502" fmla="*/ 1982779 w 7444933"/>
              <a:gd name="connsiteY502" fmla="*/ 10494 h 5743966"/>
              <a:gd name="connsiteX503" fmla="*/ 1755333 w 7444933"/>
              <a:gd name="connsiteY50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36633 w 7444933"/>
              <a:gd name="connsiteY458" fmla="*/ 9243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2033 w 7444933"/>
              <a:gd name="connsiteY457" fmla="*/ 9116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596958 w 7444933"/>
              <a:gd name="connsiteY456" fmla="*/ 93384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28708 w 7444933"/>
              <a:gd name="connsiteY455" fmla="*/ 1117991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600133 w 7444933"/>
              <a:gd name="connsiteY460" fmla="*/ 35916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574733 w 7444933"/>
              <a:gd name="connsiteY461" fmla="*/ 39726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498533 w 7444933"/>
              <a:gd name="connsiteY462" fmla="*/ 473466 h 5743966"/>
              <a:gd name="connsiteX463" fmla="*/ 4460433 w 7444933"/>
              <a:gd name="connsiteY463" fmla="*/ 511566 h 5743966"/>
              <a:gd name="connsiteX464" fmla="*/ 4384233 w 7444933"/>
              <a:gd name="connsiteY464" fmla="*/ 562366 h 5743966"/>
              <a:gd name="connsiteX465" fmla="*/ 4346133 w 7444933"/>
              <a:gd name="connsiteY465" fmla="*/ 587766 h 5743966"/>
              <a:gd name="connsiteX466" fmla="*/ 4308033 w 7444933"/>
              <a:gd name="connsiteY466" fmla="*/ 600466 h 5743966"/>
              <a:gd name="connsiteX467" fmla="*/ 4269933 w 7444933"/>
              <a:gd name="connsiteY467" fmla="*/ 625866 h 5743966"/>
              <a:gd name="connsiteX468" fmla="*/ 4219133 w 7444933"/>
              <a:gd name="connsiteY468" fmla="*/ 638566 h 5743966"/>
              <a:gd name="connsiteX469" fmla="*/ 4168333 w 7444933"/>
              <a:gd name="connsiteY469" fmla="*/ 663966 h 5743966"/>
              <a:gd name="connsiteX470" fmla="*/ 4130233 w 7444933"/>
              <a:gd name="connsiteY470" fmla="*/ 676666 h 5743966"/>
              <a:gd name="connsiteX471" fmla="*/ 4092133 w 7444933"/>
              <a:gd name="connsiteY471" fmla="*/ 702066 h 5743966"/>
              <a:gd name="connsiteX472" fmla="*/ 3965133 w 7444933"/>
              <a:gd name="connsiteY472" fmla="*/ 727466 h 5743966"/>
              <a:gd name="connsiteX473" fmla="*/ 3850833 w 7444933"/>
              <a:gd name="connsiteY473" fmla="*/ 765566 h 5743966"/>
              <a:gd name="connsiteX474" fmla="*/ 3812733 w 7444933"/>
              <a:gd name="connsiteY474" fmla="*/ 790966 h 5743966"/>
              <a:gd name="connsiteX475" fmla="*/ 3736533 w 7444933"/>
              <a:gd name="connsiteY475" fmla="*/ 816366 h 5743966"/>
              <a:gd name="connsiteX476" fmla="*/ 3698433 w 7444933"/>
              <a:gd name="connsiteY476" fmla="*/ 829066 h 5743966"/>
              <a:gd name="connsiteX477" fmla="*/ 3660333 w 7444933"/>
              <a:gd name="connsiteY477" fmla="*/ 841766 h 5743966"/>
              <a:gd name="connsiteX478" fmla="*/ 3622233 w 7444933"/>
              <a:gd name="connsiteY478" fmla="*/ 867166 h 5743966"/>
              <a:gd name="connsiteX479" fmla="*/ 3584133 w 7444933"/>
              <a:gd name="connsiteY479" fmla="*/ 879866 h 5743966"/>
              <a:gd name="connsiteX480" fmla="*/ 3507933 w 7444933"/>
              <a:gd name="connsiteY480" fmla="*/ 930666 h 5743966"/>
              <a:gd name="connsiteX481" fmla="*/ 3469833 w 7444933"/>
              <a:gd name="connsiteY481" fmla="*/ 956066 h 5743966"/>
              <a:gd name="connsiteX482" fmla="*/ 3431733 w 7444933"/>
              <a:gd name="connsiteY482" fmla="*/ 994166 h 5743966"/>
              <a:gd name="connsiteX483" fmla="*/ 3368233 w 7444933"/>
              <a:gd name="connsiteY483" fmla="*/ 1108466 h 5743966"/>
              <a:gd name="connsiteX484" fmla="*/ 3330133 w 7444933"/>
              <a:gd name="connsiteY484" fmla="*/ 1197366 h 5743966"/>
              <a:gd name="connsiteX485" fmla="*/ 3317433 w 7444933"/>
              <a:gd name="connsiteY485" fmla="*/ 1298966 h 5743966"/>
              <a:gd name="connsiteX486" fmla="*/ 3304733 w 7444933"/>
              <a:gd name="connsiteY486" fmla="*/ 1349766 h 5743966"/>
              <a:gd name="connsiteX487" fmla="*/ 3279333 w 7444933"/>
              <a:gd name="connsiteY487" fmla="*/ 1629166 h 5743966"/>
              <a:gd name="connsiteX488" fmla="*/ 3228533 w 7444933"/>
              <a:gd name="connsiteY488" fmla="*/ 1718066 h 5743966"/>
              <a:gd name="connsiteX489" fmla="*/ 3114233 w 7444933"/>
              <a:gd name="connsiteY489" fmla="*/ 1629166 h 5743966"/>
              <a:gd name="connsiteX490" fmla="*/ 3057661 w 7444933"/>
              <a:gd name="connsiteY490" fmla="*/ 1558739 h 5743966"/>
              <a:gd name="connsiteX491" fmla="*/ 3001088 w 7444933"/>
              <a:gd name="connsiteY491" fmla="*/ 1464066 h 5743966"/>
              <a:gd name="connsiteX492" fmla="*/ 2924887 w 7444933"/>
              <a:gd name="connsiteY492" fmla="*/ 1302430 h 5743966"/>
              <a:gd name="connsiteX493" fmla="*/ 2867160 w 7444933"/>
              <a:gd name="connsiteY493" fmla="*/ 1206602 h 5743966"/>
              <a:gd name="connsiteX494" fmla="*/ 2781724 w 7444933"/>
              <a:gd name="connsiteY494" fmla="*/ 1041502 h 5743966"/>
              <a:gd name="connsiteX495" fmla="*/ 2657033 w 7444933"/>
              <a:gd name="connsiteY495" fmla="*/ 846384 h 5743966"/>
              <a:gd name="connsiteX496" fmla="*/ 2556587 w 7444933"/>
              <a:gd name="connsiteY496" fmla="*/ 704376 h 5743966"/>
              <a:gd name="connsiteX497" fmla="*/ 2436515 w 7444933"/>
              <a:gd name="connsiteY497" fmla="*/ 539275 h 5743966"/>
              <a:gd name="connsiteX498" fmla="*/ 2315287 w 7444933"/>
              <a:gd name="connsiteY498" fmla="*/ 378794 h 5743966"/>
              <a:gd name="connsiteX499" fmla="*/ 2227542 w 7444933"/>
              <a:gd name="connsiteY499" fmla="*/ 280657 h 5743966"/>
              <a:gd name="connsiteX500" fmla="*/ 2114397 w 7444933"/>
              <a:gd name="connsiteY500" fmla="*/ 168666 h 5743966"/>
              <a:gd name="connsiteX501" fmla="*/ 1982779 w 7444933"/>
              <a:gd name="connsiteY501" fmla="*/ 10494 h 5743966"/>
              <a:gd name="connsiteX502" fmla="*/ 1755333 w 7444933"/>
              <a:gd name="connsiteY50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460433 w 7444933"/>
              <a:gd name="connsiteY462" fmla="*/ 511566 h 5743966"/>
              <a:gd name="connsiteX463" fmla="*/ 4384233 w 7444933"/>
              <a:gd name="connsiteY463" fmla="*/ 562366 h 5743966"/>
              <a:gd name="connsiteX464" fmla="*/ 4346133 w 7444933"/>
              <a:gd name="connsiteY464" fmla="*/ 587766 h 5743966"/>
              <a:gd name="connsiteX465" fmla="*/ 4308033 w 7444933"/>
              <a:gd name="connsiteY465" fmla="*/ 600466 h 5743966"/>
              <a:gd name="connsiteX466" fmla="*/ 4269933 w 7444933"/>
              <a:gd name="connsiteY466" fmla="*/ 625866 h 5743966"/>
              <a:gd name="connsiteX467" fmla="*/ 4219133 w 7444933"/>
              <a:gd name="connsiteY467" fmla="*/ 638566 h 5743966"/>
              <a:gd name="connsiteX468" fmla="*/ 4168333 w 7444933"/>
              <a:gd name="connsiteY468" fmla="*/ 663966 h 5743966"/>
              <a:gd name="connsiteX469" fmla="*/ 4130233 w 7444933"/>
              <a:gd name="connsiteY469" fmla="*/ 676666 h 5743966"/>
              <a:gd name="connsiteX470" fmla="*/ 4092133 w 7444933"/>
              <a:gd name="connsiteY470" fmla="*/ 702066 h 5743966"/>
              <a:gd name="connsiteX471" fmla="*/ 3965133 w 7444933"/>
              <a:gd name="connsiteY471" fmla="*/ 727466 h 5743966"/>
              <a:gd name="connsiteX472" fmla="*/ 3850833 w 7444933"/>
              <a:gd name="connsiteY472" fmla="*/ 765566 h 5743966"/>
              <a:gd name="connsiteX473" fmla="*/ 3812733 w 7444933"/>
              <a:gd name="connsiteY473" fmla="*/ 790966 h 5743966"/>
              <a:gd name="connsiteX474" fmla="*/ 3736533 w 7444933"/>
              <a:gd name="connsiteY474" fmla="*/ 816366 h 5743966"/>
              <a:gd name="connsiteX475" fmla="*/ 3698433 w 7444933"/>
              <a:gd name="connsiteY475" fmla="*/ 829066 h 5743966"/>
              <a:gd name="connsiteX476" fmla="*/ 3660333 w 7444933"/>
              <a:gd name="connsiteY476" fmla="*/ 841766 h 5743966"/>
              <a:gd name="connsiteX477" fmla="*/ 3622233 w 7444933"/>
              <a:gd name="connsiteY477" fmla="*/ 867166 h 5743966"/>
              <a:gd name="connsiteX478" fmla="*/ 3584133 w 7444933"/>
              <a:gd name="connsiteY478" fmla="*/ 879866 h 5743966"/>
              <a:gd name="connsiteX479" fmla="*/ 3507933 w 7444933"/>
              <a:gd name="connsiteY479" fmla="*/ 930666 h 5743966"/>
              <a:gd name="connsiteX480" fmla="*/ 3469833 w 7444933"/>
              <a:gd name="connsiteY480" fmla="*/ 956066 h 5743966"/>
              <a:gd name="connsiteX481" fmla="*/ 3431733 w 7444933"/>
              <a:gd name="connsiteY481" fmla="*/ 994166 h 5743966"/>
              <a:gd name="connsiteX482" fmla="*/ 3368233 w 7444933"/>
              <a:gd name="connsiteY482" fmla="*/ 1108466 h 5743966"/>
              <a:gd name="connsiteX483" fmla="*/ 3330133 w 7444933"/>
              <a:gd name="connsiteY483" fmla="*/ 1197366 h 5743966"/>
              <a:gd name="connsiteX484" fmla="*/ 3317433 w 7444933"/>
              <a:gd name="connsiteY484" fmla="*/ 1298966 h 5743966"/>
              <a:gd name="connsiteX485" fmla="*/ 3304733 w 7444933"/>
              <a:gd name="connsiteY485" fmla="*/ 1349766 h 5743966"/>
              <a:gd name="connsiteX486" fmla="*/ 3279333 w 7444933"/>
              <a:gd name="connsiteY486" fmla="*/ 1629166 h 5743966"/>
              <a:gd name="connsiteX487" fmla="*/ 3228533 w 7444933"/>
              <a:gd name="connsiteY487" fmla="*/ 1718066 h 5743966"/>
              <a:gd name="connsiteX488" fmla="*/ 3114233 w 7444933"/>
              <a:gd name="connsiteY488" fmla="*/ 1629166 h 5743966"/>
              <a:gd name="connsiteX489" fmla="*/ 3057661 w 7444933"/>
              <a:gd name="connsiteY489" fmla="*/ 1558739 h 5743966"/>
              <a:gd name="connsiteX490" fmla="*/ 3001088 w 7444933"/>
              <a:gd name="connsiteY490" fmla="*/ 1464066 h 5743966"/>
              <a:gd name="connsiteX491" fmla="*/ 2924887 w 7444933"/>
              <a:gd name="connsiteY491" fmla="*/ 1302430 h 5743966"/>
              <a:gd name="connsiteX492" fmla="*/ 2867160 w 7444933"/>
              <a:gd name="connsiteY492" fmla="*/ 1206602 h 5743966"/>
              <a:gd name="connsiteX493" fmla="*/ 2781724 w 7444933"/>
              <a:gd name="connsiteY493" fmla="*/ 1041502 h 5743966"/>
              <a:gd name="connsiteX494" fmla="*/ 2657033 w 7444933"/>
              <a:gd name="connsiteY494" fmla="*/ 846384 h 5743966"/>
              <a:gd name="connsiteX495" fmla="*/ 2556587 w 7444933"/>
              <a:gd name="connsiteY495" fmla="*/ 704376 h 5743966"/>
              <a:gd name="connsiteX496" fmla="*/ 2436515 w 7444933"/>
              <a:gd name="connsiteY496" fmla="*/ 539275 h 5743966"/>
              <a:gd name="connsiteX497" fmla="*/ 2315287 w 7444933"/>
              <a:gd name="connsiteY497" fmla="*/ 378794 h 5743966"/>
              <a:gd name="connsiteX498" fmla="*/ 2227542 w 7444933"/>
              <a:gd name="connsiteY498" fmla="*/ 280657 h 5743966"/>
              <a:gd name="connsiteX499" fmla="*/ 2114397 w 7444933"/>
              <a:gd name="connsiteY499" fmla="*/ 168666 h 5743966"/>
              <a:gd name="connsiteX500" fmla="*/ 1982779 w 7444933"/>
              <a:gd name="connsiteY500" fmla="*/ 10494 h 5743966"/>
              <a:gd name="connsiteX501" fmla="*/ 1755333 w 7444933"/>
              <a:gd name="connsiteY50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384233 w 7444933"/>
              <a:gd name="connsiteY462" fmla="*/ 562366 h 5743966"/>
              <a:gd name="connsiteX463" fmla="*/ 4346133 w 7444933"/>
              <a:gd name="connsiteY463" fmla="*/ 587766 h 5743966"/>
              <a:gd name="connsiteX464" fmla="*/ 4308033 w 7444933"/>
              <a:gd name="connsiteY464" fmla="*/ 600466 h 5743966"/>
              <a:gd name="connsiteX465" fmla="*/ 4269933 w 7444933"/>
              <a:gd name="connsiteY465" fmla="*/ 625866 h 5743966"/>
              <a:gd name="connsiteX466" fmla="*/ 4219133 w 7444933"/>
              <a:gd name="connsiteY466" fmla="*/ 638566 h 5743966"/>
              <a:gd name="connsiteX467" fmla="*/ 4168333 w 7444933"/>
              <a:gd name="connsiteY467" fmla="*/ 663966 h 5743966"/>
              <a:gd name="connsiteX468" fmla="*/ 4130233 w 7444933"/>
              <a:gd name="connsiteY468" fmla="*/ 676666 h 5743966"/>
              <a:gd name="connsiteX469" fmla="*/ 4092133 w 7444933"/>
              <a:gd name="connsiteY469" fmla="*/ 702066 h 5743966"/>
              <a:gd name="connsiteX470" fmla="*/ 3965133 w 7444933"/>
              <a:gd name="connsiteY470" fmla="*/ 727466 h 5743966"/>
              <a:gd name="connsiteX471" fmla="*/ 3850833 w 7444933"/>
              <a:gd name="connsiteY471" fmla="*/ 765566 h 5743966"/>
              <a:gd name="connsiteX472" fmla="*/ 3812733 w 7444933"/>
              <a:gd name="connsiteY472" fmla="*/ 790966 h 5743966"/>
              <a:gd name="connsiteX473" fmla="*/ 3736533 w 7444933"/>
              <a:gd name="connsiteY473" fmla="*/ 816366 h 5743966"/>
              <a:gd name="connsiteX474" fmla="*/ 3698433 w 7444933"/>
              <a:gd name="connsiteY474" fmla="*/ 829066 h 5743966"/>
              <a:gd name="connsiteX475" fmla="*/ 3660333 w 7444933"/>
              <a:gd name="connsiteY475" fmla="*/ 841766 h 5743966"/>
              <a:gd name="connsiteX476" fmla="*/ 3622233 w 7444933"/>
              <a:gd name="connsiteY476" fmla="*/ 867166 h 5743966"/>
              <a:gd name="connsiteX477" fmla="*/ 3584133 w 7444933"/>
              <a:gd name="connsiteY477" fmla="*/ 879866 h 5743966"/>
              <a:gd name="connsiteX478" fmla="*/ 3507933 w 7444933"/>
              <a:gd name="connsiteY478" fmla="*/ 930666 h 5743966"/>
              <a:gd name="connsiteX479" fmla="*/ 3469833 w 7444933"/>
              <a:gd name="connsiteY479" fmla="*/ 956066 h 5743966"/>
              <a:gd name="connsiteX480" fmla="*/ 3431733 w 7444933"/>
              <a:gd name="connsiteY480" fmla="*/ 994166 h 5743966"/>
              <a:gd name="connsiteX481" fmla="*/ 3368233 w 7444933"/>
              <a:gd name="connsiteY481" fmla="*/ 1108466 h 5743966"/>
              <a:gd name="connsiteX482" fmla="*/ 3330133 w 7444933"/>
              <a:gd name="connsiteY482" fmla="*/ 1197366 h 5743966"/>
              <a:gd name="connsiteX483" fmla="*/ 3317433 w 7444933"/>
              <a:gd name="connsiteY483" fmla="*/ 1298966 h 5743966"/>
              <a:gd name="connsiteX484" fmla="*/ 3304733 w 7444933"/>
              <a:gd name="connsiteY484" fmla="*/ 1349766 h 5743966"/>
              <a:gd name="connsiteX485" fmla="*/ 3279333 w 7444933"/>
              <a:gd name="connsiteY485" fmla="*/ 1629166 h 5743966"/>
              <a:gd name="connsiteX486" fmla="*/ 3228533 w 7444933"/>
              <a:gd name="connsiteY486" fmla="*/ 1718066 h 5743966"/>
              <a:gd name="connsiteX487" fmla="*/ 3114233 w 7444933"/>
              <a:gd name="connsiteY487" fmla="*/ 1629166 h 5743966"/>
              <a:gd name="connsiteX488" fmla="*/ 3057661 w 7444933"/>
              <a:gd name="connsiteY488" fmla="*/ 1558739 h 5743966"/>
              <a:gd name="connsiteX489" fmla="*/ 3001088 w 7444933"/>
              <a:gd name="connsiteY489" fmla="*/ 1464066 h 5743966"/>
              <a:gd name="connsiteX490" fmla="*/ 2924887 w 7444933"/>
              <a:gd name="connsiteY490" fmla="*/ 1302430 h 5743966"/>
              <a:gd name="connsiteX491" fmla="*/ 2867160 w 7444933"/>
              <a:gd name="connsiteY491" fmla="*/ 1206602 h 5743966"/>
              <a:gd name="connsiteX492" fmla="*/ 2781724 w 7444933"/>
              <a:gd name="connsiteY492" fmla="*/ 1041502 h 5743966"/>
              <a:gd name="connsiteX493" fmla="*/ 2657033 w 7444933"/>
              <a:gd name="connsiteY493" fmla="*/ 846384 h 5743966"/>
              <a:gd name="connsiteX494" fmla="*/ 2556587 w 7444933"/>
              <a:gd name="connsiteY494" fmla="*/ 704376 h 5743966"/>
              <a:gd name="connsiteX495" fmla="*/ 2436515 w 7444933"/>
              <a:gd name="connsiteY495" fmla="*/ 539275 h 5743966"/>
              <a:gd name="connsiteX496" fmla="*/ 2315287 w 7444933"/>
              <a:gd name="connsiteY496" fmla="*/ 378794 h 5743966"/>
              <a:gd name="connsiteX497" fmla="*/ 2227542 w 7444933"/>
              <a:gd name="connsiteY497" fmla="*/ 280657 h 5743966"/>
              <a:gd name="connsiteX498" fmla="*/ 2114397 w 7444933"/>
              <a:gd name="connsiteY498" fmla="*/ 168666 h 5743966"/>
              <a:gd name="connsiteX499" fmla="*/ 1982779 w 7444933"/>
              <a:gd name="connsiteY499" fmla="*/ 10494 h 5743966"/>
              <a:gd name="connsiteX500" fmla="*/ 1755333 w 7444933"/>
              <a:gd name="connsiteY500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346133 w 7444933"/>
              <a:gd name="connsiteY462" fmla="*/ 587766 h 5743966"/>
              <a:gd name="connsiteX463" fmla="*/ 4308033 w 7444933"/>
              <a:gd name="connsiteY463" fmla="*/ 600466 h 5743966"/>
              <a:gd name="connsiteX464" fmla="*/ 4269933 w 7444933"/>
              <a:gd name="connsiteY464" fmla="*/ 625866 h 5743966"/>
              <a:gd name="connsiteX465" fmla="*/ 4219133 w 7444933"/>
              <a:gd name="connsiteY465" fmla="*/ 638566 h 5743966"/>
              <a:gd name="connsiteX466" fmla="*/ 4168333 w 7444933"/>
              <a:gd name="connsiteY466" fmla="*/ 663966 h 5743966"/>
              <a:gd name="connsiteX467" fmla="*/ 4130233 w 7444933"/>
              <a:gd name="connsiteY467" fmla="*/ 676666 h 5743966"/>
              <a:gd name="connsiteX468" fmla="*/ 4092133 w 7444933"/>
              <a:gd name="connsiteY468" fmla="*/ 702066 h 5743966"/>
              <a:gd name="connsiteX469" fmla="*/ 3965133 w 7444933"/>
              <a:gd name="connsiteY469" fmla="*/ 727466 h 5743966"/>
              <a:gd name="connsiteX470" fmla="*/ 3850833 w 7444933"/>
              <a:gd name="connsiteY470" fmla="*/ 765566 h 5743966"/>
              <a:gd name="connsiteX471" fmla="*/ 3812733 w 7444933"/>
              <a:gd name="connsiteY471" fmla="*/ 790966 h 5743966"/>
              <a:gd name="connsiteX472" fmla="*/ 3736533 w 7444933"/>
              <a:gd name="connsiteY472" fmla="*/ 816366 h 5743966"/>
              <a:gd name="connsiteX473" fmla="*/ 3698433 w 7444933"/>
              <a:gd name="connsiteY473" fmla="*/ 829066 h 5743966"/>
              <a:gd name="connsiteX474" fmla="*/ 3660333 w 7444933"/>
              <a:gd name="connsiteY474" fmla="*/ 841766 h 5743966"/>
              <a:gd name="connsiteX475" fmla="*/ 3622233 w 7444933"/>
              <a:gd name="connsiteY475" fmla="*/ 867166 h 5743966"/>
              <a:gd name="connsiteX476" fmla="*/ 3584133 w 7444933"/>
              <a:gd name="connsiteY476" fmla="*/ 879866 h 5743966"/>
              <a:gd name="connsiteX477" fmla="*/ 3507933 w 7444933"/>
              <a:gd name="connsiteY477" fmla="*/ 930666 h 5743966"/>
              <a:gd name="connsiteX478" fmla="*/ 3469833 w 7444933"/>
              <a:gd name="connsiteY478" fmla="*/ 956066 h 5743966"/>
              <a:gd name="connsiteX479" fmla="*/ 3431733 w 7444933"/>
              <a:gd name="connsiteY479" fmla="*/ 994166 h 5743966"/>
              <a:gd name="connsiteX480" fmla="*/ 3368233 w 7444933"/>
              <a:gd name="connsiteY480" fmla="*/ 1108466 h 5743966"/>
              <a:gd name="connsiteX481" fmla="*/ 3330133 w 7444933"/>
              <a:gd name="connsiteY481" fmla="*/ 1197366 h 5743966"/>
              <a:gd name="connsiteX482" fmla="*/ 3317433 w 7444933"/>
              <a:gd name="connsiteY482" fmla="*/ 1298966 h 5743966"/>
              <a:gd name="connsiteX483" fmla="*/ 3304733 w 7444933"/>
              <a:gd name="connsiteY483" fmla="*/ 1349766 h 5743966"/>
              <a:gd name="connsiteX484" fmla="*/ 3279333 w 7444933"/>
              <a:gd name="connsiteY484" fmla="*/ 1629166 h 5743966"/>
              <a:gd name="connsiteX485" fmla="*/ 3228533 w 7444933"/>
              <a:gd name="connsiteY485" fmla="*/ 1718066 h 5743966"/>
              <a:gd name="connsiteX486" fmla="*/ 3114233 w 7444933"/>
              <a:gd name="connsiteY486" fmla="*/ 1629166 h 5743966"/>
              <a:gd name="connsiteX487" fmla="*/ 3057661 w 7444933"/>
              <a:gd name="connsiteY487" fmla="*/ 1558739 h 5743966"/>
              <a:gd name="connsiteX488" fmla="*/ 3001088 w 7444933"/>
              <a:gd name="connsiteY488" fmla="*/ 1464066 h 5743966"/>
              <a:gd name="connsiteX489" fmla="*/ 2924887 w 7444933"/>
              <a:gd name="connsiteY489" fmla="*/ 1302430 h 5743966"/>
              <a:gd name="connsiteX490" fmla="*/ 2867160 w 7444933"/>
              <a:gd name="connsiteY490" fmla="*/ 1206602 h 5743966"/>
              <a:gd name="connsiteX491" fmla="*/ 2781724 w 7444933"/>
              <a:gd name="connsiteY491" fmla="*/ 1041502 h 5743966"/>
              <a:gd name="connsiteX492" fmla="*/ 2657033 w 7444933"/>
              <a:gd name="connsiteY492" fmla="*/ 846384 h 5743966"/>
              <a:gd name="connsiteX493" fmla="*/ 2556587 w 7444933"/>
              <a:gd name="connsiteY493" fmla="*/ 704376 h 5743966"/>
              <a:gd name="connsiteX494" fmla="*/ 2436515 w 7444933"/>
              <a:gd name="connsiteY494" fmla="*/ 539275 h 5743966"/>
              <a:gd name="connsiteX495" fmla="*/ 2315287 w 7444933"/>
              <a:gd name="connsiteY495" fmla="*/ 378794 h 5743966"/>
              <a:gd name="connsiteX496" fmla="*/ 2227542 w 7444933"/>
              <a:gd name="connsiteY496" fmla="*/ 280657 h 5743966"/>
              <a:gd name="connsiteX497" fmla="*/ 2114397 w 7444933"/>
              <a:gd name="connsiteY497" fmla="*/ 168666 h 5743966"/>
              <a:gd name="connsiteX498" fmla="*/ 1982779 w 7444933"/>
              <a:gd name="connsiteY498" fmla="*/ 10494 h 5743966"/>
              <a:gd name="connsiteX499" fmla="*/ 1755333 w 7444933"/>
              <a:gd name="connsiteY499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308033 w 7444933"/>
              <a:gd name="connsiteY462" fmla="*/ 600466 h 5743966"/>
              <a:gd name="connsiteX463" fmla="*/ 4269933 w 7444933"/>
              <a:gd name="connsiteY463" fmla="*/ 625866 h 5743966"/>
              <a:gd name="connsiteX464" fmla="*/ 4219133 w 7444933"/>
              <a:gd name="connsiteY464" fmla="*/ 638566 h 5743966"/>
              <a:gd name="connsiteX465" fmla="*/ 4168333 w 7444933"/>
              <a:gd name="connsiteY465" fmla="*/ 663966 h 5743966"/>
              <a:gd name="connsiteX466" fmla="*/ 4130233 w 7444933"/>
              <a:gd name="connsiteY466" fmla="*/ 676666 h 5743966"/>
              <a:gd name="connsiteX467" fmla="*/ 4092133 w 7444933"/>
              <a:gd name="connsiteY467" fmla="*/ 702066 h 5743966"/>
              <a:gd name="connsiteX468" fmla="*/ 3965133 w 7444933"/>
              <a:gd name="connsiteY468" fmla="*/ 727466 h 5743966"/>
              <a:gd name="connsiteX469" fmla="*/ 3850833 w 7444933"/>
              <a:gd name="connsiteY469" fmla="*/ 765566 h 5743966"/>
              <a:gd name="connsiteX470" fmla="*/ 3812733 w 7444933"/>
              <a:gd name="connsiteY470" fmla="*/ 790966 h 5743966"/>
              <a:gd name="connsiteX471" fmla="*/ 3736533 w 7444933"/>
              <a:gd name="connsiteY471" fmla="*/ 816366 h 5743966"/>
              <a:gd name="connsiteX472" fmla="*/ 3698433 w 7444933"/>
              <a:gd name="connsiteY472" fmla="*/ 829066 h 5743966"/>
              <a:gd name="connsiteX473" fmla="*/ 3660333 w 7444933"/>
              <a:gd name="connsiteY473" fmla="*/ 841766 h 5743966"/>
              <a:gd name="connsiteX474" fmla="*/ 3622233 w 7444933"/>
              <a:gd name="connsiteY474" fmla="*/ 867166 h 5743966"/>
              <a:gd name="connsiteX475" fmla="*/ 3584133 w 7444933"/>
              <a:gd name="connsiteY475" fmla="*/ 879866 h 5743966"/>
              <a:gd name="connsiteX476" fmla="*/ 3507933 w 7444933"/>
              <a:gd name="connsiteY476" fmla="*/ 930666 h 5743966"/>
              <a:gd name="connsiteX477" fmla="*/ 3469833 w 7444933"/>
              <a:gd name="connsiteY477" fmla="*/ 956066 h 5743966"/>
              <a:gd name="connsiteX478" fmla="*/ 3431733 w 7444933"/>
              <a:gd name="connsiteY478" fmla="*/ 994166 h 5743966"/>
              <a:gd name="connsiteX479" fmla="*/ 3368233 w 7444933"/>
              <a:gd name="connsiteY479" fmla="*/ 1108466 h 5743966"/>
              <a:gd name="connsiteX480" fmla="*/ 3330133 w 7444933"/>
              <a:gd name="connsiteY480" fmla="*/ 1197366 h 5743966"/>
              <a:gd name="connsiteX481" fmla="*/ 3317433 w 7444933"/>
              <a:gd name="connsiteY481" fmla="*/ 1298966 h 5743966"/>
              <a:gd name="connsiteX482" fmla="*/ 3304733 w 7444933"/>
              <a:gd name="connsiteY482" fmla="*/ 1349766 h 5743966"/>
              <a:gd name="connsiteX483" fmla="*/ 3279333 w 7444933"/>
              <a:gd name="connsiteY483" fmla="*/ 1629166 h 5743966"/>
              <a:gd name="connsiteX484" fmla="*/ 3228533 w 7444933"/>
              <a:gd name="connsiteY484" fmla="*/ 1718066 h 5743966"/>
              <a:gd name="connsiteX485" fmla="*/ 3114233 w 7444933"/>
              <a:gd name="connsiteY485" fmla="*/ 1629166 h 5743966"/>
              <a:gd name="connsiteX486" fmla="*/ 3057661 w 7444933"/>
              <a:gd name="connsiteY486" fmla="*/ 1558739 h 5743966"/>
              <a:gd name="connsiteX487" fmla="*/ 3001088 w 7444933"/>
              <a:gd name="connsiteY487" fmla="*/ 1464066 h 5743966"/>
              <a:gd name="connsiteX488" fmla="*/ 2924887 w 7444933"/>
              <a:gd name="connsiteY488" fmla="*/ 1302430 h 5743966"/>
              <a:gd name="connsiteX489" fmla="*/ 2867160 w 7444933"/>
              <a:gd name="connsiteY489" fmla="*/ 1206602 h 5743966"/>
              <a:gd name="connsiteX490" fmla="*/ 2781724 w 7444933"/>
              <a:gd name="connsiteY490" fmla="*/ 1041502 h 5743966"/>
              <a:gd name="connsiteX491" fmla="*/ 2657033 w 7444933"/>
              <a:gd name="connsiteY491" fmla="*/ 846384 h 5743966"/>
              <a:gd name="connsiteX492" fmla="*/ 2556587 w 7444933"/>
              <a:gd name="connsiteY492" fmla="*/ 704376 h 5743966"/>
              <a:gd name="connsiteX493" fmla="*/ 2436515 w 7444933"/>
              <a:gd name="connsiteY493" fmla="*/ 539275 h 5743966"/>
              <a:gd name="connsiteX494" fmla="*/ 2315287 w 7444933"/>
              <a:gd name="connsiteY494" fmla="*/ 378794 h 5743966"/>
              <a:gd name="connsiteX495" fmla="*/ 2227542 w 7444933"/>
              <a:gd name="connsiteY495" fmla="*/ 280657 h 5743966"/>
              <a:gd name="connsiteX496" fmla="*/ 2114397 w 7444933"/>
              <a:gd name="connsiteY496" fmla="*/ 168666 h 5743966"/>
              <a:gd name="connsiteX497" fmla="*/ 1982779 w 7444933"/>
              <a:gd name="connsiteY497" fmla="*/ 10494 h 5743966"/>
              <a:gd name="connsiteX498" fmla="*/ 1755333 w 7444933"/>
              <a:gd name="connsiteY498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69933 w 7444933"/>
              <a:gd name="connsiteY462" fmla="*/ 625866 h 5743966"/>
              <a:gd name="connsiteX463" fmla="*/ 4219133 w 7444933"/>
              <a:gd name="connsiteY463" fmla="*/ 638566 h 5743966"/>
              <a:gd name="connsiteX464" fmla="*/ 4168333 w 7444933"/>
              <a:gd name="connsiteY464" fmla="*/ 663966 h 5743966"/>
              <a:gd name="connsiteX465" fmla="*/ 4130233 w 7444933"/>
              <a:gd name="connsiteY465" fmla="*/ 676666 h 5743966"/>
              <a:gd name="connsiteX466" fmla="*/ 4092133 w 7444933"/>
              <a:gd name="connsiteY466" fmla="*/ 702066 h 5743966"/>
              <a:gd name="connsiteX467" fmla="*/ 3965133 w 7444933"/>
              <a:gd name="connsiteY467" fmla="*/ 727466 h 5743966"/>
              <a:gd name="connsiteX468" fmla="*/ 3850833 w 7444933"/>
              <a:gd name="connsiteY468" fmla="*/ 765566 h 5743966"/>
              <a:gd name="connsiteX469" fmla="*/ 3812733 w 7444933"/>
              <a:gd name="connsiteY469" fmla="*/ 790966 h 5743966"/>
              <a:gd name="connsiteX470" fmla="*/ 3736533 w 7444933"/>
              <a:gd name="connsiteY470" fmla="*/ 816366 h 5743966"/>
              <a:gd name="connsiteX471" fmla="*/ 3698433 w 7444933"/>
              <a:gd name="connsiteY471" fmla="*/ 829066 h 5743966"/>
              <a:gd name="connsiteX472" fmla="*/ 3660333 w 7444933"/>
              <a:gd name="connsiteY472" fmla="*/ 841766 h 5743966"/>
              <a:gd name="connsiteX473" fmla="*/ 3622233 w 7444933"/>
              <a:gd name="connsiteY473" fmla="*/ 867166 h 5743966"/>
              <a:gd name="connsiteX474" fmla="*/ 3584133 w 7444933"/>
              <a:gd name="connsiteY474" fmla="*/ 879866 h 5743966"/>
              <a:gd name="connsiteX475" fmla="*/ 3507933 w 7444933"/>
              <a:gd name="connsiteY475" fmla="*/ 930666 h 5743966"/>
              <a:gd name="connsiteX476" fmla="*/ 3469833 w 7444933"/>
              <a:gd name="connsiteY476" fmla="*/ 956066 h 5743966"/>
              <a:gd name="connsiteX477" fmla="*/ 3431733 w 7444933"/>
              <a:gd name="connsiteY477" fmla="*/ 994166 h 5743966"/>
              <a:gd name="connsiteX478" fmla="*/ 3368233 w 7444933"/>
              <a:gd name="connsiteY478" fmla="*/ 1108466 h 5743966"/>
              <a:gd name="connsiteX479" fmla="*/ 3330133 w 7444933"/>
              <a:gd name="connsiteY479" fmla="*/ 1197366 h 5743966"/>
              <a:gd name="connsiteX480" fmla="*/ 3317433 w 7444933"/>
              <a:gd name="connsiteY480" fmla="*/ 1298966 h 5743966"/>
              <a:gd name="connsiteX481" fmla="*/ 3304733 w 7444933"/>
              <a:gd name="connsiteY481" fmla="*/ 1349766 h 5743966"/>
              <a:gd name="connsiteX482" fmla="*/ 3279333 w 7444933"/>
              <a:gd name="connsiteY482" fmla="*/ 1629166 h 5743966"/>
              <a:gd name="connsiteX483" fmla="*/ 3228533 w 7444933"/>
              <a:gd name="connsiteY483" fmla="*/ 1718066 h 5743966"/>
              <a:gd name="connsiteX484" fmla="*/ 3114233 w 7444933"/>
              <a:gd name="connsiteY484" fmla="*/ 1629166 h 5743966"/>
              <a:gd name="connsiteX485" fmla="*/ 3057661 w 7444933"/>
              <a:gd name="connsiteY485" fmla="*/ 1558739 h 5743966"/>
              <a:gd name="connsiteX486" fmla="*/ 3001088 w 7444933"/>
              <a:gd name="connsiteY486" fmla="*/ 1464066 h 5743966"/>
              <a:gd name="connsiteX487" fmla="*/ 2924887 w 7444933"/>
              <a:gd name="connsiteY487" fmla="*/ 1302430 h 5743966"/>
              <a:gd name="connsiteX488" fmla="*/ 2867160 w 7444933"/>
              <a:gd name="connsiteY488" fmla="*/ 1206602 h 5743966"/>
              <a:gd name="connsiteX489" fmla="*/ 2781724 w 7444933"/>
              <a:gd name="connsiteY489" fmla="*/ 1041502 h 5743966"/>
              <a:gd name="connsiteX490" fmla="*/ 2657033 w 7444933"/>
              <a:gd name="connsiteY490" fmla="*/ 846384 h 5743966"/>
              <a:gd name="connsiteX491" fmla="*/ 2556587 w 7444933"/>
              <a:gd name="connsiteY491" fmla="*/ 704376 h 5743966"/>
              <a:gd name="connsiteX492" fmla="*/ 2436515 w 7444933"/>
              <a:gd name="connsiteY492" fmla="*/ 539275 h 5743966"/>
              <a:gd name="connsiteX493" fmla="*/ 2315287 w 7444933"/>
              <a:gd name="connsiteY493" fmla="*/ 378794 h 5743966"/>
              <a:gd name="connsiteX494" fmla="*/ 2227542 w 7444933"/>
              <a:gd name="connsiteY494" fmla="*/ 280657 h 5743966"/>
              <a:gd name="connsiteX495" fmla="*/ 2114397 w 7444933"/>
              <a:gd name="connsiteY495" fmla="*/ 168666 h 5743966"/>
              <a:gd name="connsiteX496" fmla="*/ 1982779 w 7444933"/>
              <a:gd name="connsiteY496" fmla="*/ 10494 h 5743966"/>
              <a:gd name="connsiteX497" fmla="*/ 1755333 w 7444933"/>
              <a:gd name="connsiteY497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507933 w 7444933"/>
              <a:gd name="connsiteY474" fmla="*/ 930666 h 5743966"/>
              <a:gd name="connsiteX475" fmla="*/ 3469833 w 7444933"/>
              <a:gd name="connsiteY475" fmla="*/ 956066 h 5743966"/>
              <a:gd name="connsiteX476" fmla="*/ 3431733 w 7444933"/>
              <a:gd name="connsiteY476" fmla="*/ 994166 h 5743966"/>
              <a:gd name="connsiteX477" fmla="*/ 3368233 w 7444933"/>
              <a:gd name="connsiteY477" fmla="*/ 1108466 h 5743966"/>
              <a:gd name="connsiteX478" fmla="*/ 3330133 w 7444933"/>
              <a:gd name="connsiteY478" fmla="*/ 119736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507933 w 7444933"/>
              <a:gd name="connsiteY474" fmla="*/ 930666 h 5743966"/>
              <a:gd name="connsiteX475" fmla="*/ 3469833 w 7444933"/>
              <a:gd name="connsiteY475" fmla="*/ 956066 h 5743966"/>
              <a:gd name="connsiteX476" fmla="*/ 3431733 w 7444933"/>
              <a:gd name="connsiteY476" fmla="*/ 994166 h 5743966"/>
              <a:gd name="connsiteX477" fmla="*/ 3368233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507933 w 7444933"/>
              <a:gd name="connsiteY474" fmla="*/ 930666 h 5743966"/>
              <a:gd name="connsiteX475" fmla="*/ 3469833 w 7444933"/>
              <a:gd name="connsiteY475" fmla="*/ 956066 h 5743966"/>
              <a:gd name="connsiteX476" fmla="*/ 3431733 w 7444933"/>
              <a:gd name="connsiteY476" fmla="*/ 994166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507933 w 7444933"/>
              <a:gd name="connsiteY474" fmla="*/ 930666 h 5743966"/>
              <a:gd name="connsiteX475" fmla="*/ 3469833 w 7444933"/>
              <a:gd name="connsiteY475" fmla="*/ 956066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507933 w 7444933"/>
              <a:gd name="connsiteY474" fmla="*/ 930666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584133 w 7444933"/>
              <a:gd name="connsiteY473" fmla="*/ 8798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622233 w 7444933"/>
              <a:gd name="connsiteY472" fmla="*/ 867166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660333 w 7444933"/>
              <a:gd name="connsiteY471" fmla="*/ 841766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3698433 w 7444933"/>
              <a:gd name="connsiteY470" fmla="*/ 829066 h 5743966"/>
              <a:gd name="connsiteX471" fmla="*/ 3949258 w 7444933"/>
              <a:gd name="connsiteY471" fmla="*/ 940191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3736533 w 7444933"/>
              <a:gd name="connsiteY469" fmla="*/ 816366 h 5743966"/>
              <a:gd name="connsiteX470" fmla="*/ 4038158 w 7444933"/>
              <a:gd name="connsiteY470" fmla="*/ 924316 h 5743966"/>
              <a:gd name="connsiteX471" fmla="*/ 3949258 w 7444933"/>
              <a:gd name="connsiteY471" fmla="*/ 940191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3812733 w 7444933"/>
              <a:gd name="connsiteY468" fmla="*/ 790966 h 5743966"/>
              <a:gd name="connsiteX469" fmla="*/ 4108008 w 7444933"/>
              <a:gd name="connsiteY469" fmla="*/ 911616 h 5743966"/>
              <a:gd name="connsiteX470" fmla="*/ 4038158 w 7444933"/>
              <a:gd name="connsiteY470" fmla="*/ 924316 h 5743966"/>
              <a:gd name="connsiteX471" fmla="*/ 3949258 w 7444933"/>
              <a:gd name="connsiteY471" fmla="*/ 940191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3850833 w 7444933"/>
              <a:gd name="connsiteY467" fmla="*/ 765566 h 5743966"/>
              <a:gd name="connsiteX468" fmla="*/ 4181033 w 7444933"/>
              <a:gd name="connsiteY468" fmla="*/ 917966 h 5743966"/>
              <a:gd name="connsiteX469" fmla="*/ 4108008 w 7444933"/>
              <a:gd name="connsiteY469" fmla="*/ 911616 h 5743966"/>
              <a:gd name="connsiteX470" fmla="*/ 4038158 w 7444933"/>
              <a:gd name="connsiteY470" fmla="*/ 924316 h 5743966"/>
              <a:gd name="connsiteX471" fmla="*/ 3949258 w 7444933"/>
              <a:gd name="connsiteY471" fmla="*/ 940191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3965133 w 7444933"/>
              <a:gd name="connsiteY466" fmla="*/ 727466 h 5743966"/>
              <a:gd name="connsiteX467" fmla="*/ 4250883 w 7444933"/>
              <a:gd name="connsiteY467" fmla="*/ 902091 h 5743966"/>
              <a:gd name="connsiteX468" fmla="*/ 4181033 w 7444933"/>
              <a:gd name="connsiteY468" fmla="*/ 917966 h 5743966"/>
              <a:gd name="connsiteX469" fmla="*/ 4108008 w 7444933"/>
              <a:gd name="connsiteY469" fmla="*/ 911616 h 5743966"/>
              <a:gd name="connsiteX470" fmla="*/ 4038158 w 7444933"/>
              <a:gd name="connsiteY470" fmla="*/ 924316 h 5743966"/>
              <a:gd name="connsiteX471" fmla="*/ 3949258 w 7444933"/>
              <a:gd name="connsiteY471" fmla="*/ 940191 h 5743966"/>
              <a:gd name="connsiteX472" fmla="*/ 3841308 w 7444933"/>
              <a:gd name="connsiteY472" fmla="*/ 965591 h 5743966"/>
              <a:gd name="connsiteX473" fmla="*/ 3761933 w 7444933"/>
              <a:gd name="connsiteY473" fmla="*/ 981466 h 5743966"/>
              <a:gd name="connsiteX474" fmla="*/ 3695258 w 7444933"/>
              <a:gd name="connsiteY474" fmla="*/ 1016391 h 5743966"/>
              <a:gd name="connsiteX475" fmla="*/ 3644458 w 7444933"/>
              <a:gd name="connsiteY475" fmla="*/ 1029091 h 5743966"/>
              <a:gd name="connsiteX476" fmla="*/ 3574608 w 7444933"/>
              <a:gd name="connsiteY476" fmla="*/ 1060841 h 5743966"/>
              <a:gd name="connsiteX477" fmla="*/ 3498408 w 7444933"/>
              <a:gd name="connsiteY477" fmla="*/ 1108466 h 5743966"/>
              <a:gd name="connsiteX478" fmla="*/ 3422208 w 7444933"/>
              <a:gd name="connsiteY478" fmla="*/ 1178316 h 5743966"/>
              <a:gd name="connsiteX479" fmla="*/ 3317433 w 7444933"/>
              <a:gd name="connsiteY479" fmla="*/ 1298966 h 5743966"/>
              <a:gd name="connsiteX480" fmla="*/ 3304733 w 7444933"/>
              <a:gd name="connsiteY480" fmla="*/ 1349766 h 5743966"/>
              <a:gd name="connsiteX481" fmla="*/ 3279333 w 7444933"/>
              <a:gd name="connsiteY481" fmla="*/ 1629166 h 5743966"/>
              <a:gd name="connsiteX482" fmla="*/ 3228533 w 7444933"/>
              <a:gd name="connsiteY482" fmla="*/ 1718066 h 5743966"/>
              <a:gd name="connsiteX483" fmla="*/ 3114233 w 7444933"/>
              <a:gd name="connsiteY483" fmla="*/ 1629166 h 5743966"/>
              <a:gd name="connsiteX484" fmla="*/ 3057661 w 7444933"/>
              <a:gd name="connsiteY484" fmla="*/ 1558739 h 5743966"/>
              <a:gd name="connsiteX485" fmla="*/ 3001088 w 7444933"/>
              <a:gd name="connsiteY485" fmla="*/ 1464066 h 5743966"/>
              <a:gd name="connsiteX486" fmla="*/ 2924887 w 7444933"/>
              <a:gd name="connsiteY486" fmla="*/ 1302430 h 5743966"/>
              <a:gd name="connsiteX487" fmla="*/ 2867160 w 7444933"/>
              <a:gd name="connsiteY487" fmla="*/ 1206602 h 5743966"/>
              <a:gd name="connsiteX488" fmla="*/ 2781724 w 7444933"/>
              <a:gd name="connsiteY488" fmla="*/ 1041502 h 5743966"/>
              <a:gd name="connsiteX489" fmla="*/ 2657033 w 7444933"/>
              <a:gd name="connsiteY489" fmla="*/ 846384 h 5743966"/>
              <a:gd name="connsiteX490" fmla="*/ 2556587 w 7444933"/>
              <a:gd name="connsiteY490" fmla="*/ 704376 h 5743966"/>
              <a:gd name="connsiteX491" fmla="*/ 2436515 w 7444933"/>
              <a:gd name="connsiteY491" fmla="*/ 539275 h 5743966"/>
              <a:gd name="connsiteX492" fmla="*/ 2315287 w 7444933"/>
              <a:gd name="connsiteY492" fmla="*/ 378794 h 5743966"/>
              <a:gd name="connsiteX493" fmla="*/ 2227542 w 7444933"/>
              <a:gd name="connsiteY493" fmla="*/ 280657 h 5743966"/>
              <a:gd name="connsiteX494" fmla="*/ 2114397 w 7444933"/>
              <a:gd name="connsiteY494" fmla="*/ 168666 h 5743966"/>
              <a:gd name="connsiteX495" fmla="*/ 1982779 w 7444933"/>
              <a:gd name="connsiteY495" fmla="*/ 10494 h 5743966"/>
              <a:gd name="connsiteX496" fmla="*/ 1755333 w 7444933"/>
              <a:gd name="connsiteY496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092133 w 7444933"/>
              <a:gd name="connsiteY465" fmla="*/ 702066 h 5743966"/>
              <a:gd name="connsiteX466" fmla="*/ 4250883 w 7444933"/>
              <a:gd name="connsiteY466" fmla="*/ 902091 h 5743966"/>
              <a:gd name="connsiteX467" fmla="*/ 4181033 w 7444933"/>
              <a:gd name="connsiteY467" fmla="*/ 917966 h 5743966"/>
              <a:gd name="connsiteX468" fmla="*/ 4108008 w 7444933"/>
              <a:gd name="connsiteY468" fmla="*/ 911616 h 5743966"/>
              <a:gd name="connsiteX469" fmla="*/ 4038158 w 7444933"/>
              <a:gd name="connsiteY469" fmla="*/ 924316 h 5743966"/>
              <a:gd name="connsiteX470" fmla="*/ 3949258 w 7444933"/>
              <a:gd name="connsiteY470" fmla="*/ 940191 h 5743966"/>
              <a:gd name="connsiteX471" fmla="*/ 3841308 w 7444933"/>
              <a:gd name="connsiteY471" fmla="*/ 965591 h 5743966"/>
              <a:gd name="connsiteX472" fmla="*/ 3761933 w 7444933"/>
              <a:gd name="connsiteY472" fmla="*/ 981466 h 5743966"/>
              <a:gd name="connsiteX473" fmla="*/ 3695258 w 7444933"/>
              <a:gd name="connsiteY473" fmla="*/ 1016391 h 5743966"/>
              <a:gd name="connsiteX474" fmla="*/ 3644458 w 7444933"/>
              <a:gd name="connsiteY474" fmla="*/ 1029091 h 5743966"/>
              <a:gd name="connsiteX475" fmla="*/ 3574608 w 7444933"/>
              <a:gd name="connsiteY475" fmla="*/ 1060841 h 5743966"/>
              <a:gd name="connsiteX476" fmla="*/ 3498408 w 7444933"/>
              <a:gd name="connsiteY476" fmla="*/ 1108466 h 5743966"/>
              <a:gd name="connsiteX477" fmla="*/ 3422208 w 7444933"/>
              <a:gd name="connsiteY477" fmla="*/ 1178316 h 5743966"/>
              <a:gd name="connsiteX478" fmla="*/ 3317433 w 7444933"/>
              <a:gd name="connsiteY478" fmla="*/ 1298966 h 5743966"/>
              <a:gd name="connsiteX479" fmla="*/ 3304733 w 7444933"/>
              <a:gd name="connsiteY479" fmla="*/ 1349766 h 5743966"/>
              <a:gd name="connsiteX480" fmla="*/ 3279333 w 7444933"/>
              <a:gd name="connsiteY480" fmla="*/ 1629166 h 5743966"/>
              <a:gd name="connsiteX481" fmla="*/ 3228533 w 7444933"/>
              <a:gd name="connsiteY481" fmla="*/ 1718066 h 5743966"/>
              <a:gd name="connsiteX482" fmla="*/ 3114233 w 7444933"/>
              <a:gd name="connsiteY482" fmla="*/ 1629166 h 5743966"/>
              <a:gd name="connsiteX483" fmla="*/ 3057661 w 7444933"/>
              <a:gd name="connsiteY483" fmla="*/ 1558739 h 5743966"/>
              <a:gd name="connsiteX484" fmla="*/ 3001088 w 7444933"/>
              <a:gd name="connsiteY484" fmla="*/ 1464066 h 5743966"/>
              <a:gd name="connsiteX485" fmla="*/ 2924887 w 7444933"/>
              <a:gd name="connsiteY485" fmla="*/ 1302430 h 5743966"/>
              <a:gd name="connsiteX486" fmla="*/ 2867160 w 7444933"/>
              <a:gd name="connsiteY486" fmla="*/ 1206602 h 5743966"/>
              <a:gd name="connsiteX487" fmla="*/ 2781724 w 7444933"/>
              <a:gd name="connsiteY487" fmla="*/ 1041502 h 5743966"/>
              <a:gd name="connsiteX488" fmla="*/ 2657033 w 7444933"/>
              <a:gd name="connsiteY488" fmla="*/ 846384 h 5743966"/>
              <a:gd name="connsiteX489" fmla="*/ 2556587 w 7444933"/>
              <a:gd name="connsiteY489" fmla="*/ 704376 h 5743966"/>
              <a:gd name="connsiteX490" fmla="*/ 2436515 w 7444933"/>
              <a:gd name="connsiteY490" fmla="*/ 539275 h 5743966"/>
              <a:gd name="connsiteX491" fmla="*/ 2315287 w 7444933"/>
              <a:gd name="connsiteY491" fmla="*/ 378794 h 5743966"/>
              <a:gd name="connsiteX492" fmla="*/ 2227542 w 7444933"/>
              <a:gd name="connsiteY492" fmla="*/ 280657 h 5743966"/>
              <a:gd name="connsiteX493" fmla="*/ 2114397 w 7444933"/>
              <a:gd name="connsiteY493" fmla="*/ 168666 h 5743966"/>
              <a:gd name="connsiteX494" fmla="*/ 1982779 w 7444933"/>
              <a:gd name="connsiteY494" fmla="*/ 10494 h 5743966"/>
              <a:gd name="connsiteX495" fmla="*/ 1755333 w 7444933"/>
              <a:gd name="connsiteY495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130233 w 7444933"/>
              <a:gd name="connsiteY464" fmla="*/ 676666 h 5743966"/>
              <a:gd name="connsiteX465" fmla="*/ 4250883 w 7444933"/>
              <a:gd name="connsiteY465" fmla="*/ 902091 h 5743966"/>
              <a:gd name="connsiteX466" fmla="*/ 4181033 w 7444933"/>
              <a:gd name="connsiteY466" fmla="*/ 917966 h 5743966"/>
              <a:gd name="connsiteX467" fmla="*/ 4108008 w 7444933"/>
              <a:gd name="connsiteY467" fmla="*/ 911616 h 5743966"/>
              <a:gd name="connsiteX468" fmla="*/ 4038158 w 7444933"/>
              <a:gd name="connsiteY468" fmla="*/ 924316 h 5743966"/>
              <a:gd name="connsiteX469" fmla="*/ 3949258 w 7444933"/>
              <a:gd name="connsiteY469" fmla="*/ 940191 h 5743966"/>
              <a:gd name="connsiteX470" fmla="*/ 3841308 w 7444933"/>
              <a:gd name="connsiteY470" fmla="*/ 965591 h 5743966"/>
              <a:gd name="connsiteX471" fmla="*/ 3761933 w 7444933"/>
              <a:gd name="connsiteY471" fmla="*/ 981466 h 5743966"/>
              <a:gd name="connsiteX472" fmla="*/ 3695258 w 7444933"/>
              <a:gd name="connsiteY472" fmla="*/ 1016391 h 5743966"/>
              <a:gd name="connsiteX473" fmla="*/ 3644458 w 7444933"/>
              <a:gd name="connsiteY473" fmla="*/ 1029091 h 5743966"/>
              <a:gd name="connsiteX474" fmla="*/ 3574608 w 7444933"/>
              <a:gd name="connsiteY474" fmla="*/ 1060841 h 5743966"/>
              <a:gd name="connsiteX475" fmla="*/ 3498408 w 7444933"/>
              <a:gd name="connsiteY475" fmla="*/ 1108466 h 5743966"/>
              <a:gd name="connsiteX476" fmla="*/ 3422208 w 7444933"/>
              <a:gd name="connsiteY476" fmla="*/ 1178316 h 5743966"/>
              <a:gd name="connsiteX477" fmla="*/ 3317433 w 7444933"/>
              <a:gd name="connsiteY477" fmla="*/ 1298966 h 5743966"/>
              <a:gd name="connsiteX478" fmla="*/ 3304733 w 7444933"/>
              <a:gd name="connsiteY478" fmla="*/ 1349766 h 5743966"/>
              <a:gd name="connsiteX479" fmla="*/ 3279333 w 7444933"/>
              <a:gd name="connsiteY479" fmla="*/ 1629166 h 5743966"/>
              <a:gd name="connsiteX480" fmla="*/ 3228533 w 7444933"/>
              <a:gd name="connsiteY480" fmla="*/ 1718066 h 5743966"/>
              <a:gd name="connsiteX481" fmla="*/ 3114233 w 7444933"/>
              <a:gd name="connsiteY481" fmla="*/ 1629166 h 5743966"/>
              <a:gd name="connsiteX482" fmla="*/ 3057661 w 7444933"/>
              <a:gd name="connsiteY482" fmla="*/ 1558739 h 5743966"/>
              <a:gd name="connsiteX483" fmla="*/ 3001088 w 7444933"/>
              <a:gd name="connsiteY483" fmla="*/ 1464066 h 5743966"/>
              <a:gd name="connsiteX484" fmla="*/ 2924887 w 7444933"/>
              <a:gd name="connsiteY484" fmla="*/ 1302430 h 5743966"/>
              <a:gd name="connsiteX485" fmla="*/ 2867160 w 7444933"/>
              <a:gd name="connsiteY485" fmla="*/ 1206602 h 5743966"/>
              <a:gd name="connsiteX486" fmla="*/ 2781724 w 7444933"/>
              <a:gd name="connsiteY486" fmla="*/ 1041502 h 5743966"/>
              <a:gd name="connsiteX487" fmla="*/ 2657033 w 7444933"/>
              <a:gd name="connsiteY487" fmla="*/ 846384 h 5743966"/>
              <a:gd name="connsiteX488" fmla="*/ 2556587 w 7444933"/>
              <a:gd name="connsiteY488" fmla="*/ 704376 h 5743966"/>
              <a:gd name="connsiteX489" fmla="*/ 2436515 w 7444933"/>
              <a:gd name="connsiteY489" fmla="*/ 539275 h 5743966"/>
              <a:gd name="connsiteX490" fmla="*/ 2315287 w 7444933"/>
              <a:gd name="connsiteY490" fmla="*/ 378794 h 5743966"/>
              <a:gd name="connsiteX491" fmla="*/ 2227542 w 7444933"/>
              <a:gd name="connsiteY491" fmla="*/ 280657 h 5743966"/>
              <a:gd name="connsiteX492" fmla="*/ 2114397 w 7444933"/>
              <a:gd name="connsiteY492" fmla="*/ 168666 h 5743966"/>
              <a:gd name="connsiteX493" fmla="*/ 1982779 w 7444933"/>
              <a:gd name="connsiteY493" fmla="*/ 10494 h 5743966"/>
              <a:gd name="connsiteX494" fmla="*/ 1755333 w 7444933"/>
              <a:gd name="connsiteY494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168333 w 7444933"/>
              <a:gd name="connsiteY463" fmla="*/ 663966 h 5743966"/>
              <a:gd name="connsiteX464" fmla="*/ 4250883 w 7444933"/>
              <a:gd name="connsiteY464" fmla="*/ 902091 h 5743966"/>
              <a:gd name="connsiteX465" fmla="*/ 4181033 w 7444933"/>
              <a:gd name="connsiteY465" fmla="*/ 917966 h 5743966"/>
              <a:gd name="connsiteX466" fmla="*/ 4108008 w 7444933"/>
              <a:gd name="connsiteY466" fmla="*/ 911616 h 5743966"/>
              <a:gd name="connsiteX467" fmla="*/ 4038158 w 7444933"/>
              <a:gd name="connsiteY467" fmla="*/ 924316 h 5743966"/>
              <a:gd name="connsiteX468" fmla="*/ 3949258 w 7444933"/>
              <a:gd name="connsiteY468" fmla="*/ 940191 h 5743966"/>
              <a:gd name="connsiteX469" fmla="*/ 3841308 w 7444933"/>
              <a:gd name="connsiteY469" fmla="*/ 965591 h 5743966"/>
              <a:gd name="connsiteX470" fmla="*/ 3761933 w 7444933"/>
              <a:gd name="connsiteY470" fmla="*/ 981466 h 5743966"/>
              <a:gd name="connsiteX471" fmla="*/ 3695258 w 7444933"/>
              <a:gd name="connsiteY471" fmla="*/ 1016391 h 5743966"/>
              <a:gd name="connsiteX472" fmla="*/ 3644458 w 7444933"/>
              <a:gd name="connsiteY472" fmla="*/ 1029091 h 5743966"/>
              <a:gd name="connsiteX473" fmla="*/ 3574608 w 7444933"/>
              <a:gd name="connsiteY473" fmla="*/ 1060841 h 5743966"/>
              <a:gd name="connsiteX474" fmla="*/ 3498408 w 7444933"/>
              <a:gd name="connsiteY474" fmla="*/ 1108466 h 5743966"/>
              <a:gd name="connsiteX475" fmla="*/ 3422208 w 7444933"/>
              <a:gd name="connsiteY475" fmla="*/ 1178316 h 5743966"/>
              <a:gd name="connsiteX476" fmla="*/ 3317433 w 7444933"/>
              <a:gd name="connsiteY476" fmla="*/ 1298966 h 5743966"/>
              <a:gd name="connsiteX477" fmla="*/ 3304733 w 7444933"/>
              <a:gd name="connsiteY477" fmla="*/ 1349766 h 5743966"/>
              <a:gd name="connsiteX478" fmla="*/ 3279333 w 7444933"/>
              <a:gd name="connsiteY478" fmla="*/ 1629166 h 5743966"/>
              <a:gd name="connsiteX479" fmla="*/ 3228533 w 7444933"/>
              <a:gd name="connsiteY479" fmla="*/ 1718066 h 5743966"/>
              <a:gd name="connsiteX480" fmla="*/ 3114233 w 7444933"/>
              <a:gd name="connsiteY480" fmla="*/ 1629166 h 5743966"/>
              <a:gd name="connsiteX481" fmla="*/ 3057661 w 7444933"/>
              <a:gd name="connsiteY481" fmla="*/ 1558739 h 5743966"/>
              <a:gd name="connsiteX482" fmla="*/ 3001088 w 7444933"/>
              <a:gd name="connsiteY482" fmla="*/ 1464066 h 5743966"/>
              <a:gd name="connsiteX483" fmla="*/ 2924887 w 7444933"/>
              <a:gd name="connsiteY483" fmla="*/ 1302430 h 5743966"/>
              <a:gd name="connsiteX484" fmla="*/ 2867160 w 7444933"/>
              <a:gd name="connsiteY484" fmla="*/ 1206602 h 5743966"/>
              <a:gd name="connsiteX485" fmla="*/ 2781724 w 7444933"/>
              <a:gd name="connsiteY485" fmla="*/ 1041502 h 5743966"/>
              <a:gd name="connsiteX486" fmla="*/ 2657033 w 7444933"/>
              <a:gd name="connsiteY486" fmla="*/ 846384 h 5743966"/>
              <a:gd name="connsiteX487" fmla="*/ 2556587 w 7444933"/>
              <a:gd name="connsiteY487" fmla="*/ 704376 h 5743966"/>
              <a:gd name="connsiteX488" fmla="*/ 2436515 w 7444933"/>
              <a:gd name="connsiteY488" fmla="*/ 539275 h 5743966"/>
              <a:gd name="connsiteX489" fmla="*/ 2315287 w 7444933"/>
              <a:gd name="connsiteY489" fmla="*/ 378794 h 5743966"/>
              <a:gd name="connsiteX490" fmla="*/ 2227542 w 7444933"/>
              <a:gd name="connsiteY490" fmla="*/ 280657 h 5743966"/>
              <a:gd name="connsiteX491" fmla="*/ 2114397 w 7444933"/>
              <a:gd name="connsiteY491" fmla="*/ 168666 h 5743966"/>
              <a:gd name="connsiteX492" fmla="*/ 1982779 w 7444933"/>
              <a:gd name="connsiteY492" fmla="*/ 10494 h 5743966"/>
              <a:gd name="connsiteX493" fmla="*/ 1755333 w 7444933"/>
              <a:gd name="connsiteY493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19133 w 7444933"/>
              <a:gd name="connsiteY462" fmla="*/ 638566 h 5743966"/>
              <a:gd name="connsiteX463" fmla="*/ 4250883 w 7444933"/>
              <a:gd name="connsiteY463" fmla="*/ 902091 h 5743966"/>
              <a:gd name="connsiteX464" fmla="*/ 4181033 w 7444933"/>
              <a:gd name="connsiteY464" fmla="*/ 917966 h 5743966"/>
              <a:gd name="connsiteX465" fmla="*/ 4108008 w 7444933"/>
              <a:gd name="connsiteY465" fmla="*/ 911616 h 5743966"/>
              <a:gd name="connsiteX466" fmla="*/ 4038158 w 7444933"/>
              <a:gd name="connsiteY466" fmla="*/ 924316 h 5743966"/>
              <a:gd name="connsiteX467" fmla="*/ 3949258 w 7444933"/>
              <a:gd name="connsiteY467" fmla="*/ 940191 h 5743966"/>
              <a:gd name="connsiteX468" fmla="*/ 3841308 w 7444933"/>
              <a:gd name="connsiteY468" fmla="*/ 965591 h 5743966"/>
              <a:gd name="connsiteX469" fmla="*/ 3761933 w 7444933"/>
              <a:gd name="connsiteY469" fmla="*/ 981466 h 5743966"/>
              <a:gd name="connsiteX470" fmla="*/ 3695258 w 7444933"/>
              <a:gd name="connsiteY470" fmla="*/ 1016391 h 5743966"/>
              <a:gd name="connsiteX471" fmla="*/ 3644458 w 7444933"/>
              <a:gd name="connsiteY471" fmla="*/ 1029091 h 5743966"/>
              <a:gd name="connsiteX472" fmla="*/ 3574608 w 7444933"/>
              <a:gd name="connsiteY472" fmla="*/ 1060841 h 5743966"/>
              <a:gd name="connsiteX473" fmla="*/ 3498408 w 7444933"/>
              <a:gd name="connsiteY473" fmla="*/ 1108466 h 5743966"/>
              <a:gd name="connsiteX474" fmla="*/ 3422208 w 7444933"/>
              <a:gd name="connsiteY474" fmla="*/ 1178316 h 5743966"/>
              <a:gd name="connsiteX475" fmla="*/ 3317433 w 7444933"/>
              <a:gd name="connsiteY475" fmla="*/ 1298966 h 5743966"/>
              <a:gd name="connsiteX476" fmla="*/ 3304733 w 7444933"/>
              <a:gd name="connsiteY476" fmla="*/ 1349766 h 5743966"/>
              <a:gd name="connsiteX477" fmla="*/ 3279333 w 7444933"/>
              <a:gd name="connsiteY477" fmla="*/ 1629166 h 5743966"/>
              <a:gd name="connsiteX478" fmla="*/ 3228533 w 7444933"/>
              <a:gd name="connsiteY478" fmla="*/ 1718066 h 5743966"/>
              <a:gd name="connsiteX479" fmla="*/ 3114233 w 7444933"/>
              <a:gd name="connsiteY479" fmla="*/ 1629166 h 5743966"/>
              <a:gd name="connsiteX480" fmla="*/ 3057661 w 7444933"/>
              <a:gd name="connsiteY480" fmla="*/ 1558739 h 5743966"/>
              <a:gd name="connsiteX481" fmla="*/ 3001088 w 7444933"/>
              <a:gd name="connsiteY481" fmla="*/ 1464066 h 5743966"/>
              <a:gd name="connsiteX482" fmla="*/ 2924887 w 7444933"/>
              <a:gd name="connsiteY482" fmla="*/ 1302430 h 5743966"/>
              <a:gd name="connsiteX483" fmla="*/ 2867160 w 7444933"/>
              <a:gd name="connsiteY483" fmla="*/ 1206602 h 5743966"/>
              <a:gd name="connsiteX484" fmla="*/ 2781724 w 7444933"/>
              <a:gd name="connsiteY484" fmla="*/ 1041502 h 5743966"/>
              <a:gd name="connsiteX485" fmla="*/ 2657033 w 7444933"/>
              <a:gd name="connsiteY485" fmla="*/ 846384 h 5743966"/>
              <a:gd name="connsiteX486" fmla="*/ 2556587 w 7444933"/>
              <a:gd name="connsiteY486" fmla="*/ 704376 h 5743966"/>
              <a:gd name="connsiteX487" fmla="*/ 2436515 w 7444933"/>
              <a:gd name="connsiteY487" fmla="*/ 539275 h 5743966"/>
              <a:gd name="connsiteX488" fmla="*/ 2315287 w 7444933"/>
              <a:gd name="connsiteY488" fmla="*/ 378794 h 5743966"/>
              <a:gd name="connsiteX489" fmla="*/ 2227542 w 7444933"/>
              <a:gd name="connsiteY489" fmla="*/ 280657 h 5743966"/>
              <a:gd name="connsiteX490" fmla="*/ 2114397 w 7444933"/>
              <a:gd name="connsiteY490" fmla="*/ 168666 h 5743966"/>
              <a:gd name="connsiteX491" fmla="*/ 1982779 w 7444933"/>
              <a:gd name="connsiteY491" fmla="*/ 10494 h 5743966"/>
              <a:gd name="connsiteX492" fmla="*/ 1755333 w 7444933"/>
              <a:gd name="connsiteY492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447733 w 7444933"/>
              <a:gd name="connsiteY355" fmla="*/ 2213366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460433 w 7444933"/>
              <a:gd name="connsiteY354" fmla="*/ 2251466 h 5743966"/>
              <a:gd name="connsiteX355" fmla="*/ 4290571 w 7444933"/>
              <a:gd name="connsiteY355" fmla="*/ 2222891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98533 w 7444933"/>
              <a:gd name="connsiteY353" fmla="*/ 236576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562033 w 7444933"/>
              <a:gd name="connsiteY352" fmla="*/ 245466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587433 w 7444933"/>
              <a:gd name="connsiteY351" fmla="*/ 254356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447733 w 7444933"/>
              <a:gd name="connsiteY356" fmla="*/ 1972066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73133 w 7444933"/>
              <a:gd name="connsiteY357" fmla="*/ 193396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23933 w 7444933"/>
              <a:gd name="connsiteY358" fmla="*/ 1857766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14533 w 7444933"/>
              <a:gd name="connsiteY379" fmla="*/ 2505466 h 5743966"/>
              <a:gd name="connsiteX380" fmla="*/ 5552633 w 7444933"/>
              <a:gd name="connsiteY380" fmla="*/ 2467366 h 5743966"/>
              <a:gd name="connsiteX381" fmla="*/ 5590733 w 7444933"/>
              <a:gd name="connsiteY381" fmla="*/ 2441966 h 5743966"/>
              <a:gd name="connsiteX382" fmla="*/ 5641533 w 7444933"/>
              <a:gd name="connsiteY382" fmla="*/ 2403866 h 5743966"/>
              <a:gd name="connsiteX383" fmla="*/ 5705033 w 7444933"/>
              <a:gd name="connsiteY383" fmla="*/ 2340366 h 5743966"/>
              <a:gd name="connsiteX384" fmla="*/ 5755833 w 7444933"/>
              <a:gd name="connsiteY384" fmla="*/ 2251466 h 5743966"/>
              <a:gd name="connsiteX385" fmla="*/ 5768533 w 7444933"/>
              <a:gd name="connsiteY385" fmla="*/ 2213366 h 5743966"/>
              <a:gd name="connsiteX386" fmla="*/ 5806633 w 7444933"/>
              <a:gd name="connsiteY386" fmla="*/ 2162566 h 5743966"/>
              <a:gd name="connsiteX387" fmla="*/ 5819333 w 7444933"/>
              <a:gd name="connsiteY387" fmla="*/ 2111766 h 5743966"/>
              <a:gd name="connsiteX388" fmla="*/ 5844733 w 7444933"/>
              <a:gd name="connsiteY388" fmla="*/ 2035566 h 5743966"/>
              <a:gd name="connsiteX389" fmla="*/ 5870133 w 7444933"/>
              <a:gd name="connsiteY389" fmla="*/ 1781566 h 5743966"/>
              <a:gd name="connsiteX390" fmla="*/ 5895533 w 7444933"/>
              <a:gd name="connsiteY390" fmla="*/ 1705366 h 5743966"/>
              <a:gd name="connsiteX391" fmla="*/ 5908233 w 7444933"/>
              <a:gd name="connsiteY391" fmla="*/ 1667266 h 5743966"/>
              <a:gd name="connsiteX392" fmla="*/ 5920933 w 7444933"/>
              <a:gd name="connsiteY392" fmla="*/ 1616466 h 5743966"/>
              <a:gd name="connsiteX393" fmla="*/ 5959033 w 7444933"/>
              <a:gd name="connsiteY393" fmla="*/ 1591066 h 5743966"/>
              <a:gd name="connsiteX394" fmla="*/ 6136833 w 7444933"/>
              <a:gd name="connsiteY394" fmla="*/ 1629166 h 5743966"/>
              <a:gd name="connsiteX395" fmla="*/ 6162233 w 7444933"/>
              <a:gd name="connsiteY395" fmla="*/ 1667266 h 5743966"/>
              <a:gd name="connsiteX396" fmla="*/ 6174933 w 7444933"/>
              <a:gd name="connsiteY396" fmla="*/ 1718066 h 5743966"/>
              <a:gd name="connsiteX397" fmla="*/ 6213033 w 7444933"/>
              <a:gd name="connsiteY397" fmla="*/ 1845066 h 5743966"/>
              <a:gd name="connsiteX398" fmla="*/ 6225733 w 7444933"/>
              <a:gd name="connsiteY398" fmla="*/ 1921266 h 5743966"/>
              <a:gd name="connsiteX399" fmla="*/ 6276533 w 7444933"/>
              <a:gd name="connsiteY399" fmla="*/ 2048266 h 5743966"/>
              <a:gd name="connsiteX400" fmla="*/ 6289233 w 7444933"/>
              <a:gd name="connsiteY400" fmla="*/ 2086366 h 5743966"/>
              <a:gd name="connsiteX401" fmla="*/ 6327333 w 7444933"/>
              <a:gd name="connsiteY401" fmla="*/ 2124466 h 5743966"/>
              <a:gd name="connsiteX402" fmla="*/ 6340033 w 7444933"/>
              <a:gd name="connsiteY402" fmla="*/ 2162566 h 5743966"/>
              <a:gd name="connsiteX403" fmla="*/ 6378133 w 7444933"/>
              <a:gd name="connsiteY403" fmla="*/ 2200666 h 5743966"/>
              <a:gd name="connsiteX404" fmla="*/ 6365433 w 7444933"/>
              <a:gd name="connsiteY404" fmla="*/ 2111766 h 5743966"/>
              <a:gd name="connsiteX405" fmla="*/ 6327333 w 7444933"/>
              <a:gd name="connsiteY405" fmla="*/ 1946666 h 5743966"/>
              <a:gd name="connsiteX406" fmla="*/ 6301933 w 7444933"/>
              <a:gd name="connsiteY406" fmla="*/ 1908566 h 5743966"/>
              <a:gd name="connsiteX407" fmla="*/ 6289233 w 7444933"/>
              <a:gd name="connsiteY407" fmla="*/ 1845066 h 5743966"/>
              <a:gd name="connsiteX408" fmla="*/ 6263833 w 7444933"/>
              <a:gd name="connsiteY408" fmla="*/ 1743466 h 5743966"/>
              <a:gd name="connsiteX409" fmla="*/ 6251133 w 7444933"/>
              <a:gd name="connsiteY409" fmla="*/ 1679966 h 5743966"/>
              <a:gd name="connsiteX410" fmla="*/ 6238433 w 7444933"/>
              <a:gd name="connsiteY410" fmla="*/ 1629166 h 5743966"/>
              <a:gd name="connsiteX411" fmla="*/ 6200333 w 7444933"/>
              <a:gd name="connsiteY411" fmla="*/ 1552966 h 5743966"/>
              <a:gd name="connsiteX412" fmla="*/ 6162233 w 7444933"/>
              <a:gd name="connsiteY412" fmla="*/ 1527566 h 5743966"/>
              <a:gd name="connsiteX413" fmla="*/ 6124133 w 7444933"/>
              <a:gd name="connsiteY413" fmla="*/ 1489466 h 5743966"/>
              <a:gd name="connsiteX414" fmla="*/ 6073333 w 7444933"/>
              <a:gd name="connsiteY414" fmla="*/ 1476766 h 5743966"/>
              <a:gd name="connsiteX415" fmla="*/ 5933633 w 7444933"/>
              <a:gd name="connsiteY415" fmla="*/ 1451366 h 5743966"/>
              <a:gd name="connsiteX416" fmla="*/ 5832033 w 7444933"/>
              <a:gd name="connsiteY416" fmla="*/ 1425966 h 5743966"/>
              <a:gd name="connsiteX417" fmla="*/ 5603433 w 7444933"/>
              <a:gd name="connsiteY417" fmla="*/ 1387866 h 5743966"/>
              <a:gd name="connsiteX418" fmla="*/ 5184333 w 7444933"/>
              <a:gd name="connsiteY418" fmla="*/ 1375166 h 5743966"/>
              <a:gd name="connsiteX419" fmla="*/ 4993833 w 7444933"/>
              <a:gd name="connsiteY419" fmla="*/ 1387866 h 5743966"/>
              <a:gd name="connsiteX420" fmla="*/ 4955733 w 7444933"/>
              <a:gd name="connsiteY420" fmla="*/ 1400566 h 5743966"/>
              <a:gd name="connsiteX421" fmla="*/ 4866833 w 7444933"/>
              <a:gd name="connsiteY421" fmla="*/ 1413266 h 5743966"/>
              <a:gd name="connsiteX422" fmla="*/ 4828733 w 7444933"/>
              <a:gd name="connsiteY422" fmla="*/ 1438666 h 5743966"/>
              <a:gd name="connsiteX423" fmla="*/ 4752533 w 7444933"/>
              <a:gd name="connsiteY423" fmla="*/ 1451366 h 5743966"/>
              <a:gd name="connsiteX424" fmla="*/ 4600133 w 7444933"/>
              <a:gd name="connsiteY424" fmla="*/ 1489466 h 5743966"/>
              <a:gd name="connsiteX425" fmla="*/ 4562033 w 7444933"/>
              <a:gd name="connsiteY425" fmla="*/ 1514866 h 5743966"/>
              <a:gd name="connsiteX426" fmla="*/ 4523933 w 7444933"/>
              <a:gd name="connsiteY426" fmla="*/ 1552966 h 5743966"/>
              <a:gd name="connsiteX427" fmla="*/ 4530283 w 7444933"/>
              <a:gd name="connsiteY427" fmla="*/ 1584716 h 5743966"/>
              <a:gd name="connsiteX428" fmla="*/ 4479483 w 7444933"/>
              <a:gd name="connsiteY428" fmla="*/ 1641866 h 5743966"/>
              <a:gd name="connsiteX429" fmla="*/ 4358833 w 7444933"/>
              <a:gd name="connsiteY429" fmla="*/ 1695841 h 5743966"/>
              <a:gd name="connsiteX430" fmla="*/ 4273108 w 7444933"/>
              <a:gd name="connsiteY430" fmla="*/ 1730766 h 5743966"/>
              <a:gd name="connsiteX431" fmla="*/ 4174683 w 7444933"/>
              <a:gd name="connsiteY431" fmla="*/ 1800616 h 5743966"/>
              <a:gd name="connsiteX432" fmla="*/ 4066733 w 7444933"/>
              <a:gd name="connsiteY432" fmla="*/ 1838716 h 5743966"/>
              <a:gd name="connsiteX433" fmla="*/ 3939733 w 7444933"/>
              <a:gd name="connsiteY433" fmla="*/ 1857766 h 5743966"/>
              <a:gd name="connsiteX434" fmla="*/ 3850833 w 7444933"/>
              <a:gd name="connsiteY434" fmla="*/ 1908566 h 5743966"/>
              <a:gd name="connsiteX435" fmla="*/ 3812733 w 7444933"/>
              <a:gd name="connsiteY435" fmla="*/ 1921266 h 5743966"/>
              <a:gd name="connsiteX436" fmla="*/ 3698433 w 7444933"/>
              <a:gd name="connsiteY436" fmla="*/ 1870466 h 5743966"/>
              <a:gd name="connsiteX437" fmla="*/ 3673033 w 7444933"/>
              <a:gd name="connsiteY437" fmla="*/ 1794266 h 5743966"/>
              <a:gd name="connsiteX438" fmla="*/ 3660333 w 7444933"/>
              <a:gd name="connsiteY438" fmla="*/ 1756166 h 5743966"/>
              <a:gd name="connsiteX439" fmla="*/ 3647633 w 7444933"/>
              <a:gd name="connsiteY439" fmla="*/ 1718066 h 5743966"/>
              <a:gd name="connsiteX440" fmla="*/ 3660333 w 7444933"/>
              <a:gd name="connsiteY440" fmla="*/ 1438666 h 5743966"/>
              <a:gd name="connsiteX441" fmla="*/ 3638108 w 7444933"/>
              <a:gd name="connsiteY441" fmla="*/ 1375166 h 5743966"/>
              <a:gd name="connsiteX442" fmla="*/ 3673033 w 7444933"/>
              <a:gd name="connsiteY442" fmla="*/ 1232291 h 5743966"/>
              <a:gd name="connsiteX443" fmla="*/ 3761933 w 7444933"/>
              <a:gd name="connsiteY443" fmla="*/ 1146566 h 5743966"/>
              <a:gd name="connsiteX444" fmla="*/ 3863533 w 7444933"/>
              <a:gd name="connsiteY444" fmla="*/ 1114816 h 5743966"/>
              <a:gd name="connsiteX445" fmla="*/ 3952433 w 7444933"/>
              <a:gd name="connsiteY445" fmla="*/ 1095766 h 5743966"/>
              <a:gd name="connsiteX446" fmla="*/ 4073083 w 7444933"/>
              <a:gd name="connsiteY446" fmla="*/ 1092591 h 5743966"/>
              <a:gd name="connsiteX447" fmla="*/ 4219133 w 7444933"/>
              <a:gd name="connsiteY447" fmla="*/ 1102116 h 5743966"/>
              <a:gd name="connsiteX448" fmla="*/ 4323908 w 7444933"/>
              <a:gd name="connsiteY448" fmla="*/ 1079891 h 5743966"/>
              <a:gd name="connsiteX449" fmla="*/ 4438208 w 7444933"/>
              <a:gd name="connsiteY449" fmla="*/ 1070366 h 5743966"/>
              <a:gd name="connsiteX450" fmla="*/ 4469958 w 7444933"/>
              <a:gd name="connsiteY450" fmla="*/ 1067191 h 5743966"/>
              <a:gd name="connsiteX451" fmla="*/ 4501708 w 7444933"/>
              <a:gd name="connsiteY451" fmla="*/ 1079891 h 5743966"/>
              <a:gd name="connsiteX452" fmla="*/ 4530283 w 7444933"/>
              <a:gd name="connsiteY452" fmla="*/ 1073541 h 5743966"/>
              <a:gd name="connsiteX453" fmla="*/ 4581083 w 7444933"/>
              <a:gd name="connsiteY453" fmla="*/ 1121166 h 5743966"/>
              <a:gd name="connsiteX454" fmla="*/ 4619183 w 7444933"/>
              <a:gd name="connsiteY454" fmla="*/ 1162441 h 5743966"/>
              <a:gd name="connsiteX455" fmla="*/ 4663633 w 7444933"/>
              <a:gd name="connsiteY455" fmla="*/ 1114816 h 5743966"/>
              <a:gd name="connsiteX456" fmla="*/ 4619183 w 7444933"/>
              <a:gd name="connsiteY456" fmla="*/ 1041791 h 5743966"/>
              <a:gd name="connsiteX457" fmla="*/ 4565208 w 7444933"/>
              <a:gd name="connsiteY457" fmla="*/ 962416 h 5743966"/>
              <a:gd name="connsiteX458" fmla="*/ 4517583 w 7444933"/>
              <a:gd name="connsiteY458" fmla="*/ 975116 h 5743966"/>
              <a:gd name="connsiteX459" fmla="*/ 4457258 w 7444933"/>
              <a:gd name="connsiteY459" fmla="*/ 902091 h 5743966"/>
              <a:gd name="connsiteX460" fmla="*/ 4393758 w 7444933"/>
              <a:gd name="connsiteY460" fmla="*/ 898916 h 5743966"/>
              <a:gd name="connsiteX461" fmla="*/ 4352483 w 7444933"/>
              <a:gd name="connsiteY461" fmla="*/ 911616 h 5743966"/>
              <a:gd name="connsiteX462" fmla="*/ 4250883 w 7444933"/>
              <a:gd name="connsiteY462" fmla="*/ 902091 h 5743966"/>
              <a:gd name="connsiteX463" fmla="*/ 4181033 w 7444933"/>
              <a:gd name="connsiteY463" fmla="*/ 917966 h 5743966"/>
              <a:gd name="connsiteX464" fmla="*/ 4108008 w 7444933"/>
              <a:gd name="connsiteY464" fmla="*/ 911616 h 5743966"/>
              <a:gd name="connsiteX465" fmla="*/ 4038158 w 7444933"/>
              <a:gd name="connsiteY465" fmla="*/ 924316 h 5743966"/>
              <a:gd name="connsiteX466" fmla="*/ 3949258 w 7444933"/>
              <a:gd name="connsiteY466" fmla="*/ 940191 h 5743966"/>
              <a:gd name="connsiteX467" fmla="*/ 3841308 w 7444933"/>
              <a:gd name="connsiteY467" fmla="*/ 965591 h 5743966"/>
              <a:gd name="connsiteX468" fmla="*/ 3761933 w 7444933"/>
              <a:gd name="connsiteY468" fmla="*/ 981466 h 5743966"/>
              <a:gd name="connsiteX469" fmla="*/ 3695258 w 7444933"/>
              <a:gd name="connsiteY469" fmla="*/ 1016391 h 5743966"/>
              <a:gd name="connsiteX470" fmla="*/ 3644458 w 7444933"/>
              <a:gd name="connsiteY470" fmla="*/ 1029091 h 5743966"/>
              <a:gd name="connsiteX471" fmla="*/ 3574608 w 7444933"/>
              <a:gd name="connsiteY471" fmla="*/ 1060841 h 5743966"/>
              <a:gd name="connsiteX472" fmla="*/ 3498408 w 7444933"/>
              <a:gd name="connsiteY472" fmla="*/ 1108466 h 5743966"/>
              <a:gd name="connsiteX473" fmla="*/ 3422208 w 7444933"/>
              <a:gd name="connsiteY473" fmla="*/ 1178316 h 5743966"/>
              <a:gd name="connsiteX474" fmla="*/ 3317433 w 7444933"/>
              <a:gd name="connsiteY474" fmla="*/ 1298966 h 5743966"/>
              <a:gd name="connsiteX475" fmla="*/ 3304733 w 7444933"/>
              <a:gd name="connsiteY475" fmla="*/ 1349766 h 5743966"/>
              <a:gd name="connsiteX476" fmla="*/ 3279333 w 7444933"/>
              <a:gd name="connsiteY476" fmla="*/ 1629166 h 5743966"/>
              <a:gd name="connsiteX477" fmla="*/ 3228533 w 7444933"/>
              <a:gd name="connsiteY477" fmla="*/ 1718066 h 5743966"/>
              <a:gd name="connsiteX478" fmla="*/ 3114233 w 7444933"/>
              <a:gd name="connsiteY478" fmla="*/ 1629166 h 5743966"/>
              <a:gd name="connsiteX479" fmla="*/ 3057661 w 7444933"/>
              <a:gd name="connsiteY479" fmla="*/ 1558739 h 5743966"/>
              <a:gd name="connsiteX480" fmla="*/ 3001088 w 7444933"/>
              <a:gd name="connsiteY480" fmla="*/ 1464066 h 5743966"/>
              <a:gd name="connsiteX481" fmla="*/ 2924887 w 7444933"/>
              <a:gd name="connsiteY481" fmla="*/ 1302430 h 5743966"/>
              <a:gd name="connsiteX482" fmla="*/ 2867160 w 7444933"/>
              <a:gd name="connsiteY482" fmla="*/ 1206602 h 5743966"/>
              <a:gd name="connsiteX483" fmla="*/ 2781724 w 7444933"/>
              <a:gd name="connsiteY483" fmla="*/ 1041502 h 5743966"/>
              <a:gd name="connsiteX484" fmla="*/ 2657033 w 7444933"/>
              <a:gd name="connsiteY484" fmla="*/ 846384 h 5743966"/>
              <a:gd name="connsiteX485" fmla="*/ 2556587 w 7444933"/>
              <a:gd name="connsiteY485" fmla="*/ 704376 h 5743966"/>
              <a:gd name="connsiteX486" fmla="*/ 2436515 w 7444933"/>
              <a:gd name="connsiteY486" fmla="*/ 539275 h 5743966"/>
              <a:gd name="connsiteX487" fmla="*/ 2315287 w 7444933"/>
              <a:gd name="connsiteY487" fmla="*/ 378794 h 5743966"/>
              <a:gd name="connsiteX488" fmla="*/ 2227542 w 7444933"/>
              <a:gd name="connsiteY488" fmla="*/ 280657 h 5743966"/>
              <a:gd name="connsiteX489" fmla="*/ 2114397 w 7444933"/>
              <a:gd name="connsiteY489" fmla="*/ 168666 h 5743966"/>
              <a:gd name="connsiteX490" fmla="*/ 1982779 w 7444933"/>
              <a:gd name="connsiteY490" fmla="*/ 10494 h 5743966"/>
              <a:gd name="connsiteX491" fmla="*/ 1755333 w 7444933"/>
              <a:gd name="connsiteY491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52633 w 7444933"/>
              <a:gd name="connsiteY379" fmla="*/ 2467366 h 5743966"/>
              <a:gd name="connsiteX380" fmla="*/ 5590733 w 7444933"/>
              <a:gd name="connsiteY380" fmla="*/ 2441966 h 5743966"/>
              <a:gd name="connsiteX381" fmla="*/ 5641533 w 7444933"/>
              <a:gd name="connsiteY381" fmla="*/ 2403866 h 5743966"/>
              <a:gd name="connsiteX382" fmla="*/ 5705033 w 7444933"/>
              <a:gd name="connsiteY382" fmla="*/ 2340366 h 5743966"/>
              <a:gd name="connsiteX383" fmla="*/ 5755833 w 7444933"/>
              <a:gd name="connsiteY383" fmla="*/ 2251466 h 5743966"/>
              <a:gd name="connsiteX384" fmla="*/ 5768533 w 7444933"/>
              <a:gd name="connsiteY384" fmla="*/ 2213366 h 5743966"/>
              <a:gd name="connsiteX385" fmla="*/ 5806633 w 7444933"/>
              <a:gd name="connsiteY385" fmla="*/ 2162566 h 5743966"/>
              <a:gd name="connsiteX386" fmla="*/ 5819333 w 7444933"/>
              <a:gd name="connsiteY386" fmla="*/ 2111766 h 5743966"/>
              <a:gd name="connsiteX387" fmla="*/ 5844733 w 7444933"/>
              <a:gd name="connsiteY387" fmla="*/ 2035566 h 5743966"/>
              <a:gd name="connsiteX388" fmla="*/ 5870133 w 7444933"/>
              <a:gd name="connsiteY388" fmla="*/ 1781566 h 5743966"/>
              <a:gd name="connsiteX389" fmla="*/ 5895533 w 7444933"/>
              <a:gd name="connsiteY389" fmla="*/ 1705366 h 5743966"/>
              <a:gd name="connsiteX390" fmla="*/ 5908233 w 7444933"/>
              <a:gd name="connsiteY390" fmla="*/ 1667266 h 5743966"/>
              <a:gd name="connsiteX391" fmla="*/ 5920933 w 7444933"/>
              <a:gd name="connsiteY391" fmla="*/ 1616466 h 5743966"/>
              <a:gd name="connsiteX392" fmla="*/ 5959033 w 7444933"/>
              <a:gd name="connsiteY392" fmla="*/ 1591066 h 5743966"/>
              <a:gd name="connsiteX393" fmla="*/ 6136833 w 7444933"/>
              <a:gd name="connsiteY393" fmla="*/ 1629166 h 5743966"/>
              <a:gd name="connsiteX394" fmla="*/ 6162233 w 7444933"/>
              <a:gd name="connsiteY394" fmla="*/ 1667266 h 5743966"/>
              <a:gd name="connsiteX395" fmla="*/ 6174933 w 7444933"/>
              <a:gd name="connsiteY395" fmla="*/ 1718066 h 5743966"/>
              <a:gd name="connsiteX396" fmla="*/ 6213033 w 7444933"/>
              <a:gd name="connsiteY396" fmla="*/ 1845066 h 5743966"/>
              <a:gd name="connsiteX397" fmla="*/ 6225733 w 7444933"/>
              <a:gd name="connsiteY397" fmla="*/ 1921266 h 5743966"/>
              <a:gd name="connsiteX398" fmla="*/ 6276533 w 7444933"/>
              <a:gd name="connsiteY398" fmla="*/ 2048266 h 5743966"/>
              <a:gd name="connsiteX399" fmla="*/ 6289233 w 7444933"/>
              <a:gd name="connsiteY399" fmla="*/ 2086366 h 5743966"/>
              <a:gd name="connsiteX400" fmla="*/ 6327333 w 7444933"/>
              <a:gd name="connsiteY400" fmla="*/ 2124466 h 5743966"/>
              <a:gd name="connsiteX401" fmla="*/ 6340033 w 7444933"/>
              <a:gd name="connsiteY401" fmla="*/ 2162566 h 5743966"/>
              <a:gd name="connsiteX402" fmla="*/ 6378133 w 7444933"/>
              <a:gd name="connsiteY402" fmla="*/ 2200666 h 5743966"/>
              <a:gd name="connsiteX403" fmla="*/ 6365433 w 7444933"/>
              <a:gd name="connsiteY403" fmla="*/ 2111766 h 5743966"/>
              <a:gd name="connsiteX404" fmla="*/ 6327333 w 7444933"/>
              <a:gd name="connsiteY404" fmla="*/ 1946666 h 5743966"/>
              <a:gd name="connsiteX405" fmla="*/ 6301933 w 7444933"/>
              <a:gd name="connsiteY405" fmla="*/ 1908566 h 5743966"/>
              <a:gd name="connsiteX406" fmla="*/ 6289233 w 7444933"/>
              <a:gd name="connsiteY406" fmla="*/ 1845066 h 5743966"/>
              <a:gd name="connsiteX407" fmla="*/ 6263833 w 7444933"/>
              <a:gd name="connsiteY407" fmla="*/ 1743466 h 5743966"/>
              <a:gd name="connsiteX408" fmla="*/ 6251133 w 7444933"/>
              <a:gd name="connsiteY408" fmla="*/ 1679966 h 5743966"/>
              <a:gd name="connsiteX409" fmla="*/ 6238433 w 7444933"/>
              <a:gd name="connsiteY409" fmla="*/ 1629166 h 5743966"/>
              <a:gd name="connsiteX410" fmla="*/ 6200333 w 7444933"/>
              <a:gd name="connsiteY410" fmla="*/ 1552966 h 5743966"/>
              <a:gd name="connsiteX411" fmla="*/ 6162233 w 7444933"/>
              <a:gd name="connsiteY411" fmla="*/ 1527566 h 5743966"/>
              <a:gd name="connsiteX412" fmla="*/ 6124133 w 7444933"/>
              <a:gd name="connsiteY412" fmla="*/ 1489466 h 5743966"/>
              <a:gd name="connsiteX413" fmla="*/ 6073333 w 7444933"/>
              <a:gd name="connsiteY413" fmla="*/ 1476766 h 5743966"/>
              <a:gd name="connsiteX414" fmla="*/ 5933633 w 7444933"/>
              <a:gd name="connsiteY414" fmla="*/ 1451366 h 5743966"/>
              <a:gd name="connsiteX415" fmla="*/ 5832033 w 7444933"/>
              <a:gd name="connsiteY415" fmla="*/ 1425966 h 5743966"/>
              <a:gd name="connsiteX416" fmla="*/ 5603433 w 7444933"/>
              <a:gd name="connsiteY416" fmla="*/ 1387866 h 5743966"/>
              <a:gd name="connsiteX417" fmla="*/ 5184333 w 7444933"/>
              <a:gd name="connsiteY417" fmla="*/ 1375166 h 5743966"/>
              <a:gd name="connsiteX418" fmla="*/ 4993833 w 7444933"/>
              <a:gd name="connsiteY418" fmla="*/ 1387866 h 5743966"/>
              <a:gd name="connsiteX419" fmla="*/ 4955733 w 7444933"/>
              <a:gd name="connsiteY419" fmla="*/ 1400566 h 5743966"/>
              <a:gd name="connsiteX420" fmla="*/ 4866833 w 7444933"/>
              <a:gd name="connsiteY420" fmla="*/ 1413266 h 5743966"/>
              <a:gd name="connsiteX421" fmla="*/ 4828733 w 7444933"/>
              <a:gd name="connsiteY421" fmla="*/ 1438666 h 5743966"/>
              <a:gd name="connsiteX422" fmla="*/ 4752533 w 7444933"/>
              <a:gd name="connsiteY422" fmla="*/ 1451366 h 5743966"/>
              <a:gd name="connsiteX423" fmla="*/ 4600133 w 7444933"/>
              <a:gd name="connsiteY423" fmla="*/ 1489466 h 5743966"/>
              <a:gd name="connsiteX424" fmla="*/ 4562033 w 7444933"/>
              <a:gd name="connsiteY424" fmla="*/ 1514866 h 5743966"/>
              <a:gd name="connsiteX425" fmla="*/ 4523933 w 7444933"/>
              <a:gd name="connsiteY425" fmla="*/ 1552966 h 5743966"/>
              <a:gd name="connsiteX426" fmla="*/ 4530283 w 7444933"/>
              <a:gd name="connsiteY426" fmla="*/ 1584716 h 5743966"/>
              <a:gd name="connsiteX427" fmla="*/ 4479483 w 7444933"/>
              <a:gd name="connsiteY427" fmla="*/ 1641866 h 5743966"/>
              <a:gd name="connsiteX428" fmla="*/ 4358833 w 7444933"/>
              <a:gd name="connsiteY428" fmla="*/ 1695841 h 5743966"/>
              <a:gd name="connsiteX429" fmla="*/ 4273108 w 7444933"/>
              <a:gd name="connsiteY429" fmla="*/ 1730766 h 5743966"/>
              <a:gd name="connsiteX430" fmla="*/ 4174683 w 7444933"/>
              <a:gd name="connsiteY430" fmla="*/ 1800616 h 5743966"/>
              <a:gd name="connsiteX431" fmla="*/ 4066733 w 7444933"/>
              <a:gd name="connsiteY431" fmla="*/ 1838716 h 5743966"/>
              <a:gd name="connsiteX432" fmla="*/ 3939733 w 7444933"/>
              <a:gd name="connsiteY432" fmla="*/ 1857766 h 5743966"/>
              <a:gd name="connsiteX433" fmla="*/ 3850833 w 7444933"/>
              <a:gd name="connsiteY433" fmla="*/ 1908566 h 5743966"/>
              <a:gd name="connsiteX434" fmla="*/ 3812733 w 7444933"/>
              <a:gd name="connsiteY434" fmla="*/ 1921266 h 5743966"/>
              <a:gd name="connsiteX435" fmla="*/ 3698433 w 7444933"/>
              <a:gd name="connsiteY435" fmla="*/ 1870466 h 5743966"/>
              <a:gd name="connsiteX436" fmla="*/ 3673033 w 7444933"/>
              <a:gd name="connsiteY436" fmla="*/ 1794266 h 5743966"/>
              <a:gd name="connsiteX437" fmla="*/ 3660333 w 7444933"/>
              <a:gd name="connsiteY437" fmla="*/ 1756166 h 5743966"/>
              <a:gd name="connsiteX438" fmla="*/ 3647633 w 7444933"/>
              <a:gd name="connsiteY438" fmla="*/ 1718066 h 5743966"/>
              <a:gd name="connsiteX439" fmla="*/ 3660333 w 7444933"/>
              <a:gd name="connsiteY439" fmla="*/ 1438666 h 5743966"/>
              <a:gd name="connsiteX440" fmla="*/ 3638108 w 7444933"/>
              <a:gd name="connsiteY440" fmla="*/ 1375166 h 5743966"/>
              <a:gd name="connsiteX441" fmla="*/ 3673033 w 7444933"/>
              <a:gd name="connsiteY441" fmla="*/ 1232291 h 5743966"/>
              <a:gd name="connsiteX442" fmla="*/ 3761933 w 7444933"/>
              <a:gd name="connsiteY442" fmla="*/ 1146566 h 5743966"/>
              <a:gd name="connsiteX443" fmla="*/ 3863533 w 7444933"/>
              <a:gd name="connsiteY443" fmla="*/ 1114816 h 5743966"/>
              <a:gd name="connsiteX444" fmla="*/ 3952433 w 7444933"/>
              <a:gd name="connsiteY444" fmla="*/ 1095766 h 5743966"/>
              <a:gd name="connsiteX445" fmla="*/ 4073083 w 7444933"/>
              <a:gd name="connsiteY445" fmla="*/ 1092591 h 5743966"/>
              <a:gd name="connsiteX446" fmla="*/ 4219133 w 7444933"/>
              <a:gd name="connsiteY446" fmla="*/ 1102116 h 5743966"/>
              <a:gd name="connsiteX447" fmla="*/ 4323908 w 7444933"/>
              <a:gd name="connsiteY447" fmla="*/ 1079891 h 5743966"/>
              <a:gd name="connsiteX448" fmla="*/ 4438208 w 7444933"/>
              <a:gd name="connsiteY448" fmla="*/ 1070366 h 5743966"/>
              <a:gd name="connsiteX449" fmla="*/ 4469958 w 7444933"/>
              <a:gd name="connsiteY449" fmla="*/ 1067191 h 5743966"/>
              <a:gd name="connsiteX450" fmla="*/ 4501708 w 7444933"/>
              <a:gd name="connsiteY450" fmla="*/ 1079891 h 5743966"/>
              <a:gd name="connsiteX451" fmla="*/ 4530283 w 7444933"/>
              <a:gd name="connsiteY451" fmla="*/ 1073541 h 5743966"/>
              <a:gd name="connsiteX452" fmla="*/ 4581083 w 7444933"/>
              <a:gd name="connsiteY452" fmla="*/ 1121166 h 5743966"/>
              <a:gd name="connsiteX453" fmla="*/ 4619183 w 7444933"/>
              <a:gd name="connsiteY453" fmla="*/ 1162441 h 5743966"/>
              <a:gd name="connsiteX454" fmla="*/ 4663633 w 7444933"/>
              <a:gd name="connsiteY454" fmla="*/ 1114816 h 5743966"/>
              <a:gd name="connsiteX455" fmla="*/ 4619183 w 7444933"/>
              <a:gd name="connsiteY455" fmla="*/ 1041791 h 5743966"/>
              <a:gd name="connsiteX456" fmla="*/ 4565208 w 7444933"/>
              <a:gd name="connsiteY456" fmla="*/ 962416 h 5743966"/>
              <a:gd name="connsiteX457" fmla="*/ 4517583 w 7444933"/>
              <a:gd name="connsiteY457" fmla="*/ 975116 h 5743966"/>
              <a:gd name="connsiteX458" fmla="*/ 4457258 w 7444933"/>
              <a:gd name="connsiteY458" fmla="*/ 902091 h 5743966"/>
              <a:gd name="connsiteX459" fmla="*/ 4393758 w 7444933"/>
              <a:gd name="connsiteY459" fmla="*/ 898916 h 5743966"/>
              <a:gd name="connsiteX460" fmla="*/ 4352483 w 7444933"/>
              <a:gd name="connsiteY460" fmla="*/ 911616 h 5743966"/>
              <a:gd name="connsiteX461" fmla="*/ 4250883 w 7444933"/>
              <a:gd name="connsiteY461" fmla="*/ 902091 h 5743966"/>
              <a:gd name="connsiteX462" fmla="*/ 4181033 w 7444933"/>
              <a:gd name="connsiteY462" fmla="*/ 917966 h 5743966"/>
              <a:gd name="connsiteX463" fmla="*/ 4108008 w 7444933"/>
              <a:gd name="connsiteY463" fmla="*/ 911616 h 5743966"/>
              <a:gd name="connsiteX464" fmla="*/ 4038158 w 7444933"/>
              <a:gd name="connsiteY464" fmla="*/ 924316 h 5743966"/>
              <a:gd name="connsiteX465" fmla="*/ 3949258 w 7444933"/>
              <a:gd name="connsiteY465" fmla="*/ 940191 h 5743966"/>
              <a:gd name="connsiteX466" fmla="*/ 3841308 w 7444933"/>
              <a:gd name="connsiteY466" fmla="*/ 965591 h 5743966"/>
              <a:gd name="connsiteX467" fmla="*/ 3761933 w 7444933"/>
              <a:gd name="connsiteY467" fmla="*/ 981466 h 5743966"/>
              <a:gd name="connsiteX468" fmla="*/ 3695258 w 7444933"/>
              <a:gd name="connsiteY468" fmla="*/ 1016391 h 5743966"/>
              <a:gd name="connsiteX469" fmla="*/ 3644458 w 7444933"/>
              <a:gd name="connsiteY469" fmla="*/ 1029091 h 5743966"/>
              <a:gd name="connsiteX470" fmla="*/ 3574608 w 7444933"/>
              <a:gd name="connsiteY470" fmla="*/ 1060841 h 5743966"/>
              <a:gd name="connsiteX471" fmla="*/ 3498408 w 7444933"/>
              <a:gd name="connsiteY471" fmla="*/ 1108466 h 5743966"/>
              <a:gd name="connsiteX472" fmla="*/ 3422208 w 7444933"/>
              <a:gd name="connsiteY472" fmla="*/ 1178316 h 5743966"/>
              <a:gd name="connsiteX473" fmla="*/ 3317433 w 7444933"/>
              <a:gd name="connsiteY473" fmla="*/ 1298966 h 5743966"/>
              <a:gd name="connsiteX474" fmla="*/ 3304733 w 7444933"/>
              <a:gd name="connsiteY474" fmla="*/ 1349766 h 5743966"/>
              <a:gd name="connsiteX475" fmla="*/ 3279333 w 7444933"/>
              <a:gd name="connsiteY475" fmla="*/ 1629166 h 5743966"/>
              <a:gd name="connsiteX476" fmla="*/ 3228533 w 7444933"/>
              <a:gd name="connsiteY476" fmla="*/ 1718066 h 5743966"/>
              <a:gd name="connsiteX477" fmla="*/ 3114233 w 7444933"/>
              <a:gd name="connsiteY477" fmla="*/ 1629166 h 5743966"/>
              <a:gd name="connsiteX478" fmla="*/ 3057661 w 7444933"/>
              <a:gd name="connsiteY478" fmla="*/ 1558739 h 5743966"/>
              <a:gd name="connsiteX479" fmla="*/ 3001088 w 7444933"/>
              <a:gd name="connsiteY479" fmla="*/ 1464066 h 5743966"/>
              <a:gd name="connsiteX480" fmla="*/ 2924887 w 7444933"/>
              <a:gd name="connsiteY480" fmla="*/ 1302430 h 5743966"/>
              <a:gd name="connsiteX481" fmla="*/ 2867160 w 7444933"/>
              <a:gd name="connsiteY481" fmla="*/ 1206602 h 5743966"/>
              <a:gd name="connsiteX482" fmla="*/ 2781724 w 7444933"/>
              <a:gd name="connsiteY482" fmla="*/ 1041502 h 5743966"/>
              <a:gd name="connsiteX483" fmla="*/ 2657033 w 7444933"/>
              <a:gd name="connsiteY483" fmla="*/ 846384 h 5743966"/>
              <a:gd name="connsiteX484" fmla="*/ 2556587 w 7444933"/>
              <a:gd name="connsiteY484" fmla="*/ 704376 h 5743966"/>
              <a:gd name="connsiteX485" fmla="*/ 2436515 w 7444933"/>
              <a:gd name="connsiteY485" fmla="*/ 539275 h 5743966"/>
              <a:gd name="connsiteX486" fmla="*/ 2315287 w 7444933"/>
              <a:gd name="connsiteY486" fmla="*/ 378794 h 5743966"/>
              <a:gd name="connsiteX487" fmla="*/ 2227542 w 7444933"/>
              <a:gd name="connsiteY487" fmla="*/ 280657 h 5743966"/>
              <a:gd name="connsiteX488" fmla="*/ 2114397 w 7444933"/>
              <a:gd name="connsiteY488" fmla="*/ 168666 h 5743966"/>
              <a:gd name="connsiteX489" fmla="*/ 1982779 w 7444933"/>
              <a:gd name="connsiteY489" fmla="*/ 10494 h 5743966"/>
              <a:gd name="connsiteX490" fmla="*/ 1755333 w 7444933"/>
              <a:gd name="connsiteY490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52633 w 7444933"/>
              <a:gd name="connsiteY379" fmla="*/ 2467366 h 5743966"/>
              <a:gd name="connsiteX380" fmla="*/ 5641533 w 7444933"/>
              <a:gd name="connsiteY380" fmla="*/ 2403866 h 5743966"/>
              <a:gd name="connsiteX381" fmla="*/ 5705033 w 7444933"/>
              <a:gd name="connsiteY381" fmla="*/ 2340366 h 5743966"/>
              <a:gd name="connsiteX382" fmla="*/ 5755833 w 7444933"/>
              <a:gd name="connsiteY382" fmla="*/ 2251466 h 5743966"/>
              <a:gd name="connsiteX383" fmla="*/ 5768533 w 7444933"/>
              <a:gd name="connsiteY383" fmla="*/ 2213366 h 5743966"/>
              <a:gd name="connsiteX384" fmla="*/ 5806633 w 7444933"/>
              <a:gd name="connsiteY384" fmla="*/ 2162566 h 5743966"/>
              <a:gd name="connsiteX385" fmla="*/ 5819333 w 7444933"/>
              <a:gd name="connsiteY385" fmla="*/ 2111766 h 5743966"/>
              <a:gd name="connsiteX386" fmla="*/ 5844733 w 7444933"/>
              <a:gd name="connsiteY386" fmla="*/ 2035566 h 5743966"/>
              <a:gd name="connsiteX387" fmla="*/ 5870133 w 7444933"/>
              <a:gd name="connsiteY387" fmla="*/ 1781566 h 5743966"/>
              <a:gd name="connsiteX388" fmla="*/ 5895533 w 7444933"/>
              <a:gd name="connsiteY388" fmla="*/ 1705366 h 5743966"/>
              <a:gd name="connsiteX389" fmla="*/ 5908233 w 7444933"/>
              <a:gd name="connsiteY389" fmla="*/ 1667266 h 5743966"/>
              <a:gd name="connsiteX390" fmla="*/ 5920933 w 7444933"/>
              <a:gd name="connsiteY390" fmla="*/ 1616466 h 5743966"/>
              <a:gd name="connsiteX391" fmla="*/ 5959033 w 7444933"/>
              <a:gd name="connsiteY391" fmla="*/ 1591066 h 5743966"/>
              <a:gd name="connsiteX392" fmla="*/ 6136833 w 7444933"/>
              <a:gd name="connsiteY392" fmla="*/ 1629166 h 5743966"/>
              <a:gd name="connsiteX393" fmla="*/ 6162233 w 7444933"/>
              <a:gd name="connsiteY393" fmla="*/ 1667266 h 5743966"/>
              <a:gd name="connsiteX394" fmla="*/ 6174933 w 7444933"/>
              <a:gd name="connsiteY394" fmla="*/ 1718066 h 5743966"/>
              <a:gd name="connsiteX395" fmla="*/ 6213033 w 7444933"/>
              <a:gd name="connsiteY395" fmla="*/ 1845066 h 5743966"/>
              <a:gd name="connsiteX396" fmla="*/ 6225733 w 7444933"/>
              <a:gd name="connsiteY396" fmla="*/ 1921266 h 5743966"/>
              <a:gd name="connsiteX397" fmla="*/ 6276533 w 7444933"/>
              <a:gd name="connsiteY397" fmla="*/ 2048266 h 5743966"/>
              <a:gd name="connsiteX398" fmla="*/ 6289233 w 7444933"/>
              <a:gd name="connsiteY398" fmla="*/ 2086366 h 5743966"/>
              <a:gd name="connsiteX399" fmla="*/ 6327333 w 7444933"/>
              <a:gd name="connsiteY399" fmla="*/ 2124466 h 5743966"/>
              <a:gd name="connsiteX400" fmla="*/ 6340033 w 7444933"/>
              <a:gd name="connsiteY400" fmla="*/ 2162566 h 5743966"/>
              <a:gd name="connsiteX401" fmla="*/ 6378133 w 7444933"/>
              <a:gd name="connsiteY401" fmla="*/ 2200666 h 5743966"/>
              <a:gd name="connsiteX402" fmla="*/ 6365433 w 7444933"/>
              <a:gd name="connsiteY402" fmla="*/ 2111766 h 5743966"/>
              <a:gd name="connsiteX403" fmla="*/ 6327333 w 7444933"/>
              <a:gd name="connsiteY403" fmla="*/ 1946666 h 5743966"/>
              <a:gd name="connsiteX404" fmla="*/ 6301933 w 7444933"/>
              <a:gd name="connsiteY404" fmla="*/ 1908566 h 5743966"/>
              <a:gd name="connsiteX405" fmla="*/ 6289233 w 7444933"/>
              <a:gd name="connsiteY405" fmla="*/ 1845066 h 5743966"/>
              <a:gd name="connsiteX406" fmla="*/ 6263833 w 7444933"/>
              <a:gd name="connsiteY406" fmla="*/ 1743466 h 5743966"/>
              <a:gd name="connsiteX407" fmla="*/ 6251133 w 7444933"/>
              <a:gd name="connsiteY407" fmla="*/ 1679966 h 5743966"/>
              <a:gd name="connsiteX408" fmla="*/ 6238433 w 7444933"/>
              <a:gd name="connsiteY408" fmla="*/ 1629166 h 5743966"/>
              <a:gd name="connsiteX409" fmla="*/ 6200333 w 7444933"/>
              <a:gd name="connsiteY409" fmla="*/ 1552966 h 5743966"/>
              <a:gd name="connsiteX410" fmla="*/ 6162233 w 7444933"/>
              <a:gd name="connsiteY410" fmla="*/ 1527566 h 5743966"/>
              <a:gd name="connsiteX411" fmla="*/ 6124133 w 7444933"/>
              <a:gd name="connsiteY411" fmla="*/ 1489466 h 5743966"/>
              <a:gd name="connsiteX412" fmla="*/ 6073333 w 7444933"/>
              <a:gd name="connsiteY412" fmla="*/ 1476766 h 5743966"/>
              <a:gd name="connsiteX413" fmla="*/ 5933633 w 7444933"/>
              <a:gd name="connsiteY413" fmla="*/ 1451366 h 5743966"/>
              <a:gd name="connsiteX414" fmla="*/ 5832033 w 7444933"/>
              <a:gd name="connsiteY414" fmla="*/ 1425966 h 5743966"/>
              <a:gd name="connsiteX415" fmla="*/ 5603433 w 7444933"/>
              <a:gd name="connsiteY415" fmla="*/ 1387866 h 5743966"/>
              <a:gd name="connsiteX416" fmla="*/ 5184333 w 7444933"/>
              <a:gd name="connsiteY416" fmla="*/ 1375166 h 5743966"/>
              <a:gd name="connsiteX417" fmla="*/ 4993833 w 7444933"/>
              <a:gd name="connsiteY417" fmla="*/ 1387866 h 5743966"/>
              <a:gd name="connsiteX418" fmla="*/ 4955733 w 7444933"/>
              <a:gd name="connsiteY418" fmla="*/ 1400566 h 5743966"/>
              <a:gd name="connsiteX419" fmla="*/ 4866833 w 7444933"/>
              <a:gd name="connsiteY419" fmla="*/ 1413266 h 5743966"/>
              <a:gd name="connsiteX420" fmla="*/ 4828733 w 7444933"/>
              <a:gd name="connsiteY420" fmla="*/ 1438666 h 5743966"/>
              <a:gd name="connsiteX421" fmla="*/ 4752533 w 7444933"/>
              <a:gd name="connsiteY421" fmla="*/ 1451366 h 5743966"/>
              <a:gd name="connsiteX422" fmla="*/ 4600133 w 7444933"/>
              <a:gd name="connsiteY422" fmla="*/ 1489466 h 5743966"/>
              <a:gd name="connsiteX423" fmla="*/ 4562033 w 7444933"/>
              <a:gd name="connsiteY423" fmla="*/ 1514866 h 5743966"/>
              <a:gd name="connsiteX424" fmla="*/ 4523933 w 7444933"/>
              <a:gd name="connsiteY424" fmla="*/ 1552966 h 5743966"/>
              <a:gd name="connsiteX425" fmla="*/ 4530283 w 7444933"/>
              <a:gd name="connsiteY425" fmla="*/ 1584716 h 5743966"/>
              <a:gd name="connsiteX426" fmla="*/ 4479483 w 7444933"/>
              <a:gd name="connsiteY426" fmla="*/ 1641866 h 5743966"/>
              <a:gd name="connsiteX427" fmla="*/ 4358833 w 7444933"/>
              <a:gd name="connsiteY427" fmla="*/ 1695841 h 5743966"/>
              <a:gd name="connsiteX428" fmla="*/ 4273108 w 7444933"/>
              <a:gd name="connsiteY428" fmla="*/ 1730766 h 5743966"/>
              <a:gd name="connsiteX429" fmla="*/ 4174683 w 7444933"/>
              <a:gd name="connsiteY429" fmla="*/ 1800616 h 5743966"/>
              <a:gd name="connsiteX430" fmla="*/ 4066733 w 7444933"/>
              <a:gd name="connsiteY430" fmla="*/ 1838716 h 5743966"/>
              <a:gd name="connsiteX431" fmla="*/ 3939733 w 7444933"/>
              <a:gd name="connsiteY431" fmla="*/ 1857766 h 5743966"/>
              <a:gd name="connsiteX432" fmla="*/ 3850833 w 7444933"/>
              <a:gd name="connsiteY432" fmla="*/ 1908566 h 5743966"/>
              <a:gd name="connsiteX433" fmla="*/ 3812733 w 7444933"/>
              <a:gd name="connsiteY433" fmla="*/ 1921266 h 5743966"/>
              <a:gd name="connsiteX434" fmla="*/ 3698433 w 7444933"/>
              <a:gd name="connsiteY434" fmla="*/ 1870466 h 5743966"/>
              <a:gd name="connsiteX435" fmla="*/ 3673033 w 7444933"/>
              <a:gd name="connsiteY435" fmla="*/ 1794266 h 5743966"/>
              <a:gd name="connsiteX436" fmla="*/ 3660333 w 7444933"/>
              <a:gd name="connsiteY436" fmla="*/ 1756166 h 5743966"/>
              <a:gd name="connsiteX437" fmla="*/ 3647633 w 7444933"/>
              <a:gd name="connsiteY437" fmla="*/ 1718066 h 5743966"/>
              <a:gd name="connsiteX438" fmla="*/ 3660333 w 7444933"/>
              <a:gd name="connsiteY438" fmla="*/ 1438666 h 5743966"/>
              <a:gd name="connsiteX439" fmla="*/ 3638108 w 7444933"/>
              <a:gd name="connsiteY439" fmla="*/ 1375166 h 5743966"/>
              <a:gd name="connsiteX440" fmla="*/ 3673033 w 7444933"/>
              <a:gd name="connsiteY440" fmla="*/ 1232291 h 5743966"/>
              <a:gd name="connsiteX441" fmla="*/ 3761933 w 7444933"/>
              <a:gd name="connsiteY441" fmla="*/ 1146566 h 5743966"/>
              <a:gd name="connsiteX442" fmla="*/ 3863533 w 7444933"/>
              <a:gd name="connsiteY442" fmla="*/ 1114816 h 5743966"/>
              <a:gd name="connsiteX443" fmla="*/ 3952433 w 7444933"/>
              <a:gd name="connsiteY443" fmla="*/ 1095766 h 5743966"/>
              <a:gd name="connsiteX444" fmla="*/ 4073083 w 7444933"/>
              <a:gd name="connsiteY444" fmla="*/ 1092591 h 5743966"/>
              <a:gd name="connsiteX445" fmla="*/ 4219133 w 7444933"/>
              <a:gd name="connsiteY445" fmla="*/ 1102116 h 5743966"/>
              <a:gd name="connsiteX446" fmla="*/ 4323908 w 7444933"/>
              <a:gd name="connsiteY446" fmla="*/ 1079891 h 5743966"/>
              <a:gd name="connsiteX447" fmla="*/ 4438208 w 7444933"/>
              <a:gd name="connsiteY447" fmla="*/ 1070366 h 5743966"/>
              <a:gd name="connsiteX448" fmla="*/ 4469958 w 7444933"/>
              <a:gd name="connsiteY448" fmla="*/ 1067191 h 5743966"/>
              <a:gd name="connsiteX449" fmla="*/ 4501708 w 7444933"/>
              <a:gd name="connsiteY449" fmla="*/ 1079891 h 5743966"/>
              <a:gd name="connsiteX450" fmla="*/ 4530283 w 7444933"/>
              <a:gd name="connsiteY450" fmla="*/ 1073541 h 5743966"/>
              <a:gd name="connsiteX451" fmla="*/ 4581083 w 7444933"/>
              <a:gd name="connsiteY451" fmla="*/ 1121166 h 5743966"/>
              <a:gd name="connsiteX452" fmla="*/ 4619183 w 7444933"/>
              <a:gd name="connsiteY452" fmla="*/ 1162441 h 5743966"/>
              <a:gd name="connsiteX453" fmla="*/ 4663633 w 7444933"/>
              <a:gd name="connsiteY453" fmla="*/ 1114816 h 5743966"/>
              <a:gd name="connsiteX454" fmla="*/ 4619183 w 7444933"/>
              <a:gd name="connsiteY454" fmla="*/ 1041791 h 5743966"/>
              <a:gd name="connsiteX455" fmla="*/ 4565208 w 7444933"/>
              <a:gd name="connsiteY455" fmla="*/ 962416 h 5743966"/>
              <a:gd name="connsiteX456" fmla="*/ 4517583 w 7444933"/>
              <a:gd name="connsiteY456" fmla="*/ 975116 h 5743966"/>
              <a:gd name="connsiteX457" fmla="*/ 4457258 w 7444933"/>
              <a:gd name="connsiteY457" fmla="*/ 902091 h 5743966"/>
              <a:gd name="connsiteX458" fmla="*/ 4393758 w 7444933"/>
              <a:gd name="connsiteY458" fmla="*/ 898916 h 5743966"/>
              <a:gd name="connsiteX459" fmla="*/ 4352483 w 7444933"/>
              <a:gd name="connsiteY459" fmla="*/ 911616 h 5743966"/>
              <a:gd name="connsiteX460" fmla="*/ 4250883 w 7444933"/>
              <a:gd name="connsiteY460" fmla="*/ 902091 h 5743966"/>
              <a:gd name="connsiteX461" fmla="*/ 4181033 w 7444933"/>
              <a:gd name="connsiteY461" fmla="*/ 917966 h 5743966"/>
              <a:gd name="connsiteX462" fmla="*/ 4108008 w 7444933"/>
              <a:gd name="connsiteY462" fmla="*/ 911616 h 5743966"/>
              <a:gd name="connsiteX463" fmla="*/ 4038158 w 7444933"/>
              <a:gd name="connsiteY463" fmla="*/ 924316 h 5743966"/>
              <a:gd name="connsiteX464" fmla="*/ 3949258 w 7444933"/>
              <a:gd name="connsiteY464" fmla="*/ 940191 h 5743966"/>
              <a:gd name="connsiteX465" fmla="*/ 3841308 w 7444933"/>
              <a:gd name="connsiteY465" fmla="*/ 965591 h 5743966"/>
              <a:gd name="connsiteX466" fmla="*/ 3761933 w 7444933"/>
              <a:gd name="connsiteY466" fmla="*/ 981466 h 5743966"/>
              <a:gd name="connsiteX467" fmla="*/ 3695258 w 7444933"/>
              <a:gd name="connsiteY467" fmla="*/ 1016391 h 5743966"/>
              <a:gd name="connsiteX468" fmla="*/ 3644458 w 7444933"/>
              <a:gd name="connsiteY468" fmla="*/ 1029091 h 5743966"/>
              <a:gd name="connsiteX469" fmla="*/ 3574608 w 7444933"/>
              <a:gd name="connsiteY469" fmla="*/ 1060841 h 5743966"/>
              <a:gd name="connsiteX470" fmla="*/ 3498408 w 7444933"/>
              <a:gd name="connsiteY470" fmla="*/ 1108466 h 5743966"/>
              <a:gd name="connsiteX471" fmla="*/ 3422208 w 7444933"/>
              <a:gd name="connsiteY471" fmla="*/ 1178316 h 5743966"/>
              <a:gd name="connsiteX472" fmla="*/ 3317433 w 7444933"/>
              <a:gd name="connsiteY472" fmla="*/ 1298966 h 5743966"/>
              <a:gd name="connsiteX473" fmla="*/ 3304733 w 7444933"/>
              <a:gd name="connsiteY473" fmla="*/ 1349766 h 5743966"/>
              <a:gd name="connsiteX474" fmla="*/ 3279333 w 7444933"/>
              <a:gd name="connsiteY474" fmla="*/ 1629166 h 5743966"/>
              <a:gd name="connsiteX475" fmla="*/ 3228533 w 7444933"/>
              <a:gd name="connsiteY475" fmla="*/ 1718066 h 5743966"/>
              <a:gd name="connsiteX476" fmla="*/ 3114233 w 7444933"/>
              <a:gd name="connsiteY476" fmla="*/ 1629166 h 5743966"/>
              <a:gd name="connsiteX477" fmla="*/ 3057661 w 7444933"/>
              <a:gd name="connsiteY477" fmla="*/ 1558739 h 5743966"/>
              <a:gd name="connsiteX478" fmla="*/ 3001088 w 7444933"/>
              <a:gd name="connsiteY478" fmla="*/ 1464066 h 5743966"/>
              <a:gd name="connsiteX479" fmla="*/ 2924887 w 7444933"/>
              <a:gd name="connsiteY479" fmla="*/ 1302430 h 5743966"/>
              <a:gd name="connsiteX480" fmla="*/ 2867160 w 7444933"/>
              <a:gd name="connsiteY480" fmla="*/ 1206602 h 5743966"/>
              <a:gd name="connsiteX481" fmla="*/ 2781724 w 7444933"/>
              <a:gd name="connsiteY481" fmla="*/ 1041502 h 5743966"/>
              <a:gd name="connsiteX482" fmla="*/ 2657033 w 7444933"/>
              <a:gd name="connsiteY482" fmla="*/ 846384 h 5743966"/>
              <a:gd name="connsiteX483" fmla="*/ 2556587 w 7444933"/>
              <a:gd name="connsiteY483" fmla="*/ 704376 h 5743966"/>
              <a:gd name="connsiteX484" fmla="*/ 2436515 w 7444933"/>
              <a:gd name="connsiteY484" fmla="*/ 539275 h 5743966"/>
              <a:gd name="connsiteX485" fmla="*/ 2315287 w 7444933"/>
              <a:gd name="connsiteY485" fmla="*/ 378794 h 5743966"/>
              <a:gd name="connsiteX486" fmla="*/ 2227542 w 7444933"/>
              <a:gd name="connsiteY486" fmla="*/ 280657 h 5743966"/>
              <a:gd name="connsiteX487" fmla="*/ 2114397 w 7444933"/>
              <a:gd name="connsiteY487" fmla="*/ 168666 h 5743966"/>
              <a:gd name="connsiteX488" fmla="*/ 1982779 w 7444933"/>
              <a:gd name="connsiteY488" fmla="*/ 10494 h 5743966"/>
              <a:gd name="connsiteX489" fmla="*/ 1755333 w 7444933"/>
              <a:gd name="connsiteY489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52633 w 7444933"/>
              <a:gd name="connsiteY379" fmla="*/ 2467366 h 5743966"/>
              <a:gd name="connsiteX380" fmla="*/ 5641533 w 7444933"/>
              <a:gd name="connsiteY380" fmla="*/ 2403866 h 5743966"/>
              <a:gd name="connsiteX381" fmla="*/ 5705033 w 7444933"/>
              <a:gd name="connsiteY381" fmla="*/ 2340366 h 5743966"/>
              <a:gd name="connsiteX382" fmla="*/ 5755833 w 7444933"/>
              <a:gd name="connsiteY382" fmla="*/ 2251466 h 5743966"/>
              <a:gd name="connsiteX383" fmla="*/ 5768533 w 7444933"/>
              <a:gd name="connsiteY383" fmla="*/ 2213366 h 5743966"/>
              <a:gd name="connsiteX384" fmla="*/ 5806633 w 7444933"/>
              <a:gd name="connsiteY384" fmla="*/ 2162566 h 5743966"/>
              <a:gd name="connsiteX385" fmla="*/ 5819333 w 7444933"/>
              <a:gd name="connsiteY385" fmla="*/ 2111766 h 5743966"/>
              <a:gd name="connsiteX386" fmla="*/ 5844733 w 7444933"/>
              <a:gd name="connsiteY386" fmla="*/ 2035566 h 5743966"/>
              <a:gd name="connsiteX387" fmla="*/ 5870133 w 7444933"/>
              <a:gd name="connsiteY387" fmla="*/ 1781566 h 5743966"/>
              <a:gd name="connsiteX388" fmla="*/ 5895533 w 7444933"/>
              <a:gd name="connsiteY388" fmla="*/ 1705366 h 5743966"/>
              <a:gd name="connsiteX389" fmla="*/ 5908233 w 7444933"/>
              <a:gd name="connsiteY389" fmla="*/ 1667266 h 5743966"/>
              <a:gd name="connsiteX390" fmla="*/ 5920933 w 7444933"/>
              <a:gd name="connsiteY390" fmla="*/ 1616466 h 5743966"/>
              <a:gd name="connsiteX391" fmla="*/ 5959033 w 7444933"/>
              <a:gd name="connsiteY391" fmla="*/ 1591066 h 5743966"/>
              <a:gd name="connsiteX392" fmla="*/ 6136833 w 7444933"/>
              <a:gd name="connsiteY392" fmla="*/ 1629166 h 5743966"/>
              <a:gd name="connsiteX393" fmla="*/ 6162233 w 7444933"/>
              <a:gd name="connsiteY393" fmla="*/ 1667266 h 5743966"/>
              <a:gd name="connsiteX394" fmla="*/ 6174933 w 7444933"/>
              <a:gd name="connsiteY394" fmla="*/ 1718066 h 5743966"/>
              <a:gd name="connsiteX395" fmla="*/ 6213033 w 7444933"/>
              <a:gd name="connsiteY395" fmla="*/ 1845066 h 5743966"/>
              <a:gd name="connsiteX396" fmla="*/ 6225733 w 7444933"/>
              <a:gd name="connsiteY396" fmla="*/ 1921266 h 5743966"/>
              <a:gd name="connsiteX397" fmla="*/ 6276533 w 7444933"/>
              <a:gd name="connsiteY397" fmla="*/ 2048266 h 5743966"/>
              <a:gd name="connsiteX398" fmla="*/ 6289233 w 7444933"/>
              <a:gd name="connsiteY398" fmla="*/ 2086366 h 5743966"/>
              <a:gd name="connsiteX399" fmla="*/ 6327333 w 7444933"/>
              <a:gd name="connsiteY399" fmla="*/ 2124466 h 5743966"/>
              <a:gd name="connsiteX400" fmla="*/ 6340033 w 7444933"/>
              <a:gd name="connsiteY400" fmla="*/ 2162566 h 5743966"/>
              <a:gd name="connsiteX401" fmla="*/ 6378133 w 7444933"/>
              <a:gd name="connsiteY401" fmla="*/ 2200666 h 5743966"/>
              <a:gd name="connsiteX402" fmla="*/ 6365433 w 7444933"/>
              <a:gd name="connsiteY402" fmla="*/ 2111766 h 5743966"/>
              <a:gd name="connsiteX403" fmla="*/ 6327333 w 7444933"/>
              <a:gd name="connsiteY403" fmla="*/ 1946666 h 5743966"/>
              <a:gd name="connsiteX404" fmla="*/ 6301933 w 7444933"/>
              <a:gd name="connsiteY404" fmla="*/ 1908566 h 5743966"/>
              <a:gd name="connsiteX405" fmla="*/ 6289233 w 7444933"/>
              <a:gd name="connsiteY405" fmla="*/ 1845066 h 5743966"/>
              <a:gd name="connsiteX406" fmla="*/ 6263833 w 7444933"/>
              <a:gd name="connsiteY406" fmla="*/ 1743466 h 5743966"/>
              <a:gd name="connsiteX407" fmla="*/ 6251133 w 7444933"/>
              <a:gd name="connsiteY407" fmla="*/ 1679966 h 5743966"/>
              <a:gd name="connsiteX408" fmla="*/ 6238433 w 7444933"/>
              <a:gd name="connsiteY408" fmla="*/ 1629166 h 5743966"/>
              <a:gd name="connsiteX409" fmla="*/ 6200333 w 7444933"/>
              <a:gd name="connsiteY409" fmla="*/ 1552966 h 5743966"/>
              <a:gd name="connsiteX410" fmla="*/ 6162233 w 7444933"/>
              <a:gd name="connsiteY410" fmla="*/ 1527566 h 5743966"/>
              <a:gd name="connsiteX411" fmla="*/ 6124133 w 7444933"/>
              <a:gd name="connsiteY411" fmla="*/ 1489466 h 5743966"/>
              <a:gd name="connsiteX412" fmla="*/ 6073333 w 7444933"/>
              <a:gd name="connsiteY412" fmla="*/ 1476766 h 5743966"/>
              <a:gd name="connsiteX413" fmla="*/ 5933633 w 7444933"/>
              <a:gd name="connsiteY413" fmla="*/ 1451366 h 5743966"/>
              <a:gd name="connsiteX414" fmla="*/ 5832033 w 7444933"/>
              <a:gd name="connsiteY414" fmla="*/ 1425966 h 5743966"/>
              <a:gd name="connsiteX415" fmla="*/ 5603433 w 7444933"/>
              <a:gd name="connsiteY415" fmla="*/ 1387866 h 5743966"/>
              <a:gd name="connsiteX416" fmla="*/ 5184333 w 7444933"/>
              <a:gd name="connsiteY416" fmla="*/ 1375166 h 5743966"/>
              <a:gd name="connsiteX417" fmla="*/ 4993833 w 7444933"/>
              <a:gd name="connsiteY417" fmla="*/ 1387866 h 5743966"/>
              <a:gd name="connsiteX418" fmla="*/ 4955733 w 7444933"/>
              <a:gd name="connsiteY418" fmla="*/ 1400566 h 5743966"/>
              <a:gd name="connsiteX419" fmla="*/ 4866833 w 7444933"/>
              <a:gd name="connsiteY419" fmla="*/ 1413266 h 5743966"/>
              <a:gd name="connsiteX420" fmla="*/ 4828733 w 7444933"/>
              <a:gd name="connsiteY420" fmla="*/ 1438666 h 5743966"/>
              <a:gd name="connsiteX421" fmla="*/ 4752533 w 7444933"/>
              <a:gd name="connsiteY421" fmla="*/ 1451366 h 5743966"/>
              <a:gd name="connsiteX422" fmla="*/ 4600133 w 7444933"/>
              <a:gd name="connsiteY422" fmla="*/ 1489466 h 5743966"/>
              <a:gd name="connsiteX423" fmla="*/ 4562033 w 7444933"/>
              <a:gd name="connsiteY423" fmla="*/ 1514866 h 5743966"/>
              <a:gd name="connsiteX424" fmla="*/ 4523933 w 7444933"/>
              <a:gd name="connsiteY424" fmla="*/ 1552966 h 5743966"/>
              <a:gd name="connsiteX425" fmla="*/ 4530283 w 7444933"/>
              <a:gd name="connsiteY425" fmla="*/ 1584716 h 5743966"/>
              <a:gd name="connsiteX426" fmla="*/ 4479483 w 7444933"/>
              <a:gd name="connsiteY426" fmla="*/ 1641866 h 5743966"/>
              <a:gd name="connsiteX427" fmla="*/ 4358833 w 7444933"/>
              <a:gd name="connsiteY427" fmla="*/ 1695841 h 5743966"/>
              <a:gd name="connsiteX428" fmla="*/ 4273108 w 7444933"/>
              <a:gd name="connsiteY428" fmla="*/ 1730766 h 5743966"/>
              <a:gd name="connsiteX429" fmla="*/ 4174683 w 7444933"/>
              <a:gd name="connsiteY429" fmla="*/ 1800616 h 5743966"/>
              <a:gd name="connsiteX430" fmla="*/ 4066733 w 7444933"/>
              <a:gd name="connsiteY430" fmla="*/ 1838716 h 5743966"/>
              <a:gd name="connsiteX431" fmla="*/ 3939733 w 7444933"/>
              <a:gd name="connsiteY431" fmla="*/ 1857766 h 5743966"/>
              <a:gd name="connsiteX432" fmla="*/ 3850833 w 7444933"/>
              <a:gd name="connsiteY432" fmla="*/ 1908566 h 5743966"/>
              <a:gd name="connsiteX433" fmla="*/ 3812733 w 7444933"/>
              <a:gd name="connsiteY433" fmla="*/ 1921266 h 5743966"/>
              <a:gd name="connsiteX434" fmla="*/ 3698433 w 7444933"/>
              <a:gd name="connsiteY434" fmla="*/ 1870466 h 5743966"/>
              <a:gd name="connsiteX435" fmla="*/ 3673033 w 7444933"/>
              <a:gd name="connsiteY435" fmla="*/ 1794266 h 5743966"/>
              <a:gd name="connsiteX436" fmla="*/ 3660333 w 7444933"/>
              <a:gd name="connsiteY436" fmla="*/ 1756166 h 5743966"/>
              <a:gd name="connsiteX437" fmla="*/ 3647633 w 7444933"/>
              <a:gd name="connsiteY437" fmla="*/ 1718066 h 5743966"/>
              <a:gd name="connsiteX438" fmla="*/ 3660333 w 7444933"/>
              <a:gd name="connsiteY438" fmla="*/ 1438666 h 5743966"/>
              <a:gd name="connsiteX439" fmla="*/ 3638108 w 7444933"/>
              <a:gd name="connsiteY439" fmla="*/ 1375166 h 5743966"/>
              <a:gd name="connsiteX440" fmla="*/ 3673033 w 7444933"/>
              <a:gd name="connsiteY440" fmla="*/ 1232291 h 5743966"/>
              <a:gd name="connsiteX441" fmla="*/ 3761933 w 7444933"/>
              <a:gd name="connsiteY441" fmla="*/ 1146566 h 5743966"/>
              <a:gd name="connsiteX442" fmla="*/ 3863533 w 7444933"/>
              <a:gd name="connsiteY442" fmla="*/ 1114816 h 5743966"/>
              <a:gd name="connsiteX443" fmla="*/ 3952433 w 7444933"/>
              <a:gd name="connsiteY443" fmla="*/ 1095766 h 5743966"/>
              <a:gd name="connsiteX444" fmla="*/ 4073083 w 7444933"/>
              <a:gd name="connsiteY444" fmla="*/ 1092591 h 5743966"/>
              <a:gd name="connsiteX445" fmla="*/ 4219133 w 7444933"/>
              <a:gd name="connsiteY445" fmla="*/ 1102116 h 5743966"/>
              <a:gd name="connsiteX446" fmla="*/ 4323908 w 7444933"/>
              <a:gd name="connsiteY446" fmla="*/ 1079891 h 5743966"/>
              <a:gd name="connsiteX447" fmla="*/ 4438208 w 7444933"/>
              <a:gd name="connsiteY447" fmla="*/ 1070366 h 5743966"/>
              <a:gd name="connsiteX448" fmla="*/ 4469958 w 7444933"/>
              <a:gd name="connsiteY448" fmla="*/ 1067191 h 5743966"/>
              <a:gd name="connsiteX449" fmla="*/ 4501708 w 7444933"/>
              <a:gd name="connsiteY449" fmla="*/ 1079891 h 5743966"/>
              <a:gd name="connsiteX450" fmla="*/ 4530283 w 7444933"/>
              <a:gd name="connsiteY450" fmla="*/ 1073541 h 5743966"/>
              <a:gd name="connsiteX451" fmla="*/ 4581083 w 7444933"/>
              <a:gd name="connsiteY451" fmla="*/ 1121166 h 5743966"/>
              <a:gd name="connsiteX452" fmla="*/ 4619183 w 7444933"/>
              <a:gd name="connsiteY452" fmla="*/ 1162441 h 5743966"/>
              <a:gd name="connsiteX453" fmla="*/ 4663633 w 7444933"/>
              <a:gd name="connsiteY453" fmla="*/ 1114816 h 5743966"/>
              <a:gd name="connsiteX454" fmla="*/ 4619183 w 7444933"/>
              <a:gd name="connsiteY454" fmla="*/ 1041791 h 5743966"/>
              <a:gd name="connsiteX455" fmla="*/ 4565208 w 7444933"/>
              <a:gd name="connsiteY455" fmla="*/ 962416 h 5743966"/>
              <a:gd name="connsiteX456" fmla="*/ 4517583 w 7444933"/>
              <a:gd name="connsiteY456" fmla="*/ 975116 h 5743966"/>
              <a:gd name="connsiteX457" fmla="*/ 4457258 w 7444933"/>
              <a:gd name="connsiteY457" fmla="*/ 902091 h 5743966"/>
              <a:gd name="connsiteX458" fmla="*/ 4393758 w 7444933"/>
              <a:gd name="connsiteY458" fmla="*/ 898916 h 5743966"/>
              <a:gd name="connsiteX459" fmla="*/ 4352483 w 7444933"/>
              <a:gd name="connsiteY459" fmla="*/ 911616 h 5743966"/>
              <a:gd name="connsiteX460" fmla="*/ 4250883 w 7444933"/>
              <a:gd name="connsiteY460" fmla="*/ 902091 h 5743966"/>
              <a:gd name="connsiteX461" fmla="*/ 4181033 w 7444933"/>
              <a:gd name="connsiteY461" fmla="*/ 917966 h 5743966"/>
              <a:gd name="connsiteX462" fmla="*/ 4108008 w 7444933"/>
              <a:gd name="connsiteY462" fmla="*/ 911616 h 5743966"/>
              <a:gd name="connsiteX463" fmla="*/ 4038158 w 7444933"/>
              <a:gd name="connsiteY463" fmla="*/ 924316 h 5743966"/>
              <a:gd name="connsiteX464" fmla="*/ 3949258 w 7444933"/>
              <a:gd name="connsiteY464" fmla="*/ 940191 h 5743966"/>
              <a:gd name="connsiteX465" fmla="*/ 3841308 w 7444933"/>
              <a:gd name="connsiteY465" fmla="*/ 965591 h 5743966"/>
              <a:gd name="connsiteX466" fmla="*/ 3761933 w 7444933"/>
              <a:gd name="connsiteY466" fmla="*/ 981466 h 5743966"/>
              <a:gd name="connsiteX467" fmla="*/ 3695258 w 7444933"/>
              <a:gd name="connsiteY467" fmla="*/ 1016391 h 5743966"/>
              <a:gd name="connsiteX468" fmla="*/ 3644458 w 7444933"/>
              <a:gd name="connsiteY468" fmla="*/ 1029091 h 5743966"/>
              <a:gd name="connsiteX469" fmla="*/ 3574608 w 7444933"/>
              <a:gd name="connsiteY469" fmla="*/ 1060841 h 5743966"/>
              <a:gd name="connsiteX470" fmla="*/ 3498408 w 7444933"/>
              <a:gd name="connsiteY470" fmla="*/ 1108466 h 5743966"/>
              <a:gd name="connsiteX471" fmla="*/ 3422208 w 7444933"/>
              <a:gd name="connsiteY471" fmla="*/ 1178316 h 5743966"/>
              <a:gd name="connsiteX472" fmla="*/ 3317433 w 7444933"/>
              <a:gd name="connsiteY472" fmla="*/ 1298966 h 5743966"/>
              <a:gd name="connsiteX473" fmla="*/ 3304733 w 7444933"/>
              <a:gd name="connsiteY473" fmla="*/ 1349766 h 5743966"/>
              <a:gd name="connsiteX474" fmla="*/ 3279333 w 7444933"/>
              <a:gd name="connsiteY474" fmla="*/ 1629166 h 5743966"/>
              <a:gd name="connsiteX475" fmla="*/ 3228533 w 7444933"/>
              <a:gd name="connsiteY475" fmla="*/ 1718066 h 5743966"/>
              <a:gd name="connsiteX476" fmla="*/ 3114233 w 7444933"/>
              <a:gd name="connsiteY476" fmla="*/ 1629166 h 5743966"/>
              <a:gd name="connsiteX477" fmla="*/ 3057661 w 7444933"/>
              <a:gd name="connsiteY477" fmla="*/ 1558739 h 5743966"/>
              <a:gd name="connsiteX478" fmla="*/ 3001088 w 7444933"/>
              <a:gd name="connsiteY478" fmla="*/ 1464066 h 5743966"/>
              <a:gd name="connsiteX479" fmla="*/ 2924887 w 7444933"/>
              <a:gd name="connsiteY479" fmla="*/ 1302430 h 5743966"/>
              <a:gd name="connsiteX480" fmla="*/ 2867160 w 7444933"/>
              <a:gd name="connsiteY480" fmla="*/ 1206602 h 5743966"/>
              <a:gd name="connsiteX481" fmla="*/ 2781724 w 7444933"/>
              <a:gd name="connsiteY481" fmla="*/ 1041502 h 5743966"/>
              <a:gd name="connsiteX482" fmla="*/ 2657033 w 7444933"/>
              <a:gd name="connsiteY482" fmla="*/ 846384 h 5743966"/>
              <a:gd name="connsiteX483" fmla="*/ 2556587 w 7444933"/>
              <a:gd name="connsiteY483" fmla="*/ 704376 h 5743966"/>
              <a:gd name="connsiteX484" fmla="*/ 2436515 w 7444933"/>
              <a:gd name="connsiteY484" fmla="*/ 539275 h 5743966"/>
              <a:gd name="connsiteX485" fmla="*/ 2315287 w 7444933"/>
              <a:gd name="connsiteY485" fmla="*/ 378794 h 5743966"/>
              <a:gd name="connsiteX486" fmla="*/ 2227542 w 7444933"/>
              <a:gd name="connsiteY486" fmla="*/ 280657 h 5743966"/>
              <a:gd name="connsiteX487" fmla="*/ 2114397 w 7444933"/>
              <a:gd name="connsiteY487" fmla="*/ 168666 h 5743966"/>
              <a:gd name="connsiteX488" fmla="*/ 1982779 w 7444933"/>
              <a:gd name="connsiteY488" fmla="*/ 10494 h 5743966"/>
              <a:gd name="connsiteX489" fmla="*/ 1755333 w 7444933"/>
              <a:gd name="connsiteY489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552633 w 7444933"/>
              <a:gd name="connsiteY379" fmla="*/ 2467366 h 5743966"/>
              <a:gd name="connsiteX380" fmla="*/ 5641533 w 7444933"/>
              <a:gd name="connsiteY380" fmla="*/ 2403866 h 5743966"/>
              <a:gd name="connsiteX381" fmla="*/ 5705033 w 7444933"/>
              <a:gd name="connsiteY381" fmla="*/ 2340366 h 5743966"/>
              <a:gd name="connsiteX382" fmla="*/ 5755833 w 7444933"/>
              <a:gd name="connsiteY382" fmla="*/ 2251466 h 5743966"/>
              <a:gd name="connsiteX383" fmla="*/ 5768533 w 7444933"/>
              <a:gd name="connsiteY383" fmla="*/ 2213366 h 5743966"/>
              <a:gd name="connsiteX384" fmla="*/ 5806633 w 7444933"/>
              <a:gd name="connsiteY384" fmla="*/ 2162566 h 5743966"/>
              <a:gd name="connsiteX385" fmla="*/ 5819333 w 7444933"/>
              <a:gd name="connsiteY385" fmla="*/ 2111766 h 5743966"/>
              <a:gd name="connsiteX386" fmla="*/ 5844733 w 7444933"/>
              <a:gd name="connsiteY386" fmla="*/ 2035566 h 5743966"/>
              <a:gd name="connsiteX387" fmla="*/ 5870133 w 7444933"/>
              <a:gd name="connsiteY387" fmla="*/ 1781566 h 5743966"/>
              <a:gd name="connsiteX388" fmla="*/ 5895533 w 7444933"/>
              <a:gd name="connsiteY388" fmla="*/ 1705366 h 5743966"/>
              <a:gd name="connsiteX389" fmla="*/ 5908233 w 7444933"/>
              <a:gd name="connsiteY389" fmla="*/ 1667266 h 5743966"/>
              <a:gd name="connsiteX390" fmla="*/ 5920933 w 7444933"/>
              <a:gd name="connsiteY390" fmla="*/ 1616466 h 5743966"/>
              <a:gd name="connsiteX391" fmla="*/ 5959033 w 7444933"/>
              <a:gd name="connsiteY391" fmla="*/ 1591066 h 5743966"/>
              <a:gd name="connsiteX392" fmla="*/ 6136833 w 7444933"/>
              <a:gd name="connsiteY392" fmla="*/ 1629166 h 5743966"/>
              <a:gd name="connsiteX393" fmla="*/ 6162233 w 7444933"/>
              <a:gd name="connsiteY393" fmla="*/ 1667266 h 5743966"/>
              <a:gd name="connsiteX394" fmla="*/ 6174933 w 7444933"/>
              <a:gd name="connsiteY394" fmla="*/ 1718066 h 5743966"/>
              <a:gd name="connsiteX395" fmla="*/ 6213033 w 7444933"/>
              <a:gd name="connsiteY395" fmla="*/ 1845066 h 5743966"/>
              <a:gd name="connsiteX396" fmla="*/ 6225733 w 7444933"/>
              <a:gd name="connsiteY396" fmla="*/ 1921266 h 5743966"/>
              <a:gd name="connsiteX397" fmla="*/ 6276533 w 7444933"/>
              <a:gd name="connsiteY397" fmla="*/ 2048266 h 5743966"/>
              <a:gd name="connsiteX398" fmla="*/ 6289233 w 7444933"/>
              <a:gd name="connsiteY398" fmla="*/ 2086366 h 5743966"/>
              <a:gd name="connsiteX399" fmla="*/ 6327333 w 7444933"/>
              <a:gd name="connsiteY399" fmla="*/ 2124466 h 5743966"/>
              <a:gd name="connsiteX400" fmla="*/ 6340033 w 7444933"/>
              <a:gd name="connsiteY400" fmla="*/ 2162566 h 5743966"/>
              <a:gd name="connsiteX401" fmla="*/ 6378133 w 7444933"/>
              <a:gd name="connsiteY401" fmla="*/ 2200666 h 5743966"/>
              <a:gd name="connsiteX402" fmla="*/ 6365433 w 7444933"/>
              <a:gd name="connsiteY402" fmla="*/ 2111766 h 5743966"/>
              <a:gd name="connsiteX403" fmla="*/ 6327333 w 7444933"/>
              <a:gd name="connsiteY403" fmla="*/ 1946666 h 5743966"/>
              <a:gd name="connsiteX404" fmla="*/ 6301933 w 7444933"/>
              <a:gd name="connsiteY404" fmla="*/ 1908566 h 5743966"/>
              <a:gd name="connsiteX405" fmla="*/ 6289233 w 7444933"/>
              <a:gd name="connsiteY405" fmla="*/ 1845066 h 5743966"/>
              <a:gd name="connsiteX406" fmla="*/ 6263833 w 7444933"/>
              <a:gd name="connsiteY406" fmla="*/ 1743466 h 5743966"/>
              <a:gd name="connsiteX407" fmla="*/ 6251133 w 7444933"/>
              <a:gd name="connsiteY407" fmla="*/ 1679966 h 5743966"/>
              <a:gd name="connsiteX408" fmla="*/ 6238433 w 7444933"/>
              <a:gd name="connsiteY408" fmla="*/ 1629166 h 5743966"/>
              <a:gd name="connsiteX409" fmla="*/ 6200333 w 7444933"/>
              <a:gd name="connsiteY409" fmla="*/ 1552966 h 5743966"/>
              <a:gd name="connsiteX410" fmla="*/ 6162233 w 7444933"/>
              <a:gd name="connsiteY410" fmla="*/ 1527566 h 5743966"/>
              <a:gd name="connsiteX411" fmla="*/ 6124133 w 7444933"/>
              <a:gd name="connsiteY411" fmla="*/ 1489466 h 5743966"/>
              <a:gd name="connsiteX412" fmla="*/ 6073333 w 7444933"/>
              <a:gd name="connsiteY412" fmla="*/ 1476766 h 5743966"/>
              <a:gd name="connsiteX413" fmla="*/ 5933633 w 7444933"/>
              <a:gd name="connsiteY413" fmla="*/ 1451366 h 5743966"/>
              <a:gd name="connsiteX414" fmla="*/ 5832033 w 7444933"/>
              <a:gd name="connsiteY414" fmla="*/ 1425966 h 5743966"/>
              <a:gd name="connsiteX415" fmla="*/ 5603433 w 7444933"/>
              <a:gd name="connsiteY415" fmla="*/ 1387866 h 5743966"/>
              <a:gd name="connsiteX416" fmla="*/ 5184333 w 7444933"/>
              <a:gd name="connsiteY416" fmla="*/ 1375166 h 5743966"/>
              <a:gd name="connsiteX417" fmla="*/ 4993833 w 7444933"/>
              <a:gd name="connsiteY417" fmla="*/ 1387866 h 5743966"/>
              <a:gd name="connsiteX418" fmla="*/ 4955733 w 7444933"/>
              <a:gd name="connsiteY418" fmla="*/ 1400566 h 5743966"/>
              <a:gd name="connsiteX419" fmla="*/ 4866833 w 7444933"/>
              <a:gd name="connsiteY419" fmla="*/ 1413266 h 5743966"/>
              <a:gd name="connsiteX420" fmla="*/ 4828733 w 7444933"/>
              <a:gd name="connsiteY420" fmla="*/ 1438666 h 5743966"/>
              <a:gd name="connsiteX421" fmla="*/ 4752533 w 7444933"/>
              <a:gd name="connsiteY421" fmla="*/ 1451366 h 5743966"/>
              <a:gd name="connsiteX422" fmla="*/ 4600133 w 7444933"/>
              <a:gd name="connsiteY422" fmla="*/ 1489466 h 5743966"/>
              <a:gd name="connsiteX423" fmla="*/ 4562033 w 7444933"/>
              <a:gd name="connsiteY423" fmla="*/ 1514866 h 5743966"/>
              <a:gd name="connsiteX424" fmla="*/ 4523933 w 7444933"/>
              <a:gd name="connsiteY424" fmla="*/ 1552966 h 5743966"/>
              <a:gd name="connsiteX425" fmla="*/ 4530283 w 7444933"/>
              <a:gd name="connsiteY425" fmla="*/ 1584716 h 5743966"/>
              <a:gd name="connsiteX426" fmla="*/ 4479483 w 7444933"/>
              <a:gd name="connsiteY426" fmla="*/ 1641866 h 5743966"/>
              <a:gd name="connsiteX427" fmla="*/ 4358833 w 7444933"/>
              <a:gd name="connsiteY427" fmla="*/ 1695841 h 5743966"/>
              <a:gd name="connsiteX428" fmla="*/ 4273108 w 7444933"/>
              <a:gd name="connsiteY428" fmla="*/ 1730766 h 5743966"/>
              <a:gd name="connsiteX429" fmla="*/ 4174683 w 7444933"/>
              <a:gd name="connsiteY429" fmla="*/ 1800616 h 5743966"/>
              <a:gd name="connsiteX430" fmla="*/ 4066733 w 7444933"/>
              <a:gd name="connsiteY430" fmla="*/ 1838716 h 5743966"/>
              <a:gd name="connsiteX431" fmla="*/ 3939733 w 7444933"/>
              <a:gd name="connsiteY431" fmla="*/ 1857766 h 5743966"/>
              <a:gd name="connsiteX432" fmla="*/ 3850833 w 7444933"/>
              <a:gd name="connsiteY432" fmla="*/ 1908566 h 5743966"/>
              <a:gd name="connsiteX433" fmla="*/ 3812733 w 7444933"/>
              <a:gd name="connsiteY433" fmla="*/ 1921266 h 5743966"/>
              <a:gd name="connsiteX434" fmla="*/ 3698433 w 7444933"/>
              <a:gd name="connsiteY434" fmla="*/ 1870466 h 5743966"/>
              <a:gd name="connsiteX435" fmla="*/ 3673033 w 7444933"/>
              <a:gd name="connsiteY435" fmla="*/ 1794266 h 5743966"/>
              <a:gd name="connsiteX436" fmla="*/ 3660333 w 7444933"/>
              <a:gd name="connsiteY436" fmla="*/ 1756166 h 5743966"/>
              <a:gd name="connsiteX437" fmla="*/ 3647633 w 7444933"/>
              <a:gd name="connsiteY437" fmla="*/ 1718066 h 5743966"/>
              <a:gd name="connsiteX438" fmla="*/ 3660333 w 7444933"/>
              <a:gd name="connsiteY438" fmla="*/ 1438666 h 5743966"/>
              <a:gd name="connsiteX439" fmla="*/ 3638108 w 7444933"/>
              <a:gd name="connsiteY439" fmla="*/ 1375166 h 5743966"/>
              <a:gd name="connsiteX440" fmla="*/ 3673033 w 7444933"/>
              <a:gd name="connsiteY440" fmla="*/ 1232291 h 5743966"/>
              <a:gd name="connsiteX441" fmla="*/ 3761933 w 7444933"/>
              <a:gd name="connsiteY441" fmla="*/ 1146566 h 5743966"/>
              <a:gd name="connsiteX442" fmla="*/ 3863533 w 7444933"/>
              <a:gd name="connsiteY442" fmla="*/ 1114816 h 5743966"/>
              <a:gd name="connsiteX443" fmla="*/ 3952433 w 7444933"/>
              <a:gd name="connsiteY443" fmla="*/ 1095766 h 5743966"/>
              <a:gd name="connsiteX444" fmla="*/ 4073083 w 7444933"/>
              <a:gd name="connsiteY444" fmla="*/ 1092591 h 5743966"/>
              <a:gd name="connsiteX445" fmla="*/ 4219133 w 7444933"/>
              <a:gd name="connsiteY445" fmla="*/ 1102116 h 5743966"/>
              <a:gd name="connsiteX446" fmla="*/ 4323908 w 7444933"/>
              <a:gd name="connsiteY446" fmla="*/ 1079891 h 5743966"/>
              <a:gd name="connsiteX447" fmla="*/ 4438208 w 7444933"/>
              <a:gd name="connsiteY447" fmla="*/ 1070366 h 5743966"/>
              <a:gd name="connsiteX448" fmla="*/ 4469958 w 7444933"/>
              <a:gd name="connsiteY448" fmla="*/ 1067191 h 5743966"/>
              <a:gd name="connsiteX449" fmla="*/ 4501708 w 7444933"/>
              <a:gd name="connsiteY449" fmla="*/ 1079891 h 5743966"/>
              <a:gd name="connsiteX450" fmla="*/ 4530283 w 7444933"/>
              <a:gd name="connsiteY450" fmla="*/ 1073541 h 5743966"/>
              <a:gd name="connsiteX451" fmla="*/ 4581083 w 7444933"/>
              <a:gd name="connsiteY451" fmla="*/ 1121166 h 5743966"/>
              <a:gd name="connsiteX452" fmla="*/ 4619183 w 7444933"/>
              <a:gd name="connsiteY452" fmla="*/ 1162441 h 5743966"/>
              <a:gd name="connsiteX453" fmla="*/ 4663633 w 7444933"/>
              <a:gd name="connsiteY453" fmla="*/ 1114816 h 5743966"/>
              <a:gd name="connsiteX454" fmla="*/ 4619183 w 7444933"/>
              <a:gd name="connsiteY454" fmla="*/ 1041791 h 5743966"/>
              <a:gd name="connsiteX455" fmla="*/ 4565208 w 7444933"/>
              <a:gd name="connsiteY455" fmla="*/ 962416 h 5743966"/>
              <a:gd name="connsiteX456" fmla="*/ 4517583 w 7444933"/>
              <a:gd name="connsiteY456" fmla="*/ 975116 h 5743966"/>
              <a:gd name="connsiteX457" fmla="*/ 4457258 w 7444933"/>
              <a:gd name="connsiteY457" fmla="*/ 902091 h 5743966"/>
              <a:gd name="connsiteX458" fmla="*/ 4393758 w 7444933"/>
              <a:gd name="connsiteY458" fmla="*/ 898916 h 5743966"/>
              <a:gd name="connsiteX459" fmla="*/ 4352483 w 7444933"/>
              <a:gd name="connsiteY459" fmla="*/ 911616 h 5743966"/>
              <a:gd name="connsiteX460" fmla="*/ 4250883 w 7444933"/>
              <a:gd name="connsiteY460" fmla="*/ 902091 h 5743966"/>
              <a:gd name="connsiteX461" fmla="*/ 4181033 w 7444933"/>
              <a:gd name="connsiteY461" fmla="*/ 917966 h 5743966"/>
              <a:gd name="connsiteX462" fmla="*/ 4108008 w 7444933"/>
              <a:gd name="connsiteY462" fmla="*/ 911616 h 5743966"/>
              <a:gd name="connsiteX463" fmla="*/ 4038158 w 7444933"/>
              <a:gd name="connsiteY463" fmla="*/ 924316 h 5743966"/>
              <a:gd name="connsiteX464" fmla="*/ 3949258 w 7444933"/>
              <a:gd name="connsiteY464" fmla="*/ 940191 h 5743966"/>
              <a:gd name="connsiteX465" fmla="*/ 3841308 w 7444933"/>
              <a:gd name="connsiteY465" fmla="*/ 965591 h 5743966"/>
              <a:gd name="connsiteX466" fmla="*/ 3761933 w 7444933"/>
              <a:gd name="connsiteY466" fmla="*/ 981466 h 5743966"/>
              <a:gd name="connsiteX467" fmla="*/ 3695258 w 7444933"/>
              <a:gd name="connsiteY467" fmla="*/ 1016391 h 5743966"/>
              <a:gd name="connsiteX468" fmla="*/ 3644458 w 7444933"/>
              <a:gd name="connsiteY468" fmla="*/ 1029091 h 5743966"/>
              <a:gd name="connsiteX469" fmla="*/ 3574608 w 7444933"/>
              <a:gd name="connsiteY469" fmla="*/ 1060841 h 5743966"/>
              <a:gd name="connsiteX470" fmla="*/ 3498408 w 7444933"/>
              <a:gd name="connsiteY470" fmla="*/ 1108466 h 5743966"/>
              <a:gd name="connsiteX471" fmla="*/ 3422208 w 7444933"/>
              <a:gd name="connsiteY471" fmla="*/ 1178316 h 5743966"/>
              <a:gd name="connsiteX472" fmla="*/ 3317433 w 7444933"/>
              <a:gd name="connsiteY472" fmla="*/ 1298966 h 5743966"/>
              <a:gd name="connsiteX473" fmla="*/ 3304733 w 7444933"/>
              <a:gd name="connsiteY473" fmla="*/ 1349766 h 5743966"/>
              <a:gd name="connsiteX474" fmla="*/ 3279333 w 7444933"/>
              <a:gd name="connsiteY474" fmla="*/ 1629166 h 5743966"/>
              <a:gd name="connsiteX475" fmla="*/ 3228533 w 7444933"/>
              <a:gd name="connsiteY475" fmla="*/ 1718066 h 5743966"/>
              <a:gd name="connsiteX476" fmla="*/ 3114233 w 7444933"/>
              <a:gd name="connsiteY476" fmla="*/ 1629166 h 5743966"/>
              <a:gd name="connsiteX477" fmla="*/ 3057661 w 7444933"/>
              <a:gd name="connsiteY477" fmla="*/ 1558739 h 5743966"/>
              <a:gd name="connsiteX478" fmla="*/ 3001088 w 7444933"/>
              <a:gd name="connsiteY478" fmla="*/ 1464066 h 5743966"/>
              <a:gd name="connsiteX479" fmla="*/ 2924887 w 7444933"/>
              <a:gd name="connsiteY479" fmla="*/ 1302430 h 5743966"/>
              <a:gd name="connsiteX480" fmla="*/ 2867160 w 7444933"/>
              <a:gd name="connsiteY480" fmla="*/ 1206602 h 5743966"/>
              <a:gd name="connsiteX481" fmla="*/ 2781724 w 7444933"/>
              <a:gd name="connsiteY481" fmla="*/ 1041502 h 5743966"/>
              <a:gd name="connsiteX482" fmla="*/ 2657033 w 7444933"/>
              <a:gd name="connsiteY482" fmla="*/ 846384 h 5743966"/>
              <a:gd name="connsiteX483" fmla="*/ 2556587 w 7444933"/>
              <a:gd name="connsiteY483" fmla="*/ 704376 h 5743966"/>
              <a:gd name="connsiteX484" fmla="*/ 2436515 w 7444933"/>
              <a:gd name="connsiteY484" fmla="*/ 539275 h 5743966"/>
              <a:gd name="connsiteX485" fmla="*/ 2315287 w 7444933"/>
              <a:gd name="connsiteY485" fmla="*/ 378794 h 5743966"/>
              <a:gd name="connsiteX486" fmla="*/ 2227542 w 7444933"/>
              <a:gd name="connsiteY486" fmla="*/ 280657 h 5743966"/>
              <a:gd name="connsiteX487" fmla="*/ 2114397 w 7444933"/>
              <a:gd name="connsiteY487" fmla="*/ 168666 h 5743966"/>
              <a:gd name="connsiteX488" fmla="*/ 1982779 w 7444933"/>
              <a:gd name="connsiteY488" fmla="*/ 10494 h 5743966"/>
              <a:gd name="connsiteX489" fmla="*/ 1755333 w 7444933"/>
              <a:gd name="connsiteY489" fmla="*/ 28966 h 5743966"/>
              <a:gd name="connsiteX0" fmla="*/ 1755333 w 7444933"/>
              <a:gd name="connsiteY0" fmla="*/ 28966 h 5743966"/>
              <a:gd name="connsiteX1" fmla="*/ 1856933 w 7444933"/>
              <a:gd name="connsiteY1" fmla="*/ 143266 h 5743966"/>
              <a:gd name="connsiteX2" fmla="*/ 1933133 w 7444933"/>
              <a:gd name="connsiteY2" fmla="*/ 206766 h 5743966"/>
              <a:gd name="connsiteX3" fmla="*/ 1958533 w 7444933"/>
              <a:gd name="connsiteY3" fmla="*/ 257566 h 5743966"/>
              <a:gd name="connsiteX4" fmla="*/ 1996633 w 7444933"/>
              <a:gd name="connsiteY4" fmla="*/ 295666 h 5743966"/>
              <a:gd name="connsiteX5" fmla="*/ 2047433 w 7444933"/>
              <a:gd name="connsiteY5" fmla="*/ 371866 h 5743966"/>
              <a:gd name="connsiteX6" fmla="*/ 2072833 w 7444933"/>
              <a:gd name="connsiteY6" fmla="*/ 409966 h 5743966"/>
              <a:gd name="connsiteX7" fmla="*/ 2149033 w 7444933"/>
              <a:gd name="connsiteY7" fmla="*/ 486166 h 5743966"/>
              <a:gd name="connsiteX8" fmla="*/ 2199833 w 7444933"/>
              <a:gd name="connsiteY8" fmla="*/ 575066 h 5743966"/>
              <a:gd name="connsiteX9" fmla="*/ 2237933 w 7444933"/>
              <a:gd name="connsiteY9" fmla="*/ 613166 h 5743966"/>
              <a:gd name="connsiteX10" fmla="*/ 2288733 w 7444933"/>
              <a:gd name="connsiteY10" fmla="*/ 702066 h 5743966"/>
              <a:gd name="connsiteX11" fmla="*/ 2326833 w 7444933"/>
              <a:gd name="connsiteY11" fmla="*/ 740166 h 5743966"/>
              <a:gd name="connsiteX12" fmla="*/ 2403033 w 7444933"/>
              <a:gd name="connsiteY12" fmla="*/ 854466 h 5743966"/>
              <a:gd name="connsiteX13" fmla="*/ 2441133 w 7444933"/>
              <a:gd name="connsiteY13" fmla="*/ 905266 h 5743966"/>
              <a:gd name="connsiteX14" fmla="*/ 2517333 w 7444933"/>
              <a:gd name="connsiteY14" fmla="*/ 1019566 h 5743966"/>
              <a:gd name="connsiteX15" fmla="*/ 2555433 w 7444933"/>
              <a:gd name="connsiteY15" fmla="*/ 1095766 h 5743966"/>
              <a:gd name="connsiteX16" fmla="*/ 2606233 w 7444933"/>
              <a:gd name="connsiteY16" fmla="*/ 1171966 h 5743966"/>
              <a:gd name="connsiteX17" fmla="*/ 2657033 w 7444933"/>
              <a:gd name="connsiteY17" fmla="*/ 1260866 h 5743966"/>
              <a:gd name="connsiteX18" fmla="*/ 2682433 w 7444933"/>
              <a:gd name="connsiteY18" fmla="*/ 1337066 h 5743966"/>
              <a:gd name="connsiteX19" fmla="*/ 2695133 w 7444933"/>
              <a:gd name="connsiteY19" fmla="*/ 1375166 h 5743966"/>
              <a:gd name="connsiteX20" fmla="*/ 2707833 w 7444933"/>
              <a:gd name="connsiteY20" fmla="*/ 1413266 h 5743966"/>
              <a:gd name="connsiteX21" fmla="*/ 2733233 w 7444933"/>
              <a:gd name="connsiteY21" fmla="*/ 1451366 h 5743966"/>
              <a:gd name="connsiteX22" fmla="*/ 2771333 w 7444933"/>
              <a:gd name="connsiteY22" fmla="*/ 1578366 h 5743966"/>
              <a:gd name="connsiteX23" fmla="*/ 2784033 w 7444933"/>
              <a:gd name="connsiteY23" fmla="*/ 1616466 h 5743966"/>
              <a:gd name="connsiteX24" fmla="*/ 2771333 w 7444933"/>
              <a:gd name="connsiteY24" fmla="*/ 1921266 h 5743966"/>
              <a:gd name="connsiteX25" fmla="*/ 2720533 w 7444933"/>
              <a:gd name="connsiteY25" fmla="*/ 2022866 h 5743966"/>
              <a:gd name="connsiteX26" fmla="*/ 2682433 w 7444933"/>
              <a:gd name="connsiteY26" fmla="*/ 2048266 h 5743966"/>
              <a:gd name="connsiteX27" fmla="*/ 2669733 w 7444933"/>
              <a:gd name="connsiteY27" fmla="*/ 2086366 h 5743966"/>
              <a:gd name="connsiteX28" fmla="*/ 2466533 w 7444933"/>
              <a:gd name="connsiteY28" fmla="*/ 2137166 h 5743966"/>
              <a:gd name="connsiteX29" fmla="*/ 2403033 w 7444933"/>
              <a:gd name="connsiteY29" fmla="*/ 2149866 h 5743966"/>
              <a:gd name="connsiteX30" fmla="*/ 2136333 w 7444933"/>
              <a:gd name="connsiteY30" fmla="*/ 2137166 h 5743966"/>
              <a:gd name="connsiteX31" fmla="*/ 2098233 w 7444933"/>
              <a:gd name="connsiteY31" fmla="*/ 2124466 h 5743966"/>
              <a:gd name="connsiteX32" fmla="*/ 2031558 w 7444933"/>
              <a:gd name="connsiteY32" fmla="*/ 2146691 h 5743966"/>
              <a:gd name="connsiteX33" fmla="*/ 1891858 w 7444933"/>
              <a:gd name="connsiteY33" fmla="*/ 2184791 h 5743966"/>
              <a:gd name="connsiteX34" fmla="*/ 1733108 w 7444933"/>
              <a:gd name="connsiteY34" fmla="*/ 2219716 h 5743966"/>
              <a:gd name="connsiteX35" fmla="*/ 1618808 w 7444933"/>
              <a:gd name="connsiteY35" fmla="*/ 2248291 h 5743966"/>
              <a:gd name="connsiteX36" fmla="*/ 1533083 w 7444933"/>
              <a:gd name="connsiteY36" fmla="*/ 2302266 h 5743966"/>
              <a:gd name="connsiteX37" fmla="*/ 1431483 w 7444933"/>
              <a:gd name="connsiteY37" fmla="*/ 2353066 h 5743966"/>
              <a:gd name="connsiteX38" fmla="*/ 1380683 w 7444933"/>
              <a:gd name="connsiteY38" fmla="*/ 2413391 h 5743966"/>
              <a:gd name="connsiteX39" fmla="*/ 1298133 w 7444933"/>
              <a:gd name="connsiteY39" fmla="*/ 2473716 h 5743966"/>
              <a:gd name="connsiteX40" fmla="*/ 1174308 w 7444933"/>
              <a:gd name="connsiteY40" fmla="*/ 2534041 h 5743966"/>
              <a:gd name="connsiteX41" fmla="*/ 1031433 w 7444933"/>
              <a:gd name="connsiteY41" fmla="*/ 2543566 h 5743966"/>
              <a:gd name="connsiteX42" fmla="*/ 853633 w 7444933"/>
              <a:gd name="connsiteY42" fmla="*/ 2543566 h 5743966"/>
              <a:gd name="connsiteX43" fmla="*/ 256733 w 7444933"/>
              <a:gd name="connsiteY43" fmla="*/ 2530866 h 5743966"/>
              <a:gd name="connsiteX44" fmla="*/ 117033 w 7444933"/>
              <a:gd name="connsiteY44" fmla="*/ 2492766 h 5743966"/>
              <a:gd name="connsiteX45" fmla="*/ 78933 w 7444933"/>
              <a:gd name="connsiteY45" fmla="*/ 2480066 h 5743966"/>
              <a:gd name="connsiteX46" fmla="*/ 40833 w 7444933"/>
              <a:gd name="connsiteY46" fmla="*/ 2454666 h 5743966"/>
              <a:gd name="connsiteX47" fmla="*/ 2733 w 7444933"/>
              <a:gd name="connsiteY47" fmla="*/ 2441966 h 5743966"/>
              <a:gd name="connsiteX48" fmla="*/ 117033 w 7444933"/>
              <a:gd name="connsiteY48" fmla="*/ 2467366 h 5743966"/>
              <a:gd name="connsiteX49" fmla="*/ 167833 w 7444933"/>
              <a:gd name="connsiteY49" fmla="*/ 2492766 h 5743966"/>
              <a:gd name="connsiteX50" fmla="*/ 269433 w 7444933"/>
              <a:gd name="connsiteY50" fmla="*/ 2518166 h 5743966"/>
              <a:gd name="connsiteX51" fmla="*/ 307533 w 7444933"/>
              <a:gd name="connsiteY51" fmla="*/ 2543566 h 5743966"/>
              <a:gd name="connsiteX52" fmla="*/ 383733 w 7444933"/>
              <a:gd name="connsiteY52" fmla="*/ 2607066 h 5743966"/>
              <a:gd name="connsiteX53" fmla="*/ 510733 w 7444933"/>
              <a:gd name="connsiteY53" fmla="*/ 2657866 h 5743966"/>
              <a:gd name="connsiteX54" fmla="*/ 618106 w 7444933"/>
              <a:gd name="connsiteY54" fmla="*/ 2662484 h 5743966"/>
              <a:gd name="connsiteX55" fmla="*/ 755496 w 7444933"/>
              <a:gd name="connsiteY55" fmla="*/ 2693657 h 5743966"/>
              <a:gd name="connsiteX56" fmla="*/ 970241 w 7444933"/>
              <a:gd name="connsiteY56" fmla="*/ 2706356 h 5743966"/>
              <a:gd name="connsiteX57" fmla="*/ 1151506 w 7444933"/>
              <a:gd name="connsiteY57" fmla="*/ 2749075 h 5743966"/>
              <a:gd name="connsiteX58" fmla="*/ 1261188 w 7444933"/>
              <a:gd name="connsiteY58" fmla="*/ 2716748 h 5743966"/>
              <a:gd name="connsiteX59" fmla="*/ 1382414 w 7444933"/>
              <a:gd name="connsiteY59" fmla="*/ 2657866 h 5743966"/>
              <a:gd name="connsiteX60" fmla="*/ 1374333 w 7444933"/>
              <a:gd name="connsiteY60" fmla="*/ 2721366 h 5743966"/>
              <a:gd name="connsiteX61" fmla="*/ 1412433 w 7444933"/>
              <a:gd name="connsiteY61" fmla="*/ 2708666 h 5743966"/>
              <a:gd name="connsiteX62" fmla="*/ 1450533 w 7444933"/>
              <a:gd name="connsiteY62" fmla="*/ 2683266 h 5743966"/>
              <a:gd name="connsiteX63" fmla="*/ 1488633 w 7444933"/>
              <a:gd name="connsiteY63" fmla="*/ 2670566 h 5743966"/>
              <a:gd name="connsiteX64" fmla="*/ 1526733 w 7444933"/>
              <a:gd name="connsiteY64" fmla="*/ 2645166 h 5743966"/>
              <a:gd name="connsiteX65" fmla="*/ 1564833 w 7444933"/>
              <a:gd name="connsiteY65" fmla="*/ 2632466 h 5743966"/>
              <a:gd name="connsiteX66" fmla="*/ 1679133 w 7444933"/>
              <a:gd name="connsiteY66" fmla="*/ 2556266 h 5743966"/>
              <a:gd name="connsiteX67" fmla="*/ 1717233 w 7444933"/>
              <a:gd name="connsiteY67" fmla="*/ 2530866 h 5743966"/>
              <a:gd name="connsiteX68" fmla="*/ 1869633 w 7444933"/>
              <a:gd name="connsiteY68" fmla="*/ 2492766 h 5743966"/>
              <a:gd name="connsiteX69" fmla="*/ 2466533 w 7444933"/>
              <a:gd name="connsiteY69" fmla="*/ 2505466 h 5743966"/>
              <a:gd name="connsiteX70" fmla="*/ 2504633 w 7444933"/>
              <a:gd name="connsiteY70" fmla="*/ 2518166 h 5743966"/>
              <a:gd name="connsiteX71" fmla="*/ 2542733 w 7444933"/>
              <a:gd name="connsiteY71" fmla="*/ 2543566 h 5743966"/>
              <a:gd name="connsiteX72" fmla="*/ 2593533 w 7444933"/>
              <a:gd name="connsiteY72" fmla="*/ 2657866 h 5743966"/>
              <a:gd name="connsiteX73" fmla="*/ 2606233 w 7444933"/>
              <a:gd name="connsiteY73" fmla="*/ 2772166 h 5743966"/>
              <a:gd name="connsiteX74" fmla="*/ 2593533 w 7444933"/>
              <a:gd name="connsiteY74" fmla="*/ 3102366 h 5743966"/>
              <a:gd name="connsiteX75" fmla="*/ 2580833 w 7444933"/>
              <a:gd name="connsiteY75" fmla="*/ 3140466 h 5743966"/>
              <a:gd name="connsiteX76" fmla="*/ 2555433 w 7444933"/>
              <a:gd name="connsiteY76" fmla="*/ 3178566 h 5743966"/>
              <a:gd name="connsiteX77" fmla="*/ 2504633 w 7444933"/>
              <a:gd name="connsiteY77" fmla="*/ 3242066 h 5743966"/>
              <a:gd name="connsiteX78" fmla="*/ 2441133 w 7444933"/>
              <a:gd name="connsiteY78" fmla="*/ 3292866 h 5743966"/>
              <a:gd name="connsiteX79" fmla="*/ 2403033 w 7444933"/>
              <a:gd name="connsiteY79" fmla="*/ 3330966 h 5743966"/>
              <a:gd name="connsiteX80" fmla="*/ 2326833 w 7444933"/>
              <a:gd name="connsiteY80" fmla="*/ 3381766 h 5743966"/>
              <a:gd name="connsiteX81" fmla="*/ 2276033 w 7444933"/>
              <a:gd name="connsiteY81" fmla="*/ 3432566 h 5743966"/>
              <a:gd name="connsiteX82" fmla="*/ 2250633 w 7444933"/>
              <a:gd name="connsiteY82" fmla="*/ 3470666 h 5743966"/>
              <a:gd name="connsiteX83" fmla="*/ 2199833 w 7444933"/>
              <a:gd name="connsiteY83" fmla="*/ 3508766 h 5743966"/>
              <a:gd name="connsiteX84" fmla="*/ 2174433 w 7444933"/>
              <a:gd name="connsiteY84" fmla="*/ 3546866 h 5743966"/>
              <a:gd name="connsiteX85" fmla="*/ 2136333 w 7444933"/>
              <a:gd name="connsiteY85" fmla="*/ 3572266 h 5743966"/>
              <a:gd name="connsiteX86" fmla="*/ 2060133 w 7444933"/>
              <a:gd name="connsiteY86" fmla="*/ 3623066 h 5743966"/>
              <a:gd name="connsiteX87" fmla="*/ 2022033 w 7444933"/>
              <a:gd name="connsiteY87" fmla="*/ 3661166 h 5743966"/>
              <a:gd name="connsiteX88" fmla="*/ 1983933 w 7444933"/>
              <a:gd name="connsiteY88" fmla="*/ 3686566 h 5743966"/>
              <a:gd name="connsiteX89" fmla="*/ 1895033 w 7444933"/>
              <a:gd name="connsiteY89" fmla="*/ 3775466 h 5743966"/>
              <a:gd name="connsiteX90" fmla="*/ 1856933 w 7444933"/>
              <a:gd name="connsiteY90" fmla="*/ 3813566 h 5743966"/>
              <a:gd name="connsiteX91" fmla="*/ 1818833 w 7444933"/>
              <a:gd name="connsiteY91" fmla="*/ 3902466 h 5743966"/>
              <a:gd name="connsiteX92" fmla="*/ 1780733 w 7444933"/>
              <a:gd name="connsiteY92" fmla="*/ 3978666 h 5743966"/>
              <a:gd name="connsiteX93" fmla="*/ 1768033 w 7444933"/>
              <a:gd name="connsiteY93" fmla="*/ 4054866 h 5743966"/>
              <a:gd name="connsiteX94" fmla="*/ 1742633 w 7444933"/>
              <a:gd name="connsiteY94" fmla="*/ 4258066 h 5743966"/>
              <a:gd name="connsiteX95" fmla="*/ 1666433 w 7444933"/>
              <a:gd name="connsiteY95" fmla="*/ 4334266 h 5743966"/>
              <a:gd name="connsiteX96" fmla="*/ 1590233 w 7444933"/>
              <a:gd name="connsiteY96" fmla="*/ 4385066 h 5743966"/>
              <a:gd name="connsiteX97" fmla="*/ 1564833 w 7444933"/>
              <a:gd name="connsiteY97" fmla="*/ 4423166 h 5743966"/>
              <a:gd name="connsiteX98" fmla="*/ 1475933 w 7444933"/>
              <a:gd name="connsiteY98" fmla="*/ 4461266 h 5743966"/>
              <a:gd name="connsiteX99" fmla="*/ 1399733 w 7444933"/>
              <a:gd name="connsiteY99" fmla="*/ 4397766 h 5743966"/>
              <a:gd name="connsiteX100" fmla="*/ 1361633 w 7444933"/>
              <a:gd name="connsiteY100" fmla="*/ 4385066 h 5743966"/>
              <a:gd name="connsiteX101" fmla="*/ 1069533 w 7444933"/>
              <a:gd name="connsiteY101" fmla="*/ 4397766 h 5743966"/>
              <a:gd name="connsiteX102" fmla="*/ 942533 w 7444933"/>
              <a:gd name="connsiteY102" fmla="*/ 4448566 h 5743966"/>
              <a:gd name="connsiteX103" fmla="*/ 904433 w 7444933"/>
              <a:gd name="connsiteY103" fmla="*/ 4473966 h 5743966"/>
              <a:gd name="connsiteX104" fmla="*/ 802833 w 7444933"/>
              <a:gd name="connsiteY104" fmla="*/ 4486666 h 5743966"/>
              <a:gd name="connsiteX105" fmla="*/ 752033 w 7444933"/>
              <a:gd name="connsiteY105" fmla="*/ 4499366 h 5743966"/>
              <a:gd name="connsiteX106" fmla="*/ 713933 w 7444933"/>
              <a:gd name="connsiteY106" fmla="*/ 4512066 h 5743966"/>
              <a:gd name="connsiteX107" fmla="*/ 561533 w 7444933"/>
              <a:gd name="connsiteY107" fmla="*/ 4524766 h 5743966"/>
              <a:gd name="connsiteX108" fmla="*/ 447233 w 7444933"/>
              <a:gd name="connsiteY108" fmla="*/ 4537466 h 5743966"/>
              <a:gd name="connsiteX109" fmla="*/ 586933 w 7444933"/>
              <a:gd name="connsiteY109" fmla="*/ 4562866 h 5743966"/>
              <a:gd name="connsiteX110" fmla="*/ 1006033 w 7444933"/>
              <a:gd name="connsiteY110" fmla="*/ 4575566 h 5743966"/>
              <a:gd name="connsiteX111" fmla="*/ 1007187 w 7444933"/>
              <a:gd name="connsiteY111" fmla="*/ 4542084 h 5743966"/>
              <a:gd name="connsiteX112" fmla="*/ 1091469 w 7444933"/>
              <a:gd name="connsiteY112" fmla="*/ 4539775 h 5743966"/>
              <a:gd name="connsiteX113" fmla="*/ 1206924 w 7444933"/>
              <a:gd name="connsiteY113" fmla="*/ 4574412 h 5743966"/>
              <a:gd name="connsiteX114" fmla="*/ 1298133 w 7444933"/>
              <a:gd name="connsiteY114" fmla="*/ 4626366 h 5743966"/>
              <a:gd name="connsiteX115" fmla="*/ 1348933 w 7444933"/>
              <a:gd name="connsiteY115" fmla="*/ 4613666 h 5743966"/>
              <a:gd name="connsiteX116" fmla="*/ 1437833 w 7444933"/>
              <a:gd name="connsiteY116" fmla="*/ 4626366 h 5743966"/>
              <a:gd name="connsiteX117" fmla="*/ 1412433 w 7444933"/>
              <a:gd name="connsiteY117" fmla="*/ 4664466 h 5743966"/>
              <a:gd name="connsiteX118" fmla="*/ 1374333 w 7444933"/>
              <a:gd name="connsiteY118" fmla="*/ 4689866 h 5743966"/>
              <a:gd name="connsiteX119" fmla="*/ 1247333 w 7444933"/>
              <a:gd name="connsiteY119" fmla="*/ 4766066 h 5743966"/>
              <a:gd name="connsiteX120" fmla="*/ 1183833 w 7444933"/>
              <a:gd name="connsiteY120" fmla="*/ 4842266 h 5743966"/>
              <a:gd name="connsiteX121" fmla="*/ 1145733 w 7444933"/>
              <a:gd name="connsiteY121" fmla="*/ 4880366 h 5743966"/>
              <a:gd name="connsiteX122" fmla="*/ 1094933 w 7444933"/>
              <a:gd name="connsiteY122" fmla="*/ 4969266 h 5743966"/>
              <a:gd name="connsiteX123" fmla="*/ 1056833 w 7444933"/>
              <a:gd name="connsiteY123" fmla="*/ 5045466 h 5743966"/>
              <a:gd name="connsiteX124" fmla="*/ 1069533 w 7444933"/>
              <a:gd name="connsiteY124" fmla="*/ 5096266 h 5743966"/>
              <a:gd name="connsiteX125" fmla="*/ 1102871 w 7444933"/>
              <a:gd name="connsiteY125" fmla="*/ 5039116 h 5743966"/>
              <a:gd name="connsiteX126" fmla="*/ 1145733 w 7444933"/>
              <a:gd name="connsiteY126" fmla="*/ 4983554 h 5743966"/>
              <a:gd name="connsiteX127" fmla="*/ 1198121 w 7444933"/>
              <a:gd name="connsiteY127" fmla="*/ 4932753 h 5743966"/>
              <a:gd name="connsiteX128" fmla="*/ 1245746 w 7444933"/>
              <a:gd name="connsiteY128" fmla="*/ 4905766 h 5743966"/>
              <a:gd name="connsiteX129" fmla="*/ 1298133 w 7444933"/>
              <a:gd name="connsiteY129" fmla="*/ 4837504 h 5743966"/>
              <a:gd name="connsiteX130" fmla="*/ 1379096 w 7444933"/>
              <a:gd name="connsiteY130" fmla="*/ 4812104 h 5743966"/>
              <a:gd name="connsiteX131" fmla="*/ 1433070 w 7444933"/>
              <a:gd name="connsiteY131" fmla="*/ 4785116 h 5743966"/>
              <a:gd name="connsiteX132" fmla="*/ 1480696 w 7444933"/>
              <a:gd name="connsiteY132" fmla="*/ 4762891 h 5743966"/>
              <a:gd name="connsiteX133" fmla="*/ 1528320 w 7444933"/>
              <a:gd name="connsiteY133" fmla="*/ 4727966 h 5743966"/>
              <a:gd name="connsiteX134" fmla="*/ 1552133 w 7444933"/>
              <a:gd name="connsiteY134" fmla="*/ 4740666 h 5743966"/>
              <a:gd name="connsiteX135" fmla="*/ 1590233 w 7444933"/>
              <a:gd name="connsiteY135" fmla="*/ 4727966 h 5743966"/>
              <a:gd name="connsiteX136" fmla="*/ 1628333 w 7444933"/>
              <a:gd name="connsiteY136" fmla="*/ 4689866 h 5743966"/>
              <a:gd name="connsiteX137" fmla="*/ 1717233 w 7444933"/>
              <a:gd name="connsiteY137" fmla="*/ 4651766 h 5743966"/>
              <a:gd name="connsiteX138" fmla="*/ 1755333 w 7444933"/>
              <a:gd name="connsiteY138" fmla="*/ 4613666 h 5743966"/>
              <a:gd name="connsiteX139" fmla="*/ 1780733 w 7444933"/>
              <a:gd name="connsiteY139" fmla="*/ 4575566 h 5743966"/>
              <a:gd name="connsiteX140" fmla="*/ 1818833 w 7444933"/>
              <a:gd name="connsiteY140" fmla="*/ 4562866 h 5743966"/>
              <a:gd name="connsiteX141" fmla="*/ 1882333 w 7444933"/>
              <a:gd name="connsiteY141" fmla="*/ 4486666 h 5743966"/>
              <a:gd name="connsiteX142" fmla="*/ 1945833 w 7444933"/>
              <a:gd name="connsiteY142" fmla="*/ 4410466 h 5743966"/>
              <a:gd name="connsiteX143" fmla="*/ 1983933 w 7444933"/>
              <a:gd name="connsiteY143" fmla="*/ 4334266 h 5743966"/>
              <a:gd name="connsiteX144" fmla="*/ 2022033 w 7444933"/>
              <a:gd name="connsiteY144" fmla="*/ 4308866 h 5743966"/>
              <a:gd name="connsiteX145" fmla="*/ 2060133 w 7444933"/>
              <a:gd name="connsiteY145" fmla="*/ 4270766 h 5743966"/>
              <a:gd name="connsiteX146" fmla="*/ 2098233 w 7444933"/>
              <a:gd name="connsiteY146" fmla="*/ 4194566 h 5743966"/>
              <a:gd name="connsiteX147" fmla="*/ 2110933 w 7444933"/>
              <a:gd name="connsiteY147" fmla="*/ 4156466 h 5743966"/>
              <a:gd name="connsiteX148" fmla="*/ 2136333 w 7444933"/>
              <a:gd name="connsiteY148" fmla="*/ 4118366 h 5743966"/>
              <a:gd name="connsiteX149" fmla="*/ 2149033 w 7444933"/>
              <a:gd name="connsiteY149" fmla="*/ 4080266 h 5743966"/>
              <a:gd name="connsiteX150" fmla="*/ 2174433 w 7444933"/>
              <a:gd name="connsiteY150" fmla="*/ 4042166 h 5743966"/>
              <a:gd name="connsiteX151" fmla="*/ 2199833 w 7444933"/>
              <a:gd name="connsiteY151" fmla="*/ 3953266 h 5743966"/>
              <a:gd name="connsiteX152" fmla="*/ 2263333 w 7444933"/>
              <a:gd name="connsiteY152" fmla="*/ 3864366 h 5743966"/>
              <a:gd name="connsiteX153" fmla="*/ 2288733 w 7444933"/>
              <a:gd name="connsiteY153" fmla="*/ 3826266 h 5743966"/>
              <a:gd name="connsiteX154" fmla="*/ 2326833 w 7444933"/>
              <a:gd name="connsiteY154" fmla="*/ 3800866 h 5743966"/>
              <a:gd name="connsiteX155" fmla="*/ 2364933 w 7444933"/>
              <a:gd name="connsiteY155" fmla="*/ 3762766 h 5743966"/>
              <a:gd name="connsiteX156" fmla="*/ 2403033 w 7444933"/>
              <a:gd name="connsiteY156" fmla="*/ 3750066 h 5743966"/>
              <a:gd name="connsiteX157" fmla="*/ 2441133 w 7444933"/>
              <a:gd name="connsiteY157" fmla="*/ 3724666 h 5743966"/>
              <a:gd name="connsiteX158" fmla="*/ 2479233 w 7444933"/>
              <a:gd name="connsiteY158" fmla="*/ 3711966 h 5743966"/>
              <a:gd name="connsiteX159" fmla="*/ 2517333 w 7444933"/>
              <a:gd name="connsiteY159" fmla="*/ 3686566 h 5743966"/>
              <a:gd name="connsiteX160" fmla="*/ 2593533 w 7444933"/>
              <a:gd name="connsiteY160" fmla="*/ 3661166 h 5743966"/>
              <a:gd name="connsiteX161" fmla="*/ 2631633 w 7444933"/>
              <a:gd name="connsiteY161" fmla="*/ 3648466 h 5743966"/>
              <a:gd name="connsiteX162" fmla="*/ 2923733 w 7444933"/>
              <a:gd name="connsiteY162" fmla="*/ 3661166 h 5743966"/>
              <a:gd name="connsiteX163" fmla="*/ 2974533 w 7444933"/>
              <a:gd name="connsiteY163" fmla="*/ 3699266 h 5743966"/>
              <a:gd name="connsiteX164" fmla="*/ 3050733 w 7444933"/>
              <a:gd name="connsiteY164" fmla="*/ 3750066 h 5743966"/>
              <a:gd name="connsiteX165" fmla="*/ 3088833 w 7444933"/>
              <a:gd name="connsiteY165" fmla="*/ 3788166 h 5743966"/>
              <a:gd name="connsiteX166" fmla="*/ 3139633 w 7444933"/>
              <a:gd name="connsiteY166" fmla="*/ 3800866 h 5743966"/>
              <a:gd name="connsiteX167" fmla="*/ 3190433 w 7444933"/>
              <a:gd name="connsiteY167" fmla="*/ 3838966 h 5743966"/>
              <a:gd name="connsiteX168" fmla="*/ 3228533 w 7444933"/>
              <a:gd name="connsiteY168" fmla="*/ 3851666 h 5743966"/>
              <a:gd name="connsiteX169" fmla="*/ 3266633 w 7444933"/>
              <a:gd name="connsiteY169" fmla="*/ 3877066 h 5743966"/>
              <a:gd name="connsiteX170" fmla="*/ 3292033 w 7444933"/>
              <a:gd name="connsiteY170" fmla="*/ 3915166 h 5743966"/>
              <a:gd name="connsiteX171" fmla="*/ 3330133 w 7444933"/>
              <a:gd name="connsiteY171" fmla="*/ 3965966 h 5743966"/>
              <a:gd name="connsiteX172" fmla="*/ 3342833 w 7444933"/>
              <a:gd name="connsiteY172" fmla="*/ 4016766 h 5743966"/>
              <a:gd name="connsiteX173" fmla="*/ 3355533 w 7444933"/>
              <a:gd name="connsiteY173" fmla="*/ 4054866 h 5743966"/>
              <a:gd name="connsiteX174" fmla="*/ 3380933 w 7444933"/>
              <a:gd name="connsiteY174" fmla="*/ 4105666 h 5743966"/>
              <a:gd name="connsiteX175" fmla="*/ 3406333 w 7444933"/>
              <a:gd name="connsiteY175" fmla="*/ 4143766 h 5743966"/>
              <a:gd name="connsiteX176" fmla="*/ 3431733 w 7444933"/>
              <a:gd name="connsiteY176" fmla="*/ 4219966 h 5743966"/>
              <a:gd name="connsiteX177" fmla="*/ 3457133 w 7444933"/>
              <a:gd name="connsiteY177" fmla="*/ 4296166 h 5743966"/>
              <a:gd name="connsiteX178" fmla="*/ 3469833 w 7444933"/>
              <a:gd name="connsiteY178" fmla="*/ 4334266 h 5743966"/>
              <a:gd name="connsiteX179" fmla="*/ 3482533 w 7444933"/>
              <a:gd name="connsiteY179" fmla="*/ 4410466 h 5743966"/>
              <a:gd name="connsiteX180" fmla="*/ 3571433 w 7444933"/>
              <a:gd name="connsiteY180" fmla="*/ 4524766 h 5743966"/>
              <a:gd name="connsiteX181" fmla="*/ 3685733 w 7444933"/>
              <a:gd name="connsiteY181" fmla="*/ 4550166 h 5743966"/>
              <a:gd name="connsiteX182" fmla="*/ 3698433 w 7444933"/>
              <a:gd name="connsiteY182" fmla="*/ 4588266 h 5743966"/>
              <a:gd name="connsiteX183" fmla="*/ 3685733 w 7444933"/>
              <a:gd name="connsiteY183" fmla="*/ 4677166 h 5743966"/>
              <a:gd name="connsiteX184" fmla="*/ 3622233 w 7444933"/>
              <a:gd name="connsiteY184" fmla="*/ 4791466 h 5743966"/>
              <a:gd name="connsiteX185" fmla="*/ 3584133 w 7444933"/>
              <a:gd name="connsiteY185" fmla="*/ 4829566 h 5743966"/>
              <a:gd name="connsiteX186" fmla="*/ 3546033 w 7444933"/>
              <a:gd name="connsiteY186" fmla="*/ 4842266 h 5743966"/>
              <a:gd name="connsiteX187" fmla="*/ 3469833 w 7444933"/>
              <a:gd name="connsiteY187" fmla="*/ 4893066 h 5743966"/>
              <a:gd name="connsiteX188" fmla="*/ 3368233 w 7444933"/>
              <a:gd name="connsiteY188" fmla="*/ 4918466 h 5743966"/>
              <a:gd name="connsiteX189" fmla="*/ 3253933 w 7444933"/>
              <a:gd name="connsiteY189" fmla="*/ 4969266 h 5743966"/>
              <a:gd name="connsiteX190" fmla="*/ 3335905 w 7444933"/>
              <a:gd name="connsiteY190" fmla="*/ 5009675 h 5743966"/>
              <a:gd name="connsiteX191" fmla="*/ 3312815 w 7444933"/>
              <a:gd name="connsiteY191" fmla="*/ 5039693 h 5743966"/>
              <a:gd name="connsiteX192" fmla="*/ 3307331 w 7444933"/>
              <a:gd name="connsiteY192" fmla="*/ 5101028 h 5743966"/>
              <a:gd name="connsiteX193" fmla="*/ 3285683 w 7444933"/>
              <a:gd name="connsiteY193" fmla="*/ 5176940 h 5743966"/>
              <a:gd name="connsiteX194" fmla="*/ 3227522 w 7444933"/>
              <a:gd name="connsiteY194" fmla="*/ 5242316 h 5743966"/>
              <a:gd name="connsiteX195" fmla="*/ 3192020 w 7444933"/>
              <a:gd name="connsiteY195" fmla="*/ 5364553 h 5743966"/>
              <a:gd name="connsiteX196" fmla="*/ 3195196 w 7444933"/>
              <a:gd name="connsiteY196" fmla="*/ 5407416 h 5743966"/>
              <a:gd name="connsiteX197" fmla="*/ 3177733 w 7444933"/>
              <a:gd name="connsiteY197" fmla="*/ 5464566 h 5743966"/>
              <a:gd name="connsiteX198" fmla="*/ 3177733 w 7444933"/>
              <a:gd name="connsiteY198" fmla="*/ 5591566 h 5743966"/>
              <a:gd name="connsiteX199" fmla="*/ 3190433 w 7444933"/>
              <a:gd name="connsiteY199" fmla="*/ 5528066 h 5743966"/>
              <a:gd name="connsiteX200" fmla="*/ 3215833 w 7444933"/>
              <a:gd name="connsiteY200" fmla="*/ 5451866 h 5743966"/>
              <a:gd name="connsiteX201" fmla="*/ 3241233 w 7444933"/>
              <a:gd name="connsiteY201" fmla="*/ 5362966 h 5743966"/>
              <a:gd name="connsiteX202" fmla="*/ 3304733 w 7444933"/>
              <a:gd name="connsiteY202" fmla="*/ 5286766 h 5743966"/>
              <a:gd name="connsiteX203" fmla="*/ 3342833 w 7444933"/>
              <a:gd name="connsiteY203" fmla="*/ 5235966 h 5743966"/>
              <a:gd name="connsiteX204" fmla="*/ 3368233 w 7444933"/>
              <a:gd name="connsiteY204" fmla="*/ 5185166 h 5743966"/>
              <a:gd name="connsiteX205" fmla="*/ 3444433 w 7444933"/>
              <a:gd name="connsiteY205" fmla="*/ 5134366 h 5743966"/>
              <a:gd name="connsiteX206" fmla="*/ 3482533 w 7444933"/>
              <a:gd name="connsiteY206" fmla="*/ 5096266 h 5743966"/>
              <a:gd name="connsiteX207" fmla="*/ 3507933 w 7444933"/>
              <a:gd name="connsiteY207" fmla="*/ 5058166 h 5743966"/>
              <a:gd name="connsiteX208" fmla="*/ 3546033 w 7444933"/>
              <a:gd name="connsiteY208" fmla="*/ 5045466 h 5743966"/>
              <a:gd name="connsiteX209" fmla="*/ 3584133 w 7444933"/>
              <a:gd name="connsiteY209" fmla="*/ 5020066 h 5743966"/>
              <a:gd name="connsiteX210" fmla="*/ 3647633 w 7444933"/>
              <a:gd name="connsiteY210" fmla="*/ 4969266 h 5743966"/>
              <a:gd name="connsiteX211" fmla="*/ 3723833 w 7444933"/>
              <a:gd name="connsiteY211" fmla="*/ 4893066 h 5743966"/>
              <a:gd name="connsiteX212" fmla="*/ 3736533 w 7444933"/>
              <a:gd name="connsiteY212" fmla="*/ 4854966 h 5743966"/>
              <a:gd name="connsiteX213" fmla="*/ 3800033 w 7444933"/>
              <a:gd name="connsiteY213" fmla="*/ 4766066 h 5743966"/>
              <a:gd name="connsiteX214" fmla="*/ 3838133 w 7444933"/>
              <a:gd name="connsiteY214" fmla="*/ 4689866 h 5743966"/>
              <a:gd name="connsiteX215" fmla="*/ 3863533 w 7444933"/>
              <a:gd name="connsiteY215" fmla="*/ 4600966 h 5743966"/>
              <a:gd name="connsiteX216" fmla="*/ 3876233 w 7444933"/>
              <a:gd name="connsiteY216" fmla="*/ 4562866 h 5743966"/>
              <a:gd name="connsiteX217" fmla="*/ 3850833 w 7444933"/>
              <a:gd name="connsiteY217" fmla="*/ 4359666 h 5743966"/>
              <a:gd name="connsiteX218" fmla="*/ 3825433 w 7444933"/>
              <a:gd name="connsiteY218" fmla="*/ 4308866 h 5743966"/>
              <a:gd name="connsiteX219" fmla="*/ 3800033 w 7444933"/>
              <a:gd name="connsiteY219" fmla="*/ 4270766 h 5743966"/>
              <a:gd name="connsiteX220" fmla="*/ 3749233 w 7444933"/>
              <a:gd name="connsiteY220" fmla="*/ 4232666 h 5743966"/>
              <a:gd name="connsiteX221" fmla="*/ 3673033 w 7444933"/>
              <a:gd name="connsiteY221" fmla="*/ 4181866 h 5743966"/>
              <a:gd name="connsiteX222" fmla="*/ 3647633 w 7444933"/>
              <a:gd name="connsiteY222" fmla="*/ 4143766 h 5743966"/>
              <a:gd name="connsiteX223" fmla="*/ 3622233 w 7444933"/>
              <a:gd name="connsiteY223" fmla="*/ 4042166 h 5743966"/>
              <a:gd name="connsiteX224" fmla="*/ 3647633 w 7444933"/>
              <a:gd name="connsiteY224" fmla="*/ 3851666 h 5743966"/>
              <a:gd name="connsiteX225" fmla="*/ 3673033 w 7444933"/>
              <a:gd name="connsiteY225" fmla="*/ 3750066 h 5743966"/>
              <a:gd name="connsiteX226" fmla="*/ 3698433 w 7444933"/>
              <a:gd name="connsiteY226" fmla="*/ 3711966 h 5743966"/>
              <a:gd name="connsiteX227" fmla="*/ 3711133 w 7444933"/>
              <a:gd name="connsiteY227" fmla="*/ 3673866 h 5743966"/>
              <a:gd name="connsiteX228" fmla="*/ 3749233 w 7444933"/>
              <a:gd name="connsiteY228" fmla="*/ 3635766 h 5743966"/>
              <a:gd name="connsiteX229" fmla="*/ 3774633 w 7444933"/>
              <a:gd name="connsiteY229" fmla="*/ 3597666 h 5743966"/>
              <a:gd name="connsiteX230" fmla="*/ 3812733 w 7444933"/>
              <a:gd name="connsiteY230" fmla="*/ 3584966 h 5743966"/>
              <a:gd name="connsiteX231" fmla="*/ 3850833 w 7444933"/>
              <a:gd name="connsiteY231" fmla="*/ 3559566 h 5743966"/>
              <a:gd name="connsiteX232" fmla="*/ 3888933 w 7444933"/>
              <a:gd name="connsiteY232" fmla="*/ 3546866 h 5743966"/>
              <a:gd name="connsiteX233" fmla="*/ 4041333 w 7444933"/>
              <a:gd name="connsiteY233" fmla="*/ 3521466 h 5743966"/>
              <a:gd name="connsiteX234" fmla="*/ 4168333 w 7444933"/>
              <a:gd name="connsiteY234" fmla="*/ 3496066 h 5743966"/>
              <a:gd name="connsiteX235" fmla="*/ 4371533 w 7444933"/>
              <a:gd name="connsiteY235" fmla="*/ 3483366 h 5743966"/>
              <a:gd name="connsiteX236" fmla="*/ 4892233 w 7444933"/>
              <a:gd name="connsiteY236" fmla="*/ 3496066 h 5743966"/>
              <a:gd name="connsiteX237" fmla="*/ 4943033 w 7444933"/>
              <a:gd name="connsiteY237" fmla="*/ 3508766 h 5743966"/>
              <a:gd name="connsiteX238" fmla="*/ 4981133 w 7444933"/>
              <a:gd name="connsiteY238" fmla="*/ 3534166 h 5743966"/>
              <a:gd name="connsiteX239" fmla="*/ 5070033 w 7444933"/>
              <a:gd name="connsiteY239" fmla="*/ 3559566 h 5743966"/>
              <a:gd name="connsiteX240" fmla="*/ 5146233 w 7444933"/>
              <a:gd name="connsiteY240" fmla="*/ 3610366 h 5743966"/>
              <a:gd name="connsiteX241" fmla="*/ 5222433 w 7444933"/>
              <a:gd name="connsiteY241" fmla="*/ 3661166 h 5743966"/>
              <a:gd name="connsiteX242" fmla="*/ 5260533 w 7444933"/>
              <a:gd name="connsiteY242" fmla="*/ 3686566 h 5743966"/>
              <a:gd name="connsiteX243" fmla="*/ 5324033 w 7444933"/>
              <a:gd name="connsiteY243" fmla="*/ 3750066 h 5743966"/>
              <a:gd name="connsiteX244" fmla="*/ 5387533 w 7444933"/>
              <a:gd name="connsiteY244" fmla="*/ 3838966 h 5743966"/>
              <a:gd name="connsiteX245" fmla="*/ 5412933 w 7444933"/>
              <a:gd name="connsiteY245" fmla="*/ 3927866 h 5743966"/>
              <a:gd name="connsiteX246" fmla="*/ 5463733 w 7444933"/>
              <a:gd name="connsiteY246" fmla="*/ 4042166 h 5743966"/>
              <a:gd name="connsiteX247" fmla="*/ 5476433 w 7444933"/>
              <a:gd name="connsiteY247" fmla="*/ 4131066 h 5743966"/>
              <a:gd name="connsiteX248" fmla="*/ 5489133 w 7444933"/>
              <a:gd name="connsiteY248" fmla="*/ 4181866 h 5743966"/>
              <a:gd name="connsiteX249" fmla="*/ 5501833 w 7444933"/>
              <a:gd name="connsiteY249" fmla="*/ 4258066 h 5743966"/>
              <a:gd name="connsiteX250" fmla="*/ 5489133 w 7444933"/>
              <a:gd name="connsiteY250" fmla="*/ 4651766 h 5743966"/>
              <a:gd name="connsiteX251" fmla="*/ 5476433 w 7444933"/>
              <a:gd name="connsiteY251" fmla="*/ 4715266 h 5743966"/>
              <a:gd name="connsiteX252" fmla="*/ 5451033 w 7444933"/>
              <a:gd name="connsiteY252" fmla="*/ 4969266 h 5743966"/>
              <a:gd name="connsiteX253" fmla="*/ 5425633 w 7444933"/>
              <a:gd name="connsiteY253" fmla="*/ 5007366 h 5743966"/>
              <a:gd name="connsiteX254" fmla="*/ 5412933 w 7444933"/>
              <a:gd name="connsiteY254" fmla="*/ 5058166 h 5743966"/>
              <a:gd name="connsiteX255" fmla="*/ 5336733 w 7444933"/>
              <a:gd name="connsiteY255" fmla="*/ 5108966 h 5743966"/>
              <a:gd name="connsiteX256" fmla="*/ 5247833 w 7444933"/>
              <a:gd name="connsiteY256" fmla="*/ 5147066 h 5743966"/>
              <a:gd name="connsiteX257" fmla="*/ 5222433 w 7444933"/>
              <a:gd name="connsiteY257" fmla="*/ 5185166 h 5743966"/>
              <a:gd name="connsiteX258" fmla="*/ 5158933 w 7444933"/>
              <a:gd name="connsiteY258" fmla="*/ 5261366 h 5743966"/>
              <a:gd name="connsiteX259" fmla="*/ 5146233 w 7444933"/>
              <a:gd name="connsiteY259" fmla="*/ 5299466 h 5743966"/>
              <a:gd name="connsiteX260" fmla="*/ 5120833 w 7444933"/>
              <a:gd name="connsiteY260" fmla="*/ 5426466 h 5743966"/>
              <a:gd name="connsiteX261" fmla="*/ 5108133 w 7444933"/>
              <a:gd name="connsiteY261" fmla="*/ 5502666 h 5743966"/>
              <a:gd name="connsiteX262" fmla="*/ 5082733 w 7444933"/>
              <a:gd name="connsiteY262" fmla="*/ 5540766 h 5743966"/>
              <a:gd name="connsiteX263" fmla="*/ 5006533 w 7444933"/>
              <a:gd name="connsiteY263" fmla="*/ 5566166 h 5743966"/>
              <a:gd name="connsiteX264" fmla="*/ 4993833 w 7444933"/>
              <a:gd name="connsiteY264" fmla="*/ 5743966 h 5743966"/>
              <a:gd name="connsiteX265" fmla="*/ 5031933 w 7444933"/>
              <a:gd name="connsiteY265" fmla="*/ 5655066 h 5743966"/>
              <a:gd name="connsiteX266" fmla="*/ 5057333 w 7444933"/>
              <a:gd name="connsiteY266" fmla="*/ 5604266 h 5743966"/>
              <a:gd name="connsiteX267" fmla="*/ 5095433 w 7444933"/>
              <a:gd name="connsiteY267" fmla="*/ 5566166 h 5743966"/>
              <a:gd name="connsiteX268" fmla="*/ 5184333 w 7444933"/>
              <a:gd name="connsiteY268" fmla="*/ 5439166 h 5743966"/>
              <a:gd name="connsiteX269" fmla="*/ 5298633 w 7444933"/>
              <a:gd name="connsiteY269" fmla="*/ 5324866 h 5743966"/>
              <a:gd name="connsiteX270" fmla="*/ 5336733 w 7444933"/>
              <a:gd name="connsiteY270" fmla="*/ 5286766 h 5743966"/>
              <a:gd name="connsiteX271" fmla="*/ 5362133 w 7444933"/>
              <a:gd name="connsiteY271" fmla="*/ 5248666 h 5743966"/>
              <a:gd name="connsiteX272" fmla="*/ 5438333 w 7444933"/>
              <a:gd name="connsiteY272" fmla="*/ 5197866 h 5743966"/>
              <a:gd name="connsiteX273" fmla="*/ 5476433 w 7444933"/>
              <a:gd name="connsiteY273" fmla="*/ 5159766 h 5743966"/>
              <a:gd name="connsiteX274" fmla="*/ 5527233 w 7444933"/>
              <a:gd name="connsiteY274" fmla="*/ 5083566 h 5743966"/>
              <a:gd name="connsiteX275" fmla="*/ 5603433 w 7444933"/>
              <a:gd name="connsiteY275" fmla="*/ 5007366 h 5743966"/>
              <a:gd name="connsiteX276" fmla="*/ 5616133 w 7444933"/>
              <a:gd name="connsiteY276" fmla="*/ 4969266 h 5743966"/>
              <a:gd name="connsiteX277" fmla="*/ 5624071 w 7444933"/>
              <a:gd name="connsiteY277" fmla="*/ 4888304 h 5743966"/>
              <a:gd name="connsiteX278" fmla="*/ 5638358 w 7444933"/>
              <a:gd name="connsiteY278" fmla="*/ 4786703 h 5743966"/>
              <a:gd name="connsiteX279" fmla="*/ 5658995 w 7444933"/>
              <a:gd name="connsiteY279" fmla="*/ 4700978 h 5743966"/>
              <a:gd name="connsiteX280" fmla="*/ 5676458 w 7444933"/>
              <a:gd name="connsiteY280" fmla="*/ 4567629 h 5743966"/>
              <a:gd name="connsiteX281" fmla="*/ 5687570 w 7444933"/>
              <a:gd name="connsiteY281" fmla="*/ 4253303 h 5743966"/>
              <a:gd name="connsiteX282" fmla="*/ 5646296 w 7444933"/>
              <a:gd name="connsiteY282" fmla="*/ 4153291 h 5743966"/>
              <a:gd name="connsiteX283" fmla="*/ 5628833 w 7444933"/>
              <a:gd name="connsiteY283" fmla="*/ 4067566 h 5743966"/>
              <a:gd name="connsiteX284" fmla="*/ 5616133 w 7444933"/>
              <a:gd name="connsiteY284" fmla="*/ 3978666 h 5743966"/>
              <a:gd name="connsiteX285" fmla="*/ 5578033 w 7444933"/>
              <a:gd name="connsiteY285" fmla="*/ 3965966 h 5743966"/>
              <a:gd name="connsiteX286" fmla="*/ 5539933 w 7444933"/>
              <a:gd name="connsiteY286" fmla="*/ 3851666 h 5743966"/>
              <a:gd name="connsiteX287" fmla="*/ 5527233 w 7444933"/>
              <a:gd name="connsiteY287" fmla="*/ 3813566 h 5743966"/>
              <a:gd name="connsiteX288" fmla="*/ 5514533 w 7444933"/>
              <a:gd name="connsiteY288" fmla="*/ 3762766 h 5743966"/>
              <a:gd name="connsiteX289" fmla="*/ 5501833 w 7444933"/>
              <a:gd name="connsiteY289" fmla="*/ 3699266 h 5743966"/>
              <a:gd name="connsiteX290" fmla="*/ 5438333 w 7444933"/>
              <a:gd name="connsiteY290" fmla="*/ 3635766 h 5743966"/>
              <a:gd name="connsiteX291" fmla="*/ 5362133 w 7444933"/>
              <a:gd name="connsiteY291" fmla="*/ 3584966 h 5743966"/>
              <a:gd name="connsiteX292" fmla="*/ 5324033 w 7444933"/>
              <a:gd name="connsiteY292" fmla="*/ 3546866 h 5743966"/>
              <a:gd name="connsiteX293" fmla="*/ 5285933 w 7444933"/>
              <a:gd name="connsiteY293" fmla="*/ 3521466 h 5743966"/>
              <a:gd name="connsiteX294" fmla="*/ 5349433 w 7444933"/>
              <a:gd name="connsiteY294" fmla="*/ 3457966 h 5743966"/>
              <a:gd name="connsiteX295" fmla="*/ 5501833 w 7444933"/>
              <a:gd name="connsiteY295" fmla="*/ 3445266 h 5743966"/>
              <a:gd name="connsiteX296" fmla="*/ 5628833 w 7444933"/>
              <a:gd name="connsiteY296" fmla="*/ 3419866 h 5743966"/>
              <a:gd name="connsiteX297" fmla="*/ 5908233 w 7444933"/>
              <a:gd name="connsiteY297" fmla="*/ 3394466 h 5743966"/>
              <a:gd name="connsiteX298" fmla="*/ 6086033 w 7444933"/>
              <a:gd name="connsiteY298" fmla="*/ 3407166 h 5743966"/>
              <a:gd name="connsiteX299" fmla="*/ 6200333 w 7444933"/>
              <a:gd name="connsiteY299" fmla="*/ 3457966 h 5743966"/>
              <a:gd name="connsiteX300" fmla="*/ 6251133 w 7444933"/>
              <a:gd name="connsiteY300" fmla="*/ 3483366 h 5743966"/>
              <a:gd name="connsiteX301" fmla="*/ 6276533 w 7444933"/>
              <a:gd name="connsiteY301" fmla="*/ 3521466 h 5743966"/>
              <a:gd name="connsiteX302" fmla="*/ 6314633 w 7444933"/>
              <a:gd name="connsiteY302" fmla="*/ 3534166 h 5743966"/>
              <a:gd name="connsiteX303" fmla="*/ 6340033 w 7444933"/>
              <a:gd name="connsiteY303" fmla="*/ 4232666 h 5743966"/>
              <a:gd name="connsiteX304" fmla="*/ 6340033 w 7444933"/>
              <a:gd name="connsiteY304" fmla="*/ 4232666 h 5743966"/>
              <a:gd name="connsiteX305" fmla="*/ 6365433 w 7444933"/>
              <a:gd name="connsiteY305" fmla="*/ 4385066 h 5743966"/>
              <a:gd name="connsiteX306" fmla="*/ 6378133 w 7444933"/>
              <a:gd name="connsiteY306" fmla="*/ 4435866 h 5743966"/>
              <a:gd name="connsiteX307" fmla="*/ 6403533 w 7444933"/>
              <a:gd name="connsiteY307" fmla="*/ 4575566 h 5743966"/>
              <a:gd name="connsiteX308" fmla="*/ 6428933 w 7444933"/>
              <a:gd name="connsiteY308" fmla="*/ 4664466 h 5743966"/>
              <a:gd name="connsiteX309" fmla="*/ 6454333 w 7444933"/>
              <a:gd name="connsiteY309" fmla="*/ 4702566 h 5743966"/>
              <a:gd name="connsiteX310" fmla="*/ 6467033 w 7444933"/>
              <a:gd name="connsiteY310" fmla="*/ 4740666 h 5743966"/>
              <a:gd name="connsiteX311" fmla="*/ 6441633 w 7444933"/>
              <a:gd name="connsiteY311" fmla="*/ 4626366 h 5743966"/>
              <a:gd name="connsiteX312" fmla="*/ 6428933 w 7444933"/>
              <a:gd name="connsiteY312" fmla="*/ 4448566 h 5743966"/>
              <a:gd name="connsiteX313" fmla="*/ 6403533 w 7444933"/>
              <a:gd name="connsiteY313" fmla="*/ 4334266 h 5743966"/>
              <a:gd name="connsiteX314" fmla="*/ 6378133 w 7444933"/>
              <a:gd name="connsiteY314" fmla="*/ 4194566 h 5743966"/>
              <a:gd name="connsiteX315" fmla="*/ 6390833 w 7444933"/>
              <a:gd name="connsiteY315" fmla="*/ 3750066 h 5743966"/>
              <a:gd name="connsiteX316" fmla="*/ 6416233 w 7444933"/>
              <a:gd name="connsiteY316" fmla="*/ 3711966 h 5743966"/>
              <a:gd name="connsiteX317" fmla="*/ 6492433 w 7444933"/>
              <a:gd name="connsiteY317" fmla="*/ 3635766 h 5743966"/>
              <a:gd name="connsiteX318" fmla="*/ 6581333 w 7444933"/>
              <a:gd name="connsiteY318" fmla="*/ 3546866 h 5743966"/>
              <a:gd name="connsiteX319" fmla="*/ 6619433 w 7444933"/>
              <a:gd name="connsiteY319" fmla="*/ 3521466 h 5743966"/>
              <a:gd name="connsiteX320" fmla="*/ 7241733 w 7444933"/>
              <a:gd name="connsiteY320" fmla="*/ 3508766 h 5743966"/>
              <a:gd name="connsiteX321" fmla="*/ 7381433 w 7444933"/>
              <a:gd name="connsiteY321" fmla="*/ 3496066 h 5743966"/>
              <a:gd name="connsiteX322" fmla="*/ 7419533 w 7444933"/>
              <a:gd name="connsiteY322" fmla="*/ 3483366 h 5743966"/>
              <a:gd name="connsiteX323" fmla="*/ 7444933 w 7444933"/>
              <a:gd name="connsiteY323" fmla="*/ 3445266 h 5743966"/>
              <a:gd name="connsiteX324" fmla="*/ 7152833 w 7444933"/>
              <a:gd name="connsiteY324" fmla="*/ 3419866 h 5743966"/>
              <a:gd name="connsiteX325" fmla="*/ 7114733 w 7444933"/>
              <a:gd name="connsiteY325" fmla="*/ 3407166 h 5743966"/>
              <a:gd name="connsiteX326" fmla="*/ 7013133 w 7444933"/>
              <a:gd name="connsiteY326" fmla="*/ 3381766 h 5743966"/>
              <a:gd name="connsiteX327" fmla="*/ 6873433 w 7444933"/>
              <a:gd name="connsiteY327" fmla="*/ 3343666 h 5743966"/>
              <a:gd name="connsiteX328" fmla="*/ 6779771 w 7444933"/>
              <a:gd name="connsiteY328" fmla="*/ 3351603 h 5743966"/>
              <a:gd name="connsiteX329" fmla="*/ 6552758 w 7444933"/>
              <a:gd name="connsiteY329" fmla="*/ 3386528 h 5743966"/>
              <a:gd name="connsiteX330" fmla="*/ 6384483 w 7444933"/>
              <a:gd name="connsiteY330" fmla="*/ 3402404 h 5743966"/>
              <a:gd name="connsiteX331" fmla="*/ 6073333 w 7444933"/>
              <a:gd name="connsiteY331" fmla="*/ 3292866 h 5743966"/>
              <a:gd name="connsiteX332" fmla="*/ 5933633 w 7444933"/>
              <a:gd name="connsiteY332" fmla="*/ 3254766 h 5743966"/>
              <a:gd name="connsiteX333" fmla="*/ 5882833 w 7444933"/>
              <a:gd name="connsiteY333" fmla="*/ 3242066 h 5743966"/>
              <a:gd name="connsiteX334" fmla="*/ 5844733 w 7444933"/>
              <a:gd name="connsiteY334" fmla="*/ 3229366 h 5743966"/>
              <a:gd name="connsiteX335" fmla="*/ 5412933 w 7444933"/>
              <a:gd name="connsiteY335" fmla="*/ 3216666 h 5743966"/>
              <a:gd name="connsiteX336" fmla="*/ 5298633 w 7444933"/>
              <a:gd name="connsiteY336" fmla="*/ 3191266 h 5743966"/>
              <a:gd name="connsiteX337" fmla="*/ 5222433 w 7444933"/>
              <a:gd name="connsiteY337" fmla="*/ 3165866 h 5743966"/>
              <a:gd name="connsiteX338" fmla="*/ 5184333 w 7444933"/>
              <a:gd name="connsiteY338" fmla="*/ 3153166 h 5743966"/>
              <a:gd name="connsiteX339" fmla="*/ 5146233 w 7444933"/>
              <a:gd name="connsiteY339" fmla="*/ 3140466 h 5743966"/>
              <a:gd name="connsiteX340" fmla="*/ 5108133 w 7444933"/>
              <a:gd name="connsiteY340" fmla="*/ 3115066 h 5743966"/>
              <a:gd name="connsiteX341" fmla="*/ 5070033 w 7444933"/>
              <a:gd name="connsiteY341" fmla="*/ 3102366 h 5743966"/>
              <a:gd name="connsiteX342" fmla="*/ 5019233 w 7444933"/>
              <a:gd name="connsiteY342" fmla="*/ 3076966 h 5743966"/>
              <a:gd name="connsiteX343" fmla="*/ 4981133 w 7444933"/>
              <a:gd name="connsiteY343" fmla="*/ 3051566 h 5743966"/>
              <a:gd name="connsiteX344" fmla="*/ 4943033 w 7444933"/>
              <a:gd name="connsiteY344" fmla="*/ 3038866 h 5743966"/>
              <a:gd name="connsiteX345" fmla="*/ 4866833 w 7444933"/>
              <a:gd name="connsiteY345" fmla="*/ 2988066 h 5743966"/>
              <a:gd name="connsiteX346" fmla="*/ 4828733 w 7444933"/>
              <a:gd name="connsiteY346" fmla="*/ 2962666 h 5743966"/>
              <a:gd name="connsiteX347" fmla="*/ 4701733 w 7444933"/>
              <a:gd name="connsiteY347" fmla="*/ 2924566 h 5743966"/>
              <a:gd name="connsiteX348" fmla="*/ 4663633 w 7444933"/>
              <a:gd name="connsiteY348" fmla="*/ 2911866 h 5743966"/>
              <a:gd name="connsiteX349" fmla="*/ 4574733 w 7444933"/>
              <a:gd name="connsiteY349" fmla="*/ 2899166 h 5743966"/>
              <a:gd name="connsiteX350" fmla="*/ 4549333 w 7444933"/>
              <a:gd name="connsiteY350" fmla="*/ 2797566 h 5743966"/>
              <a:gd name="connsiteX351" fmla="*/ 4468370 w 7444933"/>
              <a:gd name="connsiteY351" fmla="*/ 2676916 h 5743966"/>
              <a:gd name="connsiteX352" fmla="*/ 4485833 w 7444933"/>
              <a:gd name="connsiteY352" fmla="*/ 2549916 h 5743966"/>
              <a:gd name="connsiteX353" fmla="*/ 4412808 w 7444933"/>
              <a:gd name="connsiteY353" fmla="*/ 2461016 h 5743966"/>
              <a:gd name="connsiteX354" fmla="*/ 4346133 w 7444933"/>
              <a:gd name="connsiteY354" fmla="*/ 2365766 h 5743966"/>
              <a:gd name="connsiteX355" fmla="*/ 4290571 w 7444933"/>
              <a:gd name="connsiteY355" fmla="*/ 2222891 h 5743966"/>
              <a:gd name="connsiteX356" fmla="*/ 4319145 w 7444933"/>
              <a:gd name="connsiteY356" fmla="*/ 2100654 h 5743966"/>
              <a:gd name="connsiteX357" fmla="*/ 4430271 w 7444933"/>
              <a:gd name="connsiteY357" fmla="*/ 1953016 h 5743966"/>
              <a:gd name="connsiteX358" fmla="*/ 4514408 w 7444933"/>
              <a:gd name="connsiteY358" fmla="*/ 1867291 h 5743966"/>
              <a:gd name="connsiteX359" fmla="*/ 4587433 w 7444933"/>
              <a:gd name="connsiteY359" fmla="*/ 1806966 h 5743966"/>
              <a:gd name="connsiteX360" fmla="*/ 4625533 w 7444933"/>
              <a:gd name="connsiteY360" fmla="*/ 1768866 h 5743966"/>
              <a:gd name="connsiteX361" fmla="*/ 4663633 w 7444933"/>
              <a:gd name="connsiteY361" fmla="*/ 1756166 h 5743966"/>
              <a:gd name="connsiteX362" fmla="*/ 4714433 w 7444933"/>
              <a:gd name="connsiteY362" fmla="*/ 1730766 h 5743966"/>
              <a:gd name="connsiteX363" fmla="*/ 4841433 w 7444933"/>
              <a:gd name="connsiteY363" fmla="*/ 1641866 h 5743966"/>
              <a:gd name="connsiteX364" fmla="*/ 4930333 w 7444933"/>
              <a:gd name="connsiteY364" fmla="*/ 1603766 h 5743966"/>
              <a:gd name="connsiteX365" fmla="*/ 4993833 w 7444933"/>
              <a:gd name="connsiteY365" fmla="*/ 1578366 h 5743966"/>
              <a:gd name="connsiteX366" fmla="*/ 5057333 w 7444933"/>
              <a:gd name="connsiteY366" fmla="*/ 1565666 h 5743966"/>
              <a:gd name="connsiteX367" fmla="*/ 5108133 w 7444933"/>
              <a:gd name="connsiteY367" fmla="*/ 1552966 h 5743966"/>
              <a:gd name="connsiteX368" fmla="*/ 5146233 w 7444933"/>
              <a:gd name="connsiteY368" fmla="*/ 1527566 h 5743966"/>
              <a:gd name="connsiteX369" fmla="*/ 5349433 w 7444933"/>
              <a:gd name="connsiteY369" fmla="*/ 1502166 h 5743966"/>
              <a:gd name="connsiteX370" fmla="*/ 5552633 w 7444933"/>
              <a:gd name="connsiteY370" fmla="*/ 1502166 h 5743966"/>
              <a:gd name="connsiteX371" fmla="*/ 5590733 w 7444933"/>
              <a:gd name="connsiteY371" fmla="*/ 1514866 h 5743966"/>
              <a:gd name="connsiteX372" fmla="*/ 5666933 w 7444933"/>
              <a:gd name="connsiteY372" fmla="*/ 1578366 h 5743966"/>
              <a:gd name="connsiteX373" fmla="*/ 5705033 w 7444933"/>
              <a:gd name="connsiteY373" fmla="*/ 1654566 h 5743966"/>
              <a:gd name="connsiteX374" fmla="*/ 5730433 w 7444933"/>
              <a:gd name="connsiteY374" fmla="*/ 1756166 h 5743966"/>
              <a:gd name="connsiteX375" fmla="*/ 5717733 w 7444933"/>
              <a:gd name="connsiteY375" fmla="*/ 2162566 h 5743966"/>
              <a:gd name="connsiteX376" fmla="*/ 5666933 w 7444933"/>
              <a:gd name="connsiteY376" fmla="*/ 2276866 h 5743966"/>
              <a:gd name="connsiteX377" fmla="*/ 5590733 w 7444933"/>
              <a:gd name="connsiteY377" fmla="*/ 2378466 h 5743966"/>
              <a:gd name="connsiteX378" fmla="*/ 5552633 w 7444933"/>
              <a:gd name="connsiteY378" fmla="*/ 2454666 h 5743966"/>
              <a:gd name="connsiteX379" fmla="*/ 5641533 w 7444933"/>
              <a:gd name="connsiteY379" fmla="*/ 2403866 h 5743966"/>
              <a:gd name="connsiteX380" fmla="*/ 5705033 w 7444933"/>
              <a:gd name="connsiteY380" fmla="*/ 2340366 h 5743966"/>
              <a:gd name="connsiteX381" fmla="*/ 5755833 w 7444933"/>
              <a:gd name="connsiteY381" fmla="*/ 2251466 h 5743966"/>
              <a:gd name="connsiteX382" fmla="*/ 5768533 w 7444933"/>
              <a:gd name="connsiteY382" fmla="*/ 2213366 h 5743966"/>
              <a:gd name="connsiteX383" fmla="*/ 5806633 w 7444933"/>
              <a:gd name="connsiteY383" fmla="*/ 2162566 h 5743966"/>
              <a:gd name="connsiteX384" fmla="*/ 5819333 w 7444933"/>
              <a:gd name="connsiteY384" fmla="*/ 2111766 h 5743966"/>
              <a:gd name="connsiteX385" fmla="*/ 5844733 w 7444933"/>
              <a:gd name="connsiteY385" fmla="*/ 2035566 h 5743966"/>
              <a:gd name="connsiteX386" fmla="*/ 5870133 w 7444933"/>
              <a:gd name="connsiteY386" fmla="*/ 1781566 h 5743966"/>
              <a:gd name="connsiteX387" fmla="*/ 5895533 w 7444933"/>
              <a:gd name="connsiteY387" fmla="*/ 1705366 h 5743966"/>
              <a:gd name="connsiteX388" fmla="*/ 5908233 w 7444933"/>
              <a:gd name="connsiteY388" fmla="*/ 1667266 h 5743966"/>
              <a:gd name="connsiteX389" fmla="*/ 5920933 w 7444933"/>
              <a:gd name="connsiteY389" fmla="*/ 1616466 h 5743966"/>
              <a:gd name="connsiteX390" fmla="*/ 5959033 w 7444933"/>
              <a:gd name="connsiteY390" fmla="*/ 1591066 h 5743966"/>
              <a:gd name="connsiteX391" fmla="*/ 6136833 w 7444933"/>
              <a:gd name="connsiteY391" fmla="*/ 1629166 h 5743966"/>
              <a:gd name="connsiteX392" fmla="*/ 6162233 w 7444933"/>
              <a:gd name="connsiteY392" fmla="*/ 1667266 h 5743966"/>
              <a:gd name="connsiteX393" fmla="*/ 6174933 w 7444933"/>
              <a:gd name="connsiteY393" fmla="*/ 1718066 h 5743966"/>
              <a:gd name="connsiteX394" fmla="*/ 6213033 w 7444933"/>
              <a:gd name="connsiteY394" fmla="*/ 1845066 h 5743966"/>
              <a:gd name="connsiteX395" fmla="*/ 6225733 w 7444933"/>
              <a:gd name="connsiteY395" fmla="*/ 1921266 h 5743966"/>
              <a:gd name="connsiteX396" fmla="*/ 6276533 w 7444933"/>
              <a:gd name="connsiteY396" fmla="*/ 2048266 h 5743966"/>
              <a:gd name="connsiteX397" fmla="*/ 6289233 w 7444933"/>
              <a:gd name="connsiteY397" fmla="*/ 2086366 h 5743966"/>
              <a:gd name="connsiteX398" fmla="*/ 6327333 w 7444933"/>
              <a:gd name="connsiteY398" fmla="*/ 2124466 h 5743966"/>
              <a:gd name="connsiteX399" fmla="*/ 6340033 w 7444933"/>
              <a:gd name="connsiteY399" fmla="*/ 2162566 h 5743966"/>
              <a:gd name="connsiteX400" fmla="*/ 6378133 w 7444933"/>
              <a:gd name="connsiteY400" fmla="*/ 2200666 h 5743966"/>
              <a:gd name="connsiteX401" fmla="*/ 6365433 w 7444933"/>
              <a:gd name="connsiteY401" fmla="*/ 2111766 h 5743966"/>
              <a:gd name="connsiteX402" fmla="*/ 6327333 w 7444933"/>
              <a:gd name="connsiteY402" fmla="*/ 1946666 h 5743966"/>
              <a:gd name="connsiteX403" fmla="*/ 6301933 w 7444933"/>
              <a:gd name="connsiteY403" fmla="*/ 1908566 h 5743966"/>
              <a:gd name="connsiteX404" fmla="*/ 6289233 w 7444933"/>
              <a:gd name="connsiteY404" fmla="*/ 1845066 h 5743966"/>
              <a:gd name="connsiteX405" fmla="*/ 6263833 w 7444933"/>
              <a:gd name="connsiteY405" fmla="*/ 1743466 h 5743966"/>
              <a:gd name="connsiteX406" fmla="*/ 6251133 w 7444933"/>
              <a:gd name="connsiteY406" fmla="*/ 1679966 h 5743966"/>
              <a:gd name="connsiteX407" fmla="*/ 6238433 w 7444933"/>
              <a:gd name="connsiteY407" fmla="*/ 1629166 h 5743966"/>
              <a:gd name="connsiteX408" fmla="*/ 6200333 w 7444933"/>
              <a:gd name="connsiteY408" fmla="*/ 1552966 h 5743966"/>
              <a:gd name="connsiteX409" fmla="*/ 6162233 w 7444933"/>
              <a:gd name="connsiteY409" fmla="*/ 1527566 h 5743966"/>
              <a:gd name="connsiteX410" fmla="*/ 6124133 w 7444933"/>
              <a:gd name="connsiteY410" fmla="*/ 1489466 h 5743966"/>
              <a:gd name="connsiteX411" fmla="*/ 6073333 w 7444933"/>
              <a:gd name="connsiteY411" fmla="*/ 1476766 h 5743966"/>
              <a:gd name="connsiteX412" fmla="*/ 5933633 w 7444933"/>
              <a:gd name="connsiteY412" fmla="*/ 1451366 h 5743966"/>
              <a:gd name="connsiteX413" fmla="*/ 5832033 w 7444933"/>
              <a:gd name="connsiteY413" fmla="*/ 1425966 h 5743966"/>
              <a:gd name="connsiteX414" fmla="*/ 5603433 w 7444933"/>
              <a:gd name="connsiteY414" fmla="*/ 1387866 h 5743966"/>
              <a:gd name="connsiteX415" fmla="*/ 5184333 w 7444933"/>
              <a:gd name="connsiteY415" fmla="*/ 1375166 h 5743966"/>
              <a:gd name="connsiteX416" fmla="*/ 4993833 w 7444933"/>
              <a:gd name="connsiteY416" fmla="*/ 1387866 h 5743966"/>
              <a:gd name="connsiteX417" fmla="*/ 4955733 w 7444933"/>
              <a:gd name="connsiteY417" fmla="*/ 1400566 h 5743966"/>
              <a:gd name="connsiteX418" fmla="*/ 4866833 w 7444933"/>
              <a:gd name="connsiteY418" fmla="*/ 1413266 h 5743966"/>
              <a:gd name="connsiteX419" fmla="*/ 4828733 w 7444933"/>
              <a:gd name="connsiteY419" fmla="*/ 1438666 h 5743966"/>
              <a:gd name="connsiteX420" fmla="*/ 4752533 w 7444933"/>
              <a:gd name="connsiteY420" fmla="*/ 1451366 h 5743966"/>
              <a:gd name="connsiteX421" fmla="*/ 4600133 w 7444933"/>
              <a:gd name="connsiteY421" fmla="*/ 1489466 h 5743966"/>
              <a:gd name="connsiteX422" fmla="*/ 4562033 w 7444933"/>
              <a:gd name="connsiteY422" fmla="*/ 1514866 h 5743966"/>
              <a:gd name="connsiteX423" fmla="*/ 4523933 w 7444933"/>
              <a:gd name="connsiteY423" fmla="*/ 1552966 h 5743966"/>
              <a:gd name="connsiteX424" fmla="*/ 4530283 w 7444933"/>
              <a:gd name="connsiteY424" fmla="*/ 1584716 h 5743966"/>
              <a:gd name="connsiteX425" fmla="*/ 4479483 w 7444933"/>
              <a:gd name="connsiteY425" fmla="*/ 1641866 h 5743966"/>
              <a:gd name="connsiteX426" fmla="*/ 4358833 w 7444933"/>
              <a:gd name="connsiteY426" fmla="*/ 1695841 h 5743966"/>
              <a:gd name="connsiteX427" fmla="*/ 4273108 w 7444933"/>
              <a:gd name="connsiteY427" fmla="*/ 1730766 h 5743966"/>
              <a:gd name="connsiteX428" fmla="*/ 4174683 w 7444933"/>
              <a:gd name="connsiteY428" fmla="*/ 1800616 h 5743966"/>
              <a:gd name="connsiteX429" fmla="*/ 4066733 w 7444933"/>
              <a:gd name="connsiteY429" fmla="*/ 1838716 h 5743966"/>
              <a:gd name="connsiteX430" fmla="*/ 3939733 w 7444933"/>
              <a:gd name="connsiteY430" fmla="*/ 1857766 h 5743966"/>
              <a:gd name="connsiteX431" fmla="*/ 3850833 w 7444933"/>
              <a:gd name="connsiteY431" fmla="*/ 1908566 h 5743966"/>
              <a:gd name="connsiteX432" fmla="*/ 3812733 w 7444933"/>
              <a:gd name="connsiteY432" fmla="*/ 1921266 h 5743966"/>
              <a:gd name="connsiteX433" fmla="*/ 3698433 w 7444933"/>
              <a:gd name="connsiteY433" fmla="*/ 1870466 h 5743966"/>
              <a:gd name="connsiteX434" fmla="*/ 3673033 w 7444933"/>
              <a:gd name="connsiteY434" fmla="*/ 1794266 h 5743966"/>
              <a:gd name="connsiteX435" fmla="*/ 3660333 w 7444933"/>
              <a:gd name="connsiteY435" fmla="*/ 1756166 h 5743966"/>
              <a:gd name="connsiteX436" fmla="*/ 3647633 w 7444933"/>
              <a:gd name="connsiteY436" fmla="*/ 1718066 h 5743966"/>
              <a:gd name="connsiteX437" fmla="*/ 3660333 w 7444933"/>
              <a:gd name="connsiteY437" fmla="*/ 1438666 h 5743966"/>
              <a:gd name="connsiteX438" fmla="*/ 3638108 w 7444933"/>
              <a:gd name="connsiteY438" fmla="*/ 1375166 h 5743966"/>
              <a:gd name="connsiteX439" fmla="*/ 3673033 w 7444933"/>
              <a:gd name="connsiteY439" fmla="*/ 1232291 h 5743966"/>
              <a:gd name="connsiteX440" fmla="*/ 3761933 w 7444933"/>
              <a:gd name="connsiteY440" fmla="*/ 1146566 h 5743966"/>
              <a:gd name="connsiteX441" fmla="*/ 3863533 w 7444933"/>
              <a:gd name="connsiteY441" fmla="*/ 1114816 h 5743966"/>
              <a:gd name="connsiteX442" fmla="*/ 3952433 w 7444933"/>
              <a:gd name="connsiteY442" fmla="*/ 1095766 h 5743966"/>
              <a:gd name="connsiteX443" fmla="*/ 4073083 w 7444933"/>
              <a:gd name="connsiteY443" fmla="*/ 1092591 h 5743966"/>
              <a:gd name="connsiteX444" fmla="*/ 4219133 w 7444933"/>
              <a:gd name="connsiteY444" fmla="*/ 1102116 h 5743966"/>
              <a:gd name="connsiteX445" fmla="*/ 4323908 w 7444933"/>
              <a:gd name="connsiteY445" fmla="*/ 1079891 h 5743966"/>
              <a:gd name="connsiteX446" fmla="*/ 4438208 w 7444933"/>
              <a:gd name="connsiteY446" fmla="*/ 1070366 h 5743966"/>
              <a:gd name="connsiteX447" fmla="*/ 4469958 w 7444933"/>
              <a:gd name="connsiteY447" fmla="*/ 1067191 h 5743966"/>
              <a:gd name="connsiteX448" fmla="*/ 4501708 w 7444933"/>
              <a:gd name="connsiteY448" fmla="*/ 1079891 h 5743966"/>
              <a:gd name="connsiteX449" fmla="*/ 4530283 w 7444933"/>
              <a:gd name="connsiteY449" fmla="*/ 1073541 h 5743966"/>
              <a:gd name="connsiteX450" fmla="*/ 4581083 w 7444933"/>
              <a:gd name="connsiteY450" fmla="*/ 1121166 h 5743966"/>
              <a:gd name="connsiteX451" fmla="*/ 4619183 w 7444933"/>
              <a:gd name="connsiteY451" fmla="*/ 1162441 h 5743966"/>
              <a:gd name="connsiteX452" fmla="*/ 4663633 w 7444933"/>
              <a:gd name="connsiteY452" fmla="*/ 1114816 h 5743966"/>
              <a:gd name="connsiteX453" fmla="*/ 4619183 w 7444933"/>
              <a:gd name="connsiteY453" fmla="*/ 1041791 h 5743966"/>
              <a:gd name="connsiteX454" fmla="*/ 4565208 w 7444933"/>
              <a:gd name="connsiteY454" fmla="*/ 962416 h 5743966"/>
              <a:gd name="connsiteX455" fmla="*/ 4517583 w 7444933"/>
              <a:gd name="connsiteY455" fmla="*/ 975116 h 5743966"/>
              <a:gd name="connsiteX456" fmla="*/ 4457258 w 7444933"/>
              <a:gd name="connsiteY456" fmla="*/ 902091 h 5743966"/>
              <a:gd name="connsiteX457" fmla="*/ 4393758 w 7444933"/>
              <a:gd name="connsiteY457" fmla="*/ 898916 h 5743966"/>
              <a:gd name="connsiteX458" fmla="*/ 4352483 w 7444933"/>
              <a:gd name="connsiteY458" fmla="*/ 911616 h 5743966"/>
              <a:gd name="connsiteX459" fmla="*/ 4250883 w 7444933"/>
              <a:gd name="connsiteY459" fmla="*/ 902091 h 5743966"/>
              <a:gd name="connsiteX460" fmla="*/ 4181033 w 7444933"/>
              <a:gd name="connsiteY460" fmla="*/ 917966 h 5743966"/>
              <a:gd name="connsiteX461" fmla="*/ 4108008 w 7444933"/>
              <a:gd name="connsiteY461" fmla="*/ 911616 h 5743966"/>
              <a:gd name="connsiteX462" fmla="*/ 4038158 w 7444933"/>
              <a:gd name="connsiteY462" fmla="*/ 924316 h 5743966"/>
              <a:gd name="connsiteX463" fmla="*/ 3949258 w 7444933"/>
              <a:gd name="connsiteY463" fmla="*/ 940191 h 5743966"/>
              <a:gd name="connsiteX464" fmla="*/ 3841308 w 7444933"/>
              <a:gd name="connsiteY464" fmla="*/ 965591 h 5743966"/>
              <a:gd name="connsiteX465" fmla="*/ 3761933 w 7444933"/>
              <a:gd name="connsiteY465" fmla="*/ 981466 h 5743966"/>
              <a:gd name="connsiteX466" fmla="*/ 3695258 w 7444933"/>
              <a:gd name="connsiteY466" fmla="*/ 1016391 h 5743966"/>
              <a:gd name="connsiteX467" fmla="*/ 3644458 w 7444933"/>
              <a:gd name="connsiteY467" fmla="*/ 1029091 h 5743966"/>
              <a:gd name="connsiteX468" fmla="*/ 3574608 w 7444933"/>
              <a:gd name="connsiteY468" fmla="*/ 1060841 h 5743966"/>
              <a:gd name="connsiteX469" fmla="*/ 3498408 w 7444933"/>
              <a:gd name="connsiteY469" fmla="*/ 1108466 h 5743966"/>
              <a:gd name="connsiteX470" fmla="*/ 3422208 w 7444933"/>
              <a:gd name="connsiteY470" fmla="*/ 1178316 h 5743966"/>
              <a:gd name="connsiteX471" fmla="*/ 3317433 w 7444933"/>
              <a:gd name="connsiteY471" fmla="*/ 1298966 h 5743966"/>
              <a:gd name="connsiteX472" fmla="*/ 3304733 w 7444933"/>
              <a:gd name="connsiteY472" fmla="*/ 1349766 h 5743966"/>
              <a:gd name="connsiteX473" fmla="*/ 3279333 w 7444933"/>
              <a:gd name="connsiteY473" fmla="*/ 1629166 h 5743966"/>
              <a:gd name="connsiteX474" fmla="*/ 3228533 w 7444933"/>
              <a:gd name="connsiteY474" fmla="*/ 1718066 h 5743966"/>
              <a:gd name="connsiteX475" fmla="*/ 3114233 w 7444933"/>
              <a:gd name="connsiteY475" fmla="*/ 1629166 h 5743966"/>
              <a:gd name="connsiteX476" fmla="*/ 3057661 w 7444933"/>
              <a:gd name="connsiteY476" fmla="*/ 1558739 h 5743966"/>
              <a:gd name="connsiteX477" fmla="*/ 3001088 w 7444933"/>
              <a:gd name="connsiteY477" fmla="*/ 1464066 h 5743966"/>
              <a:gd name="connsiteX478" fmla="*/ 2924887 w 7444933"/>
              <a:gd name="connsiteY478" fmla="*/ 1302430 h 5743966"/>
              <a:gd name="connsiteX479" fmla="*/ 2867160 w 7444933"/>
              <a:gd name="connsiteY479" fmla="*/ 1206602 h 5743966"/>
              <a:gd name="connsiteX480" fmla="*/ 2781724 w 7444933"/>
              <a:gd name="connsiteY480" fmla="*/ 1041502 h 5743966"/>
              <a:gd name="connsiteX481" fmla="*/ 2657033 w 7444933"/>
              <a:gd name="connsiteY481" fmla="*/ 846384 h 5743966"/>
              <a:gd name="connsiteX482" fmla="*/ 2556587 w 7444933"/>
              <a:gd name="connsiteY482" fmla="*/ 704376 h 5743966"/>
              <a:gd name="connsiteX483" fmla="*/ 2436515 w 7444933"/>
              <a:gd name="connsiteY483" fmla="*/ 539275 h 5743966"/>
              <a:gd name="connsiteX484" fmla="*/ 2315287 w 7444933"/>
              <a:gd name="connsiteY484" fmla="*/ 378794 h 5743966"/>
              <a:gd name="connsiteX485" fmla="*/ 2227542 w 7444933"/>
              <a:gd name="connsiteY485" fmla="*/ 280657 h 5743966"/>
              <a:gd name="connsiteX486" fmla="*/ 2114397 w 7444933"/>
              <a:gd name="connsiteY486" fmla="*/ 168666 h 5743966"/>
              <a:gd name="connsiteX487" fmla="*/ 1982779 w 7444933"/>
              <a:gd name="connsiteY487" fmla="*/ 10494 h 5743966"/>
              <a:gd name="connsiteX488" fmla="*/ 1755333 w 7444933"/>
              <a:gd name="connsiteY488" fmla="*/ 28966 h 5743966"/>
              <a:gd name="connsiteX0" fmla="*/ 5590733 w 7444933"/>
              <a:gd name="connsiteY0" fmla="*/ 2378466 h 5743966"/>
              <a:gd name="connsiteX1" fmla="*/ 5552633 w 7444933"/>
              <a:gd name="connsiteY1" fmla="*/ 2454666 h 5743966"/>
              <a:gd name="connsiteX2" fmla="*/ 5641533 w 7444933"/>
              <a:gd name="connsiteY2" fmla="*/ 2403866 h 5743966"/>
              <a:gd name="connsiteX3" fmla="*/ 5705033 w 7444933"/>
              <a:gd name="connsiteY3" fmla="*/ 2340366 h 5743966"/>
              <a:gd name="connsiteX4" fmla="*/ 5755833 w 7444933"/>
              <a:gd name="connsiteY4" fmla="*/ 2251466 h 5743966"/>
              <a:gd name="connsiteX5" fmla="*/ 5768533 w 7444933"/>
              <a:gd name="connsiteY5" fmla="*/ 2213366 h 5743966"/>
              <a:gd name="connsiteX6" fmla="*/ 5806633 w 7444933"/>
              <a:gd name="connsiteY6" fmla="*/ 2162566 h 5743966"/>
              <a:gd name="connsiteX7" fmla="*/ 5819333 w 7444933"/>
              <a:gd name="connsiteY7" fmla="*/ 2111766 h 5743966"/>
              <a:gd name="connsiteX8" fmla="*/ 5844733 w 7444933"/>
              <a:gd name="connsiteY8" fmla="*/ 2035566 h 5743966"/>
              <a:gd name="connsiteX9" fmla="*/ 5870133 w 7444933"/>
              <a:gd name="connsiteY9" fmla="*/ 1781566 h 5743966"/>
              <a:gd name="connsiteX10" fmla="*/ 5895533 w 7444933"/>
              <a:gd name="connsiteY10" fmla="*/ 1705366 h 5743966"/>
              <a:gd name="connsiteX11" fmla="*/ 5908233 w 7444933"/>
              <a:gd name="connsiteY11" fmla="*/ 1667266 h 5743966"/>
              <a:gd name="connsiteX12" fmla="*/ 5920933 w 7444933"/>
              <a:gd name="connsiteY12" fmla="*/ 1616466 h 5743966"/>
              <a:gd name="connsiteX13" fmla="*/ 5959033 w 7444933"/>
              <a:gd name="connsiteY13" fmla="*/ 1591066 h 5743966"/>
              <a:gd name="connsiteX14" fmla="*/ 6136833 w 7444933"/>
              <a:gd name="connsiteY14" fmla="*/ 1629166 h 5743966"/>
              <a:gd name="connsiteX15" fmla="*/ 6162233 w 7444933"/>
              <a:gd name="connsiteY15" fmla="*/ 1667266 h 5743966"/>
              <a:gd name="connsiteX16" fmla="*/ 6174933 w 7444933"/>
              <a:gd name="connsiteY16" fmla="*/ 1718066 h 5743966"/>
              <a:gd name="connsiteX17" fmla="*/ 6213033 w 7444933"/>
              <a:gd name="connsiteY17" fmla="*/ 1845066 h 5743966"/>
              <a:gd name="connsiteX18" fmla="*/ 6225733 w 7444933"/>
              <a:gd name="connsiteY18" fmla="*/ 1921266 h 5743966"/>
              <a:gd name="connsiteX19" fmla="*/ 6276533 w 7444933"/>
              <a:gd name="connsiteY19" fmla="*/ 2048266 h 5743966"/>
              <a:gd name="connsiteX20" fmla="*/ 6289233 w 7444933"/>
              <a:gd name="connsiteY20" fmla="*/ 2086366 h 5743966"/>
              <a:gd name="connsiteX21" fmla="*/ 6327333 w 7444933"/>
              <a:gd name="connsiteY21" fmla="*/ 2124466 h 5743966"/>
              <a:gd name="connsiteX22" fmla="*/ 6340033 w 7444933"/>
              <a:gd name="connsiteY22" fmla="*/ 2162566 h 5743966"/>
              <a:gd name="connsiteX23" fmla="*/ 6378133 w 7444933"/>
              <a:gd name="connsiteY23" fmla="*/ 2200666 h 5743966"/>
              <a:gd name="connsiteX24" fmla="*/ 6365433 w 7444933"/>
              <a:gd name="connsiteY24" fmla="*/ 2111766 h 5743966"/>
              <a:gd name="connsiteX25" fmla="*/ 6327333 w 7444933"/>
              <a:gd name="connsiteY25" fmla="*/ 1946666 h 5743966"/>
              <a:gd name="connsiteX26" fmla="*/ 6301933 w 7444933"/>
              <a:gd name="connsiteY26" fmla="*/ 1908566 h 5743966"/>
              <a:gd name="connsiteX27" fmla="*/ 6289233 w 7444933"/>
              <a:gd name="connsiteY27" fmla="*/ 1845066 h 5743966"/>
              <a:gd name="connsiteX28" fmla="*/ 6263833 w 7444933"/>
              <a:gd name="connsiteY28" fmla="*/ 1743466 h 5743966"/>
              <a:gd name="connsiteX29" fmla="*/ 6251133 w 7444933"/>
              <a:gd name="connsiteY29" fmla="*/ 1679966 h 5743966"/>
              <a:gd name="connsiteX30" fmla="*/ 6238433 w 7444933"/>
              <a:gd name="connsiteY30" fmla="*/ 1629166 h 5743966"/>
              <a:gd name="connsiteX31" fmla="*/ 6200333 w 7444933"/>
              <a:gd name="connsiteY31" fmla="*/ 1552966 h 5743966"/>
              <a:gd name="connsiteX32" fmla="*/ 6162233 w 7444933"/>
              <a:gd name="connsiteY32" fmla="*/ 1527566 h 5743966"/>
              <a:gd name="connsiteX33" fmla="*/ 6124133 w 7444933"/>
              <a:gd name="connsiteY33" fmla="*/ 1489466 h 5743966"/>
              <a:gd name="connsiteX34" fmla="*/ 6073333 w 7444933"/>
              <a:gd name="connsiteY34" fmla="*/ 1476766 h 5743966"/>
              <a:gd name="connsiteX35" fmla="*/ 5933633 w 7444933"/>
              <a:gd name="connsiteY35" fmla="*/ 1451366 h 5743966"/>
              <a:gd name="connsiteX36" fmla="*/ 5832033 w 7444933"/>
              <a:gd name="connsiteY36" fmla="*/ 1425966 h 5743966"/>
              <a:gd name="connsiteX37" fmla="*/ 5603433 w 7444933"/>
              <a:gd name="connsiteY37" fmla="*/ 1387866 h 5743966"/>
              <a:gd name="connsiteX38" fmla="*/ 5184333 w 7444933"/>
              <a:gd name="connsiteY38" fmla="*/ 1375166 h 5743966"/>
              <a:gd name="connsiteX39" fmla="*/ 4993833 w 7444933"/>
              <a:gd name="connsiteY39" fmla="*/ 1387866 h 5743966"/>
              <a:gd name="connsiteX40" fmla="*/ 4955733 w 7444933"/>
              <a:gd name="connsiteY40" fmla="*/ 1400566 h 5743966"/>
              <a:gd name="connsiteX41" fmla="*/ 4866833 w 7444933"/>
              <a:gd name="connsiteY41" fmla="*/ 1413266 h 5743966"/>
              <a:gd name="connsiteX42" fmla="*/ 4828733 w 7444933"/>
              <a:gd name="connsiteY42" fmla="*/ 1438666 h 5743966"/>
              <a:gd name="connsiteX43" fmla="*/ 4752533 w 7444933"/>
              <a:gd name="connsiteY43" fmla="*/ 1451366 h 5743966"/>
              <a:gd name="connsiteX44" fmla="*/ 4600133 w 7444933"/>
              <a:gd name="connsiteY44" fmla="*/ 1489466 h 5743966"/>
              <a:gd name="connsiteX45" fmla="*/ 4562033 w 7444933"/>
              <a:gd name="connsiteY45" fmla="*/ 1514866 h 5743966"/>
              <a:gd name="connsiteX46" fmla="*/ 4523933 w 7444933"/>
              <a:gd name="connsiteY46" fmla="*/ 1552966 h 5743966"/>
              <a:gd name="connsiteX47" fmla="*/ 4530283 w 7444933"/>
              <a:gd name="connsiteY47" fmla="*/ 1584716 h 5743966"/>
              <a:gd name="connsiteX48" fmla="*/ 4479483 w 7444933"/>
              <a:gd name="connsiteY48" fmla="*/ 1641866 h 5743966"/>
              <a:gd name="connsiteX49" fmla="*/ 4358833 w 7444933"/>
              <a:gd name="connsiteY49" fmla="*/ 1695841 h 5743966"/>
              <a:gd name="connsiteX50" fmla="*/ 4273108 w 7444933"/>
              <a:gd name="connsiteY50" fmla="*/ 1730766 h 5743966"/>
              <a:gd name="connsiteX51" fmla="*/ 4174683 w 7444933"/>
              <a:gd name="connsiteY51" fmla="*/ 1800616 h 5743966"/>
              <a:gd name="connsiteX52" fmla="*/ 4066733 w 7444933"/>
              <a:gd name="connsiteY52" fmla="*/ 1838716 h 5743966"/>
              <a:gd name="connsiteX53" fmla="*/ 3939733 w 7444933"/>
              <a:gd name="connsiteY53" fmla="*/ 1857766 h 5743966"/>
              <a:gd name="connsiteX54" fmla="*/ 3850833 w 7444933"/>
              <a:gd name="connsiteY54" fmla="*/ 1908566 h 5743966"/>
              <a:gd name="connsiteX55" fmla="*/ 3812733 w 7444933"/>
              <a:gd name="connsiteY55" fmla="*/ 1921266 h 5743966"/>
              <a:gd name="connsiteX56" fmla="*/ 3698433 w 7444933"/>
              <a:gd name="connsiteY56" fmla="*/ 1870466 h 5743966"/>
              <a:gd name="connsiteX57" fmla="*/ 3673033 w 7444933"/>
              <a:gd name="connsiteY57" fmla="*/ 1794266 h 5743966"/>
              <a:gd name="connsiteX58" fmla="*/ 3660333 w 7444933"/>
              <a:gd name="connsiteY58" fmla="*/ 1756166 h 5743966"/>
              <a:gd name="connsiteX59" fmla="*/ 3647633 w 7444933"/>
              <a:gd name="connsiteY59" fmla="*/ 1718066 h 5743966"/>
              <a:gd name="connsiteX60" fmla="*/ 3660333 w 7444933"/>
              <a:gd name="connsiteY60" fmla="*/ 1438666 h 5743966"/>
              <a:gd name="connsiteX61" fmla="*/ 3638108 w 7444933"/>
              <a:gd name="connsiteY61" fmla="*/ 1375166 h 5743966"/>
              <a:gd name="connsiteX62" fmla="*/ 3673033 w 7444933"/>
              <a:gd name="connsiteY62" fmla="*/ 1232291 h 5743966"/>
              <a:gd name="connsiteX63" fmla="*/ 3761933 w 7444933"/>
              <a:gd name="connsiteY63" fmla="*/ 1146566 h 5743966"/>
              <a:gd name="connsiteX64" fmla="*/ 3863533 w 7444933"/>
              <a:gd name="connsiteY64" fmla="*/ 1114816 h 5743966"/>
              <a:gd name="connsiteX65" fmla="*/ 3952433 w 7444933"/>
              <a:gd name="connsiteY65" fmla="*/ 1095766 h 5743966"/>
              <a:gd name="connsiteX66" fmla="*/ 4073083 w 7444933"/>
              <a:gd name="connsiteY66" fmla="*/ 1092591 h 5743966"/>
              <a:gd name="connsiteX67" fmla="*/ 4219133 w 7444933"/>
              <a:gd name="connsiteY67" fmla="*/ 1102116 h 5743966"/>
              <a:gd name="connsiteX68" fmla="*/ 4323908 w 7444933"/>
              <a:gd name="connsiteY68" fmla="*/ 1079891 h 5743966"/>
              <a:gd name="connsiteX69" fmla="*/ 4438208 w 7444933"/>
              <a:gd name="connsiteY69" fmla="*/ 1070366 h 5743966"/>
              <a:gd name="connsiteX70" fmla="*/ 4469958 w 7444933"/>
              <a:gd name="connsiteY70" fmla="*/ 1067191 h 5743966"/>
              <a:gd name="connsiteX71" fmla="*/ 4501708 w 7444933"/>
              <a:gd name="connsiteY71" fmla="*/ 1079891 h 5743966"/>
              <a:gd name="connsiteX72" fmla="*/ 4530283 w 7444933"/>
              <a:gd name="connsiteY72" fmla="*/ 1073541 h 5743966"/>
              <a:gd name="connsiteX73" fmla="*/ 4581083 w 7444933"/>
              <a:gd name="connsiteY73" fmla="*/ 1121166 h 5743966"/>
              <a:gd name="connsiteX74" fmla="*/ 4619183 w 7444933"/>
              <a:gd name="connsiteY74" fmla="*/ 1162441 h 5743966"/>
              <a:gd name="connsiteX75" fmla="*/ 4663633 w 7444933"/>
              <a:gd name="connsiteY75" fmla="*/ 1114816 h 5743966"/>
              <a:gd name="connsiteX76" fmla="*/ 4619183 w 7444933"/>
              <a:gd name="connsiteY76" fmla="*/ 1041791 h 5743966"/>
              <a:gd name="connsiteX77" fmla="*/ 4565208 w 7444933"/>
              <a:gd name="connsiteY77" fmla="*/ 962416 h 5743966"/>
              <a:gd name="connsiteX78" fmla="*/ 4517583 w 7444933"/>
              <a:gd name="connsiteY78" fmla="*/ 975116 h 5743966"/>
              <a:gd name="connsiteX79" fmla="*/ 4457258 w 7444933"/>
              <a:gd name="connsiteY79" fmla="*/ 902091 h 5743966"/>
              <a:gd name="connsiteX80" fmla="*/ 4393758 w 7444933"/>
              <a:gd name="connsiteY80" fmla="*/ 898916 h 5743966"/>
              <a:gd name="connsiteX81" fmla="*/ 4352483 w 7444933"/>
              <a:gd name="connsiteY81" fmla="*/ 911616 h 5743966"/>
              <a:gd name="connsiteX82" fmla="*/ 4250883 w 7444933"/>
              <a:gd name="connsiteY82" fmla="*/ 902091 h 5743966"/>
              <a:gd name="connsiteX83" fmla="*/ 4181033 w 7444933"/>
              <a:gd name="connsiteY83" fmla="*/ 917966 h 5743966"/>
              <a:gd name="connsiteX84" fmla="*/ 4108008 w 7444933"/>
              <a:gd name="connsiteY84" fmla="*/ 911616 h 5743966"/>
              <a:gd name="connsiteX85" fmla="*/ 4038158 w 7444933"/>
              <a:gd name="connsiteY85" fmla="*/ 924316 h 5743966"/>
              <a:gd name="connsiteX86" fmla="*/ 3949258 w 7444933"/>
              <a:gd name="connsiteY86" fmla="*/ 940191 h 5743966"/>
              <a:gd name="connsiteX87" fmla="*/ 3841308 w 7444933"/>
              <a:gd name="connsiteY87" fmla="*/ 965591 h 5743966"/>
              <a:gd name="connsiteX88" fmla="*/ 3761933 w 7444933"/>
              <a:gd name="connsiteY88" fmla="*/ 981466 h 5743966"/>
              <a:gd name="connsiteX89" fmla="*/ 3695258 w 7444933"/>
              <a:gd name="connsiteY89" fmla="*/ 1016391 h 5743966"/>
              <a:gd name="connsiteX90" fmla="*/ 3644458 w 7444933"/>
              <a:gd name="connsiteY90" fmla="*/ 1029091 h 5743966"/>
              <a:gd name="connsiteX91" fmla="*/ 3574608 w 7444933"/>
              <a:gd name="connsiteY91" fmla="*/ 1060841 h 5743966"/>
              <a:gd name="connsiteX92" fmla="*/ 3498408 w 7444933"/>
              <a:gd name="connsiteY92" fmla="*/ 1108466 h 5743966"/>
              <a:gd name="connsiteX93" fmla="*/ 3422208 w 7444933"/>
              <a:gd name="connsiteY93" fmla="*/ 1178316 h 5743966"/>
              <a:gd name="connsiteX94" fmla="*/ 3317433 w 7444933"/>
              <a:gd name="connsiteY94" fmla="*/ 1298966 h 5743966"/>
              <a:gd name="connsiteX95" fmla="*/ 3304733 w 7444933"/>
              <a:gd name="connsiteY95" fmla="*/ 1349766 h 5743966"/>
              <a:gd name="connsiteX96" fmla="*/ 3279333 w 7444933"/>
              <a:gd name="connsiteY96" fmla="*/ 1629166 h 5743966"/>
              <a:gd name="connsiteX97" fmla="*/ 3228533 w 7444933"/>
              <a:gd name="connsiteY97" fmla="*/ 1718066 h 5743966"/>
              <a:gd name="connsiteX98" fmla="*/ 3114233 w 7444933"/>
              <a:gd name="connsiteY98" fmla="*/ 1629166 h 5743966"/>
              <a:gd name="connsiteX99" fmla="*/ 3057661 w 7444933"/>
              <a:gd name="connsiteY99" fmla="*/ 1558739 h 5743966"/>
              <a:gd name="connsiteX100" fmla="*/ 3001088 w 7444933"/>
              <a:gd name="connsiteY100" fmla="*/ 1464066 h 5743966"/>
              <a:gd name="connsiteX101" fmla="*/ 2924887 w 7444933"/>
              <a:gd name="connsiteY101" fmla="*/ 1302430 h 5743966"/>
              <a:gd name="connsiteX102" fmla="*/ 2867160 w 7444933"/>
              <a:gd name="connsiteY102" fmla="*/ 1206602 h 5743966"/>
              <a:gd name="connsiteX103" fmla="*/ 2781724 w 7444933"/>
              <a:gd name="connsiteY103" fmla="*/ 1041502 h 5743966"/>
              <a:gd name="connsiteX104" fmla="*/ 2657033 w 7444933"/>
              <a:gd name="connsiteY104" fmla="*/ 846384 h 5743966"/>
              <a:gd name="connsiteX105" fmla="*/ 2556587 w 7444933"/>
              <a:gd name="connsiteY105" fmla="*/ 704376 h 5743966"/>
              <a:gd name="connsiteX106" fmla="*/ 2436515 w 7444933"/>
              <a:gd name="connsiteY106" fmla="*/ 539275 h 5743966"/>
              <a:gd name="connsiteX107" fmla="*/ 2315287 w 7444933"/>
              <a:gd name="connsiteY107" fmla="*/ 378794 h 5743966"/>
              <a:gd name="connsiteX108" fmla="*/ 2227542 w 7444933"/>
              <a:gd name="connsiteY108" fmla="*/ 280657 h 5743966"/>
              <a:gd name="connsiteX109" fmla="*/ 2114397 w 7444933"/>
              <a:gd name="connsiteY109" fmla="*/ 168666 h 5743966"/>
              <a:gd name="connsiteX110" fmla="*/ 1982779 w 7444933"/>
              <a:gd name="connsiteY110" fmla="*/ 10494 h 5743966"/>
              <a:gd name="connsiteX111" fmla="*/ 1755333 w 7444933"/>
              <a:gd name="connsiteY111" fmla="*/ 28966 h 5743966"/>
              <a:gd name="connsiteX112" fmla="*/ 1856933 w 7444933"/>
              <a:gd name="connsiteY112" fmla="*/ 143266 h 5743966"/>
              <a:gd name="connsiteX113" fmla="*/ 1933133 w 7444933"/>
              <a:gd name="connsiteY113" fmla="*/ 206766 h 5743966"/>
              <a:gd name="connsiteX114" fmla="*/ 1958533 w 7444933"/>
              <a:gd name="connsiteY114" fmla="*/ 257566 h 5743966"/>
              <a:gd name="connsiteX115" fmla="*/ 1996633 w 7444933"/>
              <a:gd name="connsiteY115" fmla="*/ 295666 h 5743966"/>
              <a:gd name="connsiteX116" fmla="*/ 2047433 w 7444933"/>
              <a:gd name="connsiteY116" fmla="*/ 371866 h 5743966"/>
              <a:gd name="connsiteX117" fmla="*/ 2072833 w 7444933"/>
              <a:gd name="connsiteY117" fmla="*/ 409966 h 5743966"/>
              <a:gd name="connsiteX118" fmla="*/ 2149033 w 7444933"/>
              <a:gd name="connsiteY118" fmla="*/ 486166 h 5743966"/>
              <a:gd name="connsiteX119" fmla="*/ 2199833 w 7444933"/>
              <a:gd name="connsiteY119" fmla="*/ 575066 h 5743966"/>
              <a:gd name="connsiteX120" fmla="*/ 2237933 w 7444933"/>
              <a:gd name="connsiteY120" fmla="*/ 613166 h 5743966"/>
              <a:gd name="connsiteX121" fmla="*/ 2288733 w 7444933"/>
              <a:gd name="connsiteY121" fmla="*/ 702066 h 5743966"/>
              <a:gd name="connsiteX122" fmla="*/ 2326833 w 7444933"/>
              <a:gd name="connsiteY122" fmla="*/ 740166 h 5743966"/>
              <a:gd name="connsiteX123" fmla="*/ 2403033 w 7444933"/>
              <a:gd name="connsiteY123" fmla="*/ 854466 h 5743966"/>
              <a:gd name="connsiteX124" fmla="*/ 2441133 w 7444933"/>
              <a:gd name="connsiteY124" fmla="*/ 905266 h 5743966"/>
              <a:gd name="connsiteX125" fmla="*/ 2517333 w 7444933"/>
              <a:gd name="connsiteY125" fmla="*/ 1019566 h 5743966"/>
              <a:gd name="connsiteX126" fmla="*/ 2555433 w 7444933"/>
              <a:gd name="connsiteY126" fmla="*/ 1095766 h 5743966"/>
              <a:gd name="connsiteX127" fmla="*/ 2606233 w 7444933"/>
              <a:gd name="connsiteY127" fmla="*/ 1171966 h 5743966"/>
              <a:gd name="connsiteX128" fmla="*/ 2657033 w 7444933"/>
              <a:gd name="connsiteY128" fmla="*/ 1260866 h 5743966"/>
              <a:gd name="connsiteX129" fmla="*/ 2682433 w 7444933"/>
              <a:gd name="connsiteY129" fmla="*/ 1337066 h 5743966"/>
              <a:gd name="connsiteX130" fmla="*/ 2695133 w 7444933"/>
              <a:gd name="connsiteY130" fmla="*/ 1375166 h 5743966"/>
              <a:gd name="connsiteX131" fmla="*/ 2707833 w 7444933"/>
              <a:gd name="connsiteY131" fmla="*/ 1413266 h 5743966"/>
              <a:gd name="connsiteX132" fmla="*/ 2733233 w 7444933"/>
              <a:gd name="connsiteY132" fmla="*/ 1451366 h 5743966"/>
              <a:gd name="connsiteX133" fmla="*/ 2771333 w 7444933"/>
              <a:gd name="connsiteY133" fmla="*/ 1578366 h 5743966"/>
              <a:gd name="connsiteX134" fmla="*/ 2784033 w 7444933"/>
              <a:gd name="connsiteY134" fmla="*/ 1616466 h 5743966"/>
              <a:gd name="connsiteX135" fmla="*/ 2771333 w 7444933"/>
              <a:gd name="connsiteY135" fmla="*/ 1921266 h 5743966"/>
              <a:gd name="connsiteX136" fmla="*/ 2720533 w 7444933"/>
              <a:gd name="connsiteY136" fmla="*/ 2022866 h 5743966"/>
              <a:gd name="connsiteX137" fmla="*/ 2682433 w 7444933"/>
              <a:gd name="connsiteY137" fmla="*/ 2048266 h 5743966"/>
              <a:gd name="connsiteX138" fmla="*/ 2669733 w 7444933"/>
              <a:gd name="connsiteY138" fmla="*/ 2086366 h 5743966"/>
              <a:gd name="connsiteX139" fmla="*/ 2466533 w 7444933"/>
              <a:gd name="connsiteY139" fmla="*/ 2137166 h 5743966"/>
              <a:gd name="connsiteX140" fmla="*/ 2403033 w 7444933"/>
              <a:gd name="connsiteY140" fmla="*/ 2149866 h 5743966"/>
              <a:gd name="connsiteX141" fmla="*/ 2136333 w 7444933"/>
              <a:gd name="connsiteY141" fmla="*/ 2137166 h 5743966"/>
              <a:gd name="connsiteX142" fmla="*/ 2098233 w 7444933"/>
              <a:gd name="connsiteY142" fmla="*/ 2124466 h 5743966"/>
              <a:gd name="connsiteX143" fmla="*/ 2031558 w 7444933"/>
              <a:gd name="connsiteY143" fmla="*/ 2146691 h 5743966"/>
              <a:gd name="connsiteX144" fmla="*/ 1891858 w 7444933"/>
              <a:gd name="connsiteY144" fmla="*/ 2184791 h 5743966"/>
              <a:gd name="connsiteX145" fmla="*/ 1733108 w 7444933"/>
              <a:gd name="connsiteY145" fmla="*/ 2219716 h 5743966"/>
              <a:gd name="connsiteX146" fmla="*/ 1618808 w 7444933"/>
              <a:gd name="connsiteY146" fmla="*/ 2248291 h 5743966"/>
              <a:gd name="connsiteX147" fmla="*/ 1533083 w 7444933"/>
              <a:gd name="connsiteY147" fmla="*/ 2302266 h 5743966"/>
              <a:gd name="connsiteX148" fmla="*/ 1431483 w 7444933"/>
              <a:gd name="connsiteY148" fmla="*/ 2353066 h 5743966"/>
              <a:gd name="connsiteX149" fmla="*/ 1380683 w 7444933"/>
              <a:gd name="connsiteY149" fmla="*/ 2413391 h 5743966"/>
              <a:gd name="connsiteX150" fmla="*/ 1298133 w 7444933"/>
              <a:gd name="connsiteY150" fmla="*/ 2473716 h 5743966"/>
              <a:gd name="connsiteX151" fmla="*/ 1174308 w 7444933"/>
              <a:gd name="connsiteY151" fmla="*/ 2534041 h 5743966"/>
              <a:gd name="connsiteX152" fmla="*/ 1031433 w 7444933"/>
              <a:gd name="connsiteY152" fmla="*/ 2543566 h 5743966"/>
              <a:gd name="connsiteX153" fmla="*/ 853633 w 7444933"/>
              <a:gd name="connsiteY153" fmla="*/ 2543566 h 5743966"/>
              <a:gd name="connsiteX154" fmla="*/ 256733 w 7444933"/>
              <a:gd name="connsiteY154" fmla="*/ 2530866 h 5743966"/>
              <a:gd name="connsiteX155" fmla="*/ 117033 w 7444933"/>
              <a:gd name="connsiteY155" fmla="*/ 2492766 h 5743966"/>
              <a:gd name="connsiteX156" fmla="*/ 78933 w 7444933"/>
              <a:gd name="connsiteY156" fmla="*/ 2480066 h 5743966"/>
              <a:gd name="connsiteX157" fmla="*/ 40833 w 7444933"/>
              <a:gd name="connsiteY157" fmla="*/ 2454666 h 5743966"/>
              <a:gd name="connsiteX158" fmla="*/ 2733 w 7444933"/>
              <a:gd name="connsiteY158" fmla="*/ 2441966 h 5743966"/>
              <a:gd name="connsiteX159" fmla="*/ 117033 w 7444933"/>
              <a:gd name="connsiteY159" fmla="*/ 2467366 h 5743966"/>
              <a:gd name="connsiteX160" fmla="*/ 167833 w 7444933"/>
              <a:gd name="connsiteY160" fmla="*/ 2492766 h 5743966"/>
              <a:gd name="connsiteX161" fmla="*/ 269433 w 7444933"/>
              <a:gd name="connsiteY161" fmla="*/ 2518166 h 5743966"/>
              <a:gd name="connsiteX162" fmla="*/ 307533 w 7444933"/>
              <a:gd name="connsiteY162" fmla="*/ 2543566 h 5743966"/>
              <a:gd name="connsiteX163" fmla="*/ 383733 w 7444933"/>
              <a:gd name="connsiteY163" fmla="*/ 2607066 h 5743966"/>
              <a:gd name="connsiteX164" fmla="*/ 510733 w 7444933"/>
              <a:gd name="connsiteY164" fmla="*/ 2657866 h 5743966"/>
              <a:gd name="connsiteX165" fmla="*/ 618106 w 7444933"/>
              <a:gd name="connsiteY165" fmla="*/ 2662484 h 5743966"/>
              <a:gd name="connsiteX166" fmla="*/ 755496 w 7444933"/>
              <a:gd name="connsiteY166" fmla="*/ 2693657 h 5743966"/>
              <a:gd name="connsiteX167" fmla="*/ 970241 w 7444933"/>
              <a:gd name="connsiteY167" fmla="*/ 2706356 h 5743966"/>
              <a:gd name="connsiteX168" fmla="*/ 1151506 w 7444933"/>
              <a:gd name="connsiteY168" fmla="*/ 2749075 h 5743966"/>
              <a:gd name="connsiteX169" fmla="*/ 1261188 w 7444933"/>
              <a:gd name="connsiteY169" fmla="*/ 2716748 h 5743966"/>
              <a:gd name="connsiteX170" fmla="*/ 1382414 w 7444933"/>
              <a:gd name="connsiteY170" fmla="*/ 2657866 h 5743966"/>
              <a:gd name="connsiteX171" fmla="*/ 1374333 w 7444933"/>
              <a:gd name="connsiteY171" fmla="*/ 2721366 h 5743966"/>
              <a:gd name="connsiteX172" fmla="*/ 1412433 w 7444933"/>
              <a:gd name="connsiteY172" fmla="*/ 2708666 h 5743966"/>
              <a:gd name="connsiteX173" fmla="*/ 1450533 w 7444933"/>
              <a:gd name="connsiteY173" fmla="*/ 2683266 h 5743966"/>
              <a:gd name="connsiteX174" fmla="*/ 1488633 w 7444933"/>
              <a:gd name="connsiteY174" fmla="*/ 2670566 h 5743966"/>
              <a:gd name="connsiteX175" fmla="*/ 1526733 w 7444933"/>
              <a:gd name="connsiteY175" fmla="*/ 2645166 h 5743966"/>
              <a:gd name="connsiteX176" fmla="*/ 1564833 w 7444933"/>
              <a:gd name="connsiteY176" fmla="*/ 2632466 h 5743966"/>
              <a:gd name="connsiteX177" fmla="*/ 1679133 w 7444933"/>
              <a:gd name="connsiteY177" fmla="*/ 2556266 h 5743966"/>
              <a:gd name="connsiteX178" fmla="*/ 1717233 w 7444933"/>
              <a:gd name="connsiteY178" fmla="*/ 2530866 h 5743966"/>
              <a:gd name="connsiteX179" fmla="*/ 1869633 w 7444933"/>
              <a:gd name="connsiteY179" fmla="*/ 2492766 h 5743966"/>
              <a:gd name="connsiteX180" fmla="*/ 2466533 w 7444933"/>
              <a:gd name="connsiteY180" fmla="*/ 2505466 h 5743966"/>
              <a:gd name="connsiteX181" fmla="*/ 2504633 w 7444933"/>
              <a:gd name="connsiteY181" fmla="*/ 2518166 h 5743966"/>
              <a:gd name="connsiteX182" fmla="*/ 2542733 w 7444933"/>
              <a:gd name="connsiteY182" fmla="*/ 2543566 h 5743966"/>
              <a:gd name="connsiteX183" fmla="*/ 2593533 w 7444933"/>
              <a:gd name="connsiteY183" fmla="*/ 2657866 h 5743966"/>
              <a:gd name="connsiteX184" fmla="*/ 2606233 w 7444933"/>
              <a:gd name="connsiteY184" fmla="*/ 2772166 h 5743966"/>
              <a:gd name="connsiteX185" fmla="*/ 2593533 w 7444933"/>
              <a:gd name="connsiteY185" fmla="*/ 3102366 h 5743966"/>
              <a:gd name="connsiteX186" fmla="*/ 2580833 w 7444933"/>
              <a:gd name="connsiteY186" fmla="*/ 3140466 h 5743966"/>
              <a:gd name="connsiteX187" fmla="*/ 2555433 w 7444933"/>
              <a:gd name="connsiteY187" fmla="*/ 3178566 h 5743966"/>
              <a:gd name="connsiteX188" fmla="*/ 2504633 w 7444933"/>
              <a:gd name="connsiteY188" fmla="*/ 3242066 h 5743966"/>
              <a:gd name="connsiteX189" fmla="*/ 2441133 w 7444933"/>
              <a:gd name="connsiteY189" fmla="*/ 3292866 h 5743966"/>
              <a:gd name="connsiteX190" fmla="*/ 2403033 w 7444933"/>
              <a:gd name="connsiteY190" fmla="*/ 3330966 h 5743966"/>
              <a:gd name="connsiteX191" fmla="*/ 2326833 w 7444933"/>
              <a:gd name="connsiteY191" fmla="*/ 3381766 h 5743966"/>
              <a:gd name="connsiteX192" fmla="*/ 2276033 w 7444933"/>
              <a:gd name="connsiteY192" fmla="*/ 3432566 h 5743966"/>
              <a:gd name="connsiteX193" fmla="*/ 2250633 w 7444933"/>
              <a:gd name="connsiteY193" fmla="*/ 3470666 h 5743966"/>
              <a:gd name="connsiteX194" fmla="*/ 2199833 w 7444933"/>
              <a:gd name="connsiteY194" fmla="*/ 3508766 h 5743966"/>
              <a:gd name="connsiteX195" fmla="*/ 2174433 w 7444933"/>
              <a:gd name="connsiteY195" fmla="*/ 3546866 h 5743966"/>
              <a:gd name="connsiteX196" fmla="*/ 2136333 w 7444933"/>
              <a:gd name="connsiteY196" fmla="*/ 3572266 h 5743966"/>
              <a:gd name="connsiteX197" fmla="*/ 2060133 w 7444933"/>
              <a:gd name="connsiteY197" fmla="*/ 3623066 h 5743966"/>
              <a:gd name="connsiteX198" fmla="*/ 2022033 w 7444933"/>
              <a:gd name="connsiteY198" fmla="*/ 3661166 h 5743966"/>
              <a:gd name="connsiteX199" fmla="*/ 1983933 w 7444933"/>
              <a:gd name="connsiteY199" fmla="*/ 3686566 h 5743966"/>
              <a:gd name="connsiteX200" fmla="*/ 1895033 w 7444933"/>
              <a:gd name="connsiteY200" fmla="*/ 3775466 h 5743966"/>
              <a:gd name="connsiteX201" fmla="*/ 1856933 w 7444933"/>
              <a:gd name="connsiteY201" fmla="*/ 3813566 h 5743966"/>
              <a:gd name="connsiteX202" fmla="*/ 1818833 w 7444933"/>
              <a:gd name="connsiteY202" fmla="*/ 3902466 h 5743966"/>
              <a:gd name="connsiteX203" fmla="*/ 1780733 w 7444933"/>
              <a:gd name="connsiteY203" fmla="*/ 3978666 h 5743966"/>
              <a:gd name="connsiteX204" fmla="*/ 1768033 w 7444933"/>
              <a:gd name="connsiteY204" fmla="*/ 4054866 h 5743966"/>
              <a:gd name="connsiteX205" fmla="*/ 1742633 w 7444933"/>
              <a:gd name="connsiteY205" fmla="*/ 4258066 h 5743966"/>
              <a:gd name="connsiteX206" fmla="*/ 1666433 w 7444933"/>
              <a:gd name="connsiteY206" fmla="*/ 4334266 h 5743966"/>
              <a:gd name="connsiteX207" fmla="*/ 1590233 w 7444933"/>
              <a:gd name="connsiteY207" fmla="*/ 4385066 h 5743966"/>
              <a:gd name="connsiteX208" fmla="*/ 1564833 w 7444933"/>
              <a:gd name="connsiteY208" fmla="*/ 4423166 h 5743966"/>
              <a:gd name="connsiteX209" fmla="*/ 1475933 w 7444933"/>
              <a:gd name="connsiteY209" fmla="*/ 4461266 h 5743966"/>
              <a:gd name="connsiteX210" fmla="*/ 1399733 w 7444933"/>
              <a:gd name="connsiteY210" fmla="*/ 4397766 h 5743966"/>
              <a:gd name="connsiteX211" fmla="*/ 1361633 w 7444933"/>
              <a:gd name="connsiteY211" fmla="*/ 4385066 h 5743966"/>
              <a:gd name="connsiteX212" fmla="*/ 1069533 w 7444933"/>
              <a:gd name="connsiteY212" fmla="*/ 4397766 h 5743966"/>
              <a:gd name="connsiteX213" fmla="*/ 942533 w 7444933"/>
              <a:gd name="connsiteY213" fmla="*/ 4448566 h 5743966"/>
              <a:gd name="connsiteX214" fmla="*/ 904433 w 7444933"/>
              <a:gd name="connsiteY214" fmla="*/ 4473966 h 5743966"/>
              <a:gd name="connsiteX215" fmla="*/ 802833 w 7444933"/>
              <a:gd name="connsiteY215" fmla="*/ 4486666 h 5743966"/>
              <a:gd name="connsiteX216" fmla="*/ 752033 w 7444933"/>
              <a:gd name="connsiteY216" fmla="*/ 4499366 h 5743966"/>
              <a:gd name="connsiteX217" fmla="*/ 713933 w 7444933"/>
              <a:gd name="connsiteY217" fmla="*/ 4512066 h 5743966"/>
              <a:gd name="connsiteX218" fmla="*/ 561533 w 7444933"/>
              <a:gd name="connsiteY218" fmla="*/ 4524766 h 5743966"/>
              <a:gd name="connsiteX219" fmla="*/ 447233 w 7444933"/>
              <a:gd name="connsiteY219" fmla="*/ 4537466 h 5743966"/>
              <a:gd name="connsiteX220" fmla="*/ 586933 w 7444933"/>
              <a:gd name="connsiteY220" fmla="*/ 4562866 h 5743966"/>
              <a:gd name="connsiteX221" fmla="*/ 1006033 w 7444933"/>
              <a:gd name="connsiteY221" fmla="*/ 4575566 h 5743966"/>
              <a:gd name="connsiteX222" fmla="*/ 1007187 w 7444933"/>
              <a:gd name="connsiteY222" fmla="*/ 4542084 h 5743966"/>
              <a:gd name="connsiteX223" fmla="*/ 1091469 w 7444933"/>
              <a:gd name="connsiteY223" fmla="*/ 4539775 h 5743966"/>
              <a:gd name="connsiteX224" fmla="*/ 1206924 w 7444933"/>
              <a:gd name="connsiteY224" fmla="*/ 4574412 h 5743966"/>
              <a:gd name="connsiteX225" fmla="*/ 1298133 w 7444933"/>
              <a:gd name="connsiteY225" fmla="*/ 4626366 h 5743966"/>
              <a:gd name="connsiteX226" fmla="*/ 1348933 w 7444933"/>
              <a:gd name="connsiteY226" fmla="*/ 4613666 h 5743966"/>
              <a:gd name="connsiteX227" fmla="*/ 1437833 w 7444933"/>
              <a:gd name="connsiteY227" fmla="*/ 4626366 h 5743966"/>
              <a:gd name="connsiteX228" fmla="*/ 1412433 w 7444933"/>
              <a:gd name="connsiteY228" fmla="*/ 4664466 h 5743966"/>
              <a:gd name="connsiteX229" fmla="*/ 1374333 w 7444933"/>
              <a:gd name="connsiteY229" fmla="*/ 4689866 h 5743966"/>
              <a:gd name="connsiteX230" fmla="*/ 1247333 w 7444933"/>
              <a:gd name="connsiteY230" fmla="*/ 4766066 h 5743966"/>
              <a:gd name="connsiteX231" fmla="*/ 1183833 w 7444933"/>
              <a:gd name="connsiteY231" fmla="*/ 4842266 h 5743966"/>
              <a:gd name="connsiteX232" fmla="*/ 1145733 w 7444933"/>
              <a:gd name="connsiteY232" fmla="*/ 4880366 h 5743966"/>
              <a:gd name="connsiteX233" fmla="*/ 1094933 w 7444933"/>
              <a:gd name="connsiteY233" fmla="*/ 4969266 h 5743966"/>
              <a:gd name="connsiteX234" fmla="*/ 1056833 w 7444933"/>
              <a:gd name="connsiteY234" fmla="*/ 5045466 h 5743966"/>
              <a:gd name="connsiteX235" fmla="*/ 1069533 w 7444933"/>
              <a:gd name="connsiteY235" fmla="*/ 5096266 h 5743966"/>
              <a:gd name="connsiteX236" fmla="*/ 1102871 w 7444933"/>
              <a:gd name="connsiteY236" fmla="*/ 5039116 h 5743966"/>
              <a:gd name="connsiteX237" fmla="*/ 1145733 w 7444933"/>
              <a:gd name="connsiteY237" fmla="*/ 4983554 h 5743966"/>
              <a:gd name="connsiteX238" fmla="*/ 1198121 w 7444933"/>
              <a:gd name="connsiteY238" fmla="*/ 4932753 h 5743966"/>
              <a:gd name="connsiteX239" fmla="*/ 1245746 w 7444933"/>
              <a:gd name="connsiteY239" fmla="*/ 4905766 h 5743966"/>
              <a:gd name="connsiteX240" fmla="*/ 1298133 w 7444933"/>
              <a:gd name="connsiteY240" fmla="*/ 4837504 h 5743966"/>
              <a:gd name="connsiteX241" fmla="*/ 1379096 w 7444933"/>
              <a:gd name="connsiteY241" fmla="*/ 4812104 h 5743966"/>
              <a:gd name="connsiteX242" fmla="*/ 1433070 w 7444933"/>
              <a:gd name="connsiteY242" fmla="*/ 4785116 h 5743966"/>
              <a:gd name="connsiteX243" fmla="*/ 1480696 w 7444933"/>
              <a:gd name="connsiteY243" fmla="*/ 4762891 h 5743966"/>
              <a:gd name="connsiteX244" fmla="*/ 1528320 w 7444933"/>
              <a:gd name="connsiteY244" fmla="*/ 4727966 h 5743966"/>
              <a:gd name="connsiteX245" fmla="*/ 1552133 w 7444933"/>
              <a:gd name="connsiteY245" fmla="*/ 4740666 h 5743966"/>
              <a:gd name="connsiteX246" fmla="*/ 1590233 w 7444933"/>
              <a:gd name="connsiteY246" fmla="*/ 4727966 h 5743966"/>
              <a:gd name="connsiteX247" fmla="*/ 1628333 w 7444933"/>
              <a:gd name="connsiteY247" fmla="*/ 4689866 h 5743966"/>
              <a:gd name="connsiteX248" fmla="*/ 1717233 w 7444933"/>
              <a:gd name="connsiteY248" fmla="*/ 4651766 h 5743966"/>
              <a:gd name="connsiteX249" fmla="*/ 1755333 w 7444933"/>
              <a:gd name="connsiteY249" fmla="*/ 4613666 h 5743966"/>
              <a:gd name="connsiteX250" fmla="*/ 1780733 w 7444933"/>
              <a:gd name="connsiteY250" fmla="*/ 4575566 h 5743966"/>
              <a:gd name="connsiteX251" fmla="*/ 1818833 w 7444933"/>
              <a:gd name="connsiteY251" fmla="*/ 4562866 h 5743966"/>
              <a:gd name="connsiteX252" fmla="*/ 1882333 w 7444933"/>
              <a:gd name="connsiteY252" fmla="*/ 4486666 h 5743966"/>
              <a:gd name="connsiteX253" fmla="*/ 1945833 w 7444933"/>
              <a:gd name="connsiteY253" fmla="*/ 4410466 h 5743966"/>
              <a:gd name="connsiteX254" fmla="*/ 1983933 w 7444933"/>
              <a:gd name="connsiteY254" fmla="*/ 4334266 h 5743966"/>
              <a:gd name="connsiteX255" fmla="*/ 2022033 w 7444933"/>
              <a:gd name="connsiteY255" fmla="*/ 4308866 h 5743966"/>
              <a:gd name="connsiteX256" fmla="*/ 2060133 w 7444933"/>
              <a:gd name="connsiteY256" fmla="*/ 4270766 h 5743966"/>
              <a:gd name="connsiteX257" fmla="*/ 2098233 w 7444933"/>
              <a:gd name="connsiteY257" fmla="*/ 4194566 h 5743966"/>
              <a:gd name="connsiteX258" fmla="*/ 2110933 w 7444933"/>
              <a:gd name="connsiteY258" fmla="*/ 4156466 h 5743966"/>
              <a:gd name="connsiteX259" fmla="*/ 2136333 w 7444933"/>
              <a:gd name="connsiteY259" fmla="*/ 4118366 h 5743966"/>
              <a:gd name="connsiteX260" fmla="*/ 2149033 w 7444933"/>
              <a:gd name="connsiteY260" fmla="*/ 4080266 h 5743966"/>
              <a:gd name="connsiteX261" fmla="*/ 2174433 w 7444933"/>
              <a:gd name="connsiteY261" fmla="*/ 4042166 h 5743966"/>
              <a:gd name="connsiteX262" fmla="*/ 2199833 w 7444933"/>
              <a:gd name="connsiteY262" fmla="*/ 3953266 h 5743966"/>
              <a:gd name="connsiteX263" fmla="*/ 2263333 w 7444933"/>
              <a:gd name="connsiteY263" fmla="*/ 3864366 h 5743966"/>
              <a:gd name="connsiteX264" fmla="*/ 2288733 w 7444933"/>
              <a:gd name="connsiteY264" fmla="*/ 3826266 h 5743966"/>
              <a:gd name="connsiteX265" fmla="*/ 2326833 w 7444933"/>
              <a:gd name="connsiteY265" fmla="*/ 3800866 h 5743966"/>
              <a:gd name="connsiteX266" fmla="*/ 2364933 w 7444933"/>
              <a:gd name="connsiteY266" fmla="*/ 3762766 h 5743966"/>
              <a:gd name="connsiteX267" fmla="*/ 2403033 w 7444933"/>
              <a:gd name="connsiteY267" fmla="*/ 3750066 h 5743966"/>
              <a:gd name="connsiteX268" fmla="*/ 2441133 w 7444933"/>
              <a:gd name="connsiteY268" fmla="*/ 3724666 h 5743966"/>
              <a:gd name="connsiteX269" fmla="*/ 2479233 w 7444933"/>
              <a:gd name="connsiteY269" fmla="*/ 3711966 h 5743966"/>
              <a:gd name="connsiteX270" fmla="*/ 2517333 w 7444933"/>
              <a:gd name="connsiteY270" fmla="*/ 3686566 h 5743966"/>
              <a:gd name="connsiteX271" fmla="*/ 2593533 w 7444933"/>
              <a:gd name="connsiteY271" fmla="*/ 3661166 h 5743966"/>
              <a:gd name="connsiteX272" fmla="*/ 2631633 w 7444933"/>
              <a:gd name="connsiteY272" fmla="*/ 3648466 h 5743966"/>
              <a:gd name="connsiteX273" fmla="*/ 2923733 w 7444933"/>
              <a:gd name="connsiteY273" fmla="*/ 3661166 h 5743966"/>
              <a:gd name="connsiteX274" fmla="*/ 2974533 w 7444933"/>
              <a:gd name="connsiteY274" fmla="*/ 3699266 h 5743966"/>
              <a:gd name="connsiteX275" fmla="*/ 3050733 w 7444933"/>
              <a:gd name="connsiteY275" fmla="*/ 3750066 h 5743966"/>
              <a:gd name="connsiteX276" fmla="*/ 3088833 w 7444933"/>
              <a:gd name="connsiteY276" fmla="*/ 3788166 h 5743966"/>
              <a:gd name="connsiteX277" fmla="*/ 3139633 w 7444933"/>
              <a:gd name="connsiteY277" fmla="*/ 3800866 h 5743966"/>
              <a:gd name="connsiteX278" fmla="*/ 3190433 w 7444933"/>
              <a:gd name="connsiteY278" fmla="*/ 3838966 h 5743966"/>
              <a:gd name="connsiteX279" fmla="*/ 3228533 w 7444933"/>
              <a:gd name="connsiteY279" fmla="*/ 3851666 h 5743966"/>
              <a:gd name="connsiteX280" fmla="*/ 3266633 w 7444933"/>
              <a:gd name="connsiteY280" fmla="*/ 3877066 h 5743966"/>
              <a:gd name="connsiteX281" fmla="*/ 3292033 w 7444933"/>
              <a:gd name="connsiteY281" fmla="*/ 3915166 h 5743966"/>
              <a:gd name="connsiteX282" fmla="*/ 3330133 w 7444933"/>
              <a:gd name="connsiteY282" fmla="*/ 3965966 h 5743966"/>
              <a:gd name="connsiteX283" fmla="*/ 3342833 w 7444933"/>
              <a:gd name="connsiteY283" fmla="*/ 4016766 h 5743966"/>
              <a:gd name="connsiteX284" fmla="*/ 3355533 w 7444933"/>
              <a:gd name="connsiteY284" fmla="*/ 4054866 h 5743966"/>
              <a:gd name="connsiteX285" fmla="*/ 3380933 w 7444933"/>
              <a:gd name="connsiteY285" fmla="*/ 4105666 h 5743966"/>
              <a:gd name="connsiteX286" fmla="*/ 3406333 w 7444933"/>
              <a:gd name="connsiteY286" fmla="*/ 4143766 h 5743966"/>
              <a:gd name="connsiteX287" fmla="*/ 3431733 w 7444933"/>
              <a:gd name="connsiteY287" fmla="*/ 4219966 h 5743966"/>
              <a:gd name="connsiteX288" fmla="*/ 3457133 w 7444933"/>
              <a:gd name="connsiteY288" fmla="*/ 4296166 h 5743966"/>
              <a:gd name="connsiteX289" fmla="*/ 3469833 w 7444933"/>
              <a:gd name="connsiteY289" fmla="*/ 4334266 h 5743966"/>
              <a:gd name="connsiteX290" fmla="*/ 3482533 w 7444933"/>
              <a:gd name="connsiteY290" fmla="*/ 4410466 h 5743966"/>
              <a:gd name="connsiteX291" fmla="*/ 3571433 w 7444933"/>
              <a:gd name="connsiteY291" fmla="*/ 4524766 h 5743966"/>
              <a:gd name="connsiteX292" fmla="*/ 3685733 w 7444933"/>
              <a:gd name="connsiteY292" fmla="*/ 4550166 h 5743966"/>
              <a:gd name="connsiteX293" fmla="*/ 3698433 w 7444933"/>
              <a:gd name="connsiteY293" fmla="*/ 4588266 h 5743966"/>
              <a:gd name="connsiteX294" fmla="*/ 3685733 w 7444933"/>
              <a:gd name="connsiteY294" fmla="*/ 4677166 h 5743966"/>
              <a:gd name="connsiteX295" fmla="*/ 3622233 w 7444933"/>
              <a:gd name="connsiteY295" fmla="*/ 4791466 h 5743966"/>
              <a:gd name="connsiteX296" fmla="*/ 3584133 w 7444933"/>
              <a:gd name="connsiteY296" fmla="*/ 4829566 h 5743966"/>
              <a:gd name="connsiteX297" fmla="*/ 3546033 w 7444933"/>
              <a:gd name="connsiteY297" fmla="*/ 4842266 h 5743966"/>
              <a:gd name="connsiteX298" fmla="*/ 3469833 w 7444933"/>
              <a:gd name="connsiteY298" fmla="*/ 4893066 h 5743966"/>
              <a:gd name="connsiteX299" fmla="*/ 3368233 w 7444933"/>
              <a:gd name="connsiteY299" fmla="*/ 4918466 h 5743966"/>
              <a:gd name="connsiteX300" fmla="*/ 3253933 w 7444933"/>
              <a:gd name="connsiteY300" fmla="*/ 4969266 h 5743966"/>
              <a:gd name="connsiteX301" fmla="*/ 3335905 w 7444933"/>
              <a:gd name="connsiteY301" fmla="*/ 5009675 h 5743966"/>
              <a:gd name="connsiteX302" fmla="*/ 3312815 w 7444933"/>
              <a:gd name="connsiteY302" fmla="*/ 5039693 h 5743966"/>
              <a:gd name="connsiteX303" fmla="*/ 3307331 w 7444933"/>
              <a:gd name="connsiteY303" fmla="*/ 5101028 h 5743966"/>
              <a:gd name="connsiteX304" fmla="*/ 3285683 w 7444933"/>
              <a:gd name="connsiteY304" fmla="*/ 5176940 h 5743966"/>
              <a:gd name="connsiteX305" fmla="*/ 3227522 w 7444933"/>
              <a:gd name="connsiteY305" fmla="*/ 5242316 h 5743966"/>
              <a:gd name="connsiteX306" fmla="*/ 3192020 w 7444933"/>
              <a:gd name="connsiteY306" fmla="*/ 5364553 h 5743966"/>
              <a:gd name="connsiteX307" fmla="*/ 3195196 w 7444933"/>
              <a:gd name="connsiteY307" fmla="*/ 5407416 h 5743966"/>
              <a:gd name="connsiteX308" fmla="*/ 3177733 w 7444933"/>
              <a:gd name="connsiteY308" fmla="*/ 5464566 h 5743966"/>
              <a:gd name="connsiteX309" fmla="*/ 3177733 w 7444933"/>
              <a:gd name="connsiteY309" fmla="*/ 5591566 h 5743966"/>
              <a:gd name="connsiteX310" fmla="*/ 3190433 w 7444933"/>
              <a:gd name="connsiteY310" fmla="*/ 5528066 h 5743966"/>
              <a:gd name="connsiteX311" fmla="*/ 3215833 w 7444933"/>
              <a:gd name="connsiteY311" fmla="*/ 5451866 h 5743966"/>
              <a:gd name="connsiteX312" fmla="*/ 3241233 w 7444933"/>
              <a:gd name="connsiteY312" fmla="*/ 5362966 h 5743966"/>
              <a:gd name="connsiteX313" fmla="*/ 3304733 w 7444933"/>
              <a:gd name="connsiteY313" fmla="*/ 5286766 h 5743966"/>
              <a:gd name="connsiteX314" fmla="*/ 3342833 w 7444933"/>
              <a:gd name="connsiteY314" fmla="*/ 5235966 h 5743966"/>
              <a:gd name="connsiteX315" fmla="*/ 3368233 w 7444933"/>
              <a:gd name="connsiteY315" fmla="*/ 5185166 h 5743966"/>
              <a:gd name="connsiteX316" fmla="*/ 3444433 w 7444933"/>
              <a:gd name="connsiteY316" fmla="*/ 5134366 h 5743966"/>
              <a:gd name="connsiteX317" fmla="*/ 3482533 w 7444933"/>
              <a:gd name="connsiteY317" fmla="*/ 5096266 h 5743966"/>
              <a:gd name="connsiteX318" fmla="*/ 3507933 w 7444933"/>
              <a:gd name="connsiteY318" fmla="*/ 5058166 h 5743966"/>
              <a:gd name="connsiteX319" fmla="*/ 3546033 w 7444933"/>
              <a:gd name="connsiteY319" fmla="*/ 5045466 h 5743966"/>
              <a:gd name="connsiteX320" fmla="*/ 3584133 w 7444933"/>
              <a:gd name="connsiteY320" fmla="*/ 5020066 h 5743966"/>
              <a:gd name="connsiteX321" fmla="*/ 3647633 w 7444933"/>
              <a:gd name="connsiteY321" fmla="*/ 4969266 h 5743966"/>
              <a:gd name="connsiteX322" fmla="*/ 3723833 w 7444933"/>
              <a:gd name="connsiteY322" fmla="*/ 4893066 h 5743966"/>
              <a:gd name="connsiteX323" fmla="*/ 3736533 w 7444933"/>
              <a:gd name="connsiteY323" fmla="*/ 4854966 h 5743966"/>
              <a:gd name="connsiteX324" fmla="*/ 3800033 w 7444933"/>
              <a:gd name="connsiteY324" fmla="*/ 4766066 h 5743966"/>
              <a:gd name="connsiteX325" fmla="*/ 3838133 w 7444933"/>
              <a:gd name="connsiteY325" fmla="*/ 4689866 h 5743966"/>
              <a:gd name="connsiteX326" fmla="*/ 3863533 w 7444933"/>
              <a:gd name="connsiteY326" fmla="*/ 4600966 h 5743966"/>
              <a:gd name="connsiteX327" fmla="*/ 3876233 w 7444933"/>
              <a:gd name="connsiteY327" fmla="*/ 4562866 h 5743966"/>
              <a:gd name="connsiteX328" fmla="*/ 3850833 w 7444933"/>
              <a:gd name="connsiteY328" fmla="*/ 4359666 h 5743966"/>
              <a:gd name="connsiteX329" fmla="*/ 3825433 w 7444933"/>
              <a:gd name="connsiteY329" fmla="*/ 4308866 h 5743966"/>
              <a:gd name="connsiteX330" fmla="*/ 3800033 w 7444933"/>
              <a:gd name="connsiteY330" fmla="*/ 4270766 h 5743966"/>
              <a:gd name="connsiteX331" fmla="*/ 3749233 w 7444933"/>
              <a:gd name="connsiteY331" fmla="*/ 4232666 h 5743966"/>
              <a:gd name="connsiteX332" fmla="*/ 3673033 w 7444933"/>
              <a:gd name="connsiteY332" fmla="*/ 4181866 h 5743966"/>
              <a:gd name="connsiteX333" fmla="*/ 3647633 w 7444933"/>
              <a:gd name="connsiteY333" fmla="*/ 4143766 h 5743966"/>
              <a:gd name="connsiteX334" fmla="*/ 3622233 w 7444933"/>
              <a:gd name="connsiteY334" fmla="*/ 4042166 h 5743966"/>
              <a:gd name="connsiteX335" fmla="*/ 3647633 w 7444933"/>
              <a:gd name="connsiteY335" fmla="*/ 3851666 h 5743966"/>
              <a:gd name="connsiteX336" fmla="*/ 3673033 w 7444933"/>
              <a:gd name="connsiteY336" fmla="*/ 3750066 h 5743966"/>
              <a:gd name="connsiteX337" fmla="*/ 3698433 w 7444933"/>
              <a:gd name="connsiteY337" fmla="*/ 3711966 h 5743966"/>
              <a:gd name="connsiteX338" fmla="*/ 3711133 w 7444933"/>
              <a:gd name="connsiteY338" fmla="*/ 3673866 h 5743966"/>
              <a:gd name="connsiteX339" fmla="*/ 3749233 w 7444933"/>
              <a:gd name="connsiteY339" fmla="*/ 3635766 h 5743966"/>
              <a:gd name="connsiteX340" fmla="*/ 3774633 w 7444933"/>
              <a:gd name="connsiteY340" fmla="*/ 3597666 h 5743966"/>
              <a:gd name="connsiteX341" fmla="*/ 3812733 w 7444933"/>
              <a:gd name="connsiteY341" fmla="*/ 3584966 h 5743966"/>
              <a:gd name="connsiteX342" fmla="*/ 3850833 w 7444933"/>
              <a:gd name="connsiteY342" fmla="*/ 3559566 h 5743966"/>
              <a:gd name="connsiteX343" fmla="*/ 3888933 w 7444933"/>
              <a:gd name="connsiteY343" fmla="*/ 3546866 h 5743966"/>
              <a:gd name="connsiteX344" fmla="*/ 4041333 w 7444933"/>
              <a:gd name="connsiteY344" fmla="*/ 3521466 h 5743966"/>
              <a:gd name="connsiteX345" fmla="*/ 4168333 w 7444933"/>
              <a:gd name="connsiteY345" fmla="*/ 3496066 h 5743966"/>
              <a:gd name="connsiteX346" fmla="*/ 4371533 w 7444933"/>
              <a:gd name="connsiteY346" fmla="*/ 3483366 h 5743966"/>
              <a:gd name="connsiteX347" fmla="*/ 4892233 w 7444933"/>
              <a:gd name="connsiteY347" fmla="*/ 3496066 h 5743966"/>
              <a:gd name="connsiteX348" fmla="*/ 4943033 w 7444933"/>
              <a:gd name="connsiteY348" fmla="*/ 3508766 h 5743966"/>
              <a:gd name="connsiteX349" fmla="*/ 4981133 w 7444933"/>
              <a:gd name="connsiteY349" fmla="*/ 3534166 h 5743966"/>
              <a:gd name="connsiteX350" fmla="*/ 5070033 w 7444933"/>
              <a:gd name="connsiteY350" fmla="*/ 3559566 h 5743966"/>
              <a:gd name="connsiteX351" fmla="*/ 5146233 w 7444933"/>
              <a:gd name="connsiteY351" fmla="*/ 3610366 h 5743966"/>
              <a:gd name="connsiteX352" fmla="*/ 5222433 w 7444933"/>
              <a:gd name="connsiteY352" fmla="*/ 3661166 h 5743966"/>
              <a:gd name="connsiteX353" fmla="*/ 5260533 w 7444933"/>
              <a:gd name="connsiteY353" fmla="*/ 3686566 h 5743966"/>
              <a:gd name="connsiteX354" fmla="*/ 5324033 w 7444933"/>
              <a:gd name="connsiteY354" fmla="*/ 3750066 h 5743966"/>
              <a:gd name="connsiteX355" fmla="*/ 5387533 w 7444933"/>
              <a:gd name="connsiteY355" fmla="*/ 3838966 h 5743966"/>
              <a:gd name="connsiteX356" fmla="*/ 5412933 w 7444933"/>
              <a:gd name="connsiteY356" fmla="*/ 3927866 h 5743966"/>
              <a:gd name="connsiteX357" fmla="*/ 5463733 w 7444933"/>
              <a:gd name="connsiteY357" fmla="*/ 4042166 h 5743966"/>
              <a:gd name="connsiteX358" fmla="*/ 5476433 w 7444933"/>
              <a:gd name="connsiteY358" fmla="*/ 4131066 h 5743966"/>
              <a:gd name="connsiteX359" fmla="*/ 5489133 w 7444933"/>
              <a:gd name="connsiteY359" fmla="*/ 4181866 h 5743966"/>
              <a:gd name="connsiteX360" fmla="*/ 5501833 w 7444933"/>
              <a:gd name="connsiteY360" fmla="*/ 4258066 h 5743966"/>
              <a:gd name="connsiteX361" fmla="*/ 5489133 w 7444933"/>
              <a:gd name="connsiteY361" fmla="*/ 4651766 h 5743966"/>
              <a:gd name="connsiteX362" fmla="*/ 5476433 w 7444933"/>
              <a:gd name="connsiteY362" fmla="*/ 4715266 h 5743966"/>
              <a:gd name="connsiteX363" fmla="*/ 5451033 w 7444933"/>
              <a:gd name="connsiteY363" fmla="*/ 4969266 h 5743966"/>
              <a:gd name="connsiteX364" fmla="*/ 5425633 w 7444933"/>
              <a:gd name="connsiteY364" fmla="*/ 5007366 h 5743966"/>
              <a:gd name="connsiteX365" fmla="*/ 5412933 w 7444933"/>
              <a:gd name="connsiteY365" fmla="*/ 5058166 h 5743966"/>
              <a:gd name="connsiteX366" fmla="*/ 5336733 w 7444933"/>
              <a:gd name="connsiteY366" fmla="*/ 5108966 h 5743966"/>
              <a:gd name="connsiteX367" fmla="*/ 5247833 w 7444933"/>
              <a:gd name="connsiteY367" fmla="*/ 5147066 h 5743966"/>
              <a:gd name="connsiteX368" fmla="*/ 5222433 w 7444933"/>
              <a:gd name="connsiteY368" fmla="*/ 5185166 h 5743966"/>
              <a:gd name="connsiteX369" fmla="*/ 5158933 w 7444933"/>
              <a:gd name="connsiteY369" fmla="*/ 5261366 h 5743966"/>
              <a:gd name="connsiteX370" fmla="*/ 5146233 w 7444933"/>
              <a:gd name="connsiteY370" fmla="*/ 5299466 h 5743966"/>
              <a:gd name="connsiteX371" fmla="*/ 5120833 w 7444933"/>
              <a:gd name="connsiteY371" fmla="*/ 5426466 h 5743966"/>
              <a:gd name="connsiteX372" fmla="*/ 5108133 w 7444933"/>
              <a:gd name="connsiteY372" fmla="*/ 5502666 h 5743966"/>
              <a:gd name="connsiteX373" fmla="*/ 5082733 w 7444933"/>
              <a:gd name="connsiteY373" fmla="*/ 5540766 h 5743966"/>
              <a:gd name="connsiteX374" fmla="*/ 5006533 w 7444933"/>
              <a:gd name="connsiteY374" fmla="*/ 5566166 h 5743966"/>
              <a:gd name="connsiteX375" fmla="*/ 4993833 w 7444933"/>
              <a:gd name="connsiteY375" fmla="*/ 5743966 h 5743966"/>
              <a:gd name="connsiteX376" fmla="*/ 5031933 w 7444933"/>
              <a:gd name="connsiteY376" fmla="*/ 5655066 h 5743966"/>
              <a:gd name="connsiteX377" fmla="*/ 5057333 w 7444933"/>
              <a:gd name="connsiteY377" fmla="*/ 5604266 h 5743966"/>
              <a:gd name="connsiteX378" fmla="*/ 5095433 w 7444933"/>
              <a:gd name="connsiteY378" fmla="*/ 5566166 h 5743966"/>
              <a:gd name="connsiteX379" fmla="*/ 5184333 w 7444933"/>
              <a:gd name="connsiteY379" fmla="*/ 5439166 h 5743966"/>
              <a:gd name="connsiteX380" fmla="*/ 5298633 w 7444933"/>
              <a:gd name="connsiteY380" fmla="*/ 5324866 h 5743966"/>
              <a:gd name="connsiteX381" fmla="*/ 5336733 w 7444933"/>
              <a:gd name="connsiteY381" fmla="*/ 5286766 h 5743966"/>
              <a:gd name="connsiteX382" fmla="*/ 5362133 w 7444933"/>
              <a:gd name="connsiteY382" fmla="*/ 5248666 h 5743966"/>
              <a:gd name="connsiteX383" fmla="*/ 5438333 w 7444933"/>
              <a:gd name="connsiteY383" fmla="*/ 5197866 h 5743966"/>
              <a:gd name="connsiteX384" fmla="*/ 5476433 w 7444933"/>
              <a:gd name="connsiteY384" fmla="*/ 5159766 h 5743966"/>
              <a:gd name="connsiteX385" fmla="*/ 5527233 w 7444933"/>
              <a:gd name="connsiteY385" fmla="*/ 5083566 h 5743966"/>
              <a:gd name="connsiteX386" fmla="*/ 5603433 w 7444933"/>
              <a:gd name="connsiteY386" fmla="*/ 5007366 h 5743966"/>
              <a:gd name="connsiteX387" fmla="*/ 5616133 w 7444933"/>
              <a:gd name="connsiteY387" fmla="*/ 4969266 h 5743966"/>
              <a:gd name="connsiteX388" fmla="*/ 5624071 w 7444933"/>
              <a:gd name="connsiteY388" fmla="*/ 4888304 h 5743966"/>
              <a:gd name="connsiteX389" fmla="*/ 5638358 w 7444933"/>
              <a:gd name="connsiteY389" fmla="*/ 4786703 h 5743966"/>
              <a:gd name="connsiteX390" fmla="*/ 5658995 w 7444933"/>
              <a:gd name="connsiteY390" fmla="*/ 4700978 h 5743966"/>
              <a:gd name="connsiteX391" fmla="*/ 5676458 w 7444933"/>
              <a:gd name="connsiteY391" fmla="*/ 4567629 h 5743966"/>
              <a:gd name="connsiteX392" fmla="*/ 5687570 w 7444933"/>
              <a:gd name="connsiteY392" fmla="*/ 4253303 h 5743966"/>
              <a:gd name="connsiteX393" fmla="*/ 5646296 w 7444933"/>
              <a:gd name="connsiteY393" fmla="*/ 4153291 h 5743966"/>
              <a:gd name="connsiteX394" fmla="*/ 5628833 w 7444933"/>
              <a:gd name="connsiteY394" fmla="*/ 4067566 h 5743966"/>
              <a:gd name="connsiteX395" fmla="*/ 5616133 w 7444933"/>
              <a:gd name="connsiteY395" fmla="*/ 3978666 h 5743966"/>
              <a:gd name="connsiteX396" fmla="*/ 5578033 w 7444933"/>
              <a:gd name="connsiteY396" fmla="*/ 3965966 h 5743966"/>
              <a:gd name="connsiteX397" fmla="*/ 5539933 w 7444933"/>
              <a:gd name="connsiteY397" fmla="*/ 3851666 h 5743966"/>
              <a:gd name="connsiteX398" fmla="*/ 5527233 w 7444933"/>
              <a:gd name="connsiteY398" fmla="*/ 3813566 h 5743966"/>
              <a:gd name="connsiteX399" fmla="*/ 5514533 w 7444933"/>
              <a:gd name="connsiteY399" fmla="*/ 3762766 h 5743966"/>
              <a:gd name="connsiteX400" fmla="*/ 5501833 w 7444933"/>
              <a:gd name="connsiteY400" fmla="*/ 3699266 h 5743966"/>
              <a:gd name="connsiteX401" fmla="*/ 5438333 w 7444933"/>
              <a:gd name="connsiteY401" fmla="*/ 3635766 h 5743966"/>
              <a:gd name="connsiteX402" fmla="*/ 5362133 w 7444933"/>
              <a:gd name="connsiteY402" fmla="*/ 3584966 h 5743966"/>
              <a:gd name="connsiteX403" fmla="*/ 5324033 w 7444933"/>
              <a:gd name="connsiteY403" fmla="*/ 3546866 h 5743966"/>
              <a:gd name="connsiteX404" fmla="*/ 5285933 w 7444933"/>
              <a:gd name="connsiteY404" fmla="*/ 3521466 h 5743966"/>
              <a:gd name="connsiteX405" fmla="*/ 5349433 w 7444933"/>
              <a:gd name="connsiteY405" fmla="*/ 3457966 h 5743966"/>
              <a:gd name="connsiteX406" fmla="*/ 5501833 w 7444933"/>
              <a:gd name="connsiteY406" fmla="*/ 3445266 h 5743966"/>
              <a:gd name="connsiteX407" fmla="*/ 5628833 w 7444933"/>
              <a:gd name="connsiteY407" fmla="*/ 3419866 h 5743966"/>
              <a:gd name="connsiteX408" fmla="*/ 5908233 w 7444933"/>
              <a:gd name="connsiteY408" fmla="*/ 3394466 h 5743966"/>
              <a:gd name="connsiteX409" fmla="*/ 6086033 w 7444933"/>
              <a:gd name="connsiteY409" fmla="*/ 3407166 h 5743966"/>
              <a:gd name="connsiteX410" fmla="*/ 6200333 w 7444933"/>
              <a:gd name="connsiteY410" fmla="*/ 3457966 h 5743966"/>
              <a:gd name="connsiteX411" fmla="*/ 6251133 w 7444933"/>
              <a:gd name="connsiteY411" fmla="*/ 3483366 h 5743966"/>
              <a:gd name="connsiteX412" fmla="*/ 6276533 w 7444933"/>
              <a:gd name="connsiteY412" fmla="*/ 3521466 h 5743966"/>
              <a:gd name="connsiteX413" fmla="*/ 6314633 w 7444933"/>
              <a:gd name="connsiteY413" fmla="*/ 3534166 h 5743966"/>
              <a:gd name="connsiteX414" fmla="*/ 6340033 w 7444933"/>
              <a:gd name="connsiteY414" fmla="*/ 4232666 h 5743966"/>
              <a:gd name="connsiteX415" fmla="*/ 6340033 w 7444933"/>
              <a:gd name="connsiteY415" fmla="*/ 4232666 h 5743966"/>
              <a:gd name="connsiteX416" fmla="*/ 6365433 w 7444933"/>
              <a:gd name="connsiteY416" fmla="*/ 4385066 h 5743966"/>
              <a:gd name="connsiteX417" fmla="*/ 6378133 w 7444933"/>
              <a:gd name="connsiteY417" fmla="*/ 4435866 h 5743966"/>
              <a:gd name="connsiteX418" fmla="*/ 6403533 w 7444933"/>
              <a:gd name="connsiteY418" fmla="*/ 4575566 h 5743966"/>
              <a:gd name="connsiteX419" fmla="*/ 6428933 w 7444933"/>
              <a:gd name="connsiteY419" fmla="*/ 4664466 h 5743966"/>
              <a:gd name="connsiteX420" fmla="*/ 6454333 w 7444933"/>
              <a:gd name="connsiteY420" fmla="*/ 4702566 h 5743966"/>
              <a:gd name="connsiteX421" fmla="*/ 6467033 w 7444933"/>
              <a:gd name="connsiteY421" fmla="*/ 4740666 h 5743966"/>
              <a:gd name="connsiteX422" fmla="*/ 6441633 w 7444933"/>
              <a:gd name="connsiteY422" fmla="*/ 4626366 h 5743966"/>
              <a:gd name="connsiteX423" fmla="*/ 6428933 w 7444933"/>
              <a:gd name="connsiteY423" fmla="*/ 4448566 h 5743966"/>
              <a:gd name="connsiteX424" fmla="*/ 6403533 w 7444933"/>
              <a:gd name="connsiteY424" fmla="*/ 4334266 h 5743966"/>
              <a:gd name="connsiteX425" fmla="*/ 6378133 w 7444933"/>
              <a:gd name="connsiteY425" fmla="*/ 4194566 h 5743966"/>
              <a:gd name="connsiteX426" fmla="*/ 6390833 w 7444933"/>
              <a:gd name="connsiteY426" fmla="*/ 3750066 h 5743966"/>
              <a:gd name="connsiteX427" fmla="*/ 6416233 w 7444933"/>
              <a:gd name="connsiteY427" fmla="*/ 3711966 h 5743966"/>
              <a:gd name="connsiteX428" fmla="*/ 6492433 w 7444933"/>
              <a:gd name="connsiteY428" fmla="*/ 3635766 h 5743966"/>
              <a:gd name="connsiteX429" fmla="*/ 6581333 w 7444933"/>
              <a:gd name="connsiteY429" fmla="*/ 3546866 h 5743966"/>
              <a:gd name="connsiteX430" fmla="*/ 6619433 w 7444933"/>
              <a:gd name="connsiteY430" fmla="*/ 3521466 h 5743966"/>
              <a:gd name="connsiteX431" fmla="*/ 7241733 w 7444933"/>
              <a:gd name="connsiteY431" fmla="*/ 3508766 h 5743966"/>
              <a:gd name="connsiteX432" fmla="*/ 7381433 w 7444933"/>
              <a:gd name="connsiteY432" fmla="*/ 3496066 h 5743966"/>
              <a:gd name="connsiteX433" fmla="*/ 7419533 w 7444933"/>
              <a:gd name="connsiteY433" fmla="*/ 3483366 h 5743966"/>
              <a:gd name="connsiteX434" fmla="*/ 7444933 w 7444933"/>
              <a:gd name="connsiteY434" fmla="*/ 3445266 h 5743966"/>
              <a:gd name="connsiteX435" fmla="*/ 7152833 w 7444933"/>
              <a:gd name="connsiteY435" fmla="*/ 3419866 h 5743966"/>
              <a:gd name="connsiteX436" fmla="*/ 7114733 w 7444933"/>
              <a:gd name="connsiteY436" fmla="*/ 3407166 h 5743966"/>
              <a:gd name="connsiteX437" fmla="*/ 7013133 w 7444933"/>
              <a:gd name="connsiteY437" fmla="*/ 3381766 h 5743966"/>
              <a:gd name="connsiteX438" fmla="*/ 6873433 w 7444933"/>
              <a:gd name="connsiteY438" fmla="*/ 3343666 h 5743966"/>
              <a:gd name="connsiteX439" fmla="*/ 6779771 w 7444933"/>
              <a:gd name="connsiteY439" fmla="*/ 3351603 h 5743966"/>
              <a:gd name="connsiteX440" fmla="*/ 6552758 w 7444933"/>
              <a:gd name="connsiteY440" fmla="*/ 3386528 h 5743966"/>
              <a:gd name="connsiteX441" fmla="*/ 6384483 w 7444933"/>
              <a:gd name="connsiteY441" fmla="*/ 3402404 h 5743966"/>
              <a:gd name="connsiteX442" fmla="*/ 6073333 w 7444933"/>
              <a:gd name="connsiteY442" fmla="*/ 3292866 h 5743966"/>
              <a:gd name="connsiteX443" fmla="*/ 5933633 w 7444933"/>
              <a:gd name="connsiteY443" fmla="*/ 3254766 h 5743966"/>
              <a:gd name="connsiteX444" fmla="*/ 5882833 w 7444933"/>
              <a:gd name="connsiteY444" fmla="*/ 3242066 h 5743966"/>
              <a:gd name="connsiteX445" fmla="*/ 5844733 w 7444933"/>
              <a:gd name="connsiteY445" fmla="*/ 3229366 h 5743966"/>
              <a:gd name="connsiteX446" fmla="*/ 5412933 w 7444933"/>
              <a:gd name="connsiteY446" fmla="*/ 3216666 h 5743966"/>
              <a:gd name="connsiteX447" fmla="*/ 5298633 w 7444933"/>
              <a:gd name="connsiteY447" fmla="*/ 3191266 h 5743966"/>
              <a:gd name="connsiteX448" fmla="*/ 5222433 w 7444933"/>
              <a:gd name="connsiteY448" fmla="*/ 3165866 h 5743966"/>
              <a:gd name="connsiteX449" fmla="*/ 5184333 w 7444933"/>
              <a:gd name="connsiteY449" fmla="*/ 3153166 h 5743966"/>
              <a:gd name="connsiteX450" fmla="*/ 5146233 w 7444933"/>
              <a:gd name="connsiteY450" fmla="*/ 3140466 h 5743966"/>
              <a:gd name="connsiteX451" fmla="*/ 5108133 w 7444933"/>
              <a:gd name="connsiteY451" fmla="*/ 3115066 h 5743966"/>
              <a:gd name="connsiteX452" fmla="*/ 5070033 w 7444933"/>
              <a:gd name="connsiteY452" fmla="*/ 3102366 h 5743966"/>
              <a:gd name="connsiteX453" fmla="*/ 5019233 w 7444933"/>
              <a:gd name="connsiteY453" fmla="*/ 3076966 h 5743966"/>
              <a:gd name="connsiteX454" fmla="*/ 4981133 w 7444933"/>
              <a:gd name="connsiteY454" fmla="*/ 3051566 h 5743966"/>
              <a:gd name="connsiteX455" fmla="*/ 4943033 w 7444933"/>
              <a:gd name="connsiteY455" fmla="*/ 3038866 h 5743966"/>
              <a:gd name="connsiteX456" fmla="*/ 4866833 w 7444933"/>
              <a:gd name="connsiteY456" fmla="*/ 2988066 h 5743966"/>
              <a:gd name="connsiteX457" fmla="*/ 4828733 w 7444933"/>
              <a:gd name="connsiteY457" fmla="*/ 2962666 h 5743966"/>
              <a:gd name="connsiteX458" fmla="*/ 4701733 w 7444933"/>
              <a:gd name="connsiteY458" fmla="*/ 2924566 h 5743966"/>
              <a:gd name="connsiteX459" fmla="*/ 4663633 w 7444933"/>
              <a:gd name="connsiteY459" fmla="*/ 2911866 h 5743966"/>
              <a:gd name="connsiteX460" fmla="*/ 4574733 w 7444933"/>
              <a:gd name="connsiteY460" fmla="*/ 2899166 h 5743966"/>
              <a:gd name="connsiteX461" fmla="*/ 4549333 w 7444933"/>
              <a:gd name="connsiteY461" fmla="*/ 2797566 h 5743966"/>
              <a:gd name="connsiteX462" fmla="*/ 4468370 w 7444933"/>
              <a:gd name="connsiteY462" fmla="*/ 2676916 h 5743966"/>
              <a:gd name="connsiteX463" fmla="*/ 4485833 w 7444933"/>
              <a:gd name="connsiteY463" fmla="*/ 2549916 h 5743966"/>
              <a:gd name="connsiteX464" fmla="*/ 4412808 w 7444933"/>
              <a:gd name="connsiteY464" fmla="*/ 2461016 h 5743966"/>
              <a:gd name="connsiteX465" fmla="*/ 4346133 w 7444933"/>
              <a:gd name="connsiteY465" fmla="*/ 2365766 h 5743966"/>
              <a:gd name="connsiteX466" fmla="*/ 4290571 w 7444933"/>
              <a:gd name="connsiteY466" fmla="*/ 2222891 h 5743966"/>
              <a:gd name="connsiteX467" fmla="*/ 4319145 w 7444933"/>
              <a:gd name="connsiteY467" fmla="*/ 2100654 h 5743966"/>
              <a:gd name="connsiteX468" fmla="*/ 4430271 w 7444933"/>
              <a:gd name="connsiteY468" fmla="*/ 1953016 h 5743966"/>
              <a:gd name="connsiteX469" fmla="*/ 4514408 w 7444933"/>
              <a:gd name="connsiteY469" fmla="*/ 1867291 h 5743966"/>
              <a:gd name="connsiteX470" fmla="*/ 4587433 w 7444933"/>
              <a:gd name="connsiteY470" fmla="*/ 1806966 h 5743966"/>
              <a:gd name="connsiteX471" fmla="*/ 4625533 w 7444933"/>
              <a:gd name="connsiteY471" fmla="*/ 1768866 h 5743966"/>
              <a:gd name="connsiteX472" fmla="*/ 4663633 w 7444933"/>
              <a:gd name="connsiteY472" fmla="*/ 1756166 h 5743966"/>
              <a:gd name="connsiteX473" fmla="*/ 4714433 w 7444933"/>
              <a:gd name="connsiteY473" fmla="*/ 1730766 h 5743966"/>
              <a:gd name="connsiteX474" fmla="*/ 4841433 w 7444933"/>
              <a:gd name="connsiteY474" fmla="*/ 1641866 h 5743966"/>
              <a:gd name="connsiteX475" fmla="*/ 4930333 w 7444933"/>
              <a:gd name="connsiteY475" fmla="*/ 1603766 h 5743966"/>
              <a:gd name="connsiteX476" fmla="*/ 4993833 w 7444933"/>
              <a:gd name="connsiteY476" fmla="*/ 1578366 h 5743966"/>
              <a:gd name="connsiteX477" fmla="*/ 5057333 w 7444933"/>
              <a:gd name="connsiteY477" fmla="*/ 1565666 h 5743966"/>
              <a:gd name="connsiteX478" fmla="*/ 5108133 w 7444933"/>
              <a:gd name="connsiteY478" fmla="*/ 1552966 h 5743966"/>
              <a:gd name="connsiteX479" fmla="*/ 5146233 w 7444933"/>
              <a:gd name="connsiteY479" fmla="*/ 1527566 h 5743966"/>
              <a:gd name="connsiteX480" fmla="*/ 5349433 w 7444933"/>
              <a:gd name="connsiteY480" fmla="*/ 1502166 h 5743966"/>
              <a:gd name="connsiteX481" fmla="*/ 5552633 w 7444933"/>
              <a:gd name="connsiteY481" fmla="*/ 1502166 h 5743966"/>
              <a:gd name="connsiteX482" fmla="*/ 5590733 w 7444933"/>
              <a:gd name="connsiteY482" fmla="*/ 1514866 h 5743966"/>
              <a:gd name="connsiteX483" fmla="*/ 5666933 w 7444933"/>
              <a:gd name="connsiteY483" fmla="*/ 1578366 h 5743966"/>
              <a:gd name="connsiteX484" fmla="*/ 5705033 w 7444933"/>
              <a:gd name="connsiteY484" fmla="*/ 1654566 h 5743966"/>
              <a:gd name="connsiteX485" fmla="*/ 5730433 w 7444933"/>
              <a:gd name="connsiteY485" fmla="*/ 1756166 h 5743966"/>
              <a:gd name="connsiteX486" fmla="*/ 5717733 w 7444933"/>
              <a:gd name="connsiteY486" fmla="*/ 2162566 h 5743966"/>
              <a:gd name="connsiteX487" fmla="*/ 5666933 w 7444933"/>
              <a:gd name="connsiteY487" fmla="*/ 2276866 h 5743966"/>
              <a:gd name="connsiteX488" fmla="*/ 5682173 w 7444933"/>
              <a:gd name="connsiteY488" fmla="*/ 2469906 h 5743966"/>
              <a:gd name="connsiteX0" fmla="*/ 5552633 w 7444933"/>
              <a:gd name="connsiteY0" fmla="*/ 2454666 h 5743966"/>
              <a:gd name="connsiteX1" fmla="*/ 5641533 w 7444933"/>
              <a:gd name="connsiteY1" fmla="*/ 2403866 h 5743966"/>
              <a:gd name="connsiteX2" fmla="*/ 5705033 w 7444933"/>
              <a:gd name="connsiteY2" fmla="*/ 2340366 h 5743966"/>
              <a:gd name="connsiteX3" fmla="*/ 5755833 w 7444933"/>
              <a:gd name="connsiteY3" fmla="*/ 2251466 h 5743966"/>
              <a:gd name="connsiteX4" fmla="*/ 5768533 w 7444933"/>
              <a:gd name="connsiteY4" fmla="*/ 2213366 h 5743966"/>
              <a:gd name="connsiteX5" fmla="*/ 5806633 w 7444933"/>
              <a:gd name="connsiteY5" fmla="*/ 2162566 h 5743966"/>
              <a:gd name="connsiteX6" fmla="*/ 5819333 w 7444933"/>
              <a:gd name="connsiteY6" fmla="*/ 2111766 h 5743966"/>
              <a:gd name="connsiteX7" fmla="*/ 5844733 w 7444933"/>
              <a:gd name="connsiteY7" fmla="*/ 2035566 h 5743966"/>
              <a:gd name="connsiteX8" fmla="*/ 5870133 w 7444933"/>
              <a:gd name="connsiteY8" fmla="*/ 1781566 h 5743966"/>
              <a:gd name="connsiteX9" fmla="*/ 5895533 w 7444933"/>
              <a:gd name="connsiteY9" fmla="*/ 1705366 h 5743966"/>
              <a:gd name="connsiteX10" fmla="*/ 5908233 w 7444933"/>
              <a:gd name="connsiteY10" fmla="*/ 1667266 h 5743966"/>
              <a:gd name="connsiteX11" fmla="*/ 5920933 w 7444933"/>
              <a:gd name="connsiteY11" fmla="*/ 1616466 h 5743966"/>
              <a:gd name="connsiteX12" fmla="*/ 5959033 w 7444933"/>
              <a:gd name="connsiteY12" fmla="*/ 1591066 h 5743966"/>
              <a:gd name="connsiteX13" fmla="*/ 6136833 w 7444933"/>
              <a:gd name="connsiteY13" fmla="*/ 1629166 h 5743966"/>
              <a:gd name="connsiteX14" fmla="*/ 6162233 w 7444933"/>
              <a:gd name="connsiteY14" fmla="*/ 1667266 h 5743966"/>
              <a:gd name="connsiteX15" fmla="*/ 6174933 w 7444933"/>
              <a:gd name="connsiteY15" fmla="*/ 1718066 h 5743966"/>
              <a:gd name="connsiteX16" fmla="*/ 6213033 w 7444933"/>
              <a:gd name="connsiteY16" fmla="*/ 1845066 h 5743966"/>
              <a:gd name="connsiteX17" fmla="*/ 6225733 w 7444933"/>
              <a:gd name="connsiteY17" fmla="*/ 1921266 h 5743966"/>
              <a:gd name="connsiteX18" fmla="*/ 6276533 w 7444933"/>
              <a:gd name="connsiteY18" fmla="*/ 2048266 h 5743966"/>
              <a:gd name="connsiteX19" fmla="*/ 6289233 w 7444933"/>
              <a:gd name="connsiteY19" fmla="*/ 2086366 h 5743966"/>
              <a:gd name="connsiteX20" fmla="*/ 6327333 w 7444933"/>
              <a:gd name="connsiteY20" fmla="*/ 2124466 h 5743966"/>
              <a:gd name="connsiteX21" fmla="*/ 6340033 w 7444933"/>
              <a:gd name="connsiteY21" fmla="*/ 2162566 h 5743966"/>
              <a:gd name="connsiteX22" fmla="*/ 6378133 w 7444933"/>
              <a:gd name="connsiteY22" fmla="*/ 2200666 h 5743966"/>
              <a:gd name="connsiteX23" fmla="*/ 6365433 w 7444933"/>
              <a:gd name="connsiteY23" fmla="*/ 2111766 h 5743966"/>
              <a:gd name="connsiteX24" fmla="*/ 6327333 w 7444933"/>
              <a:gd name="connsiteY24" fmla="*/ 1946666 h 5743966"/>
              <a:gd name="connsiteX25" fmla="*/ 6301933 w 7444933"/>
              <a:gd name="connsiteY25" fmla="*/ 1908566 h 5743966"/>
              <a:gd name="connsiteX26" fmla="*/ 6289233 w 7444933"/>
              <a:gd name="connsiteY26" fmla="*/ 1845066 h 5743966"/>
              <a:gd name="connsiteX27" fmla="*/ 6263833 w 7444933"/>
              <a:gd name="connsiteY27" fmla="*/ 1743466 h 5743966"/>
              <a:gd name="connsiteX28" fmla="*/ 6251133 w 7444933"/>
              <a:gd name="connsiteY28" fmla="*/ 1679966 h 5743966"/>
              <a:gd name="connsiteX29" fmla="*/ 6238433 w 7444933"/>
              <a:gd name="connsiteY29" fmla="*/ 1629166 h 5743966"/>
              <a:gd name="connsiteX30" fmla="*/ 6200333 w 7444933"/>
              <a:gd name="connsiteY30" fmla="*/ 1552966 h 5743966"/>
              <a:gd name="connsiteX31" fmla="*/ 6162233 w 7444933"/>
              <a:gd name="connsiteY31" fmla="*/ 1527566 h 5743966"/>
              <a:gd name="connsiteX32" fmla="*/ 6124133 w 7444933"/>
              <a:gd name="connsiteY32" fmla="*/ 1489466 h 5743966"/>
              <a:gd name="connsiteX33" fmla="*/ 6073333 w 7444933"/>
              <a:gd name="connsiteY33" fmla="*/ 1476766 h 5743966"/>
              <a:gd name="connsiteX34" fmla="*/ 5933633 w 7444933"/>
              <a:gd name="connsiteY34" fmla="*/ 1451366 h 5743966"/>
              <a:gd name="connsiteX35" fmla="*/ 5832033 w 7444933"/>
              <a:gd name="connsiteY35" fmla="*/ 1425966 h 5743966"/>
              <a:gd name="connsiteX36" fmla="*/ 5603433 w 7444933"/>
              <a:gd name="connsiteY36" fmla="*/ 1387866 h 5743966"/>
              <a:gd name="connsiteX37" fmla="*/ 5184333 w 7444933"/>
              <a:gd name="connsiteY37" fmla="*/ 1375166 h 5743966"/>
              <a:gd name="connsiteX38" fmla="*/ 4993833 w 7444933"/>
              <a:gd name="connsiteY38" fmla="*/ 1387866 h 5743966"/>
              <a:gd name="connsiteX39" fmla="*/ 4955733 w 7444933"/>
              <a:gd name="connsiteY39" fmla="*/ 1400566 h 5743966"/>
              <a:gd name="connsiteX40" fmla="*/ 4866833 w 7444933"/>
              <a:gd name="connsiteY40" fmla="*/ 1413266 h 5743966"/>
              <a:gd name="connsiteX41" fmla="*/ 4828733 w 7444933"/>
              <a:gd name="connsiteY41" fmla="*/ 1438666 h 5743966"/>
              <a:gd name="connsiteX42" fmla="*/ 4752533 w 7444933"/>
              <a:gd name="connsiteY42" fmla="*/ 1451366 h 5743966"/>
              <a:gd name="connsiteX43" fmla="*/ 4600133 w 7444933"/>
              <a:gd name="connsiteY43" fmla="*/ 1489466 h 5743966"/>
              <a:gd name="connsiteX44" fmla="*/ 4562033 w 7444933"/>
              <a:gd name="connsiteY44" fmla="*/ 1514866 h 5743966"/>
              <a:gd name="connsiteX45" fmla="*/ 4523933 w 7444933"/>
              <a:gd name="connsiteY45" fmla="*/ 1552966 h 5743966"/>
              <a:gd name="connsiteX46" fmla="*/ 4530283 w 7444933"/>
              <a:gd name="connsiteY46" fmla="*/ 1584716 h 5743966"/>
              <a:gd name="connsiteX47" fmla="*/ 4479483 w 7444933"/>
              <a:gd name="connsiteY47" fmla="*/ 1641866 h 5743966"/>
              <a:gd name="connsiteX48" fmla="*/ 4358833 w 7444933"/>
              <a:gd name="connsiteY48" fmla="*/ 1695841 h 5743966"/>
              <a:gd name="connsiteX49" fmla="*/ 4273108 w 7444933"/>
              <a:gd name="connsiteY49" fmla="*/ 1730766 h 5743966"/>
              <a:gd name="connsiteX50" fmla="*/ 4174683 w 7444933"/>
              <a:gd name="connsiteY50" fmla="*/ 1800616 h 5743966"/>
              <a:gd name="connsiteX51" fmla="*/ 4066733 w 7444933"/>
              <a:gd name="connsiteY51" fmla="*/ 1838716 h 5743966"/>
              <a:gd name="connsiteX52" fmla="*/ 3939733 w 7444933"/>
              <a:gd name="connsiteY52" fmla="*/ 1857766 h 5743966"/>
              <a:gd name="connsiteX53" fmla="*/ 3850833 w 7444933"/>
              <a:gd name="connsiteY53" fmla="*/ 1908566 h 5743966"/>
              <a:gd name="connsiteX54" fmla="*/ 3812733 w 7444933"/>
              <a:gd name="connsiteY54" fmla="*/ 1921266 h 5743966"/>
              <a:gd name="connsiteX55" fmla="*/ 3698433 w 7444933"/>
              <a:gd name="connsiteY55" fmla="*/ 1870466 h 5743966"/>
              <a:gd name="connsiteX56" fmla="*/ 3673033 w 7444933"/>
              <a:gd name="connsiteY56" fmla="*/ 1794266 h 5743966"/>
              <a:gd name="connsiteX57" fmla="*/ 3660333 w 7444933"/>
              <a:gd name="connsiteY57" fmla="*/ 1756166 h 5743966"/>
              <a:gd name="connsiteX58" fmla="*/ 3647633 w 7444933"/>
              <a:gd name="connsiteY58" fmla="*/ 1718066 h 5743966"/>
              <a:gd name="connsiteX59" fmla="*/ 3660333 w 7444933"/>
              <a:gd name="connsiteY59" fmla="*/ 1438666 h 5743966"/>
              <a:gd name="connsiteX60" fmla="*/ 3638108 w 7444933"/>
              <a:gd name="connsiteY60" fmla="*/ 1375166 h 5743966"/>
              <a:gd name="connsiteX61" fmla="*/ 3673033 w 7444933"/>
              <a:gd name="connsiteY61" fmla="*/ 1232291 h 5743966"/>
              <a:gd name="connsiteX62" fmla="*/ 3761933 w 7444933"/>
              <a:gd name="connsiteY62" fmla="*/ 1146566 h 5743966"/>
              <a:gd name="connsiteX63" fmla="*/ 3863533 w 7444933"/>
              <a:gd name="connsiteY63" fmla="*/ 1114816 h 5743966"/>
              <a:gd name="connsiteX64" fmla="*/ 3952433 w 7444933"/>
              <a:gd name="connsiteY64" fmla="*/ 1095766 h 5743966"/>
              <a:gd name="connsiteX65" fmla="*/ 4073083 w 7444933"/>
              <a:gd name="connsiteY65" fmla="*/ 1092591 h 5743966"/>
              <a:gd name="connsiteX66" fmla="*/ 4219133 w 7444933"/>
              <a:gd name="connsiteY66" fmla="*/ 1102116 h 5743966"/>
              <a:gd name="connsiteX67" fmla="*/ 4323908 w 7444933"/>
              <a:gd name="connsiteY67" fmla="*/ 1079891 h 5743966"/>
              <a:gd name="connsiteX68" fmla="*/ 4438208 w 7444933"/>
              <a:gd name="connsiteY68" fmla="*/ 1070366 h 5743966"/>
              <a:gd name="connsiteX69" fmla="*/ 4469958 w 7444933"/>
              <a:gd name="connsiteY69" fmla="*/ 1067191 h 5743966"/>
              <a:gd name="connsiteX70" fmla="*/ 4501708 w 7444933"/>
              <a:gd name="connsiteY70" fmla="*/ 1079891 h 5743966"/>
              <a:gd name="connsiteX71" fmla="*/ 4530283 w 7444933"/>
              <a:gd name="connsiteY71" fmla="*/ 1073541 h 5743966"/>
              <a:gd name="connsiteX72" fmla="*/ 4581083 w 7444933"/>
              <a:gd name="connsiteY72" fmla="*/ 1121166 h 5743966"/>
              <a:gd name="connsiteX73" fmla="*/ 4619183 w 7444933"/>
              <a:gd name="connsiteY73" fmla="*/ 1162441 h 5743966"/>
              <a:gd name="connsiteX74" fmla="*/ 4663633 w 7444933"/>
              <a:gd name="connsiteY74" fmla="*/ 1114816 h 5743966"/>
              <a:gd name="connsiteX75" fmla="*/ 4619183 w 7444933"/>
              <a:gd name="connsiteY75" fmla="*/ 1041791 h 5743966"/>
              <a:gd name="connsiteX76" fmla="*/ 4565208 w 7444933"/>
              <a:gd name="connsiteY76" fmla="*/ 962416 h 5743966"/>
              <a:gd name="connsiteX77" fmla="*/ 4517583 w 7444933"/>
              <a:gd name="connsiteY77" fmla="*/ 975116 h 5743966"/>
              <a:gd name="connsiteX78" fmla="*/ 4457258 w 7444933"/>
              <a:gd name="connsiteY78" fmla="*/ 902091 h 5743966"/>
              <a:gd name="connsiteX79" fmla="*/ 4393758 w 7444933"/>
              <a:gd name="connsiteY79" fmla="*/ 898916 h 5743966"/>
              <a:gd name="connsiteX80" fmla="*/ 4352483 w 7444933"/>
              <a:gd name="connsiteY80" fmla="*/ 911616 h 5743966"/>
              <a:gd name="connsiteX81" fmla="*/ 4250883 w 7444933"/>
              <a:gd name="connsiteY81" fmla="*/ 902091 h 5743966"/>
              <a:gd name="connsiteX82" fmla="*/ 4181033 w 7444933"/>
              <a:gd name="connsiteY82" fmla="*/ 917966 h 5743966"/>
              <a:gd name="connsiteX83" fmla="*/ 4108008 w 7444933"/>
              <a:gd name="connsiteY83" fmla="*/ 911616 h 5743966"/>
              <a:gd name="connsiteX84" fmla="*/ 4038158 w 7444933"/>
              <a:gd name="connsiteY84" fmla="*/ 924316 h 5743966"/>
              <a:gd name="connsiteX85" fmla="*/ 3949258 w 7444933"/>
              <a:gd name="connsiteY85" fmla="*/ 940191 h 5743966"/>
              <a:gd name="connsiteX86" fmla="*/ 3841308 w 7444933"/>
              <a:gd name="connsiteY86" fmla="*/ 965591 h 5743966"/>
              <a:gd name="connsiteX87" fmla="*/ 3761933 w 7444933"/>
              <a:gd name="connsiteY87" fmla="*/ 981466 h 5743966"/>
              <a:gd name="connsiteX88" fmla="*/ 3695258 w 7444933"/>
              <a:gd name="connsiteY88" fmla="*/ 1016391 h 5743966"/>
              <a:gd name="connsiteX89" fmla="*/ 3644458 w 7444933"/>
              <a:gd name="connsiteY89" fmla="*/ 1029091 h 5743966"/>
              <a:gd name="connsiteX90" fmla="*/ 3574608 w 7444933"/>
              <a:gd name="connsiteY90" fmla="*/ 1060841 h 5743966"/>
              <a:gd name="connsiteX91" fmla="*/ 3498408 w 7444933"/>
              <a:gd name="connsiteY91" fmla="*/ 1108466 h 5743966"/>
              <a:gd name="connsiteX92" fmla="*/ 3422208 w 7444933"/>
              <a:gd name="connsiteY92" fmla="*/ 1178316 h 5743966"/>
              <a:gd name="connsiteX93" fmla="*/ 3317433 w 7444933"/>
              <a:gd name="connsiteY93" fmla="*/ 1298966 h 5743966"/>
              <a:gd name="connsiteX94" fmla="*/ 3304733 w 7444933"/>
              <a:gd name="connsiteY94" fmla="*/ 1349766 h 5743966"/>
              <a:gd name="connsiteX95" fmla="*/ 3279333 w 7444933"/>
              <a:gd name="connsiteY95" fmla="*/ 1629166 h 5743966"/>
              <a:gd name="connsiteX96" fmla="*/ 3228533 w 7444933"/>
              <a:gd name="connsiteY96" fmla="*/ 1718066 h 5743966"/>
              <a:gd name="connsiteX97" fmla="*/ 3114233 w 7444933"/>
              <a:gd name="connsiteY97" fmla="*/ 1629166 h 5743966"/>
              <a:gd name="connsiteX98" fmla="*/ 3057661 w 7444933"/>
              <a:gd name="connsiteY98" fmla="*/ 1558739 h 5743966"/>
              <a:gd name="connsiteX99" fmla="*/ 3001088 w 7444933"/>
              <a:gd name="connsiteY99" fmla="*/ 1464066 h 5743966"/>
              <a:gd name="connsiteX100" fmla="*/ 2924887 w 7444933"/>
              <a:gd name="connsiteY100" fmla="*/ 1302430 h 5743966"/>
              <a:gd name="connsiteX101" fmla="*/ 2867160 w 7444933"/>
              <a:gd name="connsiteY101" fmla="*/ 1206602 h 5743966"/>
              <a:gd name="connsiteX102" fmla="*/ 2781724 w 7444933"/>
              <a:gd name="connsiteY102" fmla="*/ 1041502 h 5743966"/>
              <a:gd name="connsiteX103" fmla="*/ 2657033 w 7444933"/>
              <a:gd name="connsiteY103" fmla="*/ 846384 h 5743966"/>
              <a:gd name="connsiteX104" fmla="*/ 2556587 w 7444933"/>
              <a:gd name="connsiteY104" fmla="*/ 704376 h 5743966"/>
              <a:gd name="connsiteX105" fmla="*/ 2436515 w 7444933"/>
              <a:gd name="connsiteY105" fmla="*/ 539275 h 5743966"/>
              <a:gd name="connsiteX106" fmla="*/ 2315287 w 7444933"/>
              <a:gd name="connsiteY106" fmla="*/ 378794 h 5743966"/>
              <a:gd name="connsiteX107" fmla="*/ 2227542 w 7444933"/>
              <a:gd name="connsiteY107" fmla="*/ 280657 h 5743966"/>
              <a:gd name="connsiteX108" fmla="*/ 2114397 w 7444933"/>
              <a:gd name="connsiteY108" fmla="*/ 168666 h 5743966"/>
              <a:gd name="connsiteX109" fmla="*/ 1982779 w 7444933"/>
              <a:gd name="connsiteY109" fmla="*/ 10494 h 5743966"/>
              <a:gd name="connsiteX110" fmla="*/ 1755333 w 7444933"/>
              <a:gd name="connsiteY110" fmla="*/ 28966 h 5743966"/>
              <a:gd name="connsiteX111" fmla="*/ 1856933 w 7444933"/>
              <a:gd name="connsiteY111" fmla="*/ 143266 h 5743966"/>
              <a:gd name="connsiteX112" fmla="*/ 1933133 w 7444933"/>
              <a:gd name="connsiteY112" fmla="*/ 206766 h 5743966"/>
              <a:gd name="connsiteX113" fmla="*/ 1958533 w 7444933"/>
              <a:gd name="connsiteY113" fmla="*/ 257566 h 5743966"/>
              <a:gd name="connsiteX114" fmla="*/ 1996633 w 7444933"/>
              <a:gd name="connsiteY114" fmla="*/ 295666 h 5743966"/>
              <a:gd name="connsiteX115" fmla="*/ 2047433 w 7444933"/>
              <a:gd name="connsiteY115" fmla="*/ 371866 h 5743966"/>
              <a:gd name="connsiteX116" fmla="*/ 2072833 w 7444933"/>
              <a:gd name="connsiteY116" fmla="*/ 409966 h 5743966"/>
              <a:gd name="connsiteX117" fmla="*/ 2149033 w 7444933"/>
              <a:gd name="connsiteY117" fmla="*/ 486166 h 5743966"/>
              <a:gd name="connsiteX118" fmla="*/ 2199833 w 7444933"/>
              <a:gd name="connsiteY118" fmla="*/ 575066 h 5743966"/>
              <a:gd name="connsiteX119" fmla="*/ 2237933 w 7444933"/>
              <a:gd name="connsiteY119" fmla="*/ 613166 h 5743966"/>
              <a:gd name="connsiteX120" fmla="*/ 2288733 w 7444933"/>
              <a:gd name="connsiteY120" fmla="*/ 702066 h 5743966"/>
              <a:gd name="connsiteX121" fmla="*/ 2326833 w 7444933"/>
              <a:gd name="connsiteY121" fmla="*/ 740166 h 5743966"/>
              <a:gd name="connsiteX122" fmla="*/ 2403033 w 7444933"/>
              <a:gd name="connsiteY122" fmla="*/ 854466 h 5743966"/>
              <a:gd name="connsiteX123" fmla="*/ 2441133 w 7444933"/>
              <a:gd name="connsiteY123" fmla="*/ 905266 h 5743966"/>
              <a:gd name="connsiteX124" fmla="*/ 2517333 w 7444933"/>
              <a:gd name="connsiteY124" fmla="*/ 1019566 h 5743966"/>
              <a:gd name="connsiteX125" fmla="*/ 2555433 w 7444933"/>
              <a:gd name="connsiteY125" fmla="*/ 1095766 h 5743966"/>
              <a:gd name="connsiteX126" fmla="*/ 2606233 w 7444933"/>
              <a:gd name="connsiteY126" fmla="*/ 1171966 h 5743966"/>
              <a:gd name="connsiteX127" fmla="*/ 2657033 w 7444933"/>
              <a:gd name="connsiteY127" fmla="*/ 1260866 h 5743966"/>
              <a:gd name="connsiteX128" fmla="*/ 2682433 w 7444933"/>
              <a:gd name="connsiteY128" fmla="*/ 1337066 h 5743966"/>
              <a:gd name="connsiteX129" fmla="*/ 2695133 w 7444933"/>
              <a:gd name="connsiteY129" fmla="*/ 1375166 h 5743966"/>
              <a:gd name="connsiteX130" fmla="*/ 2707833 w 7444933"/>
              <a:gd name="connsiteY130" fmla="*/ 1413266 h 5743966"/>
              <a:gd name="connsiteX131" fmla="*/ 2733233 w 7444933"/>
              <a:gd name="connsiteY131" fmla="*/ 1451366 h 5743966"/>
              <a:gd name="connsiteX132" fmla="*/ 2771333 w 7444933"/>
              <a:gd name="connsiteY132" fmla="*/ 1578366 h 5743966"/>
              <a:gd name="connsiteX133" fmla="*/ 2784033 w 7444933"/>
              <a:gd name="connsiteY133" fmla="*/ 1616466 h 5743966"/>
              <a:gd name="connsiteX134" fmla="*/ 2771333 w 7444933"/>
              <a:gd name="connsiteY134" fmla="*/ 1921266 h 5743966"/>
              <a:gd name="connsiteX135" fmla="*/ 2720533 w 7444933"/>
              <a:gd name="connsiteY135" fmla="*/ 2022866 h 5743966"/>
              <a:gd name="connsiteX136" fmla="*/ 2682433 w 7444933"/>
              <a:gd name="connsiteY136" fmla="*/ 2048266 h 5743966"/>
              <a:gd name="connsiteX137" fmla="*/ 2669733 w 7444933"/>
              <a:gd name="connsiteY137" fmla="*/ 2086366 h 5743966"/>
              <a:gd name="connsiteX138" fmla="*/ 2466533 w 7444933"/>
              <a:gd name="connsiteY138" fmla="*/ 2137166 h 5743966"/>
              <a:gd name="connsiteX139" fmla="*/ 2403033 w 7444933"/>
              <a:gd name="connsiteY139" fmla="*/ 2149866 h 5743966"/>
              <a:gd name="connsiteX140" fmla="*/ 2136333 w 7444933"/>
              <a:gd name="connsiteY140" fmla="*/ 2137166 h 5743966"/>
              <a:gd name="connsiteX141" fmla="*/ 2098233 w 7444933"/>
              <a:gd name="connsiteY141" fmla="*/ 2124466 h 5743966"/>
              <a:gd name="connsiteX142" fmla="*/ 2031558 w 7444933"/>
              <a:gd name="connsiteY142" fmla="*/ 2146691 h 5743966"/>
              <a:gd name="connsiteX143" fmla="*/ 1891858 w 7444933"/>
              <a:gd name="connsiteY143" fmla="*/ 2184791 h 5743966"/>
              <a:gd name="connsiteX144" fmla="*/ 1733108 w 7444933"/>
              <a:gd name="connsiteY144" fmla="*/ 2219716 h 5743966"/>
              <a:gd name="connsiteX145" fmla="*/ 1618808 w 7444933"/>
              <a:gd name="connsiteY145" fmla="*/ 2248291 h 5743966"/>
              <a:gd name="connsiteX146" fmla="*/ 1533083 w 7444933"/>
              <a:gd name="connsiteY146" fmla="*/ 2302266 h 5743966"/>
              <a:gd name="connsiteX147" fmla="*/ 1431483 w 7444933"/>
              <a:gd name="connsiteY147" fmla="*/ 2353066 h 5743966"/>
              <a:gd name="connsiteX148" fmla="*/ 1380683 w 7444933"/>
              <a:gd name="connsiteY148" fmla="*/ 2413391 h 5743966"/>
              <a:gd name="connsiteX149" fmla="*/ 1298133 w 7444933"/>
              <a:gd name="connsiteY149" fmla="*/ 2473716 h 5743966"/>
              <a:gd name="connsiteX150" fmla="*/ 1174308 w 7444933"/>
              <a:gd name="connsiteY150" fmla="*/ 2534041 h 5743966"/>
              <a:gd name="connsiteX151" fmla="*/ 1031433 w 7444933"/>
              <a:gd name="connsiteY151" fmla="*/ 2543566 h 5743966"/>
              <a:gd name="connsiteX152" fmla="*/ 853633 w 7444933"/>
              <a:gd name="connsiteY152" fmla="*/ 2543566 h 5743966"/>
              <a:gd name="connsiteX153" fmla="*/ 256733 w 7444933"/>
              <a:gd name="connsiteY153" fmla="*/ 2530866 h 5743966"/>
              <a:gd name="connsiteX154" fmla="*/ 117033 w 7444933"/>
              <a:gd name="connsiteY154" fmla="*/ 2492766 h 5743966"/>
              <a:gd name="connsiteX155" fmla="*/ 78933 w 7444933"/>
              <a:gd name="connsiteY155" fmla="*/ 2480066 h 5743966"/>
              <a:gd name="connsiteX156" fmla="*/ 40833 w 7444933"/>
              <a:gd name="connsiteY156" fmla="*/ 2454666 h 5743966"/>
              <a:gd name="connsiteX157" fmla="*/ 2733 w 7444933"/>
              <a:gd name="connsiteY157" fmla="*/ 2441966 h 5743966"/>
              <a:gd name="connsiteX158" fmla="*/ 117033 w 7444933"/>
              <a:gd name="connsiteY158" fmla="*/ 2467366 h 5743966"/>
              <a:gd name="connsiteX159" fmla="*/ 167833 w 7444933"/>
              <a:gd name="connsiteY159" fmla="*/ 2492766 h 5743966"/>
              <a:gd name="connsiteX160" fmla="*/ 269433 w 7444933"/>
              <a:gd name="connsiteY160" fmla="*/ 2518166 h 5743966"/>
              <a:gd name="connsiteX161" fmla="*/ 307533 w 7444933"/>
              <a:gd name="connsiteY161" fmla="*/ 2543566 h 5743966"/>
              <a:gd name="connsiteX162" fmla="*/ 383733 w 7444933"/>
              <a:gd name="connsiteY162" fmla="*/ 2607066 h 5743966"/>
              <a:gd name="connsiteX163" fmla="*/ 510733 w 7444933"/>
              <a:gd name="connsiteY163" fmla="*/ 2657866 h 5743966"/>
              <a:gd name="connsiteX164" fmla="*/ 618106 w 7444933"/>
              <a:gd name="connsiteY164" fmla="*/ 2662484 h 5743966"/>
              <a:gd name="connsiteX165" fmla="*/ 755496 w 7444933"/>
              <a:gd name="connsiteY165" fmla="*/ 2693657 h 5743966"/>
              <a:gd name="connsiteX166" fmla="*/ 970241 w 7444933"/>
              <a:gd name="connsiteY166" fmla="*/ 2706356 h 5743966"/>
              <a:gd name="connsiteX167" fmla="*/ 1151506 w 7444933"/>
              <a:gd name="connsiteY167" fmla="*/ 2749075 h 5743966"/>
              <a:gd name="connsiteX168" fmla="*/ 1261188 w 7444933"/>
              <a:gd name="connsiteY168" fmla="*/ 2716748 h 5743966"/>
              <a:gd name="connsiteX169" fmla="*/ 1382414 w 7444933"/>
              <a:gd name="connsiteY169" fmla="*/ 2657866 h 5743966"/>
              <a:gd name="connsiteX170" fmla="*/ 1374333 w 7444933"/>
              <a:gd name="connsiteY170" fmla="*/ 2721366 h 5743966"/>
              <a:gd name="connsiteX171" fmla="*/ 1412433 w 7444933"/>
              <a:gd name="connsiteY171" fmla="*/ 2708666 h 5743966"/>
              <a:gd name="connsiteX172" fmla="*/ 1450533 w 7444933"/>
              <a:gd name="connsiteY172" fmla="*/ 2683266 h 5743966"/>
              <a:gd name="connsiteX173" fmla="*/ 1488633 w 7444933"/>
              <a:gd name="connsiteY173" fmla="*/ 2670566 h 5743966"/>
              <a:gd name="connsiteX174" fmla="*/ 1526733 w 7444933"/>
              <a:gd name="connsiteY174" fmla="*/ 2645166 h 5743966"/>
              <a:gd name="connsiteX175" fmla="*/ 1564833 w 7444933"/>
              <a:gd name="connsiteY175" fmla="*/ 2632466 h 5743966"/>
              <a:gd name="connsiteX176" fmla="*/ 1679133 w 7444933"/>
              <a:gd name="connsiteY176" fmla="*/ 2556266 h 5743966"/>
              <a:gd name="connsiteX177" fmla="*/ 1717233 w 7444933"/>
              <a:gd name="connsiteY177" fmla="*/ 2530866 h 5743966"/>
              <a:gd name="connsiteX178" fmla="*/ 1869633 w 7444933"/>
              <a:gd name="connsiteY178" fmla="*/ 2492766 h 5743966"/>
              <a:gd name="connsiteX179" fmla="*/ 2466533 w 7444933"/>
              <a:gd name="connsiteY179" fmla="*/ 2505466 h 5743966"/>
              <a:gd name="connsiteX180" fmla="*/ 2504633 w 7444933"/>
              <a:gd name="connsiteY180" fmla="*/ 2518166 h 5743966"/>
              <a:gd name="connsiteX181" fmla="*/ 2542733 w 7444933"/>
              <a:gd name="connsiteY181" fmla="*/ 2543566 h 5743966"/>
              <a:gd name="connsiteX182" fmla="*/ 2593533 w 7444933"/>
              <a:gd name="connsiteY182" fmla="*/ 2657866 h 5743966"/>
              <a:gd name="connsiteX183" fmla="*/ 2606233 w 7444933"/>
              <a:gd name="connsiteY183" fmla="*/ 2772166 h 5743966"/>
              <a:gd name="connsiteX184" fmla="*/ 2593533 w 7444933"/>
              <a:gd name="connsiteY184" fmla="*/ 3102366 h 5743966"/>
              <a:gd name="connsiteX185" fmla="*/ 2580833 w 7444933"/>
              <a:gd name="connsiteY185" fmla="*/ 3140466 h 5743966"/>
              <a:gd name="connsiteX186" fmla="*/ 2555433 w 7444933"/>
              <a:gd name="connsiteY186" fmla="*/ 3178566 h 5743966"/>
              <a:gd name="connsiteX187" fmla="*/ 2504633 w 7444933"/>
              <a:gd name="connsiteY187" fmla="*/ 3242066 h 5743966"/>
              <a:gd name="connsiteX188" fmla="*/ 2441133 w 7444933"/>
              <a:gd name="connsiteY188" fmla="*/ 3292866 h 5743966"/>
              <a:gd name="connsiteX189" fmla="*/ 2403033 w 7444933"/>
              <a:gd name="connsiteY189" fmla="*/ 3330966 h 5743966"/>
              <a:gd name="connsiteX190" fmla="*/ 2326833 w 7444933"/>
              <a:gd name="connsiteY190" fmla="*/ 3381766 h 5743966"/>
              <a:gd name="connsiteX191" fmla="*/ 2276033 w 7444933"/>
              <a:gd name="connsiteY191" fmla="*/ 3432566 h 5743966"/>
              <a:gd name="connsiteX192" fmla="*/ 2250633 w 7444933"/>
              <a:gd name="connsiteY192" fmla="*/ 3470666 h 5743966"/>
              <a:gd name="connsiteX193" fmla="*/ 2199833 w 7444933"/>
              <a:gd name="connsiteY193" fmla="*/ 3508766 h 5743966"/>
              <a:gd name="connsiteX194" fmla="*/ 2174433 w 7444933"/>
              <a:gd name="connsiteY194" fmla="*/ 3546866 h 5743966"/>
              <a:gd name="connsiteX195" fmla="*/ 2136333 w 7444933"/>
              <a:gd name="connsiteY195" fmla="*/ 3572266 h 5743966"/>
              <a:gd name="connsiteX196" fmla="*/ 2060133 w 7444933"/>
              <a:gd name="connsiteY196" fmla="*/ 3623066 h 5743966"/>
              <a:gd name="connsiteX197" fmla="*/ 2022033 w 7444933"/>
              <a:gd name="connsiteY197" fmla="*/ 3661166 h 5743966"/>
              <a:gd name="connsiteX198" fmla="*/ 1983933 w 7444933"/>
              <a:gd name="connsiteY198" fmla="*/ 3686566 h 5743966"/>
              <a:gd name="connsiteX199" fmla="*/ 1895033 w 7444933"/>
              <a:gd name="connsiteY199" fmla="*/ 3775466 h 5743966"/>
              <a:gd name="connsiteX200" fmla="*/ 1856933 w 7444933"/>
              <a:gd name="connsiteY200" fmla="*/ 3813566 h 5743966"/>
              <a:gd name="connsiteX201" fmla="*/ 1818833 w 7444933"/>
              <a:gd name="connsiteY201" fmla="*/ 3902466 h 5743966"/>
              <a:gd name="connsiteX202" fmla="*/ 1780733 w 7444933"/>
              <a:gd name="connsiteY202" fmla="*/ 3978666 h 5743966"/>
              <a:gd name="connsiteX203" fmla="*/ 1768033 w 7444933"/>
              <a:gd name="connsiteY203" fmla="*/ 4054866 h 5743966"/>
              <a:gd name="connsiteX204" fmla="*/ 1742633 w 7444933"/>
              <a:gd name="connsiteY204" fmla="*/ 4258066 h 5743966"/>
              <a:gd name="connsiteX205" fmla="*/ 1666433 w 7444933"/>
              <a:gd name="connsiteY205" fmla="*/ 4334266 h 5743966"/>
              <a:gd name="connsiteX206" fmla="*/ 1590233 w 7444933"/>
              <a:gd name="connsiteY206" fmla="*/ 4385066 h 5743966"/>
              <a:gd name="connsiteX207" fmla="*/ 1564833 w 7444933"/>
              <a:gd name="connsiteY207" fmla="*/ 4423166 h 5743966"/>
              <a:gd name="connsiteX208" fmla="*/ 1475933 w 7444933"/>
              <a:gd name="connsiteY208" fmla="*/ 4461266 h 5743966"/>
              <a:gd name="connsiteX209" fmla="*/ 1399733 w 7444933"/>
              <a:gd name="connsiteY209" fmla="*/ 4397766 h 5743966"/>
              <a:gd name="connsiteX210" fmla="*/ 1361633 w 7444933"/>
              <a:gd name="connsiteY210" fmla="*/ 4385066 h 5743966"/>
              <a:gd name="connsiteX211" fmla="*/ 1069533 w 7444933"/>
              <a:gd name="connsiteY211" fmla="*/ 4397766 h 5743966"/>
              <a:gd name="connsiteX212" fmla="*/ 942533 w 7444933"/>
              <a:gd name="connsiteY212" fmla="*/ 4448566 h 5743966"/>
              <a:gd name="connsiteX213" fmla="*/ 904433 w 7444933"/>
              <a:gd name="connsiteY213" fmla="*/ 4473966 h 5743966"/>
              <a:gd name="connsiteX214" fmla="*/ 802833 w 7444933"/>
              <a:gd name="connsiteY214" fmla="*/ 4486666 h 5743966"/>
              <a:gd name="connsiteX215" fmla="*/ 752033 w 7444933"/>
              <a:gd name="connsiteY215" fmla="*/ 4499366 h 5743966"/>
              <a:gd name="connsiteX216" fmla="*/ 713933 w 7444933"/>
              <a:gd name="connsiteY216" fmla="*/ 4512066 h 5743966"/>
              <a:gd name="connsiteX217" fmla="*/ 561533 w 7444933"/>
              <a:gd name="connsiteY217" fmla="*/ 4524766 h 5743966"/>
              <a:gd name="connsiteX218" fmla="*/ 447233 w 7444933"/>
              <a:gd name="connsiteY218" fmla="*/ 4537466 h 5743966"/>
              <a:gd name="connsiteX219" fmla="*/ 586933 w 7444933"/>
              <a:gd name="connsiteY219" fmla="*/ 4562866 h 5743966"/>
              <a:gd name="connsiteX220" fmla="*/ 1006033 w 7444933"/>
              <a:gd name="connsiteY220" fmla="*/ 4575566 h 5743966"/>
              <a:gd name="connsiteX221" fmla="*/ 1007187 w 7444933"/>
              <a:gd name="connsiteY221" fmla="*/ 4542084 h 5743966"/>
              <a:gd name="connsiteX222" fmla="*/ 1091469 w 7444933"/>
              <a:gd name="connsiteY222" fmla="*/ 4539775 h 5743966"/>
              <a:gd name="connsiteX223" fmla="*/ 1206924 w 7444933"/>
              <a:gd name="connsiteY223" fmla="*/ 4574412 h 5743966"/>
              <a:gd name="connsiteX224" fmla="*/ 1298133 w 7444933"/>
              <a:gd name="connsiteY224" fmla="*/ 4626366 h 5743966"/>
              <a:gd name="connsiteX225" fmla="*/ 1348933 w 7444933"/>
              <a:gd name="connsiteY225" fmla="*/ 4613666 h 5743966"/>
              <a:gd name="connsiteX226" fmla="*/ 1437833 w 7444933"/>
              <a:gd name="connsiteY226" fmla="*/ 4626366 h 5743966"/>
              <a:gd name="connsiteX227" fmla="*/ 1412433 w 7444933"/>
              <a:gd name="connsiteY227" fmla="*/ 4664466 h 5743966"/>
              <a:gd name="connsiteX228" fmla="*/ 1374333 w 7444933"/>
              <a:gd name="connsiteY228" fmla="*/ 4689866 h 5743966"/>
              <a:gd name="connsiteX229" fmla="*/ 1247333 w 7444933"/>
              <a:gd name="connsiteY229" fmla="*/ 4766066 h 5743966"/>
              <a:gd name="connsiteX230" fmla="*/ 1183833 w 7444933"/>
              <a:gd name="connsiteY230" fmla="*/ 4842266 h 5743966"/>
              <a:gd name="connsiteX231" fmla="*/ 1145733 w 7444933"/>
              <a:gd name="connsiteY231" fmla="*/ 4880366 h 5743966"/>
              <a:gd name="connsiteX232" fmla="*/ 1094933 w 7444933"/>
              <a:gd name="connsiteY232" fmla="*/ 4969266 h 5743966"/>
              <a:gd name="connsiteX233" fmla="*/ 1056833 w 7444933"/>
              <a:gd name="connsiteY233" fmla="*/ 5045466 h 5743966"/>
              <a:gd name="connsiteX234" fmla="*/ 1069533 w 7444933"/>
              <a:gd name="connsiteY234" fmla="*/ 5096266 h 5743966"/>
              <a:gd name="connsiteX235" fmla="*/ 1102871 w 7444933"/>
              <a:gd name="connsiteY235" fmla="*/ 5039116 h 5743966"/>
              <a:gd name="connsiteX236" fmla="*/ 1145733 w 7444933"/>
              <a:gd name="connsiteY236" fmla="*/ 4983554 h 5743966"/>
              <a:gd name="connsiteX237" fmla="*/ 1198121 w 7444933"/>
              <a:gd name="connsiteY237" fmla="*/ 4932753 h 5743966"/>
              <a:gd name="connsiteX238" fmla="*/ 1245746 w 7444933"/>
              <a:gd name="connsiteY238" fmla="*/ 4905766 h 5743966"/>
              <a:gd name="connsiteX239" fmla="*/ 1298133 w 7444933"/>
              <a:gd name="connsiteY239" fmla="*/ 4837504 h 5743966"/>
              <a:gd name="connsiteX240" fmla="*/ 1379096 w 7444933"/>
              <a:gd name="connsiteY240" fmla="*/ 4812104 h 5743966"/>
              <a:gd name="connsiteX241" fmla="*/ 1433070 w 7444933"/>
              <a:gd name="connsiteY241" fmla="*/ 4785116 h 5743966"/>
              <a:gd name="connsiteX242" fmla="*/ 1480696 w 7444933"/>
              <a:gd name="connsiteY242" fmla="*/ 4762891 h 5743966"/>
              <a:gd name="connsiteX243" fmla="*/ 1528320 w 7444933"/>
              <a:gd name="connsiteY243" fmla="*/ 4727966 h 5743966"/>
              <a:gd name="connsiteX244" fmla="*/ 1552133 w 7444933"/>
              <a:gd name="connsiteY244" fmla="*/ 4740666 h 5743966"/>
              <a:gd name="connsiteX245" fmla="*/ 1590233 w 7444933"/>
              <a:gd name="connsiteY245" fmla="*/ 4727966 h 5743966"/>
              <a:gd name="connsiteX246" fmla="*/ 1628333 w 7444933"/>
              <a:gd name="connsiteY246" fmla="*/ 4689866 h 5743966"/>
              <a:gd name="connsiteX247" fmla="*/ 1717233 w 7444933"/>
              <a:gd name="connsiteY247" fmla="*/ 4651766 h 5743966"/>
              <a:gd name="connsiteX248" fmla="*/ 1755333 w 7444933"/>
              <a:gd name="connsiteY248" fmla="*/ 4613666 h 5743966"/>
              <a:gd name="connsiteX249" fmla="*/ 1780733 w 7444933"/>
              <a:gd name="connsiteY249" fmla="*/ 4575566 h 5743966"/>
              <a:gd name="connsiteX250" fmla="*/ 1818833 w 7444933"/>
              <a:gd name="connsiteY250" fmla="*/ 4562866 h 5743966"/>
              <a:gd name="connsiteX251" fmla="*/ 1882333 w 7444933"/>
              <a:gd name="connsiteY251" fmla="*/ 4486666 h 5743966"/>
              <a:gd name="connsiteX252" fmla="*/ 1945833 w 7444933"/>
              <a:gd name="connsiteY252" fmla="*/ 4410466 h 5743966"/>
              <a:gd name="connsiteX253" fmla="*/ 1983933 w 7444933"/>
              <a:gd name="connsiteY253" fmla="*/ 4334266 h 5743966"/>
              <a:gd name="connsiteX254" fmla="*/ 2022033 w 7444933"/>
              <a:gd name="connsiteY254" fmla="*/ 4308866 h 5743966"/>
              <a:gd name="connsiteX255" fmla="*/ 2060133 w 7444933"/>
              <a:gd name="connsiteY255" fmla="*/ 4270766 h 5743966"/>
              <a:gd name="connsiteX256" fmla="*/ 2098233 w 7444933"/>
              <a:gd name="connsiteY256" fmla="*/ 4194566 h 5743966"/>
              <a:gd name="connsiteX257" fmla="*/ 2110933 w 7444933"/>
              <a:gd name="connsiteY257" fmla="*/ 4156466 h 5743966"/>
              <a:gd name="connsiteX258" fmla="*/ 2136333 w 7444933"/>
              <a:gd name="connsiteY258" fmla="*/ 4118366 h 5743966"/>
              <a:gd name="connsiteX259" fmla="*/ 2149033 w 7444933"/>
              <a:gd name="connsiteY259" fmla="*/ 4080266 h 5743966"/>
              <a:gd name="connsiteX260" fmla="*/ 2174433 w 7444933"/>
              <a:gd name="connsiteY260" fmla="*/ 4042166 h 5743966"/>
              <a:gd name="connsiteX261" fmla="*/ 2199833 w 7444933"/>
              <a:gd name="connsiteY261" fmla="*/ 3953266 h 5743966"/>
              <a:gd name="connsiteX262" fmla="*/ 2263333 w 7444933"/>
              <a:gd name="connsiteY262" fmla="*/ 3864366 h 5743966"/>
              <a:gd name="connsiteX263" fmla="*/ 2288733 w 7444933"/>
              <a:gd name="connsiteY263" fmla="*/ 3826266 h 5743966"/>
              <a:gd name="connsiteX264" fmla="*/ 2326833 w 7444933"/>
              <a:gd name="connsiteY264" fmla="*/ 3800866 h 5743966"/>
              <a:gd name="connsiteX265" fmla="*/ 2364933 w 7444933"/>
              <a:gd name="connsiteY265" fmla="*/ 3762766 h 5743966"/>
              <a:gd name="connsiteX266" fmla="*/ 2403033 w 7444933"/>
              <a:gd name="connsiteY266" fmla="*/ 3750066 h 5743966"/>
              <a:gd name="connsiteX267" fmla="*/ 2441133 w 7444933"/>
              <a:gd name="connsiteY267" fmla="*/ 3724666 h 5743966"/>
              <a:gd name="connsiteX268" fmla="*/ 2479233 w 7444933"/>
              <a:gd name="connsiteY268" fmla="*/ 3711966 h 5743966"/>
              <a:gd name="connsiteX269" fmla="*/ 2517333 w 7444933"/>
              <a:gd name="connsiteY269" fmla="*/ 3686566 h 5743966"/>
              <a:gd name="connsiteX270" fmla="*/ 2593533 w 7444933"/>
              <a:gd name="connsiteY270" fmla="*/ 3661166 h 5743966"/>
              <a:gd name="connsiteX271" fmla="*/ 2631633 w 7444933"/>
              <a:gd name="connsiteY271" fmla="*/ 3648466 h 5743966"/>
              <a:gd name="connsiteX272" fmla="*/ 2923733 w 7444933"/>
              <a:gd name="connsiteY272" fmla="*/ 3661166 h 5743966"/>
              <a:gd name="connsiteX273" fmla="*/ 2974533 w 7444933"/>
              <a:gd name="connsiteY273" fmla="*/ 3699266 h 5743966"/>
              <a:gd name="connsiteX274" fmla="*/ 3050733 w 7444933"/>
              <a:gd name="connsiteY274" fmla="*/ 3750066 h 5743966"/>
              <a:gd name="connsiteX275" fmla="*/ 3088833 w 7444933"/>
              <a:gd name="connsiteY275" fmla="*/ 3788166 h 5743966"/>
              <a:gd name="connsiteX276" fmla="*/ 3139633 w 7444933"/>
              <a:gd name="connsiteY276" fmla="*/ 3800866 h 5743966"/>
              <a:gd name="connsiteX277" fmla="*/ 3190433 w 7444933"/>
              <a:gd name="connsiteY277" fmla="*/ 3838966 h 5743966"/>
              <a:gd name="connsiteX278" fmla="*/ 3228533 w 7444933"/>
              <a:gd name="connsiteY278" fmla="*/ 3851666 h 5743966"/>
              <a:gd name="connsiteX279" fmla="*/ 3266633 w 7444933"/>
              <a:gd name="connsiteY279" fmla="*/ 3877066 h 5743966"/>
              <a:gd name="connsiteX280" fmla="*/ 3292033 w 7444933"/>
              <a:gd name="connsiteY280" fmla="*/ 3915166 h 5743966"/>
              <a:gd name="connsiteX281" fmla="*/ 3330133 w 7444933"/>
              <a:gd name="connsiteY281" fmla="*/ 3965966 h 5743966"/>
              <a:gd name="connsiteX282" fmla="*/ 3342833 w 7444933"/>
              <a:gd name="connsiteY282" fmla="*/ 4016766 h 5743966"/>
              <a:gd name="connsiteX283" fmla="*/ 3355533 w 7444933"/>
              <a:gd name="connsiteY283" fmla="*/ 4054866 h 5743966"/>
              <a:gd name="connsiteX284" fmla="*/ 3380933 w 7444933"/>
              <a:gd name="connsiteY284" fmla="*/ 4105666 h 5743966"/>
              <a:gd name="connsiteX285" fmla="*/ 3406333 w 7444933"/>
              <a:gd name="connsiteY285" fmla="*/ 4143766 h 5743966"/>
              <a:gd name="connsiteX286" fmla="*/ 3431733 w 7444933"/>
              <a:gd name="connsiteY286" fmla="*/ 4219966 h 5743966"/>
              <a:gd name="connsiteX287" fmla="*/ 3457133 w 7444933"/>
              <a:gd name="connsiteY287" fmla="*/ 4296166 h 5743966"/>
              <a:gd name="connsiteX288" fmla="*/ 3469833 w 7444933"/>
              <a:gd name="connsiteY288" fmla="*/ 4334266 h 5743966"/>
              <a:gd name="connsiteX289" fmla="*/ 3482533 w 7444933"/>
              <a:gd name="connsiteY289" fmla="*/ 4410466 h 5743966"/>
              <a:gd name="connsiteX290" fmla="*/ 3571433 w 7444933"/>
              <a:gd name="connsiteY290" fmla="*/ 4524766 h 5743966"/>
              <a:gd name="connsiteX291" fmla="*/ 3685733 w 7444933"/>
              <a:gd name="connsiteY291" fmla="*/ 4550166 h 5743966"/>
              <a:gd name="connsiteX292" fmla="*/ 3698433 w 7444933"/>
              <a:gd name="connsiteY292" fmla="*/ 4588266 h 5743966"/>
              <a:gd name="connsiteX293" fmla="*/ 3685733 w 7444933"/>
              <a:gd name="connsiteY293" fmla="*/ 4677166 h 5743966"/>
              <a:gd name="connsiteX294" fmla="*/ 3622233 w 7444933"/>
              <a:gd name="connsiteY294" fmla="*/ 4791466 h 5743966"/>
              <a:gd name="connsiteX295" fmla="*/ 3584133 w 7444933"/>
              <a:gd name="connsiteY295" fmla="*/ 4829566 h 5743966"/>
              <a:gd name="connsiteX296" fmla="*/ 3546033 w 7444933"/>
              <a:gd name="connsiteY296" fmla="*/ 4842266 h 5743966"/>
              <a:gd name="connsiteX297" fmla="*/ 3469833 w 7444933"/>
              <a:gd name="connsiteY297" fmla="*/ 4893066 h 5743966"/>
              <a:gd name="connsiteX298" fmla="*/ 3368233 w 7444933"/>
              <a:gd name="connsiteY298" fmla="*/ 4918466 h 5743966"/>
              <a:gd name="connsiteX299" fmla="*/ 3253933 w 7444933"/>
              <a:gd name="connsiteY299" fmla="*/ 4969266 h 5743966"/>
              <a:gd name="connsiteX300" fmla="*/ 3335905 w 7444933"/>
              <a:gd name="connsiteY300" fmla="*/ 5009675 h 5743966"/>
              <a:gd name="connsiteX301" fmla="*/ 3312815 w 7444933"/>
              <a:gd name="connsiteY301" fmla="*/ 5039693 h 5743966"/>
              <a:gd name="connsiteX302" fmla="*/ 3307331 w 7444933"/>
              <a:gd name="connsiteY302" fmla="*/ 5101028 h 5743966"/>
              <a:gd name="connsiteX303" fmla="*/ 3285683 w 7444933"/>
              <a:gd name="connsiteY303" fmla="*/ 5176940 h 5743966"/>
              <a:gd name="connsiteX304" fmla="*/ 3227522 w 7444933"/>
              <a:gd name="connsiteY304" fmla="*/ 5242316 h 5743966"/>
              <a:gd name="connsiteX305" fmla="*/ 3192020 w 7444933"/>
              <a:gd name="connsiteY305" fmla="*/ 5364553 h 5743966"/>
              <a:gd name="connsiteX306" fmla="*/ 3195196 w 7444933"/>
              <a:gd name="connsiteY306" fmla="*/ 5407416 h 5743966"/>
              <a:gd name="connsiteX307" fmla="*/ 3177733 w 7444933"/>
              <a:gd name="connsiteY307" fmla="*/ 5464566 h 5743966"/>
              <a:gd name="connsiteX308" fmla="*/ 3177733 w 7444933"/>
              <a:gd name="connsiteY308" fmla="*/ 5591566 h 5743966"/>
              <a:gd name="connsiteX309" fmla="*/ 3190433 w 7444933"/>
              <a:gd name="connsiteY309" fmla="*/ 5528066 h 5743966"/>
              <a:gd name="connsiteX310" fmla="*/ 3215833 w 7444933"/>
              <a:gd name="connsiteY310" fmla="*/ 5451866 h 5743966"/>
              <a:gd name="connsiteX311" fmla="*/ 3241233 w 7444933"/>
              <a:gd name="connsiteY311" fmla="*/ 5362966 h 5743966"/>
              <a:gd name="connsiteX312" fmla="*/ 3304733 w 7444933"/>
              <a:gd name="connsiteY312" fmla="*/ 5286766 h 5743966"/>
              <a:gd name="connsiteX313" fmla="*/ 3342833 w 7444933"/>
              <a:gd name="connsiteY313" fmla="*/ 5235966 h 5743966"/>
              <a:gd name="connsiteX314" fmla="*/ 3368233 w 7444933"/>
              <a:gd name="connsiteY314" fmla="*/ 5185166 h 5743966"/>
              <a:gd name="connsiteX315" fmla="*/ 3444433 w 7444933"/>
              <a:gd name="connsiteY315" fmla="*/ 5134366 h 5743966"/>
              <a:gd name="connsiteX316" fmla="*/ 3482533 w 7444933"/>
              <a:gd name="connsiteY316" fmla="*/ 5096266 h 5743966"/>
              <a:gd name="connsiteX317" fmla="*/ 3507933 w 7444933"/>
              <a:gd name="connsiteY317" fmla="*/ 5058166 h 5743966"/>
              <a:gd name="connsiteX318" fmla="*/ 3546033 w 7444933"/>
              <a:gd name="connsiteY318" fmla="*/ 5045466 h 5743966"/>
              <a:gd name="connsiteX319" fmla="*/ 3584133 w 7444933"/>
              <a:gd name="connsiteY319" fmla="*/ 5020066 h 5743966"/>
              <a:gd name="connsiteX320" fmla="*/ 3647633 w 7444933"/>
              <a:gd name="connsiteY320" fmla="*/ 4969266 h 5743966"/>
              <a:gd name="connsiteX321" fmla="*/ 3723833 w 7444933"/>
              <a:gd name="connsiteY321" fmla="*/ 4893066 h 5743966"/>
              <a:gd name="connsiteX322" fmla="*/ 3736533 w 7444933"/>
              <a:gd name="connsiteY322" fmla="*/ 4854966 h 5743966"/>
              <a:gd name="connsiteX323" fmla="*/ 3800033 w 7444933"/>
              <a:gd name="connsiteY323" fmla="*/ 4766066 h 5743966"/>
              <a:gd name="connsiteX324" fmla="*/ 3838133 w 7444933"/>
              <a:gd name="connsiteY324" fmla="*/ 4689866 h 5743966"/>
              <a:gd name="connsiteX325" fmla="*/ 3863533 w 7444933"/>
              <a:gd name="connsiteY325" fmla="*/ 4600966 h 5743966"/>
              <a:gd name="connsiteX326" fmla="*/ 3876233 w 7444933"/>
              <a:gd name="connsiteY326" fmla="*/ 4562866 h 5743966"/>
              <a:gd name="connsiteX327" fmla="*/ 3850833 w 7444933"/>
              <a:gd name="connsiteY327" fmla="*/ 4359666 h 5743966"/>
              <a:gd name="connsiteX328" fmla="*/ 3825433 w 7444933"/>
              <a:gd name="connsiteY328" fmla="*/ 4308866 h 5743966"/>
              <a:gd name="connsiteX329" fmla="*/ 3800033 w 7444933"/>
              <a:gd name="connsiteY329" fmla="*/ 4270766 h 5743966"/>
              <a:gd name="connsiteX330" fmla="*/ 3749233 w 7444933"/>
              <a:gd name="connsiteY330" fmla="*/ 4232666 h 5743966"/>
              <a:gd name="connsiteX331" fmla="*/ 3673033 w 7444933"/>
              <a:gd name="connsiteY331" fmla="*/ 4181866 h 5743966"/>
              <a:gd name="connsiteX332" fmla="*/ 3647633 w 7444933"/>
              <a:gd name="connsiteY332" fmla="*/ 4143766 h 5743966"/>
              <a:gd name="connsiteX333" fmla="*/ 3622233 w 7444933"/>
              <a:gd name="connsiteY333" fmla="*/ 4042166 h 5743966"/>
              <a:gd name="connsiteX334" fmla="*/ 3647633 w 7444933"/>
              <a:gd name="connsiteY334" fmla="*/ 3851666 h 5743966"/>
              <a:gd name="connsiteX335" fmla="*/ 3673033 w 7444933"/>
              <a:gd name="connsiteY335" fmla="*/ 3750066 h 5743966"/>
              <a:gd name="connsiteX336" fmla="*/ 3698433 w 7444933"/>
              <a:gd name="connsiteY336" fmla="*/ 3711966 h 5743966"/>
              <a:gd name="connsiteX337" fmla="*/ 3711133 w 7444933"/>
              <a:gd name="connsiteY337" fmla="*/ 3673866 h 5743966"/>
              <a:gd name="connsiteX338" fmla="*/ 3749233 w 7444933"/>
              <a:gd name="connsiteY338" fmla="*/ 3635766 h 5743966"/>
              <a:gd name="connsiteX339" fmla="*/ 3774633 w 7444933"/>
              <a:gd name="connsiteY339" fmla="*/ 3597666 h 5743966"/>
              <a:gd name="connsiteX340" fmla="*/ 3812733 w 7444933"/>
              <a:gd name="connsiteY340" fmla="*/ 3584966 h 5743966"/>
              <a:gd name="connsiteX341" fmla="*/ 3850833 w 7444933"/>
              <a:gd name="connsiteY341" fmla="*/ 3559566 h 5743966"/>
              <a:gd name="connsiteX342" fmla="*/ 3888933 w 7444933"/>
              <a:gd name="connsiteY342" fmla="*/ 3546866 h 5743966"/>
              <a:gd name="connsiteX343" fmla="*/ 4041333 w 7444933"/>
              <a:gd name="connsiteY343" fmla="*/ 3521466 h 5743966"/>
              <a:gd name="connsiteX344" fmla="*/ 4168333 w 7444933"/>
              <a:gd name="connsiteY344" fmla="*/ 3496066 h 5743966"/>
              <a:gd name="connsiteX345" fmla="*/ 4371533 w 7444933"/>
              <a:gd name="connsiteY345" fmla="*/ 3483366 h 5743966"/>
              <a:gd name="connsiteX346" fmla="*/ 4892233 w 7444933"/>
              <a:gd name="connsiteY346" fmla="*/ 3496066 h 5743966"/>
              <a:gd name="connsiteX347" fmla="*/ 4943033 w 7444933"/>
              <a:gd name="connsiteY347" fmla="*/ 3508766 h 5743966"/>
              <a:gd name="connsiteX348" fmla="*/ 4981133 w 7444933"/>
              <a:gd name="connsiteY348" fmla="*/ 3534166 h 5743966"/>
              <a:gd name="connsiteX349" fmla="*/ 5070033 w 7444933"/>
              <a:gd name="connsiteY349" fmla="*/ 3559566 h 5743966"/>
              <a:gd name="connsiteX350" fmla="*/ 5146233 w 7444933"/>
              <a:gd name="connsiteY350" fmla="*/ 3610366 h 5743966"/>
              <a:gd name="connsiteX351" fmla="*/ 5222433 w 7444933"/>
              <a:gd name="connsiteY351" fmla="*/ 3661166 h 5743966"/>
              <a:gd name="connsiteX352" fmla="*/ 5260533 w 7444933"/>
              <a:gd name="connsiteY352" fmla="*/ 3686566 h 5743966"/>
              <a:gd name="connsiteX353" fmla="*/ 5324033 w 7444933"/>
              <a:gd name="connsiteY353" fmla="*/ 3750066 h 5743966"/>
              <a:gd name="connsiteX354" fmla="*/ 5387533 w 7444933"/>
              <a:gd name="connsiteY354" fmla="*/ 3838966 h 5743966"/>
              <a:gd name="connsiteX355" fmla="*/ 5412933 w 7444933"/>
              <a:gd name="connsiteY355" fmla="*/ 3927866 h 5743966"/>
              <a:gd name="connsiteX356" fmla="*/ 5463733 w 7444933"/>
              <a:gd name="connsiteY356" fmla="*/ 4042166 h 5743966"/>
              <a:gd name="connsiteX357" fmla="*/ 5476433 w 7444933"/>
              <a:gd name="connsiteY357" fmla="*/ 4131066 h 5743966"/>
              <a:gd name="connsiteX358" fmla="*/ 5489133 w 7444933"/>
              <a:gd name="connsiteY358" fmla="*/ 4181866 h 5743966"/>
              <a:gd name="connsiteX359" fmla="*/ 5501833 w 7444933"/>
              <a:gd name="connsiteY359" fmla="*/ 4258066 h 5743966"/>
              <a:gd name="connsiteX360" fmla="*/ 5489133 w 7444933"/>
              <a:gd name="connsiteY360" fmla="*/ 4651766 h 5743966"/>
              <a:gd name="connsiteX361" fmla="*/ 5476433 w 7444933"/>
              <a:gd name="connsiteY361" fmla="*/ 4715266 h 5743966"/>
              <a:gd name="connsiteX362" fmla="*/ 5451033 w 7444933"/>
              <a:gd name="connsiteY362" fmla="*/ 4969266 h 5743966"/>
              <a:gd name="connsiteX363" fmla="*/ 5425633 w 7444933"/>
              <a:gd name="connsiteY363" fmla="*/ 5007366 h 5743966"/>
              <a:gd name="connsiteX364" fmla="*/ 5412933 w 7444933"/>
              <a:gd name="connsiteY364" fmla="*/ 5058166 h 5743966"/>
              <a:gd name="connsiteX365" fmla="*/ 5336733 w 7444933"/>
              <a:gd name="connsiteY365" fmla="*/ 5108966 h 5743966"/>
              <a:gd name="connsiteX366" fmla="*/ 5247833 w 7444933"/>
              <a:gd name="connsiteY366" fmla="*/ 5147066 h 5743966"/>
              <a:gd name="connsiteX367" fmla="*/ 5222433 w 7444933"/>
              <a:gd name="connsiteY367" fmla="*/ 5185166 h 5743966"/>
              <a:gd name="connsiteX368" fmla="*/ 5158933 w 7444933"/>
              <a:gd name="connsiteY368" fmla="*/ 5261366 h 5743966"/>
              <a:gd name="connsiteX369" fmla="*/ 5146233 w 7444933"/>
              <a:gd name="connsiteY369" fmla="*/ 5299466 h 5743966"/>
              <a:gd name="connsiteX370" fmla="*/ 5120833 w 7444933"/>
              <a:gd name="connsiteY370" fmla="*/ 5426466 h 5743966"/>
              <a:gd name="connsiteX371" fmla="*/ 5108133 w 7444933"/>
              <a:gd name="connsiteY371" fmla="*/ 5502666 h 5743966"/>
              <a:gd name="connsiteX372" fmla="*/ 5082733 w 7444933"/>
              <a:gd name="connsiteY372" fmla="*/ 5540766 h 5743966"/>
              <a:gd name="connsiteX373" fmla="*/ 5006533 w 7444933"/>
              <a:gd name="connsiteY373" fmla="*/ 5566166 h 5743966"/>
              <a:gd name="connsiteX374" fmla="*/ 4993833 w 7444933"/>
              <a:gd name="connsiteY374" fmla="*/ 5743966 h 5743966"/>
              <a:gd name="connsiteX375" fmla="*/ 5031933 w 7444933"/>
              <a:gd name="connsiteY375" fmla="*/ 5655066 h 5743966"/>
              <a:gd name="connsiteX376" fmla="*/ 5057333 w 7444933"/>
              <a:gd name="connsiteY376" fmla="*/ 5604266 h 5743966"/>
              <a:gd name="connsiteX377" fmla="*/ 5095433 w 7444933"/>
              <a:gd name="connsiteY377" fmla="*/ 5566166 h 5743966"/>
              <a:gd name="connsiteX378" fmla="*/ 5184333 w 7444933"/>
              <a:gd name="connsiteY378" fmla="*/ 5439166 h 5743966"/>
              <a:gd name="connsiteX379" fmla="*/ 5298633 w 7444933"/>
              <a:gd name="connsiteY379" fmla="*/ 5324866 h 5743966"/>
              <a:gd name="connsiteX380" fmla="*/ 5336733 w 7444933"/>
              <a:gd name="connsiteY380" fmla="*/ 5286766 h 5743966"/>
              <a:gd name="connsiteX381" fmla="*/ 5362133 w 7444933"/>
              <a:gd name="connsiteY381" fmla="*/ 5248666 h 5743966"/>
              <a:gd name="connsiteX382" fmla="*/ 5438333 w 7444933"/>
              <a:gd name="connsiteY382" fmla="*/ 5197866 h 5743966"/>
              <a:gd name="connsiteX383" fmla="*/ 5476433 w 7444933"/>
              <a:gd name="connsiteY383" fmla="*/ 5159766 h 5743966"/>
              <a:gd name="connsiteX384" fmla="*/ 5527233 w 7444933"/>
              <a:gd name="connsiteY384" fmla="*/ 5083566 h 5743966"/>
              <a:gd name="connsiteX385" fmla="*/ 5603433 w 7444933"/>
              <a:gd name="connsiteY385" fmla="*/ 5007366 h 5743966"/>
              <a:gd name="connsiteX386" fmla="*/ 5616133 w 7444933"/>
              <a:gd name="connsiteY386" fmla="*/ 4969266 h 5743966"/>
              <a:gd name="connsiteX387" fmla="*/ 5624071 w 7444933"/>
              <a:gd name="connsiteY387" fmla="*/ 4888304 h 5743966"/>
              <a:gd name="connsiteX388" fmla="*/ 5638358 w 7444933"/>
              <a:gd name="connsiteY388" fmla="*/ 4786703 h 5743966"/>
              <a:gd name="connsiteX389" fmla="*/ 5658995 w 7444933"/>
              <a:gd name="connsiteY389" fmla="*/ 4700978 h 5743966"/>
              <a:gd name="connsiteX390" fmla="*/ 5676458 w 7444933"/>
              <a:gd name="connsiteY390" fmla="*/ 4567629 h 5743966"/>
              <a:gd name="connsiteX391" fmla="*/ 5687570 w 7444933"/>
              <a:gd name="connsiteY391" fmla="*/ 4253303 h 5743966"/>
              <a:gd name="connsiteX392" fmla="*/ 5646296 w 7444933"/>
              <a:gd name="connsiteY392" fmla="*/ 4153291 h 5743966"/>
              <a:gd name="connsiteX393" fmla="*/ 5628833 w 7444933"/>
              <a:gd name="connsiteY393" fmla="*/ 4067566 h 5743966"/>
              <a:gd name="connsiteX394" fmla="*/ 5616133 w 7444933"/>
              <a:gd name="connsiteY394" fmla="*/ 3978666 h 5743966"/>
              <a:gd name="connsiteX395" fmla="*/ 5578033 w 7444933"/>
              <a:gd name="connsiteY395" fmla="*/ 3965966 h 5743966"/>
              <a:gd name="connsiteX396" fmla="*/ 5539933 w 7444933"/>
              <a:gd name="connsiteY396" fmla="*/ 3851666 h 5743966"/>
              <a:gd name="connsiteX397" fmla="*/ 5527233 w 7444933"/>
              <a:gd name="connsiteY397" fmla="*/ 3813566 h 5743966"/>
              <a:gd name="connsiteX398" fmla="*/ 5514533 w 7444933"/>
              <a:gd name="connsiteY398" fmla="*/ 3762766 h 5743966"/>
              <a:gd name="connsiteX399" fmla="*/ 5501833 w 7444933"/>
              <a:gd name="connsiteY399" fmla="*/ 3699266 h 5743966"/>
              <a:gd name="connsiteX400" fmla="*/ 5438333 w 7444933"/>
              <a:gd name="connsiteY400" fmla="*/ 3635766 h 5743966"/>
              <a:gd name="connsiteX401" fmla="*/ 5362133 w 7444933"/>
              <a:gd name="connsiteY401" fmla="*/ 3584966 h 5743966"/>
              <a:gd name="connsiteX402" fmla="*/ 5324033 w 7444933"/>
              <a:gd name="connsiteY402" fmla="*/ 3546866 h 5743966"/>
              <a:gd name="connsiteX403" fmla="*/ 5285933 w 7444933"/>
              <a:gd name="connsiteY403" fmla="*/ 3521466 h 5743966"/>
              <a:gd name="connsiteX404" fmla="*/ 5349433 w 7444933"/>
              <a:gd name="connsiteY404" fmla="*/ 3457966 h 5743966"/>
              <a:gd name="connsiteX405" fmla="*/ 5501833 w 7444933"/>
              <a:gd name="connsiteY405" fmla="*/ 3445266 h 5743966"/>
              <a:gd name="connsiteX406" fmla="*/ 5628833 w 7444933"/>
              <a:gd name="connsiteY406" fmla="*/ 3419866 h 5743966"/>
              <a:gd name="connsiteX407" fmla="*/ 5908233 w 7444933"/>
              <a:gd name="connsiteY407" fmla="*/ 3394466 h 5743966"/>
              <a:gd name="connsiteX408" fmla="*/ 6086033 w 7444933"/>
              <a:gd name="connsiteY408" fmla="*/ 3407166 h 5743966"/>
              <a:gd name="connsiteX409" fmla="*/ 6200333 w 7444933"/>
              <a:gd name="connsiteY409" fmla="*/ 3457966 h 5743966"/>
              <a:gd name="connsiteX410" fmla="*/ 6251133 w 7444933"/>
              <a:gd name="connsiteY410" fmla="*/ 3483366 h 5743966"/>
              <a:gd name="connsiteX411" fmla="*/ 6276533 w 7444933"/>
              <a:gd name="connsiteY411" fmla="*/ 3521466 h 5743966"/>
              <a:gd name="connsiteX412" fmla="*/ 6314633 w 7444933"/>
              <a:gd name="connsiteY412" fmla="*/ 3534166 h 5743966"/>
              <a:gd name="connsiteX413" fmla="*/ 6340033 w 7444933"/>
              <a:gd name="connsiteY413" fmla="*/ 4232666 h 5743966"/>
              <a:gd name="connsiteX414" fmla="*/ 6340033 w 7444933"/>
              <a:gd name="connsiteY414" fmla="*/ 4232666 h 5743966"/>
              <a:gd name="connsiteX415" fmla="*/ 6365433 w 7444933"/>
              <a:gd name="connsiteY415" fmla="*/ 4385066 h 5743966"/>
              <a:gd name="connsiteX416" fmla="*/ 6378133 w 7444933"/>
              <a:gd name="connsiteY416" fmla="*/ 4435866 h 5743966"/>
              <a:gd name="connsiteX417" fmla="*/ 6403533 w 7444933"/>
              <a:gd name="connsiteY417" fmla="*/ 4575566 h 5743966"/>
              <a:gd name="connsiteX418" fmla="*/ 6428933 w 7444933"/>
              <a:gd name="connsiteY418" fmla="*/ 4664466 h 5743966"/>
              <a:gd name="connsiteX419" fmla="*/ 6454333 w 7444933"/>
              <a:gd name="connsiteY419" fmla="*/ 4702566 h 5743966"/>
              <a:gd name="connsiteX420" fmla="*/ 6467033 w 7444933"/>
              <a:gd name="connsiteY420" fmla="*/ 4740666 h 5743966"/>
              <a:gd name="connsiteX421" fmla="*/ 6441633 w 7444933"/>
              <a:gd name="connsiteY421" fmla="*/ 4626366 h 5743966"/>
              <a:gd name="connsiteX422" fmla="*/ 6428933 w 7444933"/>
              <a:gd name="connsiteY422" fmla="*/ 4448566 h 5743966"/>
              <a:gd name="connsiteX423" fmla="*/ 6403533 w 7444933"/>
              <a:gd name="connsiteY423" fmla="*/ 4334266 h 5743966"/>
              <a:gd name="connsiteX424" fmla="*/ 6378133 w 7444933"/>
              <a:gd name="connsiteY424" fmla="*/ 4194566 h 5743966"/>
              <a:gd name="connsiteX425" fmla="*/ 6390833 w 7444933"/>
              <a:gd name="connsiteY425" fmla="*/ 3750066 h 5743966"/>
              <a:gd name="connsiteX426" fmla="*/ 6416233 w 7444933"/>
              <a:gd name="connsiteY426" fmla="*/ 3711966 h 5743966"/>
              <a:gd name="connsiteX427" fmla="*/ 6492433 w 7444933"/>
              <a:gd name="connsiteY427" fmla="*/ 3635766 h 5743966"/>
              <a:gd name="connsiteX428" fmla="*/ 6581333 w 7444933"/>
              <a:gd name="connsiteY428" fmla="*/ 3546866 h 5743966"/>
              <a:gd name="connsiteX429" fmla="*/ 6619433 w 7444933"/>
              <a:gd name="connsiteY429" fmla="*/ 3521466 h 5743966"/>
              <a:gd name="connsiteX430" fmla="*/ 7241733 w 7444933"/>
              <a:gd name="connsiteY430" fmla="*/ 3508766 h 5743966"/>
              <a:gd name="connsiteX431" fmla="*/ 7381433 w 7444933"/>
              <a:gd name="connsiteY431" fmla="*/ 3496066 h 5743966"/>
              <a:gd name="connsiteX432" fmla="*/ 7419533 w 7444933"/>
              <a:gd name="connsiteY432" fmla="*/ 3483366 h 5743966"/>
              <a:gd name="connsiteX433" fmla="*/ 7444933 w 7444933"/>
              <a:gd name="connsiteY433" fmla="*/ 3445266 h 5743966"/>
              <a:gd name="connsiteX434" fmla="*/ 7152833 w 7444933"/>
              <a:gd name="connsiteY434" fmla="*/ 3419866 h 5743966"/>
              <a:gd name="connsiteX435" fmla="*/ 7114733 w 7444933"/>
              <a:gd name="connsiteY435" fmla="*/ 3407166 h 5743966"/>
              <a:gd name="connsiteX436" fmla="*/ 7013133 w 7444933"/>
              <a:gd name="connsiteY436" fmla="*/ 3381766 h 5743966"/>
              <a:gd name="connsiteX437" fmla="*/ 6873433 w 7444933"/>
              <a:gd name="connsiteY437" fmla="*/ 3343666 h 5743966"/>
              <a:gd name="connsiteX438" fmla="*/ 6779771 w 7444933"/>
              <a:gd name="connsiteY438" fmla="*/ 3351603 h 5743966"/>
              <a:gd name="connsiteX439" fmla="*/ 6552758 w 7444933"/>
              <a:gd name="connsiteY439" fmla="*/ 3386528 h 5743966"/>
              <a:gd name="connsiteX440" fmla="*/ 6384483 w 7444933"/>
              <a:gd name="connsiteY440" fmla="*/ 3402404 h 5743966"/>
              <a:gd name="connsiteX441" fmla="*/ 6073333 w 7444933"/>
              <a:gd name="connsiteY441" fmla="*/ 3292866 h 5743966"/>
              <a:gd name="connsiteX442" fmla="*/ 5933633 w 7444933"/>
              <a:gd name="connsiteY442" fmla="*/ 3254766 h 5743966"/>
              <a:gd name="connsiteX443" fmla="*/ 5882833 w 7444933"/>
              <a:gd name="connsiteY443" fmla="*/ 3242066 h 5743966"/>
              <a:gd name="connsiteX444" fmla="*/ 5844733 w 7444933"/>
              <a:gd name="connsiteY444" fmla="*/ 3229366 h 5743966"/>
              <a:gd name="connsiteX445" fmla="*/ 5412933 w 7444933"/>
              <a:gd name="connsiteY445" fmla="*/ 3216666 h 5743966"/>
              <a:gd name="connsiteX446" fmla="*/ 5298633 w 7444933"/>
              <a:gd name="connsiteY446" fmla="*/ 3191266 h 5743966"/>
              <a:gd name="connsiteX447" fmla="*/ 5222433 w 7444933"/>
              <a:gd name="connsiteY447" fmla="*/ 3165866 h 5743966"/>
              <a:gd name="connsiteX448" fmla="*/ 5184333 w 7444933"/>
              <a:gd name="connsiteY448" fmla="*/ 3153166 h 5743966"/>
              <a:gd name="connsiteX449" fmla="*/ 5146233 w 7444933"/>
              <a:gd name="connsiteY449" fmla="*/ 3140466 h 5743966"/>
              <a:gd name="connsiteX450" fmla="*/ 5108133 w 7444933"/>
              <a:gd name="connsiteY450" fmla="*/ 3115066 h 5743966"/>
              <a:gd name="connsiteX451" fmla="*/ 5070033 w 7444933"/>
              <a:gd name="connsiteY451" fmla="*/ 3102366 h 5743966"/>
              <a:gd name="connsiteX452" fmla="*/ 5019233 w 7444933"/>
              <a:gd name="connsiteY452" fmla="*/ 3076966 h 5743966"/>
              <a:gd name="connsiteX453" fmla="*/ 4981133 w 7444933"/>
              <a:gd name="connsiteY453" fmla="*/ 3051566 h 5743966"/>
              <a:gd name="connsiteX454" fmla="*/ 4943033 w 7444933"/>
              <a:gd name="connsiteY454" fmla="*/ 3038866 h 5743966"/>
              <a:gd name="connsiteX455" fmla="*/ 4866833 w 7444933"/>
              <a:gd name="connsiteY455" fmla="*/ 2988066 h 5743966"/>
              <a:gd name="connsiteX456" fmla="*/ 4828733 w 7444933"/>
              <a:gd name="connsiteY456" fmla="*/ 2962666 h 5743966"/>
              <a:gd name="connsiteX457" fmla="*/ 4701733 w 7444933"/>
              <a:gd name="connsiteY457" fmla="*/ 2924566 h 5743966"/>
              <a:gd name="connsiteX458" fmla="*/ 4663633 w 7444933"/>
              <a:gd name="connsiteY458" fmla="*/ 2911866 h 5743966"/>
              <a:gd name="connsiteX459" fmla="*/ 4574733 w 7444933"/>
              <a:gd name="connsiteY459" fmla="*/ 2899166 h 5743966"/>
              <a:gd name="connsiteX460" fmla="*/ 4549333 w 7444933"/>
              <a:gd name="connsiteY460" fmla="*/ 2797566 h 5743966"/>
              <a:gd name="connsiteX461" fmla="*/ 4468370 w 7444933"/>
              <a:gd name="connsiteY461" fmla="*/ 2676916 h 5743966"/>
              <a:gd name="connsiteX462" fmla="*/ 4485833 w 7444933"/>
              <a:gd name="connsiteY462" fmla="*/ 2549916 h 5743966"/>
              <a:gd name="connsiteX463" fmla="*/ 4412808 w 7444933"/>
              <a:gd name="connsiteY463" fmla="*/ 2461016 h 5743966"/>
              <a:gd name="connsiteX464" fmla="*/ 4346133 w 7444933"/>
              <a:gd name="connsiteY464" fmla="*/ 2365766 h 5743966"/>
              <a:gd name="connsiteX465" fmla="*/ 4290571 w 7444933"/>
              <a:gd name="connsiteY465" fmla="*/ 2222891 h 5743966"/>
              <a:gd name="connsiteX466" fmla="*/ 4319145 w 7444933"/>
              <a:gd name="connsiteY466" fmla="*/ 2100654 h 5743966"/>
              <a:gd name="connsiteX467" fmla="*/ 4430271 w 7444933"/>
              <a:gd name="connsiteY467" fmla="*/ 1953016 h 5743966"/>
              <a:gd name="connsiteX468" fmla="*/ 4514408 w 7444933"/>
              <a:gd name="connsiteY468" fmla="*/ 1867291 h 5743966"/>
              <a:gd name="connsiteX469" fmla="*/ 4587433 w 7444933"/>
              <a:gd name="connsiteY469" fmla="*/ 1806966 h 5743966"/>
              <a:gd name="connsiteX470" fmla="*/ 4625533 w 7444933"/>
              <a:gd name="connsiteY470" fmla="*/ 1768866 h 5743966"/>
              <a:gd name="connsiteX471" fmla="*/ 4663633 w 7444933"/>
              <a:gd name="connsiteY471" fmla="*/ 1756166 h 5743966"/>
              <a:gd name="connsiteX472" fmla="*/ 4714433 w 7444933"/>
              <a:gd name="connsiteY472" fmla="*/ 1730766 h 5743966"/>
              <a:gd name="connsiteX473" fmla="*/ 4841433 w 7444933"/>
              <a:gd name="connsiteY473" fmla="*/ 1641866 h 5743966"/>
              <a:gd name="connsiteX474" fmla="*/ 4930333 w 7444933"/>
              <a:gd name="connsiteY474" fmla="*/ 1603766 h 5743966"/>
              <a:gd name="connsiteX475" fmla="*/ 4993833 w 7444933"/>
              <a:gd name="connsiteY475" fmla="*/ 1578366 h 5743966"/>
              <a:gd name="connsiteX476" fmla="*/ 5057333 w 7444933"/>
              <a:gd name="connsiteY476" fmla="*/ 1565666 h 5743966"/>
              <a:gd name="connsiteX477" fmla="*/ 5108133 w 7444933"/>
              <a:gd name="connsiteY477" fmla="*/ 1552966 h 5743966"/>
              <a:gd name="connsiteX478" fmla="*/ 5146233 w 7444933"/>
              <a:gd name="connsiteY478" fmla="*/ 1527566 h 5743966"/>
              <a:gd name="connsiteX479" fmla="*/ 5349433 w 7444933"/>
              <a:gd name="connsiteY479" fmla="*/ 1502166 h 5743966"/>
              <a:gd name="connsiteX480" fmla="*/ 5552633 w 7444933"/>
              <a:gd name="connsiteY480" fmla="*/ 1502166 h 5743966"/>
              <a:gd name="connsiteX481" fmla="*/ 5590733 w 7444933"/>
              <a:gd name="connsiteY481" fmla="*/ 1514866 h 5743966"/>
              <a:gd name="connsiteX482" fmla="*/ 5666933 w 7444933"/>
              <a:gd name="connsiteY482" fmla="*/ 1578366 h 5743966"/>
              <a:gd name="connsiteX483" fmla="*/ 5705033 w 7444933"/>
              <a:gd name="connsiteY483" fmla="*/ 1654566 h 5743966"/>
              <a:gd name="connsiteX484" fmla="*/ 5730433 w 7444933"/>
              <a:gd name="connsiteY484" fmla="*/ 1756166 h 5743966"/>
              <a:gd name="connsiteX485" fmla="*/ 5717733 w 7444933"/>
              <a:gd name="connsiteY485" fmla="*/ 2162566 h 5743966"/>
              <a:gd name="connsiteX486" fmla="*/ 5666933 w 7444933"/>
              <a:gd name="connsiteY486" fmla="*/ 2276866 h 5743966"/>
              <a:gd name="connsiteX487" fmla="*/ 5682173 w 7444933"/>
              <a:gd name="connsiteY487" fmla="*/ 2469906 h 5743966"/>
              <a:gd name="connsiteX0" fmla="*/ 5552633 w 7444933"/>
              <a:gd name="connsiteY0" fmla="*/ 2454666 h 5743966"/>
              <a:gd name="connsiteX1" fmla="*/ 5705033 w 7444933"/>
              <a:gd name="connsiteY1" fmla="*/ 2340366 h 5743966"/>
              <a:gd name="connsiteX2" fmla="*/ 5755833 w 7444933"/>
              <a:gd name="connsiteY2" fmla="*/ 2251466 h 5743966"/>
              <a:gd name="connsiteX3" fmla="*/ 5768533 w 7444933"/>
              <a:gd name="connsiteY3" fmla="*/ 2213366 h 5743966"/>
              <a:gd name="connsiteX4" fmla="*/ 5806633 w 7444933"/>
              <a:gd name="connsiteY4" fmla="*/ 2162566 h 5743966"/>
              <a:gd name="connsiteX5" fmla="*/ 5819333 w 7444933"/>
              <a:gd name="connsiteY5" fmla="*/ 2111766 h 5743966"/>
              <a:gd name="connsiteX6" fmla="*/ 5844733 w 7444933"/>
              <a:gd name="connsiteY6" fmla="*/ 2035566 h 5743966"/>
              <a:gd name="connsiteX7" fmla="*/ 5870133 w 7444933"/>
              <a:gd name="connsiteY7" fmla="*/ 1781566 h 5743966"/>
              <a:gd name="connsiteX8" fmla="*/ 5895533 w 7444933"/>
              <a:gd name="connsiteY8" fmla="*/ 1705366 h 5743966"/>
              <a:gd name="connsiteX9" fmla="*/ 5908233 w 7444933"/>
              <a:gd name="connsiteY9" fmla="*/ 1667266 h 5743966"/>
              <a:gd name="connsiteX10" fmla="*/ 5920933 w 7444933"/>
              <a:gd name="connsiteY10" fmla="*/ 1616466 h 5743966"/>
              <a:gd name="connsiteX11" fmla="*/ 5959033 w 7444933"/>
              <a:gd name="connsiteY11" fmla="*/ 1591066 h 5743966"/>
              <a:gd name="connsiteX12" fmla="*/ 6136833 w 7444933"/>
              <a:gd name="connsiteY12" fmla="*/ 1629166 h 5743966"/>
              <a:gd name="connsiteX13" fmla="*/ 6162233 w 7444933"/>
              <a:gd name="connsiteY13" fmla="*/ 1667266 h 5743966"/>
              <a:gd name="connsiteX14" fmla="*/ 6174933 w 7444933"/>
              <a:gd name="connsiteY14" fmla="*/ 1718066 h 5743966"/>
              <a:gd name="connsiteX15" fmla="*/ 6213033 w 7444933"/>
              <a:gd name="connsiteY15" fmla="*/ 1845066 h 5743966"/>
              <a:gd name="connsiteX16" fmla="*/ 6225733 w 7444933"/>
              <a:gd name="connsiteY16" fmla="*/ 1921266 h 5743966"/>
              <a:gd name="connsiteX17" fmla="*/ 6276533 w 7444933"/>
              <a:gd name="connsiteY17" fmla="*/ 2048266 h 5743966"/>
              <a:gd name="connsiteX18" fmla="*/ 6289233 w 7444933"/>
              <a:gd name="connsiteY18" fmla="*/ 2086366 h 5743966"/>
              <a:gd name="connsiteX19" fmla="*/ 6327333 w 7444933"/>
              <a:gd name="connsiteY19" fmla="*/ 2124466 h 5743966"/>
              <a:gd name="connsiteX20" fmla="*/ 6340033 w 7444933"/>
              <a:gd name="connsiteY20" fmla="*/ 2162566 h 5743966"/>
              <a:gd name="connsiteX21" fmla="*/ 6378133 w 7444933"/>
              <a:gd name="connsiteY21" fmla="*/ 2200666 h 5743966"/>
              <a:gd name="connsiteX22" fmla="*/ 6365433 w 7444933"/>
              <a:gd name="connsiteY22" fmla="*/ 2111766 h 5743966"/>
              <a:gd name="connsiteX23" fmla="*/ 6327333 w 7444933"/>
              <a:gd name="connsiteY23" fmla="*/ 1946666 h 5743966"/>
              <a:gd name="connsiteX24" fmla="*/ 6301933 w 7444933"/>
              <a:gd name="connsiteY24" fmla="*/ 1908566 h 5743966"/>
              <a:gd name="connsiteX25" fmla="*/ 6289233 w 7444933"/>
              <a:gd name="connsiteY25" fmla="*/ 1845066 h 5743966"/>
              <a:gd name="connsiteX26" fmla="*/ 6263833 w 7444933"/>
              <a:gd name="connsiteY26" fmla="*/ 1743466 h 5743966"/>
              <a:gd name="connsiteX27" fmla="*/ 6251133 w 7444933"/>
              <a:gd name="connsiteY27" fmla="*/ 1679966 h 5743966"/>
              <a:gd name="connsiteX28" fmla="*/ 6238433 w 7444933"/>
              <a:gd name="connsiteY28" fmla="*/ 1629166 h 5743966"/>
              <a:gd name="connsiteX29" fmla="*/ 6200333 w 7444933"/>
              <a:gd name="connsiteY29" fmla="*/ 1552966 h 5743966"/>
              <a:gd name="connsiteX30" fmla="*/ 6162233 w 7444933"/>
              <a:gd name="connsiteY30" fmla="*/ 1527566 h 5743966"/>
              <a:gd name="connsiteX31" fmla="*/ 6124133 w 7444933"/>
              <a:gd name="connsiteY31" fmla="*/ 1489466 h 5743966"/>
              <a:gd name="connsiteX32" fmla="*/ 6073333 w 7444933"/>
              <a:gd name="connsiteY32" fmla="*/ 1476766 h 5743966"/>
              <a:gd name="connsiteX33" fmla="*/ 5933633 w 7444933"/>
              <a:gd name="connsiteY33" fmla="*/ 1451366 h 5743966"/>
              <a:gd name="connsiteX34" fmla="*/ 5832033 w 7444933"/>
              <a:gd name="connsiteY34" fmla="*/ 1425966 h 5743966"/>
              <a:gd name="connsiteX35" fmla="*/ 5603433 w 7444933"/>
              <a:gd name="connsiteY35" fmla="*/ 1387866 h 5743966"/>
              <a:gd name="connsiteX36" fmla="*/ 5184333 w 7444933"/>
              <a:gd name="connsiteY36" fmla="*/ 1375166 h 5743966"/>
              <a:gd name="connsiteX37" fmla="*/ 4993833 w 7444933"/>
              <a:gd name="connsiteY37" fmla="*/ 1387866 h 5743966"/>
              <a:gd name="connsiteX38" fmla="*/ 4955733 w 7444933"/>
              <a:gd name="connsiteY38" fmla="*/ 1400566 h 5743966"/>
              <a:gd name="connsiteX39" fmla="*/ 4866833 w 7444933"/>
              <a:gd name="connsiteY39" fmla="*/ 1413266 h 5743966"/>
              <a:gd name="connsiteX40" fmla="*/ 4828733 w 7444933"/>
              <a:gd name="connsiteY40" fmla="*/ 1438666 h 5743966"/>
              <a:gd name="connsiteX41" fmla="*/ 4752533 w 7444933"/>
              <a:gd name="connsiteY41" fmla="*/ 1451366 h 5743966"/>
              <a:gd name="connsiteX42" fmla="*/ 4600133 w 7444933"/>
              <a:gd name="connsiteY42" fmla="*/ 1489466 h 5743966"/>
              <a:gd name="connsiteX43" fmla="*/ 4562033 w 7444933"/>
              <a:gd name="connsiteY43" fmla="*/ 1514866 h 5743966"/>
              <a:gd name="connsiteX44" fmla="*/ 4523933 w 7444933"/>
              <a:gd name="connsiteY44" fmla="*/ 1552966 h 5743966"/>
              <a:gd name="connsiteX45" fmla="*/ 4530283 w 7444933"/>
              <a:gd name="connsiteY45" fmla="*/ 1584716 h 5743966"/>
              <a:gd name="connsiteX46" fmla="*/ 4479483 w 7444933"/>
              <a:gd name="connsiteY46" fmla="*/ 1641866 h 5743966"/>
              <a:gd name="connsiteX47" fmla="*/ 4358833 w 7444933"/>
              <a:gd name="connsiteY47" fmla="*/ 1695841 h 5743966"/>
              <a:gd name="connsiteX48" fmla="*/ 4273108 w 7444933"/>
              <a:gd name="connsiteY48" fmla="*/ 1730766 h 5743966"/>
              <a:gd name="connsiteX49" fmla="*/ 4174683 w 7444933"/>
              <a:gd name="connsiteY49" fmla="*/ 1800616 h 5743966"/>
              <a:gd name="connsiteX50" fmla="*/ 4066733 w 7444933"/>
              <a:gd name="connsiteY50" fmla="*/ 1838716 h 5743966"/>
              <a:gd name="connsiteX51" fmla="*/ 3939733 w 7444933"/>
              <a:gd name="connsiteY51" fmla="*/ 1857766 h 5743966"/>
              <a:gd name="connsiteX52" fmla="*/ 3850833 w 7444933"/>
              <a:gd name="connsiteY52" fmla="*/ 1908566 h 5743966"/>
              <a:gd name="connsiteX53" fmla="*/ 3812733 w 7444933"/>
              <a:gd name="connsiteY53" fmla="*/ 1921266 h 5743966"/>
              <a:gd name="connsiteX54" fmla="*/ 3698433 w 7444933"/>
              <a:gd name="connsiteY54" fmla="*/ 1870466 h 5743966"/>
              <a:gd name="connsiteX55" fmla="*/ 3673033 w 7444933"/>
              <a:gd name="connsiteY55" fmla="*/ 1794266 h 5743966"/>
              <a:gd name="connsiteX56" fmla="*/ 3660333 w 7444933"/>
              <a:gd name="connsiteY56" fmla="*/ 1756166 h 5743966"/>
              <a:gd name="connsiteX57" fmla="*/ 3647633 w 7444933"/>
              <a:gd name="connsiteY57" fmla="*/ 1718066 h 5743966"/>
              <a:gd name="connsiteX58" fmla="*/ 3660333 w 7444933"/>
              <a:gd name="connsiteY58" fmla="*/ 1438666 h 5743966"/>
              <a:gd name="connsiteX59" fmla="*/ 3638108 w 7444933"/>
              <a:gd name="connsiteY59" fmla="*/ 1375166 h 5743966"/>
              <a:gd name="connsiteX60" fmla="*/ 3673033 w 7444933"/>
              <a:gd name="connsiteY60" fmla="*/ 1232291 h 5743966"/>
              <a:gd name="connsiteX61" fmla="*/ 3761933 w 7444933"/>
              <a:gd name="connsiteY61" fmla="*/ 1146566 h 5743966"/>
              <a:gd name="connsiteX62" fmla="*/ 3863533 w 7444933"/>
              <a:gd name="connsiteY62" fmla="*/ 1114816 h 5743966"/>
              <a:gd name="connsiteX63" fmla="*/ 3952433 w 7444933"/>
              <a:gd name="connsiteY63" fmla="*/ 1095766 h 5743966"/>
              <a:gd name="connsiteX64" fmla="*/ 4073083 w 7444933"/>
              <a:gd name="connsiteY64" fmla="*/ 1092591 h 5743966"/>
              <a:gd name="connsiteX65" fmla="*/ 4219133 w 7444933"/>
              <a:gd name="connsiteY65" fmla="*/ 1102116 h 5743966"/>
              <a:gd name="connsiteX66" fmla="*/ 4323908 w 7444933"/>
              <a:gd name="connsiteY66" fmla="*/ 1079891 h 5743966"/>
              <a:gd name="connsiteX67" fmla="*/ 4438208 w 7444933"/>
              <a:gd name="connsiteY67" fmla="*/ 1070366 h 5743966"/>
              <a:gd name="connsiteX68" fmla="*/ 4469958 w 7444933"/>
              <a:gd name="connsiteY68" fmla="*/ 1067191 h 5743966"/>
              <a:gd name="connsiteX69" fmla="*/ 4501708 w 7444933"/>
              <a:gd name="connsiteY69" fmla="*/ 1079891 h 5743966"/>
              <a:gd name="connsiteX70" fmla="*/ 4530283 w 7444933"/>
              <a:gd name="connsiteY70" fmla="*/ 1073541 h 5743966"/>
              <a:gd name="connsiteX71" fmla="*/ 4581083 w 7444933"/>
              <a:gd name="connsiteY71" fmla="*/ 1121166 h 5743966"/>
              <a:gd name="connsiteX72" fmla="*/ 4619183 w 7444933"/>
              <a:gd name="connsiteY72" fmla="*/ 1162441 h 5743966"/>
              <a:gd name="connsiteX73" fmla="*/ 4663633 w 7444933"/>
              <a:gd name="connsiteY73" fmla="*/ 1114816 h 5743966"/>
              <a:gd name="connsiteX74" fmla="*/ 4619183 w 7444933"/>
              <a:gd name="connsiteY74" fmla="*/ 1041791 h 5743966"/>
              <a:gd name="connsiteX75" fmla="*/ 4565208 w 7444933"/>
              <a:gd name="connsiteY75" fmla="*/ 962416 h 5743966"/>
              <a:gd name="connsiteX76" fmla="*/ 4517583 w 7444933"/>
              <a:gd name="connsiteY76" fmla="*/ 975116 h 5743966"/>
              <a:gd name="connsiteX77" fmla="*/ 4457258 w 7444933"/>
              <a:gd name="connsiteY77" fmla="*/ 902091 h 5743966"/>
              <a:gd name="connsiteX78" fmla="*/ 4393758 w 7444933"/>
              <a:gd name="connsiteY78" fmla="*/ 898916 h 5743966"/>
              <a:gd name="connsiteX79" fmla="*/ 4352483 w 7444933"/>
              <a:gd name="connsiteY79" fmla="*/ 911616 h 5743966"/>
              <a:gd name="connsiteX80" fmla="*/ 4250883 w 7444933"/>
              <a:gd name="connsiteY80" fmla="*/ 902091 h 5743966"/>
              <a:gd name="connsiteX81" fmla="*/ 4181033 w 7444933"/>
              <a:gd name="connsiteY81" fmla="*/ 917966 h 5743966"/>
              <a:gd name="connsiteX82" fmla="*/ 4108008 w 7444933"/>
              <a:gd name="connsiteY82" fmla="*/ 911616 h 5743966"/>
              <a:gd name="connsiteX83" fmla="*/ 4038158 w 7444933"/>
              <a:gd name="connsiteY83" fmla="*/ 924316 h 5743966"/>
              <a:gd name="connsiteX84" fmla="*/ 3949258 w 7444933"/>
              <a:gd name="connsiteY84" fmla="*/ 940191 h 5743966"/>
              <a:gd name="connsiteX85" fmla="*/ 3841308 w 7444933"/>
              <a:gd name="connsiteY85" fmla="*/ 965591 h 5743966"/>
              <a:gd name="connsiteX86" fmla="*/ 3761933 w 7444933"/>
              <a:gd name="connsiteY86" fmla="*/ 981466 h 5743966"/>
              <a:gd name="connsiteX87" fmla="*/ 3695258 w 7444933"/>
              <a:gd name="connsiteY87" fmla="*/ 1016391 h 5743966"/>
              <a:gd name="connsiteX88" fmla="*/ 3644458 w 7444933"/>
              <a:gd name="connsiteY88" fmla="*/ 1029091 h 5743966"/>
              <a:gd name="connsiteX89" fmla="*/ 3574608 w 7444933"/>
              <a:gd name="connsiteY89" fmla="*/ 1060841 h 5743966"/>
              <a:gd name="connsiteX90" fmla="*/ 3498408 w 7444933"/>
              <a:gd name="connsiteY90" fmla="*/ 1108466 h 5743966"/>
              <a:gd name="connsiteX91" fmla="*/ 3422208 w 7444933"/>
              <a:gd name="connsiteY91" fmla="*/ 1178316 h 5743966"/>
              <a:gd name="connsiteX92" fmla="*/ 3317433 w 7444933"/>
              <a:gd name="connsiteY92" fmla="*/ 1298966 h 5743966"/>
              <a:gd name="connsiteX93" fmla="*/ 3304733 w 7444933"/>
              <a:gd name="connsiteY93" fmla="*/ 1349766 h 5743966"/>
              <a:gd name="connsiteX94" fmla="*/ 3279333 w 7444933"/>
              <a:gd name="connsiteY94" fmla="*/ 1629166 h 5743966"/>
              <a:gd name="connsiteX95" fmla="*/ 3228533 w 7444933"/>
              <a:gd name="connsiteY95" fmla="*/ 1718066 h 5743966"/>
              <a:gd name="connsiteX96" fmla="*/ 3114233 w 7444933"/>
              <a:gd name="connsiteY96" fmla="*/ 1629166 h 5743966"/>
              <a:gd name="connsiteX97" fmla="*/ 3057661 w 7444933"/>
              <a:gd name="connsiteY97" fmla="*/ 1558739 h 5743966"/>
              <a:gd name="connsiteX98" fmla="*/ 3001088 w 7444933"/>
              <a:gd name="connsiteY98" fmla="*/ 1464066 h 5743966"/>
              <a:gd name="connsiteX99" fmla="*/ 2924887 w 7444933"/>
              <a:gd name="connsiteY99" fmla="*/ 1302430 h 5743966"/>
              <a:gd name="connsiteX100" fmla="*/ 2867160 w 7444933"/>
              <a:gd name="connsiteY100" fmla="*/ 1206602 h 5743966"/>
              <a:gd name="connsiteX101" fmla="*/ 2781724 w 7444933"/>
              <a:gd name="connsiteY101" fmla="*/ 1041502 h 5743966"/>
              <a:gd name="connsiteX102" fmla="*/ 2657033 w 7444933"/>
              <a:gd name="connsiteY102" fmla="*/ 846384 h 5743966"/>
              <a:gd name="connsiteX103" fmla="*/ 2556587 w 7444933"/>
              <a:gd name="connsiteY103" fmla="*/ 704376 h 5743966"/>
              <a:gd name="connsiteX104" fmla="*/ 2436515 w 7444933"/>
              <a:gd name="connsiteY104" fmla="*/ 539275 h 5743966"/>
              <a:gd name="connsiteX105" fmla="*/ 2315287 w 7444933"/>
              <a:gd name="connsiteY105" fmla="*/ 378794 h 5743966"/>
              <a:gd name="connsiteX106" fmla="*/ 2227542 w 7444933"/>
              <a:gd name="connsiteY106" fmla="*/ 280657 h 5743966"/>
              <a:gd name="connsiteX107" fmla="*/ 2114397 w 7444933"/>
              <a:gd name="connsiteY107" fmla="*/ 168666 h 5743966"/>
              <a:gd name="connsiteX108" fmla="*/ 1982779 w 7444933"/>
              <a:gd name="connsiteY108" fmla="*/ 10494 h 5743966"/>
              <a:gd name="connsiteX109" fmla="*/ 1755333 w 7444933"/>
              <a:gd name="connsiteY109" fmla="*/ 28966 h 5743966"/>
              <a:gd name="connsiteX110" fmla="*/ 1856933 w 7444933"/>
              <a:gd name="connsiteY110" fmla="*/ 143266 h 5743966"/>
              <a:gd name="connsiteX111" fmla="*/ 1933133 w 7444933"/>
              <a:gd name="connsiteY111" fmla="*/ 206766 h 5743966"/>
              <a:gd name="connsiteX112" fmla="*/ 1958533 w 7444933"/>
              <a:gd name="connsiteY112" fmla="*/ 257566 h 5743966"/>
              <a:gd name="connsiteX113" fmla="*/ 1996633 w 7444933"/>
              <a:gd name="connsiteY113" fmla="*/ 295666 h 5743966"/>
              <a:gd name="connsiteX114" fmla="*/ 2047433 w 7444933"/>
              <a:gd name="connsiteY114" fmla="*/ 371866 h 5743966"/>
              <a:gd name="connsiteX115" fmla="*/ 2072833 w 7444933"/>
              <a:gd name="connsiteY115" fmla="*/ 409966 h 5743966"/>
              <a:gd name="connsiteX116" fmla="*/ 2149033 w 7444933"/>
              <a:gd name="connsiteY116" fmla="*/ 486166 h 5743966"/>
              <a:gd name="connsiteX117" fmla="*/ 2199833 w 7444933"/>
              <a:gd name="connsiteY117" fmla="*/ 575066 h 5743966"/>
              <a:gd name="connsiteX118" fmla="*/ 2237933 w 7444933"/>
              <a:gd name="connsiteY118" fmla="*/ 613166 h 5743966"/>
              <a:gd name="connsiteX119" fmla="*/ 2288733 w 7444933"/>
              <a:gd name="connsiteY119" fmla="*/ 702066 h 5743966"/>
              <a:gd name="connsiteX120" fmla="*/ 2326833 w 7444933"/>
              <a:gd name="connsiteY120" fmla="*/ 740166 h 5743966"/>
              <a:gd name="connsiteX121" fmla="*/ 2403033 w 7444933"/>
              <a:gd name="connsiteY121" fmla="*/ 854466 h 5743966"/>
              <a:gd name="connsiteX122" fmla="*/ 2441133 w 7444933"/>
              <a:gd name="connsiteY122" fmla="*/ 905266 h 5743966"/>
              <a:gd name="connsiteX123" fmla="*/ 2517333 w 7444933"/>
              <a:gd name="connsiteY123" fmla="*/ 1019566 h 5743966"/>
              <a:gd name="connsiteX124" fmla="*/ 2555433 w 7444933"/>
              <a:gd name="connsiteY124" fmla="*/ 1095766 h 5743966"/>
              <a:gd name="connsiteX125" fmla="*/ 2606233 w 7444933"/>
              <a:gd name="connsiteY125" fmla="*/ 1171966 h 5743966"/>
              <a:gd name="connsiteX126" fmla="*/ 2657033 w 7444933"/>
              <a:gd name="connsiteY126" fmla="*/ 1260866 h 5743966"/>
              <a:gd name="connsiteX127" fmla="*/ 2682433 w 7444933"/>
              <a:gd name="connsiteY127" fmla="*/ 1337066 h 5743966"/>
              <a:gd name="connsiteX128" fmla="*/ 2695133 w 7444933"/>
              <a:gd name="connsiteY128" fmla="*/ 1375166 h 5743966"/>
              <a:gd name="connsiteX129" fmla="*/ 2707833 w 7444933"/>
              <a:gd name="connsiteY129" fmla="*/ 1413266 h 5743966"/>
              <a:gd name="connsiteX130" fmla="*/ 2733233 w 7444933"/>
              <a:gd name="connsiteY130" fmla="*/ 1451366 h 5743966"/>
              <a:gd name="connsiteX131" fmla="*/ 2771333 w 7444933"/>
              <a:gd name="connsiteY131" fmla="*/ 1578366 h 5743966"/>
              <a:gd name="connsiteX132" fmla="*/ 2784033 w 7444933"/>
              <a:gd name="connsiteY132" fmla="*/ 1616466 h 5743966"/>
              <a:gd name="connsiteX133" fmla="*/ 2771333 w 7444933"/>
              <a:gd name="connsiteY133" fmla="*/ 1921266 h 5743966"/>
              <a:gd name="connsiteX134" fmla="*/ 2720533 w 7444933"/>
              <a:gd name="connsiteY134" fmla="*/ 2022866 h 5743966"/>
              <a:gd name="connsiteX135" fmla="*/ 2682433 w 7444933"/>
              <a:gd name="connsiteY135" fmla="*/ 2048266 h 5743966"/>
              <a:gd name="connsiteX136" fmla="*/ 2669733 w 7444933"/>
              <a:gd name="connsiteY136" fmla="*/ 2086366 h 5743966"/>
              <a:gd name="connsiteX137" fmla="*/ 2466533 w 7444933"/>
              <a:gd name="connsiteY137" fmla="*/ 2137166 h 5743966"/>
              <a:gd name="connsiteX138" fmla="*/ 2403033 w 7444933"/>
              <a:gd name="connsiteY138" fmla="*/ 2149866 h 5743966"/>
              <a:gd name="connsiteX139" fmla="*/ 2136333 w 7444933"/>
              <a:gd name="connsiteY139" fmla="*/ 2137166 h 5743966"/>
              <a:gd name="connsiteX140" fmla="*/ 2098233 w 7444933"/>
              <a:gd name="connsiteY140" fmla="*/ 2124466 h 5743966"/>
              <a:gd name="connsiteX141" fmla="*/ 2031558 w 7444933"/>
              <a:gd name="connsiteY141" fmla="*/ 2146691 h 5743966"/>
              <a:gd name="connsiteX142" fmla="*/ 1891858 w 7444933"/>
              <a:gd name="connsiteY142" fmla="*/ 2184791 h 5743966"/>
              <a:gd name="connsiteX143" fmla="*/ 1733108 w 7444933"/>
              <a:gd name="connsiteY143" fmla="*/ 2219716 h 5743966"/>
              <a:gd name="connsiteX144" fmla="*/ 1618808 w 7444933"/>
              <a:gd name="connsiteY144" fmla="*/ 2248291 h 5743966"/>
              <a:gd name="connsiteX145" fmla="*/ 1533083 w 7444933"/>
              <a:gd name="connsiteY145" fmla="*/ 2302266 h 5743966"/>
              <a:gd name="connsiteX146" fmla="*/ 1431483 w 7444933"/>
              <a:gd name="connsiteY146" fmla="*/ 2353066 h 5743966"/>
              <a:gd name="connsiteX147" fmla="*/ 1380683 w 7444933"/>
              <a:gd name="connsiteY147" fmla="*/ 2413391 h 5743966"/>
              <a:gd name="connsiteX148" fmla="*/ 1298133 w 7444933"/>
              <a:gd name="connsiteY148" fmla="*/ 2473716 h 5743966"/>
              <a:gd name="connsiteX149" fmla="*/ 1174308 w 7444933"/>
              <a:gd name="connsiteY149" fmla="*/ 2534041 h 5743966"/>
              <a:gd name="connsiteX150" fmla="*/ 1031433 w 7444933"/>
              <a:gd name="connsiteY150" fmla="*/ 2543566 h 5743966"/>
              <a:gd name="connsiteX151" fmla="*/ 853633 w 7444933"/>
              <a:gd name="connsiteY151" fmla="*/ 2543566 h 5743966"/>
              <a:gd name="connsiteX152" fmla="*/ 256733 w 7444933"/>
              <a:gd name="connsiteY152" fmla="*/ 2530866 h 5743966"/>
              <a:gd name="connsiteX153" fmla="*/ 117033 w 7444933"/>
              <a:gd name="connsiteY153" fmla="*/ 2492766 h 5743966"/>
              <a:gd name="connsiteX154" fmla="*/ 78933 w 7444933"/>
              <a:gd name="connsiteY154" fmla="*/ 2480066 h 5743966"/>
              <a:gd name="connsiteX155" fmla="*/ 40833 w 7444933"/>
              <a:gd name="connsiteY155" fmla="*/ 2454666 h 5743966"/>
              <a:gd name="connsiteX156" fmla="*/ 2733 w 7444933"/>
              <a:gd name="connsiteY156" fmla="*/ 2441966 h 5743966"/>
              <a:gd name="connsiteX157" fmla="*/ 117033 w 7444933"/>
              <a:gd name="connsiteY157" fmla="*/ 2467366 h 5743966"/>
              <a:gd name="connsiteX158" fmla="*/ 167833 w 7444933"/>
              <a:gd name="connsiteY158" fmla="*/ 2492766 h 5743966"/>
              <a:gd name="connsiteX159" fmla="*/ 269433 w 7444933"/>
              <a:gd name="connsiteY159" fmla="*/ 2518166 h 5743966"/>
              <a:gd name="connsiteX160" fmla="*/ 307533 w 7444933"/>
              <a:gd name="connsiteY160" fmla="*/ 2543566 h 5743966"/>
              <a:gd name="connsiteX161" fmla="*/ 383733 w 7444933"/>
              <a:gd name="connsiteY161" fmla="*/ 2607066 h 5743966"/>
              <a:gd name="connsiteX162" fmla="*/ 510733 w 7444933"/>
              <a:gd name="connsiteY162" fmla="*/ 2657866 h 5743966"/>
              <a:gd name="connsiteX163" fmla="*/ 618106 w 7444933"/>
              <a:gd name="connsiteY163" fmla="*/ 2662484 h 5743966"/>
              <a:gd name="connsiteX164" fmla="*/ 755496 w 7444933"/>
              <a:gd name="connsiteY164" fmla="*/ 2693657 h 5743966"/>
              <a:gd name="connsiteX165" fmla="*/ 970241 w 7444933"/>
              <a:gd name="connsiteY165" fmla="*/ 2706356 h 5743966"/>
              <a:gd name="connsiteX166" fmla="*/ 1151506 w 7444933"/>
              <a:gd name="connsiteY166" fmla="*/ 2749075 h 5743966"/>
              <a:gd name="connsiteX167" fmla="*/ 1261188 w 7444933"/>
              <a:gd name="connsiteY167" fmla="*/ 2716748 h 5743966"/>
              <a:gd name="connsiteX168" fmla="*/ 1382414 w 7444933"/>
              <a:gd name="connsiteY168" fmla="*/ 2657866 h 5743966"/>
              <a:gd name="connsiteX169" fmla="*/ 1374333 w 7444933"/>
              <a:gd name="connsiteY169" fmla="*/ 2721366 h 5743966"/>
              <a:gd name="connsiteX170" fmla="*/ 1412433 w 7444933"/>
              <a:gd name="connsiteY170" fmla="*/ 2708666 h 5743966"/>
              <a:gd name="connsiteX171" fmla="*/ 1450533 w 7444933"/>
              <a:gd name="connsiteY171" fmla="*/ 2683266 h 5743966"/>
              <a:gd name="connsiteX172" fmla="*/ 1488633 w 7444933"/>
              <a:gd name="connsiteY172" fmla="*/ 2670566 h 5743966"/>
              <a:gd name="connsiteX173" fmla="*/ 1526733 w 7444933"/>
              <a:gd name="connsiteY173" fmla="*/ 2645166 h 5743966"/>
              <a:gd name="connsiteX174" fmla="*/ 1564833 w 7444933"/>
              <a:gd name="connsiteY174" fmla="*/ 2632466 h 5743966"/>
              <a:gd name="connsiteX175" fmla="*/ 1679133 w 7444933"/>
              <a:gd name="connsiteY175" fmla="*/ 2556266 h 5743966"/>
              <a:gd name="connsiteX176" fmla="*/ 1717233 w 7444933"/>
              <a:gd name="connsiteY176" fmla="*/ 2530866 h 5743966"/>
              <a:gd name="connsiteX177" fmla="*/ 1869633 w 7444933"/>
              <a:gd name="connsiteY177" fmla="*/ 2492766 h 5743966"/>
              <a:gd name="connsiteX178" fmla="*/ 2466533 w 7444933"/>
              <a:gd name="connsiteY178" fmla="*/ 2505466 h 5743966"/>
              <a:gd name="connsiteX179" fmla="*/ 2504633 w 7444933"/>
              <a:gd name="connsiteY179" fmla="*/ 2518166 h 5743966"/>
              <a:gd name="connsiteX180" fmla="*/ 2542733 w 7444933"/>
              <a:gd name="connsiteY180" fmla="*/ 2543566 h 5743966"/>
              <a:gd name="connsiteX181" fmla="*/ 2593533 w 7444933"/>
              <a:gd name="connsiteY181" fmla="*/ 2657866 h 5743966"/>
              <a:gd name="connsiteX182" fmla="*/ 2606233 w 7444933"/>
              <a:gd name="connsiteY182" fmla="*/ 2772166 h 5743966"/>
              <a:gd name="connsiteX183" fmla="*/ 2593533 w 7444933"/>
              <a:gd name="connsiteY183" fmla="*/ 3102366 h 5743966"/>
              <a:gd name="connsiteX184" fmla="*/ 2580833 w 7444933"/>
              <a:gd name="connsiteY184" fmla="*/ 3140466 h 5743966"/>
              <a:gd name="connsiteX185" fmla="*/ 2555433 w 7444933"/>
              <a:gd name="connsiteY185" fmla="*/ 3178566 h 5743966"/>
              <a:gd name="connsiteX186" fmla="*/ 2504633 w 7444933"/>
              <a:gd name="connsiteY186" fmla="*/ 3242066 h 5743966"/>
              <a:gd name="connsiteX187" fmla="*/ 2441133 w 7444933"/>
              <a:gd name="connsiteY187" fmla="*/ 3292866 h 5743966"/>
              <a:gd name="connsiteX188" fmla="*/ 2403033 w 7444933"/>
              <a:gd name="connsiteY188" fmla="*/ 3330966 h 5743966"/>
              <a:gd name="connsiteX189" fmla="*/ 2326833 w 7444933"/>
              <a:gd name="connsiteY189" fmla="*/ 3381766 h 5743966"/>
              <a:gd name="connsiteX190" fmla="*/ 2276033 w 7444933"/>
              <a:gd name="connsiteY190" fmla="*/ 3432566 h 5743966"/>
              <a:gd name="connsiteX191" fmla="*/ 2250633 w 7444933"/>
              <a:gd name="connsiteY191" fmla="*/ 3470666 h 5743966"/>
              <a:gd name="connsiteX192" fmla="*/ 2199833 w 7444933"/>
              <a:gd name="connsiteY192" fmla="*/ 3508766 h 5743966"/>
              <a:gd name="connsiteX193" fmla="*/ 2174433 w 7444933"/>
              <a:gd name="connsiteY193" fmla="*/ 3546866 h 5743966"/>
              <a:gd name="connsiteX194" fmla="*/ 2136333 w 7444933"/>
              <a:gd name="connsiteY194" fmla="*/ 3572266 h 5743966"/>
              <a:gd name="connsiteX195" fmla="*/ 2060133 w 7444933"/>
              <a:gd name="connsiteY195" fmla="*/ 3623066 h 5743966"/>
              <a:gd name="connsiteX196" fmla="*/ 2022033 w 7444933"/>
              <a:gd name="connsiteY196" fmla="*/ 3661166 h 5743966"/>
              <a:gd name="connsiteX197" fmla="*/ 1983933 w 7444933"/>
              <a:gd name="connsiteY197" fmla="*/ 3686566 h 5743966"/>
              <a:gd name="connsiteX198" fmla="*/ 1895033 w 7444933"/>
              <a:gd name="connsiteY198" fmla="*/ 3775466 h 5743966"/>
              <a:gd name="connsiteX199" fmla="*/ 1856933 w 7444933"/>
              <a:gd name="connsiteY199" fmla="*/ 3813566 h 5743966"/>
              <a:gd name="connsiteX200" fmla="*/ 1818833 w 7444933"/>
              <a:gd name="connsiteY200" fmla="*/ 3902466 h 5743966"/>
              <a:gd name="connsiteX201" fmla="*/ 1780733 w 7444933"/>
              <a:gd name="connsiteY201" fmla="*/ 3978666 h 5743966"/>
              <a:gd name="connsiteX202" fmla="*/ 1768033 w 7444933"/>
              <a:gd name="connsiteY202" fmla="*/ 4054866 h 5743966"/>
              <a:gd name="connsiteX203" fmla="*/ 1742633 w 7444933"/>
              <a:gd name="connsiteY203" fmla="*/ 4258066 h 5743966"/>
              <a:gd name="connsiteX204" fmla="*/ 1666433 w 7444933"/>
              <a:gd name="connsiteY204" fmla="*/ 4334266 h 5743966"/>
              <a:gd name="connsiteX205" fmla="*/ 1590233 w 7444933"/>
              <a:gd name="connsiteY205" fmla="*/ 4385066 h 5743966"/>
              <a:gd name="connsiteX206" fmla="*/ 1564833 w 7444933"/>
              <a:gd name="connsiteY206" fmla="*/ 4423166 h 5743966"/>
              <a:gd name="connsiteX207" fmla="*/ 1475933 w 7444933"/>
              <a:gd name="connsiteY207" fmla="*/ 4461266 h 5743966"/>
              <a:gd name="connsiteX208" fmla="*/ 1399733 w 7444933"/>
              <a:gd name="connsiteY208" fmla="*/ 4397766 h 5743966"/>
              <a:gd name="connsiteX209" fmla="*/ 1361633 w 7444933"/>
              <a:gd name="connsiteY209" fmla="*/ 4385066 h 5743966"/>
              <a:gd name="connsiteX210" fmla="*/ 1069533 w 7444933"/>
              <a:gd name="connsiteY210" fmla="*/ 4397766 h 5743966"/>
              <a:gd name="connsiteX211" fmla="*/ 942533 w 7444933"/>
              <a:gd name="connsiteY211" fmla="*/ 4448566 h 5743966"/>
              <a:gd name="connsiteX212" fmla="*/ 904433 w 7444933"/>
              <a:gd name="connsiteY212" fmla="*/ 4473966 h 5743966"/>
              <a:gd name="connsiteX213" fmla="*/ 802833 w 7444933"/>
              <a:gd name="connsiteY213" fmla="*/ 4486666 h 5743966"/>
              <a:gd name="connsiteX214" fmla="*/ 752033 w 7444933"/>
              <a:gd name="connsiteY214" fmla="*/ 4499366 h 5743966"/>
              <a:gd name="connsiteX215" fmla="*/ 713933 w 7444933"/>
              <a:gd name="connsiteY215" fmla="*/ 4512066 h 5743966"/>
              <a:gd name="connsiteX216" fmla="*/ 561533 w 7444933"/>
              <a:gd name="connsiteY216" fmla="*/ 4524766 h 5743966"/>
              <a:gd name="connsiteX217" fmla="*/ 447233 w 7444933"/>
              <a:gd name="connsiteY217" fmla="*/ 4537466 h 5743966"/>
              <a:gd name="connsiteX218" fmla="*/ 586933 w 7444933"/>
              <a:gd name="connsiteY218" fmla="*/ 4562866 h 5743966"/>
              <a:gd name="connsiteX219" fmla="*/ 1006033 w 7444933"/>
              <a:gd name="connsiteY219" fmla="*/ 4575566 h 5743966"/>
              <a:gd name="connsiteX220" fmla="*/ 1007187 w 7444933"/>
              <a:gd name="connsiteY220" fmla="*/ 4542084 h 5743966"/>
              <a:gd name="connsiteX221" fmla="*/ 1091469 w 7444933"/>
              <a:gd name="connsiteY221" fmla="*/ 4539775 h 5743966"/>
              <a:gd name="connsiteX222" fmla="*/ 1206924 w 7444933"/>
              <a:gd name="connsiteY222" fmla="*/ 4574412 h 5743966"/>
              <a:gd name="connsiteX223" fmla="*/ 1298133 w 7444933"/>
              <a:gd name="connsiteY223" fmla="*/ 4626366 h 5743966"/>
              <a:gd name="connsiteX224" fmla="*/ 1348933 w 7444933"/>
              <a:gd name="connsiteY224" fmla="*/ 4613666 h 5743966"/>
              <a:gd name="connsiteX225" fmla="*/ 1437833 w 7444933"/>
              <a:gd name="connsiteY225" fmla="*/ 4626366 h 5743966"/>
              <a:gd name="connsiteX226" fmla="*/ 1412433 w 7444933"/>
              <a:gd name="connsiteY226" fmla="*/ 4664466 h 5743966"/>
              <a:gd name="connsiteX227" fmla="*/ 1374333 w 7444933"/>
              <a:gd name="connsiteY227" fmla="*/ 4689866 h 5743966"/>
              <a:gd name="connsiteX228" fmla="*/ 1247333 w 7444933"/>
              <a:gd name="connsiteY228" fmla="*/ 4766066 h 5743966"/>
              <a:gd name="connsiteX229" fmla="*/ 1183833 w 7444933"/>
              <a:gd name="connsiteY229" fmla="*/ 4842266 h 5743966"/>
              <a:gd name="connsiteX230" fmla="*/ 1145733 w 7444933"/>
              <a:gd name="connsiteY230" fmla="*/ 4880366 h 5743966"/>
              <a:gd name="connsiteX231" fmla="*/ 1094933 w 7444933"/>
              <a:gd name="connsiteY231" fmla="*/ 4969266 h 5743966"/>
              <a:gd name="connsiteX232" fmla="*/ 1056833 w 7444933"/>
              <a:gd name="connsiteY232" fmla="*/ 5045466 h 5743966"/>
              <a:gd name="connsiteX233" fmla="*/ 1069533 w 7444933"/>
              <a:gd name="connsiteY233" fmla="*/ 5096266 h 5743966"/>
              <a:gd name="connsiteX234" fmla="*/ 1102871 w 7444933"/>
              <a:gd name="connsiteY234" fmla="*/ 5039116 h 5743966"/>
              <a:gd name="connsiteX235" fmla="*/ 1145733 w 7444933"/>
              <a:gd name="connsiteY235" fmla="*/ 4983554 h 5743966"/>
              <a:gd name="connsiteX236" fmla="*/ 1198121 w 7444933"/>
              <a:gd name="connsiteY236" fmla="*/ 4932753 h 5743966"/>
              <a:gd name="connsiteX237" fmla="*/ 1245746 w 7444933"/>
              <a:gd name="connsiteY237" fmla="*/ 4905766 h 5743966"/>
              <a:gd name="connsiteX238" fmla="*/ 1298133 w 7444933"/>
              <a:gd name="connsiteY238" fmla="*/ 4837504 h 5743966"/>
              <a:gd name="connsiteX239" fmla="*/ 1379096 w 7444933"/>
              <a:gd name="connsiteY239" fmla="*/ 4812104 h 5743966"/>
              <a:gd name="connsiteX240" fmla="*/ 1433070 w 7444933"/>
              <a:gd name="connsiteY240" fmla="*/ 4785116 h 5743966"/>
              <a:gd name="connsiteX241" fmla="*/ 1480696 w 7444933"/>
              <a:gd name="connsiteY241" fmla="*/ 4762891 h 5743966"/>
              <a:gd name="connsiteX242" fmla="*/ 1528320 w 7444933"/>
              <a:gd name="connsiteY242" fmla="*/ 4727966 h 5743966"/>
              <a:gd name="connsiteX243" fmla="*/ 1552133 w 7444933"/>
              <a:gd name="connsiteY243" fmla="*/ 4740666 h 5743966"/>
              <a:gd name="connsiteX244" fmla="*/ 1590233 w 7444933"/>
              <a:gd name="connsiteY244" fmla="*/ 4727966 h 5743966"/>
              <a:gd name="connsiteX245" fmla="*/ 1628333 w 7444933"/>
              <a:gd name="connsiteY245" fmla="*/ 4689866 h 5743966"/>
              <a:gd name="connsiteX246" fmla="*/ 1717233 w 7444933"/>
              <a:gd name="connsiteY246" fmla="*/ 4651766 h 5743966"/>
              <a:gd name="connsiteX247" fmla="*/ 1755333 w 7444933"/>
              <a:gd name="connsiteY247" fmla="*/ 4613666 h 5743966"/>
              <a:gd name="connsiteX248" fmla="*/ 1780733 w 7444933"/>
              <a:gd name="connsiteY248" fmla="*/ 4575566 h 5743966"/>
              <a:gd name="connsiteX249" fmla="*/ 1818833 w 7444933"/>
              <a:gd name="connsiteY249" fmla="*/ 4562866 h 5743966"/>
              <a:gd name="connsiteX250" fmla="*/ 1882333 w 7444933"/>
              <a:gd name="connsiteY250" fmla="*/ 4486666 h 5743966"/>
              <a:gd name="connsiteX251" fmla="*/ 1945833 w 7444933"/>
              <a:gd name="connsiteY251" fmla="*/ 4410466 h 5743966"/>
              <a:gd name="connsiteX252" fmla="*/ 1983933 w 7444933"/>
              <a:gd name="connsiteY252" fmla="*/ 4334266 h 5743966"/>
              <a:gd name="connsiteX253" fmla="*/ 2022033 w 7444933"/>
              <a:gd name="connsiteY253" fmla="*/ 4308866 h 5743966"/>
              <a:gd name="connsiteX254" fmla="*/ 2060133 w 7444933"/>
              <a:gd name="connsiteY254" fmla="*/ 4270766 h 5743966"/>
              <a:gd name="connsiteX255" fmla="*/ 2098233 w 7444933"/>
              <a:gd name="connsiteY255" fmla="*/ 4194566 h 5743966"/>
              <a:gd name="connsiteX256" fmla="*/ 2110933 w 7444933"/>
              <a:gd name="connsiteY256" fmla="*/ 4156466 h 5743966"/>
              <a:gd name="connsiteX257" fmla="*/ 2136333 w 7444933"/>
              <a:gd name="connsiteY257" fmla="*/ 4118366 h 5743966"/>
              <a:gd name="connsiteX258" fmla="*/ 2149033 w 7444933"/>
              <a:gd name="connsiteY258" fmla="*/ 4080266 h 5743966"/>
              <a:gd name="connsiteX259" fmla="*/ 2174433 w 7444933"/>
              <a:gd name="connsiteY259" fmla="*/ 4042166 h 5743966"/>
              <a:gd name="connsiteX260" fmla="*/ 2199833 w 7444933"/>
              <a:gd name="connsiteY260" fmla="*/ 3953266 h 5743966"/>
              <a:gd name="connsiteX261" fmla="*/ 2263333 w 7444933"/>
              <a:gd name="connsiteY261" fmla="*/ 3864366 h 5743966"/>
              <a:gd name="connsiteX262" fmla="*/ 2288733 w 7444933"/>
              <a:gd name="connsiteY262" fmla="*/ 3826266 h 5743966"/>
              <a:gd name="connsiteX263" fmla="*/ 2326833 w 7444933"/>
              <a:gd name="connsiteY263" fmla="*/ 3800866 h 5743966"/>
              <a:gd name="connsiteX264" fmla="*/ 2364933 w 7444933"/>
              <a:gd name="connsiteY264" fmla="*/ 3762766 h 5743966"/>
              <a:gd name="connsiteX265" fmla="*/ 2403033 w 7444933"/>
              <a:gd name="connsiteY265" fmla="*/ 3750066 h 5743966"/>
              <a:gd name="connsiteX266" fmla="*/ 2441133 w 7444933"/>
              <a:gd name="connsiteY266" fmla="*/ 3724666 h 5743966"/>
              <a:gd name="connsiteX267" fmla="*/ 2479233 w 7444933"/>
              <a:gd name="connsiteY267" fmla="*/ 3711966 h 5743966"/>
              <a:gd name="connsiteX268" fmla="*/ 2517333 w 7444933"/>
              <a:gd name="connsiteY268" fmla="*/ 3686566 h 5743966"/>
              <a:gd name="connsiteX269" fmla="*/ 2593533 w 7444933"/>
              <a:gd name="connsiteY269" fmla="*/ 3661166 h 5743966"/>
              <a:gd name="connsiteX270" fmla="*/ 2631633 w 7444933"/>
              <a:gd name="connsiteY270" fmla="*/ 3648466 h 5743966"/>
              <a:gd name="connsiteX271" fmla="*/ 2923733 w 7444933"/>
              <a:gd name="connsiteY271" fmla="*/ 3661166 h 5743966"/>
              <a:gd name="connsiteX272" fmla="*/ 2974533 w 7444933"/>
              <a:gd name="connsiteY272" fmla="*/ 3699266 h 5743966"/>
              <a:gd name="connsiteX273" fmla="*/ 3050733 w 7444933"/>
              <a:gd name="connsiteY273" fmla="*/ 3750066 h 5743966"/>
              <a:gd name="connsiteX274" fmla="*/ 3088833 w 7444933"/>
              <a:gd name="connsiteY274" fmla="*/ 3788166 h 5743966"/>
              <a:gd name="connsiteX275" fmla="*/ 3139633 w 7444933"/>
              <a:gd name="connsiteY275" fmla="*/ 3800866 h 5743966"/>
              <a:gd name="connsiteX276" fmla="*/ 3190433 w 7444933"/>
              <a:gd name="connsiteY276" fmla="*/ 3838966 h 5743966"/>
              <a:gd name="connsiteX277" fmla="*/ 3228533 w 7444933"/>
              <a:gd name="connsiteY277" fmla="*/ 3851666 h 5743966"/>
              <a:gd name="connsiteX278" fmla="*/ 3266633 w 7444933"/>
              <a:gd name="connsiteY278" fmla="*/ 3877066 h 5743966"/>
              <a:gd name="connsiteX279" fmla="*/ 3292033 w 7444933"/>
              <a:gd name="connsiteY279" fmla="*/ 3915166 h 5743966"/>
              <a:gd name="connsiteX280" fmla="*/ 3330133 w 7444933"/>
              <a:gd name="connsiteY280" fmla="*/ 3965966 h 5743966"/>
              <a:gd name="connsiteX281" fmla="*/ 3342833 w 7444933"/>
              <a:gd name="connsiteY281" fmla="*/ 4016766 h 5743966"/>
              <a:gd name="connsiteX282" fmla="*/ 3355533 w 7444933"/>
              <a:gd name="connsiteY282" fmla="*/ 4054866 h 5743966"/>
              <a:gd name="connsiteX283" fmla="*/ 3380933 w 7444933"/>
              <a:gd name="connsiteY283" fmla="*/ 4105666 h 5743966"/>
              <a:gd name="connsiteX284" fmla="*/ 3406333 w 7444933"/>
              <a:gd name="connsiteY284" fmla="*/ 4143766 h 5743966"/>
              <a:gd name="connsiteX285" fmla="*/ 3431733 w 7444933"/>
              <a:gd name="connsiteY285" fmla="*/ 4219966 h 5743966"/>
              <a:gd name="connsiteX286" fmla="*/ 3457133 w 7444933"/>
              <a:gd name="connsiteY286" fmla="*/ 4296166 h 5743966"/>
              <a:gd name="connsiteX287" fmla="*/ 3469833 w 7444933"/>
              <a:gd name="connsiteY287" fmla="*/ 4334266 h 5743966"/>
              <a:gd name="connsiteX288" fmla="*/ 3482533 w 7444933"/>
              <a:gd name="connsiteY288" fmla="*/ 4410466 h 5743966"/>
              <a:gd name="connsiteX289" fmla="*/ 3571433 w 7444933"/>
              <a:gd name="connsiteY289" fmla="*/ 4524766 h 5743966"/>
              <a:gd name="connsiteX290" fmla="*/ 3685733 w 7444933"/>
              <a:gd name="connsiteY290" fmla="*/ 4550166 h 5743966"/>
              <a:gd name="connsiteX291" fmla="*/ 3698433 w 7444933"/>
              <a:gd name="connsiteY291" fmla="*/ 4588266 h 5743966"/>
              <a:gd name="connsiteX292" fmla="*/ 3685733 w 7444933"/>
              <a:gd name="connsiteY292" fmla="*/ 4677166 h 5743966"/>
              <a:gd name="connsiteX293" fmla="*/ 3622233 w 7444933"/>
              <a:gd name="connsiteY293" fmla="*/ 4791466 h 5743966"/>
              <a:gd name="connsiteX294" fmla="*/ 3584133 w 7444933"/>
              <a:gd name="connsiteY294" fmla="*/ 4829566 h 5743966"/>
              <a:gd name="connsiteX295" fmla="*/ 3546033 w 7444933"/>
              <a:gd name="connsiteY295" fmla="*/ 4842266 h 5743966"/>
              <a:gd name="connsiteX296" fmla="*/ 3469833 w 7444933"/>
              <a:gd name="connsiteY296" fmla="*/ 4893066 h 5743966"/>
              <a:gd name="connsiteX297" fmla="*/ 3368233 w 7444933"/>
              <a:gd name="connsiteY297" fmla="*/ 4918466 h 5743966"/>
              <a:gd name="connsiteX298" fmla="*/ 3253933 w 7444933"/>
              <a:gd name="connsiteY298" fmla="*/ 4969266 h 5743966"/>
              <a:gd name="connsiteX299" fmla="*/ 3335905 w 7444933"/>
              <a:gd name="connsiteY299" fmla="*/ 5009675 h 5743966"/>
              <a:gd name="connsiteX300" fmla="*/ 3312815 w 7444933"/>
              <a:gd name="connsiteY300" fmla="*/ 5039693 h 5743966"/>
              <a:gd name="connsiteX301" fmla="*/ 3307331 w 7444933"/>
              <a:gd name="connsiteY301" fmla="*/ 5101028 h 5743966"/>
              <a:gd name="connsiteX302" fmla="*/ 3285683 w 7444933"/>
              <a:gd name="connsiteY302" fmla="*/ 5176940 h 5743966"/>
              <a:gd name="connsiteX303" fmla="*/ 3227522 w 7444933"/>
              <a:gd name="connsiteY303" fmla="*/ 5242316 h 5743966"/>
              <a:gd name="connsiteX304" fmla="*/ 3192020 w 7444933"/>
              <a:gd name="connsiteY304" fmla="*/ 5364553 h 5743966"/>
              <a:gd name="connsiteX305" fmla="*/ 3195196 w 7444933"/>
              <a:gd name="connsiteY305" fmla="*/ 5407416 h 5743966"/>
              <a:gd name="connsiteX306" fmla="*/ 3177733 w 7444933"/>
              <a:gd name="connsiteY306" fmla="*/ 5464566 h 5743966"/>
              <a:gd name="connsiteX307" fmla="*/ 3177733 w 7444933"/>
              <a:gd name="connsiteY307" fmla="*/ 5591566 h 5743966"/>
              <a:gd name="connsiteX308" fmla="*/ 3190433 w 7444933"/>
              <a:gd name="connsiteY308" fmla="*/ 5528066 h 5743966"/>
              <a:gd name="connsiteX309" fmla="*/ 3215833 w 7444933"/>
              <a:gd name="connsiteY309" fmla="*/ 5451866 h 5743966"/>
              <a:gd name="connsiteX310" fmla="*/ 3241233 w 7444933"/>
              <a:gd name="connsiteY310" fmla="*/ 5362966 h 5743966"/>
              <a:gd name="connsiteX311" fmla="*/ 3304733 w 7444933"/>
              <a:gd name="connsiteY311" fmla="*/ 5286766 h 5743966"/>
              <a:gd name="connsiteX312" fmla="*/ 3342833 w 7444933"/>
              <a:gd name="connsiteY312" fmla="*/ 5235966 h 5743966"/>
              <a:gd name="connsiteX313" fmla="*/ 3368233 w 7444933"/>
              <a:gd name="connsiteY313" fmla="*/ 5185166 h 5743966"/>
              <a:gd name="connsiteX314" fmla="*/ 3444433 w 7444933"/>
              <a:gd name="connsiteY314" fmla="*/ 5134366 h 5743966"/>
              <a:gd name="connsiteX315" fmla="*/ 3482533 w 7444933"/>
              <a:gd name="connsiteY315" fmla="*/ 5096266 h 5743966"/>
              <a:gd name="connsiteX316" fmla="*/ 3507933 w 7444933"/>
              <a:gd name="connsiteY316" fmla="*/ 5058166 h 5743966"/>
              <a:gd name="connsiteX317" fmla="*/ 3546033 w 7444933"/>
              <a:gd name="connsiteY317" fmla="*/ 5045466 h 5743966"/>
              <a:gd name="connsiteX318" fmla="*/ 3584133 w 7444933"/>
              <a:gd name="connsiteY318" fmla="*/ 5020066 h 5743966"/>
              <a:gd name="connsiteX319" fmla="*/ 3647633 w 7444933"/>
              <a:gd name="connsiteY319" fmla="*/ 4969266 h 5743966"/>
              <a:gd name="connsiteX320" fmla="*/ 3723833 w 7444933"/>
              <a:gd name="connsiteY320" fmla="*/ 4893066 h 5743966"/>
              <a:gd name="connsiteX321" fmla="*/ 3736533 w 7444933"/>
              <a:gd name="connsiteY321" fmla="*/ 4854966 h 5743966"/>
              <a:gd name="connsiteX322" fmla="*/ 3800033 w 7444933"/>
              <a:gd name="connsiteY322" fmla="*/ 4766066 h 5743966"/>
              <a:gd name="connsiteX323" fmla="*/ 3838133 w 7444933"/>
              <a:gd name="connsiteY323" fmla="*/ 4689866 h 5743966"/>
              <a:gd name="connsiteX324" fmla="*/ 3863533 w 7444933"/>
              <a:gd name="connsiteY324" fmla="*/ 4600966 h 5743966"/>
              <a:gd name="connsiteX325" fmla="*/ 3876233 w 7444933"/>
              <a:gd name="connsiteY325" fmla="*/ 4562866 h 5743966"/>
              <a:gd name="connsiteX326" fmla="*/ 3850833 w 7444933"/>
              <a:gd name="connsiteY326" fmla="*/ 4359666 h 5743966"/>
              <a:gd name="connsiteX327" fmla="*/ 3825433 w 7444933"/>
              <a:gd name="connsiteY327" fmla="*/ 4308866 h 5743966"/>
              <a:gd name="connsiteX328" fmla="*/ 3800033 w 7444933"/>
              <a:gd name="connsiteY328" fmla="*/ 4270766 h 5743966"/>
              <a:gd name="connsiteX329" fmla="*/ 3749233 w 7444933"/>
              <a:gd name="connsiteY329" fmla="*/ 4232666 h 5743966"/>
              <a:gd name="connsiteX330" fmla="*/ 3673033 w 7444933"/>
              <a:gd name="connsiteY330" fmla="*/ 4181866 h 5743966"/>
              <a:gd name="connsiteX331" fmla="*/ 3647633 w 7444933"/>
              <a:gd name="connsiteY331" fmla="*/ 4143766 h 5743966"/>
              <a:gd name="connsiteX332" fmla="*/ 3622233 w 7444933"/>
              <a:gd name="connsiteY332" fmla="*/ 4042166 h 5743966"/>
              <a:gd name="connsiteX333" fmla="*/ 3647633 w 7444933"/>
              <a:gd name="connsiteY333" fmla="*/ 3851666 h 5743966"/>
              <a:gd name="connsiteX334" fmla="*/ 3673033 w 7444933"/>
              <a:gd name="connsiteY334" fmla="*/ 3750066 h 5743966"/>
              <a:gd name="connsiteX335" fmla="*/ 3698433 w 7444933"/>
              <a:gd name="connsiteY335" fmla="*/ 3711966 h 5743966"/>
              <a:gd name="connsiteX336" fmla="*/ 3711133 w 7444933"/>
              <a:gd name="connsiteY336" fmla="*/ 3673866 h 5743966"/>
              <a:gd name="connsiteX337" fmla="*/ 3749233 w 7444933"/>
              <a:gd name="connsiteY337" fmla="*/ 3635766 h 5743966"/>
              <a:gd name="connsiteX338" fmla="*/ 3774633 w 7444933"/>
              <a:gd name="connsiteY338" fmla="*/ 3597666 h 5743966"/>
              <a:gd name="connsiteX339" fmla="*/ 3812733 w 7444933"/>
              <a:gd name="connsiteY339" fmla="*/ 3584966 h 5743966"/>
              <a:gd name="connsiteX340" fmla="*/ 3850833 w 7444933"/>
              <a:gd name="connsiteY340" fmla="*/ 3559566 h 5743966"/>
              <a:gd name="connsiteX341" fmla="*/ 3888933 w 7444933"/>
              <a:gd name="connsiteY341" fmla="*/ 3546866 h 5743966"/>
              <a:gd name="connsiteX342" fmla="*/ 4041333 w 7444933"/>
              <a:gd name="connsiteY342" fmla="*/ 3521466 h 5743966"/>
              <a:gd name="connsiteX343" fmla="*/ 4168333 w 7444933"/>
              <a:gd name="connsiteY343" fmla="*/ 3496066 h 5743966"/>
              <a:gd name="connsiteX344" fmla="*/ 4371533 w 7444933"/>
              <a:gd name="connsiteY344" fmla="*/ 3483366 h 5743966"/>
              <a:gd name="connsiteX345" fmla="*/ 4892233 w 7444933"/>
              <a:gd name="connsiteY345" fmla="*/ 3496066 h 5743966"/>
              <a:gd name="connsiteX346" fmla="*/ 4943033 w 7444933"/>
              <a:gd name="connsiteY346" fmla="*/ 3508766 h 5743966"/>
              <a:gd name="connsiteX347" fmla="*/ 4981133 w 7444933"/>
              <a:gd name="connsiteY347" fmla="*/ 3534166 h 5743966"/>
              <a:gd name="connsiteX348" fmla="*/ 5070033 w 7444933"/>
              <a:gd name="connsiteY348" fmla="*/ 3559566 h 5743966"/>
              <a:gd name="connsiteX349" fmla="*/ 5146233 w 7444933"/>
              <a:gd name="connsiteY349" fmla="*/ 3610366 h 5743966"/>
              <a:gd name="connsiteX350" fmla="*/ 5222433 w 7444933"/>
              <a:gd name="connsiteY350" fmla="*/ 3661166 h 5743966"/>
              <a:gd name="connsiteX351" fmla="*/ 5260533 w 7444933"/>
              <a:gd name="connsiteY351" fmla="*/ 3686566 h 5743966"/>
              <a:gd name="connsiteX352" fmla="*/ 5324033 w 7444933"/>
              <a:gd name="connsiteY352" fmla="*/ 3750066 h 5743966"/>
              <a:gd name="connsiteX353" fmla="*/ 5387533 w 7444933"/>
              <a:gd name="connsiteY353" fmla="*/ 3838966 h 5743966"/>
              <a:gd name="connsiteX354" fmla="*/ 5412933 w 7444933"/>
              <a:gd name="connsiteY354" fmla="*/ 3927866 h 5743966"/>
              <a:gd name="connsiteX355" fmla="*/ 5463733 w 7444933"/>
              <a:gd name="connsiteY355" fmla="*/ 4042166 h 5743966"/>
              <a:gd name="connsiteX356" fmla="*/ 5476433 w 7444933"/>
              <a:gd name="connsiteY356" fmla="*/ 4131066 h 5743966"/>
              <a:gd name="connsiteX357" fmla="*/ 5489133 w 7444933"/>
              <a:gd name="connsiteY357" fmla="*/ 4181866 h 5743966"/>
              <a:gd name="connsiteX358" fmla="*/ 5501833 w 7444933"/>
              <a:gd name="connsiteY358" fmla="*/ 4258066 h 5743966"/>
              <a:gd name="connsiteX359" fmla="*/ 5489133 w 7444933"/>
              <a:gd name="connsiteY359" fmla="*/ 4651766 h 5743966"/>
              <a:gd name="connsiteX360" fmla="*/ 5476433 w 7444933"/>
              <a:gd name="connsiteY360" fmla="*/ 4715266 h 5743966"/>
              <a:gd name="connsiteX361" fmla="*/ 5451033 w 7444933"/>
              <a:gd name="connsiteY361" fmla="*/ 4969266 h 5743966"/>
              <a:gd name="connsiteX362" fmla="*/ 5425633 w 7444933"/>
              <a:gd name="connsiteY362" fmla="*/ 5007366 h 5743966"/>
              <a:gd name="connsiteX363" fmla="*/ 5412933 w 7444933"/>
              <a:gd name="connsiteY363" fmla="*/ 5058166 h 5743966"/>
              <a:gd name="connsiteX364" fmla="*/ 5336733 w 7444933"/>
              <a:gd name="connsiteY364" fmla="*/ 5108966 h 5743966"/>
              <a:gd name="connsiteX365" fmla="*/ 5247833 w 7444933"/>
              <a:gd name="connsiteY365" fmla="*/ 5147066 h 5743966"/>
              <a:gd name="connsiteX366" fmla="*/ 5222433 w 7444933"/>
              <a:gd name="connsiteY366" fmla="*/ 5185166 h 5743966"/>
              <a:gd name="connsiteX367" fmla="*/ 5158933 w 7444933"/>
              <a:gd name="connsiteY367" fmla="*/ 5261366 h 5743966"/>
              <a:gd name="connsiteX368" fmla="*/ 5146233 w 7444933"/>
              <a:gd name="connsiteY368" fmla="*/ 5299466 h 5743966"/>
              <a:gd name="connsiteX369" fmla="*/ 5120833 w 7444933"/>
              <a:gd name="connsiteY369" fmla="*/ 5426466 h 5743966"/>
              <a:gd name="connsiteX370" fmla="*/ 5108133 w 7444933"/>
              <a:gd name="connsiteY370" fmla="*/ 5502666 h 5743966"/>
              <a:gd name="connsiteX371" fmla="*/ 5082733 w 7444933"/>
              <a:gd name="connsiteY371" fmla="*/ 5540766 h 5743966"/>
              <a:gd name="connsiteX372" fmla="*/ 5006533 w 7444933"/>
              <a:gd name="connsiteY372" fmla="*/ 5566166 h 5743966"/>
              <a:gd name="connsiteX373" fmla="*/ 4993833 w 7444933"/>
              <a:gd name="connsiteY373" fmla="*/ 5743966 h 5743966"/>
              <a:gd name="connsiteX374" fmla="*/ 5031933 w 7444933"/>
              <a:gd name="connsiteY374" fmla="*/ 5655066 h 5743966"/>
              <a:gd name="connsiteX375" fmla="*/ 5057333 w 7444933"/>
              <a:gd name="connsiteY375" fmla="*/ 5604266 h 5743966"/>
              <a:gd name="connsiteX376" fmla="*/ 5095433 w 7444933"/>
              <a:gd name="connsiteY376" fmla="*/ 5566166 h 5743966"/>
              <a:gd name="connsiteX377" fmla="*/ 5184333 w 7444933"/>
              <a:gd name="connsiteY377" fmla="*/ 5439166 h 5743966"/>
              <a:gd name="connsiteX378" fmla="*/ 5298633 w 7444933"/>
              <a:gd name="connsiteY378" fmla="*/ 5324866 h 5743966"/>
              <a:gd name="connsiteX379" fmla="*/ 5336733 w 7444933"/>
              <a:gd name="connsiteY379" fmla="*/ 5286766 h 5743966"/>
              <a:gd name="connsiteX380" fmla="*/ 5362133 w 7444933"/>
              <a:gd name="connsiteY380" fmla="*/ 5248666 h 5743966"/>
              <a:gd name="connsiteX381" fmla="*/ 5438333 w 7444933"/>
              <a:gd name="connsiteY381" fmla="*/ 5197866 h 5743966"/>
              <a:gd name="connsiteX382" fmla="*/ 5476433 w 7444933"/>
              <a:gd name="connsiteY382" fmla="*/ 5159766 h 5743966"/>
              <a:gd name="connsiteX383" fmla="*/ 5527233 w 7444933"/>
              <a:gd name="connsiteY383" fmla="*/ 5083566 h 5743966"/>
              <a:gd name="connsiteX384" fmla="*/ 5603433 w 7444933"/>
              <a:gd name="connsiteY384" fmla="*/ 5007366 h 5743966"/>
              <a:gd name="connsiteX385" fmla="*/ 5616133 w 7444933"/>
              <a:gd name="connsiteY385" fmla="*/ 4969266 h 5743966"/>
              <a:gd name="connsiteX386" fmla="*/ 5624071 w 7444933"/>
              <a:gd name="connsiteY386" fmla="*/ 4888304 h 5743966"/>
              <a:gd name="connsiteX387" fmla="*/ 5638358 w 7444933"/>
              <a:gd name="connsiteY387" fmla="*/ 4786703 h 5743966"/>
              <a:gd name="connsiteX388" fmla="*/ 5658995 w 7444933"/>
              <a:gd name="connsiteY388" fmla="*/ 4700978 h 5743966"/>
              <a:gd name="connsiteX389" fmla="*/ 5676458 w 7444933"/>
              <a:gd name="connsiteY389" fmla="*/ 4567629 h 5743966"/>
              <a:gd name="connsiteX390" fmla="*/ 5687570 w 7444933"/>
              <a:gd name="connsiteY390" fmla="*/ 4253303 h 5743966"/>
              <a:gd name="connsiteX391" fmla="*/ 5646296 w 7444933"/>
              <a:gd name="connsiteY391" fmla="*/ 4153291 h 5743966"/>
              <a:gd name="connsiteX392" fmla="*/ 5628833 w 7444933"/>
              <a:gd name="connsiteY392" fmla="*/ 4067566 h 5743966"/>
              <a:gd name="connsiteX393" fmla="*/ 5616133 w 7444933"/>
              <a:gd name="connsiteY393" fmla="*/ 3978666 h 5743966"/>
              <a:gd name="connsiteX394" fmla="*/ 5578033 w 7444933"/>
              <a:gd name="connsiteY394" fmla="*/ 3965966 h 5743966"/>
              <a:gd name="connsiteX395" fmla="*/ 5539933 w 7444933"/>
              <a:gd name="connsiteY395" fmla="*/ 3851666 h 5743966"/>
              <a:gd name="connsiteX396" fmla="*/ 5527233 w 7444933"/>
              <a:gd name="connsiteY396" fmla="*/ 3813566 h 5743966"/>
              <a:gd name="connsiteX397" fmla="*/ 5514533 w 7444933"/>
              <a:gd name="connsiteY397" fmla="*/ 3762766 h 5743966"/>
              <a:gd name="connsiteX398" fmla="*/ 5501833 w 7444933"/>
              <a:gd name="connsiteY398" fmla="*/ 3699266 h 5743966"/>
              <a:gd name="connsiteX399" fmla="*/ 5438333 w 7444933"/>
              <a:gd name="connsiteY399" fmla="*/ 3635766 h 5743966"/>
              <a:gd name="connsiteX400" fmla="*/ 5362133 w 7444933"/>
              <a:gd name="connsiteY400" fmla="*/ 3584966 h 5743966"/>
              <a:gd name="connsiteX401" fmla="*/ 5324033 w 7444933"/>
              <a:gd name="connsiteY401" fmla="*/ 3546866 h 5743966"/>
              <a:gd name="connsiteX402" fmla="*/ 5285933 w 7444933"/>
              <a:gd name="connsiteY402" fmla="*/ 3521466 h 5743966"/>
              <a:gd name="connsiteX403" fmla="*/ 5349433 w 7444933"/>
              <a:gd name="connsiteY403" fmla="*/ 3457966 h 5743966"/>
              <a:gd name="connsiteX404" fmla="*/ 5501833 w 7444933"/>
              <a:gd name="connsiteY404" fmla="*/ 3445266 h 5743966"/>
              <a:gd name="connsiteX405" fmla="*/ 5628833 w 7444933"/>
              <a:gd name="connsiteY405" fmla="*/ 3419866 h 5743966"/>
              <a:gd name="connsiteX406" fmla="*/ 5908233 w 7444933"/>
              <a:gd name="connsiteY406" fmla="*/ 3394466 h 5743966"/>
              <a:gd name="connsiteX407" fmla="*/ 6086033 w 7444933"/>
              <a:gd name="connsiteY407" fmla="*/ 3407166 h 5743966"/>
              <a:gd name="connsiteX408" fmla="*/ 6200333 w 7444933"/>
              <a:gd name="connsiteY408" fmla="*/ 3457966 h 5743966"/>
              <a:gd name="connsiteX409" fmla="*/ 6251133 w 7444933"/>
              <a:gd name="connsiteY409" fmla="*/ 3483366 h 5743966"/>
              <a:gd name="connsiteX410" fmla="*/ 6276533 w 7444933"/>
              <a:gd name="connsiteY410" fmla="*/ 3521466 h 5743966"/>
              <a:gd name="connsiteX411" fmla="*/ 6314633 w 7444933"/>
              <a:gd name="connsiteY411" fmla="*/ 3534166 h 5743966"/>
              <a:gd name="connsiteX412" fmla="*/ 6340033 w 7444933"/>
              <a:gd name="connsiteY412" fmla="*/ 4232666 h 5743966"/>
              <a:gd name="connsiteX413" fmla="*/ 6340033 w 7444933"/>
              <a:gd name="connsiteY413" fmla="*/ 4232666 h 5743966"/>
              <a:gd name="connsiteX414" fmla="*/ 6365433 w 7444933"/>
              <a:gd name="connsiteY414" fmla="*/ 4385066 h 5743966"/>
              <a:gd name="connsiteX415" fmla="*/ 6378133 w 7444933"/>
              <a:gd name="connsiteY415" fmla="*/ 4435866 h 5743966"/>
              <a:gd name="connsiteX416" fmla="*/ 6403533 w 7444933"/>
              <a:gd name="connsiteY416" fmla="*/ 4575566 h 5743966"/>
              <a:gd name="connsiteX417" fmla="*/ 6428933 w 7444933"/>
              <a:gd name="connsiteY417" fmla="*/ 4664466 h 5743966"/>
              <a:gd name="connsiteX418" fmla="*/ 6454333 w 7444933"/>
              <a:gd name="connsiteY418" fmla="*/ 4702566 h 5743966"/>
              <a:gd name="connsiteX419" fmla="*/ 6467033 w 7444933"/>
              <a:gd name="connsiteY419" fmla="*/ 4740666 h 5743966"/>
              <a:gd name="connsiteX420" fmla="*/ 6441633 w 7444933"/>
              <a:gd name="connsiteY420" fmla="*/ 4626366 h 5743966"/>
              <a:gd name="connsiteX421" fmla="*/ 6428933 w 7444933"/>
              <a:gd name="connsiteY421" fmla="*/ 4448566 h 5743966"/>
              <a:gd name="connsiteX422" fmla="*/ 6403533 w 7444933"/>
              <a:gd name="connsiteY422" fmla="*/ 4334266 h 5743966"/>
              <a:gd name="connsiteX423" fmla="*/ 6378133 w 7444933"/>
              <a:gd name="connsiteY423" fmla="*/ 4194566 h 5743966"/>
              <a:gd name="connsiteX424" fmla="*/ 6390833 w 7444933"/>
              <a:gd name="connsiteY424" fmla="*/ 3750066 h 5743966"/>
              <a:gd name="connsiteX425" fmla="*/ 6416233 w 7444933"/>
              <a:gd name="connsiteY425" fmla="*/ 3711966 h 5743966"/>
              <a:gd name="connsiteX426" fmla="*/ 6492433 w 7444933"/>
              <a:gd name="connsiteY426" fmla="*/ 3635766 h 5743966"/>
              <a:gd name="connsiteX427" fmla="*/ 6581333 w 7444933"/>
              <a:gd name="connsiteY427" fmla="*/ 3546866 h 5743966"/>
              <a:gd name="connsiteX428" fmla="*/ 6619433 w 7444933"/>
              <a:gd name="connsiteY428" fmla="*/ 3521466 h 5743966"/>
              <a:gd name="connsiteX429" fmla="*/ 7241733 w 7444933"/>
              <a:gd name="connsiteY429" fmla="*/ 3508766 h 5743966"/>
              <a:gd name="connsiteX430" fmla="*/ 7381433 w 7444933"/>
              <a:gd name="connsiteY430" fmla="*/ 3496066 h 5743966"/>
              <a:gd name="connsiteX431" fmla="*/ 7419533 w 7444933"/>
              <a:gd name="connsiteY431" fmla="*/ 3483366 h 5743966"/>
              <a:gd name="connsiteX432" fmla="*/ 7444933 w 7444933"/>
              <a:gd name="connsiteY432" fmla="*/ 3445266 h 5743966"/>
              <a:gd name="connsiteX433" fmla="*/ 7152833 w 7444933"/>
              <a:gd name="connsiteY433" fmla="*/ 3419866 h 5743966"/>
              <a:gd name="connsiteX434" fmla="*/ 7114733 w 7444933"/>
              <a:gd name="connsiteY434" fmla="*/ 3407166 h 5743966"/>
              <a:gd name="connsiteX435" fmla="*/ 7013133 w 7444933"/>
              <a:gd name="connsiteY435" fmla="*/ 3381766 h 5743966"/>
              <a:gd name="connsiteX436" fmla="*/ 6873433 w 7444933"/>
              <a:gd name="connsiteY436" fmla="*/ 3343666 h 5743966"/>
              <a:gd name="connsiteX437" fmla="*/ 6779771 w 7444933"/>
              <a:gd name="connsiteY437" fmla="*/ 3351603 h 5743966"/>
              <a:gd name="connsiteX438" fmla="*/ 6552758 w 7444933"/>
              <a:gd name="connsiteY438" fmla="*/ 3386528 h 5743966"/>
              <a:gd name="connsiteX439" fmla="*/ 6384483 w 7444933"/>
              <a:gd name="connsiteY439" fmla="*/ 3402404 h 5743966"/>
              <a:gd name="connsiteX440" fmla="*/ 6073333 w 7444933"/>
              <a:gd name="connsiteY440" fmla="*/ 3292866 h 5743966"/>
              <a:gd name="connsiteX441" fmla="*/ 5933633 w 7444933"/>
              <a:gd name="connsiteY441" fmla="*/ 3254766 h 5743966"/>
              <a:gd name="connsiteX442" fmla="*/ 5882833 w 7444933"/>
              <a:gd name="connsiteY442" fmla="*/ 3242066 h 5743966"/>
              <a:gd name="connsiteX443" fmla="*/ 5844733 w 7444933"/>
              <a:gd name="connsiteY443" fmla="*/ 3229366 h 5743966"/>
              <a:gd name="connsiteX444" fmla="*/ 5412933 w 7444933"/>
              <a:gd name="connsiteY444" fmla="*/ 3216666 h 5743966"/>
              <a:gd name="connsiteX445" fmla="*/ 5298633 w 7444933"/>
              <a:gd name="connsiteY445" fmla="*/ 3191266 h 5743966"/>
              <a:gd name="connsiteX446" fmla="*/ 5222433 w 7444933"/>
              <a:gd name="connsiteY446" fmla="*/ 3165866 h 5743966"/>
              <a:gd name="connsiteX447" fmla="*/ 5184333 w 7444933"/>
              <a:gd name="connsiteY447" fmla="*/ 3153166 h 5743966"/>
              <a:gd name="connsiteX448" fmla="*/ 5146233 w 7444933"/>
              <a:gd name="connsiteY448" fmla="*/ 3140466 h 5743966"/>
              <a:gd name="connsiteX449" fmla="*/ 5108133 w 7444933"/>
              <a:gd name="connsiteY449" fmla="*/ 3115066 h 5743966"/>
              <a:gd name="connsiteX450" fmla="*/ 5070033 w 7444933"/>
              <a:gd name="connsiteY450" fmla="*/ 3102366 h 5743966"/>
              <a:gd name="connsiteX451" fmla="*/ 5019233 w 7444933"/>
              <a:gd name="connsiteY451" fmla="*/ 3076966 h 5743966"/>
              <a:gd name="connsiteX452" fmla="*/ 4981133 w 7444933"/>
              <a:gd name="connsiteY452" fmla="*/ 3051566 h 5743966"/>
              <a:gd name="connsiteX453" fmla="*/ 4943033 w 7444933"/>
              <a:gd name="connsiteY453" fmla="*/ 3038866 h 5743966"/>
              <a:gd name="connsiteX454" fmla="*/ 4866833 w 7444933"/>
              <a:gd name="connsiteY454" fmla="*/ 2988066 h 5743966"/>
              <a:gd name="connsiteX455" fmla="*/ 4828733 w 7444933"/>
              <a:gd name="connsiteY455" fmla="*/ 2962666 h 5743966"/>
              <a:gd name="connsiteX456" fmla="*/ 4701733 w 7444933"/>
              <a:gd name="connsiteY456" fmla="*/ 2924566 h 5743966"/>
              <a:gd name="connsiteX457" fmla="*/ 4663633 w 7444933"/>
              <a:gd name="connsiteY457" fmla="*/ 2911866 h 5743966"/>
              <a:gd name="connsiteX458" fmla="*/ 4574733 w 7444933"/>
              <a:gd name="connsiteY458" fmla="*/ 2899166 h 5743966"/>
              <a:gd name="connsiteX459" fmla="*/ 4549333 w 7444933"/>
              <a:gd name="connsiteY459" fmla="*/ 2797566 h 5743966"/>
              <a:gd name="connsiteX460" fmla="*/ 4468370 w 7444933"/>
              <a:gd name="connsiteY460" fmla="*/ 2676916 h 5743966"/>
              <a:gd name="connsiteX461" fmla="*/ 4485833 w 7444933"/>
              <a:gd name="connsiteY461" fmla="*/ 2549916 h 5743966"/>
              <a:gd name="connsiteX462" fmla="*/ 4412808 w 7444933"/>
              <a:gd name="connsiteY462" fmla="*/ 2461016 h 5743966"/>
              <a:gd name="connsiteX463" fmla="*/ 4346133 w 7444933"/>
              <a:gd name="connsiteY463" fmla="*/ 2365766 h 5743966"/>
              <a:gd name="connsiteX464" fmla="*/ 4290571 w 7444933"/>
              <a:gd name="connsiteY464" fmla="*/ 2222891 h 5743966"/>
              <a:gd name="connsiteX465" fmla="*/ 4319145 w 7444933"/>
              <a:gd name="connsiteY465" fmla="*/ 2100654 h 5743966"/>
              <a:gd name="connsiteX466" fmla="*/ 4430271 w 7444933"/>
              <a:gd name="connsiteY466" fmla="*/ 1953016 h 5743966"/>
              <a:gd name="connsiteX467" fmla="*/ 4514408 w 7444933"/>
              <a:gd name="connsiteY467" fmla="*/ 1867291 h 5743966"/>
              <a:gd name="connsiteX468" fmla="*/ 4587433 w 7444933"/>
              <a:gd name="connsiteY468" fmla="*/ 1806966 h 5743966"/>
              <a:gd name="connsiteX469" fmla="*/ 4625533 w 7444933"/>
              <a:gd name="connsiteY469" fmla="*/ 1768866 h 5743966"/>
              <a:gd name="connsiteX470" fmla="*/ 4663633 w 7444933"/>
              <a:gd name="connsiteY470" fmla="*/ 1756166 h 5743966"/>
              <a:gd name="connsiteX471" fmla="*/ 4714433 w 7444933"/>
              <a:gd name="connsiteY471" fmla="*/ 1730766 h 5743966"/>
              <a:gd name="connsiteX472" fmla="*/ 4841433 w 7444933"/>
              <a:gd name="connsiteY472" fmla="*/ 1641866 h 5743966"/>
              <a:gd name="connsiteX473" fmla="*/ 4930333 w 7444933"/>
              <a:gd name="connsiteY473" fmla="*/ 1603766 h 5743966"/>
              <a:gd name="connsiteX474" fmla="*/ 4993833 w 7444933"/>
              <a:gd name="connsiteY474" fmla="*/ 1578366 h 5743966"/>
              <a:gd name="connsiteX475" fmla="*/ 5057333 w 7444933"/>
              <a:gd name="connsiteY475" fmla="*/ 1565666 h 5743966"/>
              <a:gd name="connsiteX476" fmla="*/ 5108133 w 7444933"/>
              <a:gd name="connsiteY476" fmla="*/ 1552966 h 5743966"/>
              <a:gd name="connsiteX477" fmla="*/ 5146233 w 7444933"/>
              <a:gd name="connsiteY477" fmla="*/ 1527566 h 5743966"/>
              <a:gd name="connsiteX478" fmla="*/ 5349433 w 7444933"/>
              <a:gd name="connsiteY478" fmla="*/ 1502166 h 5743966"/>
              <a:gd name="connsiteX479" fmla="*/ 5552633 w 7444933"/>
              <a:gd name="connsiteY479" fmla="*/ 1502166 h 5743966"/>
              <a:gd name="connsiteX480" fmla="*/ 5590733 w 7444933"/>
              <a:gd name="connsiteY480" fmla="*/ 1514866 h 5743966"/>
              <a:gd name="connsiteX481" fmla="*/ 5666933 w 7444933"/>
              <a:gd name="connsiteY481" fmla="*/ 1578366 h 5743966"/>
              <a:gd name="connsiteX482" fmla="*/ 5705033 w 7444933"/>
              <a:gd name="connsiteY482" fmla="*/ 1654566 h 5743966"/>
              <a:gd name="connsiteX483" fmla="*/ 5730433 w 7444933"/>
              <a:gd name="connsiteY483" fmla="*/ 1756166 h 5743966"/>
              <a:gd name="connsiteX484" fmla="*/ 5717733 w 7444933"/>
              <a:gd name="connsiteY484" fmla="*/ 2162566 h 5743966"/>
              <a:gd name="connsiteX485" fmla="*/ 5666933 w 7444933"/>
              <a:gd name="connsiteY485" fmla="*/ 2276866 h 5743966"/>
              <a:gd name="connsiteX486" fmla="*/ 5682173 w 7444933"/>
              <a:gd name="connsiteY486" fmla="*/ 2469906 h 5743966"/>
              <a:gd name="connsiteX0" fmla="*/ 5552633 w 7444933"/>
              <a:gd name="connsiteY0" fmla="*/ 2454666 h 5743966"/>
              <a:gd name="connsiteX1" fmla="*/ 5705033 w 7444933"/>
              <a:gd name="connsiteY1" fmla="*/ 2340366 h 5743966"/>
              <a:gd name="connsiteX2" fmla="*/ 5755833 w 7444933"/>
              <a:gd name="connsiteY2" fmla="*/ 2251466 h 5743966"/>
              <a:gd name="connsiteX3" fmla="*/ 5768533 w 7444933"/>
              <a:gd name="connsiteY3" fmla="*/ 2213366 h 5743966"/>
              <a:gd name="connsiteX4" fmla="*/ 5806633 w 7444933"/>
              <a:gd name="connsiteY4" fmla="*/ 2162566 h 5743966"/>
              <a:gd name="connsiteX5" fmla="*/ 5819333 w 7444933"/>
              <a:gd name="connsiteY5" fmla="*/ 2111766 h 5743966"/>
              <a:gd name="connsiteX6" fmla="*/ 5844733 w 7444933"/>
              <a:gd name="connsiteY6" fmla="*/ 2035566 h 5743966"/>
              <a:gd name="connsiteX7" fmla="*/ 5870133 w 7444933"/>
              <a:gd name="connsiteY7" fmla="*/ 1781566 h 5743966"/>
              <a:gd name="connsiteX8" fmla="*/ 5895533 w 7444933"/>
              <a:gd name="connsiteY8" fmla="*/ 1705366 h 5743966"/>
              <a:gd name="connsiteX9" fmla="*/ 5908233 w 7444933"/>
              <a:gd name="connsiteY9" fmla="*/ 1667266 h 5743966"/>
              <a:gd name="connsiteX10" fmla="*/ 5920933 w 7444933"/>
              <a:gd name="connsiteY10" fmla="*/ 1616466 h 5743966"/>
              <a:gd name="connsiteX11" fmla="*/ 5959033 w 7444933"/>
              <a:gd name="connsiteY11" fmla="*/ 1591066 h 5743966"/>
              <a:gd name="connsiteX12" fmla="*/ 6136833 w 7444933"/>
              <a:gd name="connsiteY12" fmla="*/ 1629166 h 5743966"/>
              <a:gd name="connsiteX13" fmla="*/ 6162233 w 7444933"/>
              <a:gd name="connsiteY13" fmla="*/ 1667266 h 5743966"/>
              <a:gd name="connsiteX14" fmla="*/ 6174933 w 7444933"/>
              <a:gd name="connsiteY14" fmla="*/ 1718066 h 5743966"/>
              <a:gd name="connsiteX15" fmla="*/ 6213033 w 7444933"/>
              <a:gd name="connsiteY15" fmla="*/ 1845066 h 5743966"/>
              <a:gd name="connsiteX16" fmla="*/ 6225733 w 7444933"/>
              <a:gd name="connsiteY16" fmla="*/ 1921266 h 5743966"/>
              <a:gd name="connsiteX17" fmla="*/ 6276533 w 7444933"/>
              <a:gd name="connsiteY17" fmla="*/ 2048266 h 5743966"/>
              <a:gd name="connsiteX18" fmla="*/ 6289233 w 7444933"/>
              <a:gd name="connsiteY18" fmla="*/ 2086366 h 5743966"/>
              <a:gd name="connsiteX19" fmla="*/ 6327333 w 7444933"/>
              <a:gd name="connsiteY19" fmla="*/ 2124466 h 5743966"/>
              <a:gd name="connsiteX20" fmla="*/ 6340033 w 7444933"/>
              <a:gd name="connsiteY20" fmla="*/ 2162566 h 5743966"/>
              <a:gd name="connsiteX21" fmla="*/ 6378133 w 7444933"/>
              <a:gd name="connsiteY21" fmla="*/ 2200666 h 5743966"/>
              <a:gd name="connsiteX22" fmla="*/ 6365433 w 7444933"/>
              <a:gd name="connsiteY22" fmla="*/ 2111766 h 5743966"/>
              <a:gd name="connsiteX23" fmla="*/ 6327333 w 7444933"/>
              <a:gd name="connsiteY23" fmla="*/ 1946666 h 5743966"/>
              <a:gd name="connsiteX24" fmla="*/ 6301933 w 7444933"/>
              <a:gd name="connsiteY24" fmla="*/ 1908566 h 5743966"/>
              <a:gd name="connsiteX25" fmla="*/ 6289233 w 7444933"/>
              <a:gd name="connsiteY25" fmla="*/ 1845066 h 5743966"/>
              <a:gd name="connsiteX26" fmla="*/ 6263833 w 7444933"/>
              <a:gd name="connsiteY26" fmla="*/ 1743466 h 5743966"/>
              <a:gd name="connsiteX27" fmla="*/ 6251133 w 7444933"/>
              <a:gd name="connsiteY27" fmla="*/ 1679966 h 5743966"/>
              <a:gd name="connsiteX28" fmla="*/ 6238433 w 7444933"/>
              <a:gd name="connsiteY28" fmla="*/ 1629166 h 5743966"/>
              <a:gd name="connsiteX29" fmla="*/ 6200333 w 7444933"/>
              <a:gd name="connsiteY29" fmla="*/ 1552966 h 5743966"/>
              <a:gd name="connsiteX30" fmla="*/ 6162233 w 7444933"/>
              <a:gd name="connsiteY30" fmla="*/ 1527566 h 5743966"/>
              <a:gd name="connsiteX31" fmla="*/ 6124133 w 7444933"/>
              <a:gd name="connsiteY31" fmla="*/ 1489466 h 5743966"/>
              <a:gd name="connsiteX32" fmla="*/ 6073333 w 7444933"/>
              <a:gd name="connsiteY32" fmla="*/ 1476766 h 5743966"/>
              <a:gd name="connsiteX33" fmla="*/ 5933633 w 7444933"/>
              <a:gd name="connsiteY33" fmla="*/ 1451366 h 5743966"/>
              <a:gd name="connsiteX34" fmla="*/ 5832033 w 7444933"/>
              <a:gd name="connsiteY34" fmla="*/ 1425966 h 5743966"/>
              <a:gd name="connsiteX35" fmla="*/ 5603433 w 7444933"/>
              <a:gd name="connsiteY35" fmla="*/ 1387866 h 5743966"/>
              <a:gd name="connsiteX36" fmla="*/ 5184333 w 7444933"/>
              <a:gd name="connsiteY36" fmla="*/ 1375166 h 5743966"/>
              <a:gd name="connsiteX37" fmla="*/ 4993833 w 7444933"/>
              <a:gd name="connsiteY37" fmla="*/ 1387866 h 5743966"/>
              <a:gd name="connsiteX38" fmla="*/ 4955733 w 7444933"/>
              <a:gd name="connsiteY38" fmla="*/ 1400566 h 5743966"/>
              <a:gd name="connsiteX39" fmla="*/ 4866833 w 7444933"/>
              <a:gd name="connsiteY39" fmla="*/ 1413266 h 5743966"/>
              <a:gd name="connsiteX40" fmla="*/ 4828733 w 7444933"/>
              <a:gd name="connsiteY40" fmla="*/ 1438666 h 5743966"/>
              <a:gd name="connsiteX41" fmla="*/ 4752533 w 7444933"/>
              <a:gd name="connsiteY41" fmla="*/ 1451366 h 5743966"/>
              <a:gd name="connsiteX42" fmla="*/ 4600133 w 7444933"/>
              <a:gd name="connsiteY42" fmla="*/ 1489466 h 5743966"/>
              <a:gd name="connsiteX43" fmla="*/ 4562033 w 7444933"/>
              <a:gd name="connsiteY43" fmla="*/ 1514866 h 5743966"/>
              <a:gd name="connsiteX44" fmla="*/ 4523933 w 7444933"/>
              <a:gd name="connsiteY44" fmla="*/ 1552966 h 5743966"/>
              <a:gd name="connsiteX45" fmla="*/ 4530283 w 7444933"/>
              <a:gd name="connsiteY45" fmla="*/ 1584716 h 5743966"/>
              <a:gd name="connsiteX46" fmla="*/ 4479483 w 7444933"/>
              <a:gd name="connsiteY46" fmla="*/ 1641866 h 5743966"/>
              <a:gd name="connsiteX47" fmla="*/ 4358833 w 7444933"/>
              <a:gd name="connsiteY47" fmla="*/ 1695841 h 5743966"/>
              <a:gd name="connsiteX48" fmla="*/ 4273108 w 7444933"/>
              <a:gd name="connsiteY48" fmla="*/ 1730766 h 5743966"/>
              <a:gd name="connsiteX49" fmla="*/ 4174683 w 7444933"/>
              <a:gd name="connsiteY49" fmla="*/ 1800616 h 5743966"/>
              <a:gd name="connsiteX50" fmla="*/ 4066733 w 7444933"/>
              <a:gd name="connsiteY50" fmla="*/ 1838716 h 5743966"/>
              <a:gd name="connsiteX51" fmla="*/ 3939733 w 7444933"/>
              <a:gd name="connsiteY51" fmla="*/ 1857766 h 5743966"/>
              <a:gd name="connsiteX52" fmla="*/ 3850833 w 7444933"/>
              <a:gd name="connsiteY52" fmla="*/ 1908566 h 5743966"/>
              <a:gd name="connsiteX53" fmla="*/ 3812733 w 7444933"/>
              <a:gd name="connsiteY53" fmla="*/ 1921266 h 5743966"/>
              <a:gd name="connsiteX54" fmla="*/ 3698433 w 7444933"/>
              <a:gd name="connsiteY54" fmla="*/ 1870466 h 5743966"/>
              <a:gd name="connsiteX55" fmla="*/ 3673033 w 7444933"/>
              <a:gd name="connsiteY55" fmla="*/ 1794266 h 5743966"/>
              <a:gd name="connsiteX56" fmla="*/ 3660333 w 7444933"/>
              <a:gd name="connsiteY56" fmla="*/ 1756166 h 5743966"/>
              <a:gd name="connsiteX57" fmla="*/ 3647633 w 7444933"/>
              <a:gd name="connsiteY57" fmla="*/ 1718066 h 5743966"/>
              <a:gd name="connsiteX58" fmla="*/ 3660333 w 7444933"/>
              <a:gd name="connsiteY58" fmla="*/ 1438666 h 5743966"/>
              <a:gd name="connsiteX59" fmla="*/ 3638108 w 7444933"/>
              <a:gd name="connsiteY59" fmla="*/ 1375166 h 5743966"/>
              <a:gd name="connsiteX60" fmla="*/ 3673033 w 7444933"/>
              <a:gd name="connsiteY60" fmla="*/ 1232291 h 5743966"/>
              <a:gd name="connsiteX61" fmla="*/ 3761933 w 7444933"/>
              <a:gd name="connsiteY61" fmla="*/ 1146566 h 5743966"/>
              <a:gd name="connsiteX62" fmla="*/ 3863533 w 7444933"/>
              <a:gd name="connsiteY62" fmla="*/ 1114816 h 5743966"/>
              <a:gd name="connsiteX63" fmla="*/ 3952433 w 7444933"/>
              <a:gd name="connsiteY63" fmla="*/ 1095766 h 5743966"/>
              <a:gd name="connsiteX64" fmla="*/ 4073083 w 7444933"/>
              <a:gd name="connsiteY64" fmla="*/ 1092591 h 5743966"/>
              <a:gd name="connsiteX65" fmla="*/ 4219133 w 7444933"/>
              <a:gd name="connsiteY65" fmla="*/ 1102116 h 5743966"/>
              <a:gd name="connsiteX66" fmla="*/ 4323908 w 7444933"/>
              <a:gd name="connsiteY66" fmla="*/ 1079891 h 5743966"/>
              <a:gd name="connsiteX67" fmla="*/ 4438208 w 7444933"/>
              <a:gd name="connsiteY67" fmla="*/ 1070366 h 5743966"/>
              <a:gd name="connsiteX68" fmla="*/ 4469958 w 7444933"/>
              <a:gd name="connsiteY68" fmla="*/ 1067191 h 5743966"/>
              <a:gd name="connsiteX69" fmla="*/ 4501708 w 7444933"/>
              <a:gd name="connsiteY69" fmla="*/ 1079891 h 5743966"/>
              <a:gd name="connsiteX70" fmla="*/ 4530283 w 7444933"/>
              <a:gd name="connsiteY70" fmla="*/ 1073541 h 5743966"/>
              <a:gd name="connsiteX71" fmla="*/ 4581083 w 7444933"/>
              <a:gd name="connsiteY71" fmla="*/ 1121166 h 5743966"/>
              <a:gd name="connsiteX72" fmla="*/ 4619183 w 7444933"/>
              <a:gd name="connsiteY72" fmla="*/ 1162441 h 5743966"/>
              <a:gd name="connsiteX73" fmla="*/ 4663633 w 7444933"/>
              <a:gd name="connsiteY73" fmla="*/ 1114816 h 5743966"/>
              <a:gd name="connsiteX74" fmla="*/ 4619183 w 7444933"/>
              <a:gd name="connsiteY74" fmla="*/ 1041791 h 5743966"/>
              <a:gd name="connsiteX75" fmla="*/ 4565208 w 7444933"/>
              <a:gd name="connsiteY75" fmla="*/ 962416 h 5743966"/>
              <a:gd name="connsiteX76" fmla="*/ 4517583 w 7444933"/>
              <a:gd name="connsiteY76" fmla="*/ 975116 h 5743966"/>
              <a:gd name="connsiteX77" fmla="*/ 4457258 w 7444933"/>
              <a:gd name="connsiteY77" fmla="*/ 902091 h 5743966"/>
              <a:gd name="connsiteX78" fmla="*/ 4393758 w 7444933"/>
              <a:gd name="connsiteY78" fmla="*/ 898916 h 5743966"/>
              <a:gd name="connsiteX79" fmla="*/ 4352483 w 7444933"/>
              <a:gd name="connsiteY79" fmla="*/ 911616 h 5743966"/>
              <a:gd name="connsiteX80" fmla="*/ 4250883 w 7444933"/>
              <a:gd name="connsiteY80" fmla="*/ 902091 h 5743966"/>
              <a:gd name="connsiteX81" fmla="*/ 4181033 w 7444933"/>
              <a:gd name="connsiteY81" fmla="*/ 917966 h 5743966"/>
              <a:gd name="connsiteX82" fmla="*/ 4108008 w 7444933"/>
              <a:gd name="connsiteY82" fmla="*/ 911616 h 5743966"/>
              <a:gd name="connsiteX83" fmla="*/ 4038158 w 7444933"/>
              <a:gd name="connsiteY83" fmla="*/ 924316 h 5743966"/>
              <a:gd name="connsiteX84" fmla="*/ 3949258 w 7444933"/>
              <a:gd name="connsiteY84" fmla="*/ 940191 h 5743966"/>
              <a:gd name="connsiteX85" fmla="*/ 3841308 w 7444933"/>
              <a:gd name="connsiteY85" fmla="*/ 965591 h 5743966"/>
              <a:gd name="connsiteX86" fmla="*/ 3761933 w 7444933"/>
              <a:gd name="connsiteY86" fmla="*/ 981466 h 5743966"/>
              <a:gd name="connsiteX87" fmla="*/ 3695258 w 7444933"/>
              <a:gd name="connsiteY87" fmla="*/ 1016391 h 5743966"/>
              <a:gd name="connsiteX88" fmla="*/ 3644458 w 7444933"/>
              <a:gd name="connsiteY88" fmla="*/ 1029091 h 5743966"/>
              <a:gd name="connsiteX89" fmla="*/ 3574608 w 7444933"/>
              <a:gd name="connsiteY89" fmla="*/ 1060841 h 5743966"/>
              <a:gd name="connsiteX90" fmla="*/ 3498408 w 7444933"/>
              <a:gd name="connsiteY90" fmla="*/ 1108466 h 5743966"/>
              <a:gd name="connsiteX91" fmla="*/ 3422208 w 7444933"/>
              <a:gd name="connsiteY91" fmla="*/ 1178316 h 5743966"/>
              <a:gd name="connsiteX92" fmla="*/ 3317433 w 7444933"/>
              <a:gd name="connsiteY92" fmla="*/ 1298966 h 5743966"/>
              <a:gd name="connsiteX93" fmla="*/ 3304733 w 7444933"/>
              <a:gd name="connsiteY93" fmla="*/ 1349766 h 5743966"/>
              <a:gd name="connsiteX94" fmla="*/ 3279333 w 7444933"/>
              <a:gd name="connsiteY94" fmla="*/ 1629166 h 5743966"/>
              <a:gd name="connsiteX95" fmla="*/ 3228533 w 7444933"/>
              <a:gd name="connsiteY95" fmla="*/ 1718066 h 5743966"/>
              <a:gd name="connsiteX96" fmla="*/ 3114233 w 7444933"/>
              <a:gd name="connsiteY96" fmla="*/ 1629166 h 5743966"/>
              <a:gd name="connsiteX97" fmla="*/ 3057661 w 7444933"/>
              <a:gd name="connsiteY97" fmla="*/ 1558739 h 5743966"/>
              <a:gd name="connsiteX98" fmla="*/ 3001088 w 7444933"/>
              <a:gd name="connsiteY98" fmla="*/ 1464066 h 5743966"/>
              <a:gd name="connsiteX99" fmla="*/ 2924887 w 7444933"/>
              <a:gd name="connsiteY99" fmla="*/ 1302430 h 5743966"/>
              <a:gd name="connsiteX100" fmla="*/ 2867160 w 7444933"/>
              <a:gd name="connsiteY100" fmla="*/ 1206602 h 5743966"/>
              <a:gd name="connsiteX101" fmla="*/ 2781724 w 7444933"/>
              <a:gd name="connsiteY101" fmla="*/ 1041502 h 5743966"/>
              <a:gd name="connsiteX102" fmla="*/ 2657033 w 7444933"/>
              <a:gd name="connsiteY102" fmla="*/ 846384 h 5743966"/>
              <a:gd name="connsiteX103" fmla="*/ 2556587 w 7444933"/>
              <a:gd name="connsiteY103" fmla="*/ 704376 h 5743966"/>
              <a:gd name="connsiteX104" fmla="*/ 2436515 w 7444933"/>
              <a:gd name="connsiteY104" fmla="*/ 539275 h 5743966"/>
              <a:gd name="connsiteX105" fmla="*/ 2315287 w 7444933"/>
              <a:gd name="connsiteY105" fmla="*/ 378794 h 5743966"/>
              <a:gd name="connsiteX106" fmla="*/ 2227542 w 7444933"/>
              <a:gd name="connsiteY106" fmla="*/ 280657 h 5743966"/>
              <a:gd name="connsiteX107" fmla="*/ 2114397 w 7444933"/>
              <a:gd name="connsiteY107" fmla="*/ 168666 h 5743966"/>
              <a:gd name="connsiteX108" fmla="*/ 1982779 w 7444933"/>
              <a:gd name="connsiteY108" fmla="*/ 10494 h 5743966"/>
              <a:gd name="connsiteX109" fmla="*/ 1755333 w 7444933"/>
              <a:gd name="connsiteY109" fmla="*/ 28966 h 5743966"/>
              <a:gd name="connsiteX110" fmla="*/ 1856933 w 7444933"/>
              <a:gd name="connsiteY110" fmla="*/ 143266 h 5743966"/>
              <a:gd name="connsiteX111" fmla="*/ 1933133 w 7444933"/>
              <a:gd name="connsiteY111" fmla="*/ 206766 h 5743966"/>
              <a:gd name="connsiteX112" fmla="*/ 1958533 w 7444933"/>
              <a:gd name="connsiteY112" fmla="*/ 257566 h 5743966"/>
              <a:gd name="connsiteX113" fmla="*/ 1996633 w 7444933"/>
              <a:gd name="connsiteY113" fmla="*/ 295666 h 5743966"/>
              <a:gd name="connsiteX114" fmla="*/ 2047433 w 7444933"/>
              <a:gd name="connsiteY114" fmla="*/ 371866 h 5743966"/>
              <a:gd name="connsiteX115" fmla="*/ 2072833 w 7444933"/>
              <a:gd name="connsiteY115" fmla="*/ 409966 h 5743966"/>
              <a:gd name="connsiteX116" fmla="*/ 2149033 w 7444933"/>
              <a:gd name="connsiteY116" fmla="*/ 486166 h 5743966"/>
              <a:gd name="connsiteX117" fmla="*/ 2199833 w 7444933"/>
              <a:gd name="connsiteY117" fmla="*/ 575066 h 5743966"/>
              <a:gd name="connsiteX118" fmla="*/ 2237933 w 7444933"/>
              <a:gd name="connsiteY118" fmla="*/ 613166 h 5743966"/>
              <a:gd name="connsiteX119" fmla="*/ 2288733 w 7444933"/>
              <a:gd name="connsiteY119" fmla="*/ 702066 h 5743966"/>
              <a:gd name="connsiteX120" fmla="*/ 2326833 w 7444933"/>
              <a:gd name="connsiteY120" fmla="*/ 740166 h 5743966"/>
              <a:gd name="connsiteX121" fmla="*/ 2403033 w 7444933"/>
              <a:gd name="connsiteY121" fmla="*/ 854466 h 5743966"/>
              <a:gd name="connsiteX122" fmla="*/ 2441133 w 7444933"/>
              <a:gd name="connsiteY122" fmla="*/ 905266 h 5743966"/>
              <a:gd name="connsiteX123" fmla="*/ 2517333 w 7444933"/>
              <a:gd name="connsiteY123" fmla="*/ 1019566 h 5743966"/>
              <a:gd name="connsiteX124" fmla="*/ 2555433 w 7444933"/>
              <a:gd name="connsiteY124" fmla="*/ 1095766 h 5743966"/>
              <a:gd name="connsiteX125" fmla="*/ 2606233 w 7444933"/>
              <a:gd name="connsiteY125" fmla="*/ 1171966 h 5743966"/>
              <a:gd name="connsiteX126" fmla="*/ 2657033 w 7444933"/>
              <a:gd name="connsiteY126" fmla="*/ 1260866 h 5743966"/>
              <a:gd name="connsiteX127" fmla="*/ 2682433 w 7444933"/>
              <a:gd name="connsiteY127" fmla="*/ 1337066 h 5743966"/>
              <a:gd name="connsiteX128" fmla="*/ 2695133 w 7444933"/>
              <a:gd name="connsiteY128" fmla="*/ 1375166 h 5743966"/>
              <a:gd name="connsiteX129" fmla="*/ 2707833 w 7444933"/>
              <a:gd name="connsiteY129" fmla="*/ 1413266 h 5743966"/>
              <a:gd name="connsiteX130" fmla="*/ 2733233 w 7444933"/>
              <a:gd name="connsiteY130" fmla="*/ 1451366 h 5743966"/>
              <a:gd name="connsiteX131" fmla="*/ 2771333 w 7444933"/>
              <a:gd name="connsiteY131" fmla="*/ 1578366 h 5743966"/>
              <a:gd name="connsiteX132" fmla="*/ 2784033 w 7444933"/>
              <a:gd name="connsiteY132" fmla="*/ 1616466 h 5743966"/>
              <a:gd name="connsiteX133" fmla="*/ 2771333 w 7444933"/>
              <a:gd name="connsiteY133" fmla="*/ 1921266 h 5743966"/>
              <a:gd name="connsiteX134" fmla="*/ 2720533 w 7444933"/>
              <a:gd name="connsiteY134" fmla="*/ 2022866 h 5743966"/>
              <a:gd name="connsiteX135" fmla="*/ 2682433 w 7444933"/>
              <a:gd name="connsiteY135" fmla="*/ 2048266 h 5743966"/>
              <a:gd name="connsiteX136" fmla="*/ 2669733 w 7444933"/>
              <a:gd name="connsiteY136" fmla="*/ 2086366 h 5743966"/>
              <a:gd name="connsiteX137" fmla="*/ 2466533 w 7444933"/>
              <a:gd name="connsiteY137" fmla="*/ 2137166 h 5743966"/>
              <a:gd name="connsiteX138" fmla="*/ 2403033 w 7444933"/>
              <a:gd name="connsiteY138" fmla="*/ 2149866 h 5743966"/>
              <a:gd name="connsiteX139" fmla="*/ 2136333 w 7444933"/>
              <a:gd name="connsiteY139" fmla="*/ 2137166 h 5743966"/>
              <a:gd name="connsiteX140" fmla="*/ 2098233 w 7444933"/>
              <a:gd name="connsiteY140" fmla="*/ 2124466 h 5743966"/>
              <a:gd name="connsiteX141" fmla="*/ 2031558 w 7444933"/>
              <a:gd name="connsiteY141" fmla="*/ 2146691 h 5743966"/>
              <a:gd name="connsiteX142" fmla="*/ 1891858 w 7444933"/>
              <a:gd name="connsiteY142" fmla="*/ 2184791 h 5743966"/>
              <a:gd name="connsiteX143" fmla="*/ 1733108 w 7444933"/>
              <a:gd name="connsiteY143" fmla="*/ 2219716 h 5743966"/>
              <a:gd name="connsiteX144" fmla="*/ 1618808 w 7444933"/>
              <a:gd name="connsiteY144" fmla="*/ 2248291 h 5743966"/>
              <a:gd name="connsiteX145" fmla="*/ 1533083 w 7444933"/>
              <a:gd name="connsiteY145" fmla="*/ 2302266 h 5743966"/>
              <a:gd name="connsiteX146" fmla="*/ 1431483 w 7444933"/>
              <a:gd name="connsiteY146" fmla="*/ 2353066 h 5743966"/>
              <a:gd name="connsiteX147" fmla="*/ 1380683 w 7444933"/>
              <a:gd name="connsiteY147" fmla="*/ 2413391 h 5743966"/>
              <a:gd name="connsiteX148" fmla="*/ 1298133 w 7444933"/>
              <a:gd name="connsiteY148" fmla="*/ 2473716 h 5743966"/>
              <a:gd name="connsiteX149" fmla="*/ 1174308 w 7444933"/>
              <a:gd name="connsiteY149" fmla="*/ 2534041 h 5743966"/>
              <a:gd name="connsiteX150" fmla="*/ 1031433 w 7444933"/>
              <a:gd name="connsiteY150" fmla="*/ 2543566 h 5743966"/>
              <a:gd name="connsiteX151" fmla="*/ 853633 w 7444933"/>
              <a:gd name="connsiteY151" fmla="*/ 2543566 h 5743966"/>
              <a:gd name="connsiteX152" fmla="*/ 256733 w 7444933"/>
              <a:gd name="connsiteY152" fmla="*/ 2530866 h 5743966"/>
              <a:gd name="connsiteX153" fmla="*/ 117033 w 7444933"/>
              <a:gd name="connsiteY153" fmla="*/ 2492766 h 5743966"/>
              <a:gd name="connsiteX154" fmla="*/ 78933 w 7444933"/>
              <a:gd name="connsiteY154" fmla="*/ 2480066 h 5743966"/>
              <a:gd name="connsiteX155" fmla="*/ 40833 w 7444933"/>
              <a:gd name="connsiteY155" fmla="*/ 2454666 h 5743966"/>
              <a:gd name="connsiteX156" fmla="*/ 2733 w 7444933"/>
              <a:gd name="connsiteY156" fmla="*/ 2441966 h 5743966"/>
              <a:gd name="connsiteX157" fmla="*/ 117033 w 7444933"/>
              <a:gd name="connsiteY157" fmla="*/ 2467366 h 5743966"/>
              <a:gd name="connsiteX158" fmla="*/ 167833 w 7444933"/>
              <a:gd name="connsiteY158" fmla="*/ 2492766 h 5743966"/>
              <a:gd name="connsiteX159" fmla="*/ 269433 w 7444933"/>
              <a:gd name="connsiteY159" fmla="*/ 2518166 h 5743966"/>
              <a:gd name="connsiteX160" fmla="*/ 307533 w 7444933"/>
              <a:gd name="connsiteY160" fmla="*/ 2543566 h 5743966"/>
              <a:gd name="connsiteX161" fmla="*/ 383733 w 7444933"/>
              <a:gd name="connsiteY161" fmla="*/ 2607066 h 5743966"/>
              <a:gd name="connsiteX162" fmla="*/ 510733 w 7444933"/>
              <a:gd name="connsiteY162" fmla="*/ 2657866 h 5743966"/>
              <a:gd name="connsiteX163" fmla="*/ 618106 w 7444933"/>
              <a:gd name="connsiteY163" fmla="*/ 2662484 h 5743966"/>
              <a:gd name="connsiteX164" fmla="*/ 755496 w 7444933"/>
              <a:gd name="connsiteY164" fmla="*/ 2693657 h 5743966"/>
              <a:gd name="connsiteX165" fmla="*/ 970241 w 7444933"/>
              <a:gd name="connsiteY165" fmla="*/ 2706356 h 5743966"/>
              <a:gd name="connsiteX166" fmla="*/ 1151506 w 7444933"/>
              <a:gd name="connsiteY166" fmla="*/ 2749075 h 5743966"/>
              <a:gd name="connsiteX167" fmla="*/ 1261188 w 7444933"/>
              <a:gd name="connsiteY167" fmla="*/ 2716748 h 5743966"/>
              <a:gd name="connsiteX168" fmla="*/ 1382414 w 7444933"/>
              <a:gd name="connsiteY168" fmla="*/ 2657866 h 5743966"/>
              <a:gd name="connsiteX169" fmla="*/ 1374333 w 7444933"/>
              <a:gd name="connsiteY169" fmla="*/ 2721366 h 5743966"/>
              <a:gd name="connsiteX170" fmla="*/ 1412433 w 7444933"/>
              <a:gd name="connsiteY170" fmla="*/ 2708666 h 5743966"/>
              <a:gd name="connsiteX171" fmla="*/ 1450533 w 7444933"/>
              <a:gd name="connsiteY171" fmla="*/ 2683266 h 5743966"/>
              <a:gd name="connsiteX172" fmla="*/ 1488633 w 7444933"/>
              <a:gd name="connsiteY172" fmla="*/ 2670566 h 5743966"/>
              <a:gd name="connsiteX173" fmla="*/ 1526733 w 7444933"/>
              <a:gd name="connsiteY173" fmla="*/ 2645166 h 5743966"/>
              <a:gd name="connsiteX174" fmla="*/ 1564833 w 7444933"/>
              <a:gd name="connsiteY174" fmla="*/ 2632466 h 5743966"/>
              <a:gd name="connsiteX175" fmla="*/ 1679133 w 7444933"/>
              <a:gd name="connsiteY175" fmla="*/ 2556266 h 5743966"/>
              <a:gd name="connsiteX176" fmla="*/ 1717233 w 7444933"/>
              <a:gd name="connsiteY176" fmla="*/ 2530866 h 5743966"/>
              <a:gd name="connsiteX177" fmla="*/ 1869633 w 7444933"/>
              <a:gd name="connsiteY177" fmla="*/ 2492766 h 5743966"/>
              <a:gd name="connsiteX178" fmla="*/ 2466533 w 7444933"/>
              <a:gd name="connsiteY178" fmla="*/ 2505466 h 5743966"/>
              <a:gd name="connsiteX179" fmla="*/ 2504633 w 7444933"/>
              <a:gd name="connsiteY179" fmla="*/ 2518166 h 5743966"/>
              <a:gd name="connsiteX180" fmla="*/ 2542733 w 7444933"/>
              <a:gd name="connsiteY180" fmla="*/ 2543566 h 5743966"/>
              <a:gd name="connsiteX181" fmla="*/ 2593533 w 7444933"/>
              <a:gd name="connsiteY181" fmla="*/ 2657866 h 5743966"/>
              <a:gd name="connsiteX182" fmla="*/ 2606233 w 7444933"/>
              <a:gd name="connsiteY182" fmla="*/ 2772166 h 5743966"/>
              <a:gd name="connsiteX183" fmla="*/ 2593533 w 7444933"/>
              <a:gd name="connsiteY183" fmla="*/ 3102366 h 5743966"/>
              <a:gd name="connsiteX184" fmla="*/ 2580833 w 7444933"/>
              <a:gd name="connsiteY184" fmla="*/ 3140466 h 5743966"/>
              <a:gd name="connsiteX185" fmla="*/ 2555433 w 7444933"/>
              <a:gd name="connsiteY185" fmla="*/ 3178566 h 5743966"/>
              <a:gd name="connsiteX186" fmla="*/ 2504633 w 7444933"/>
              <a:gd name="connsiteY186" fmla="*/ 3242066 h 5743966"/>
              <a:gd name="connsiteX187" fmla="*/ 2441133 w 7444933"/>
              <a:gd name="connsiteY187" fmla="*/ 3292866 h 5743966"/>
              <a:gd name="connsiteX188" fmla="*/ 2403033 w 7444933"/>
              <a:gd name="connsiteY188" fmla="*/ 3330966 h 5743966"/>
              <a:gd name="connsiteX189" fmla="*/ 2326833 w 7444933"/>
              <a:gd name="connsiteY189" fmla="*/ 3381766 h 5743966"/>
              <a:gd name="connsiteX190" fmla="*/ 2276033 w 7444933"/>
              <a:gd name="connsiteY190" fmla="*/ 3432566 h 5743966"/>
              <a:gd name="connsiteX191" fmla="*/ 2250633 w 7444933"/>
              <a:gd name="connsiteY191" fmla="*/ 3470666 h 5743966"/>
              <a:gd name="connsiteX192" fmla="*/ 2199833 w 7444933"/>
              <a:gd name="connsiteY192" fmla="*/ 3508766 h 5743966"/>
              <a:gd name="connsiteX193" fmla="*/ 2174433 w 7444933"/>
              <a:gd name="connsiteY193" fmla="*/ 3546866 h 5743966"/>
              <a:gd name="connsiteX194" fmla="*/ 2136333 w 7444933"/>
              <a:gd name="connsiteY194" fmla="*/ 3572266 h 5743966"/>
              <a:gd name="connsiteX195" fmla="*/ 2060133 w 7444933"/>
              <a:gd name="connsiteY195" fmla="*/ 3623066 h 5743966"/>
              <a:gd name="connsiteX196" fmla="*/ 2022033 w 7444933"/>
              <a:gd name="connsiteY196" fmla="*/ 3661166 h 5743966"/>
              <a:gd name="connsiteX197" fmla="*/ 1983933 w 7444933"/>
              <a:gd name="connsiteY197" fmla="*/ 3686566 h 5743966"/>
              <a:gd name="connsiteX198" fmla="*/ 1895033 w 7444933"/>
              <a:gd name="connsiteY198" fmla="*/ 3775466 h 5743966"/>
              <a:gd name="connsiteX199" fmla="*/ 1856933 w 7444933"/>
              <a:gd name="connsiteY199" fmla="*/ 3813566 h 5743966"/>
              <a:gd name="connsiteX200" fmla="*/ 1818833 w 7444933"/>
              <a:gd name="connsiteY200" fmla="*/ 3902466 h 5743966"/>
              <a:gd name="connsiteX201" fmla="*/ 1780733 w 7444933"/>
              <a:gd name="connsiteY201" fmla="*/ 3978666 h 5743966"/>
              <a:gd name="connsiteX202" fmla="*/ 1768033 w 7444933"/>
              <a:gd name="connsiteY202" fmla="*/ 4054866 h 5743966"/>
              <a:gd name="connsiteX203" fmla="*/ 1742633 w 7444933"/>
              <a:gd name="connsiteY203" fmla="*/ 4258066 h 5743966"/>
              <a:gd name="connsiteX204" fmla="*/ 1666433 w 7444933"/>
              <a:gd name="connsiteY204" fmla="*/ 4334266 h 5743966"/>
              <a:gd name="connsiteX205" fmla="*/ 1590233 w 7444933"/>
              <a:gd name="connsiteY205" fmla="*/ 4385066 h 5743966"/>
              <a:gd name="connsiteX206" fmla="*/ 1564833 w 7444933"/>
              <a:gd name="connsiteY206" fmla="*/ 4423166 h 5743966"/>
              <a:gd name="connsiteX207" fmla="*/ 1475933 w 7444933"/>
              <a:gd name="connsiteY207" fmla="*/ 4461266 h 5743966"/>
              <a:gd name="connsiteX208" fmla="*/ 1399733 w 7444933"/>
              <a:gd name="connsiteY208" fmla="*/ 4397766 h 5743966"/>
              <a:gd name="connsiteX209" fmla="*/ 1361633 w 7444933"/>
              <a:gd name="connsiteY209" fmla="*/ 4385066 h 5743966"/>
              <a:gd name="connsiteX210" fmla="*/ 1069533 w 7444933"/>
              <a:gd name="connsiteY210" fmla="*/ 4397766 h 5743966"/>
              <a:gd name="connsiteX211" fmla="*/ 942533 w 7444933"/>
              <a:gd name="connsiteY211" fmla="*/ 4448566 h 5743966"/>
              <a:gd name="connsiteX212" fmla="*/ 904433 w 7444933"/>
              <a:gd name="connsiteY212" fmla="*/ 4473966 h 5743966"/>
              <a:gd name="connsiteX213" fmla="*/ 802833 w 7444933"/>
              <a:gd name="connsiteY213" fmla="*/ 4486666 h 5743966"/>
              <a:gd name="connsiteX214" fmla="*/ 752033 w 7444933"/>
              <a:gd name="connsiteY214" fmla="*/ 4499366 h 5743966"/>
              <a:gd name="connsiteX215" fmla="*/ 713933 w 7444933"/>
              <a:gd name="connsiteY215" fmla="*/ 4512066 h 5743966"/>
              <a:gd name="connsiteX216" fmla="*/ 561533 w 7444933"/>
              <a:gd name="connsiteY216" fmla="*/ 4524766 h 5743966"/>
              <a:gd name="connsiteX217" fmla="*/ 447233 w 7444933"/>
              <a:gd name="connsiteY217" fmla="*/ 4537466 h 5743966"/>
              <a:gd name="connsiteX218" fmla="*/ 586933 w 7444933"/>
              <a:gd name="connsiteY218" fmla="*/ 4562866 h 5743966"/>
              <a:gd name="connsiteX219" fmla="*/ 1006033 w 7444933"/>
              <a:gd name="connsiteY219" fmla="*/ 4575566 h 5743966"/>
              <a:gd name="connsiteX220" fmla="*/ 1007187 w 7444933"/>
              <a:gd name="connsiteY220" fmla="*/ 4542084 h 5743966"/>
              <a:gd name="connsiteX221" fmla="*/ 1091469 w 7444933"/>
              <a:gd name="connsiteY221" fmla="*/ 4539775 h 5743966"/>
              <a:gd name="connsiteX222" fmla="*/ 1206924 w 7444933"/>
              <a:gd name="connsiteY222" fmla="*/ 4574412 h 5743966"/>
              <a:gd name="connsiteX223" fmla="*/ 1298133 w 7444933"/>
              <a:gd name="connsiteY223" fmla="*/ 4626366 h 5743966"/>
              <a:gd name="connsiteX224" fmla="*/ 1348933 w 7444933"/>
              <a:gd name="connsiteY224" fmla="*/ 4613666 h 5743966"/>
              <a:gd name="connsiteX225" fmla="*/ 1437833 w 7444933"/>
              <a:gd name="connsiteY225" fmla="*/ 4626366 h 5743966"/>
              <a:gd name="connsiteX226" fmla="*/ 1412433 w 7444933"/>
              <a:gd name="connsiteY226" fmla="*/ 4664466 h 5743966"/>
              <a:gd name="connsiteX227" fmla="*/ 1374333 w 7444933"/>
              <a:gd name="connsiteY227" fmla="*/ 4689866 h 5743966"/>
              <a:gd name="connsiteX228" fmla="*/ 1247333 w 7444933"/>
              <a:gd name="connsiteY228" fmla="*/ 4766066 h 5743966"/>
              <a:gd name="connsiteX229" fmla="*/ 1183833 w 7444933"/>
              <a:gd name="connsiteY229" fmla="*/ 4842266 h 5743966"/>
              <a:gd name="connsiteX230" fmla="*/ 1145733 w 7444933"/>
              <a:gd name="connsiteY230" fmla="*/ 4880366 h 5743966"/>
              <a:gd name="connsiteX231" fmla="*/ 1094933 w 7444933"/>
              <a:gd name="connsiteY231" fmla="*/ 4969266 h 5743966"/>
              <a:gd name="connsiteX232" fmla="*/ 1056833 w 7444933"/>
              <a:gd name="connsiteY232" fmla="*/ 5045466 h 5743966"/>
              <a:gd name="connsiteX233" fmla="*/ 1069533 w 7444933"/>
              <a:gd name="connsiteY233" fmla="*/ 5096266 h 5743966"/>
              <a:gd name="connsiteX234" fmla="*/ 1102871 w 7444933"/>
              <a:gd name="connsiteY234" fmla="*/ 5039116 h 5743966"/>
              <a:gd name="connsiteX235" fmla="*/ 1145733 w 7444933"/>
              <a:gd name="connsiteY235" fmla="*/ 4983554 h 5743966"/>
              <a:gd name="connsiteX236" fmla="*/ 1198121 w 7444933"/>
              <a:gd name="connsiteY236" fmla="*/ 4932753 h 5743966"/>
              <a:gd name="connsiteX237" fmla="*/ 1245746 w 7444933"/>
              <a:gd name="connsiteY237" fmla="*/ 4905766 h 5743966"/>
              <a:gd name="connsiteX238" fmla="*/ 1298133 w 7444933"/>
              <a:gd name="connsiteY238" fmla="*/ 4837504 h 5743966"/>
              <a:gd name="connsiteX239" fmla="*/ 1379096 w 7444933"/>
              <a:gd name="connsiteY239" fmla="*/ 4812104 h 5743966"/>
              <a:gd name="connsiteX240" fmla="*/ 1433070 w 7444933"/>
              <a:gd name="connsiteY240" fmla="*/ 4785116 h 5743966"/>
              <a:gd name="connsiteX241" fmla="*/ 1480696 w 7444933"/>
              <a:gd name="connsiteY241" fmla="*/ 4762891 h 5743966"/>
              <a:gd name="connsiteX242" fmla="*/ 1528320 w 7444933"/>
              <a:gd name="connsiteY242" fmla="*/ 4727966 h 5743966"/>
              <a:gd name="connsiteX243" fmla="*/ 1552133 w 7444933"/>
              <a:gd name="connsiteY243" fmla="*/ 4740666 h 5743966"/>
              <a:gd name="connsiteX244" fmla="*/ 1590233 w 7444933"/>
              <a:gd name="connsiteY244" fmla="*/ 4727966 h 5743966"/>
              <a:gd name="connsiteX245" fmla="*/ 1628333 w 7444933"/>
              <a:gd name="connsiteY245" fmla="*/ 4689866 h 5743966"/>
              <a:gd name="connsiteX246" fmla="*/ 1717233 w 7444933"/>
              <a:gd name="connsiteY246" fmla="*/ 4651766 h 5743966"/>
              <a:gd name="connsiteX247" fmla="*/ 1755333 w 7444933"/>
              <a:gd name="connsiteY247" fmla="*/ 4613666 h 5743966"/>
              <a:gd name="connsiteX248" fmla="*/ 1780733 w 7444933"/>
              <a:gd name="connsiteY248" fmla="*/ 4575566 h 5743966"/>
              <a:gd name="connsiteX249" fmla="*/ 1818833 w 7444933"/>
              <a:gd name="connsiteY249" fmla="*/ 4562866 h 5743966"/>
              <a:gd name="connsiteX250" fmla="*/ 1882333 w 7444933"/>
              <a:gd name="connsiteY250" fmla="*/ 4486666 h 5743966"/>
              <a:gd name="connsiteX251" fmla="*/ 1945833 w 7444933"/>
              <a:gd name="connsiteY251" fmla="*/ 4410466 h 5743966"/>
              <a:gd name="connsiteX252" fmla="*/ 1983933 w 7444933"/>
              <a:gd name="connsiteY252" fmla="*/ 4334266 h 5743966"/>
              <a:gd name="connsiteX253" fmla="*/ 2022033 w 7444933"/>
              <a:gd name="connsiteY253" fmla="*/ 4308866 h 5743966"/>
              <a:gd name="connsiteX254" fmla="*/ 2060133 w 7444933"/>
              <a:gd name="connsiteY254" fmla="*/ 4270766 h 5743966"/>
              <a:gd name="connsiteX255" fmla="*/ 2098233 w 7444933"/>
              <a:gd name="connsiteY255" fmla="*/ 4194566 h 5743966"/>
              <a:gd name="connsiteX256" fmla="*/ 2110933 w 7444933"/>
              <a:gd name="connsiteY256" fmla="*/ 4156466 h 5743966"/>
              <a:gd name="connsiteX257" fmla="*/ 2136333 w 7444933"/>
              <a:gd name="connsiteY257" fmla="*/ 4118366 h 5743966"/>
              <a:gd name="connsiteX258" fmla="*/ 2149033 w 7444933"/>
              <a:gd name="connsiteY258" fmla="*/ 4080266 h 5743966"/>
              <a:gd name="connsiteX259" fmla="*/ 2174433 w 7444933"/>
              <a:gd name="connsiteY259" fmla="*/ 4042166 h 5743966"/>
              <a:gd name="connsiteX260" fmla="*/ 2199833 w 7444933"/>
              <a:gd name="connsiteY260" fmla="*/ 3953266 h 5743966"/>
              <a:gd name="connsiteX261" fmla="*/ 2263333 w 7444933"/>
              <a:gd name="connsiteY261" fmla="*/ 3864366 h 5743966"/>
              <a:gd name="connsiteX262" fmla="*/ 2288733 w 7444933"/>
              <a:gd name="connsiteY262" fmla="*/ 3826266 h 5743966"/>
              <a:gd name="connsiteX263" fmla="*/ 2326833 w 7444933"/>
              <a:gd name="connsiteY263" fmla="*/ 3800866 h 5743966"/>
              <a:gd name="connsiteX264" fmla="*/ 2364933 w 7444933"/>
              <a:gd name="connsiteY264" fmla="*/ 3762766 h 5743966"/>
              <a:gd name="connsiteX265" fmla="*/ 2403033 w 7444933"/>
              <a:gd name="connsiteY265" fmla="*/ 3750066 h 5743966"/>
              <a:gd name="connsiteX266" fmla="*/ 2441133 w 7444933"/>
              <a:gd name="connsiteY266" fmla="*/ 3724666 h 5743966"/>
              <a:gd name="connsiteX267" fmla="*/ 2479233 w 7444933"/>
              <a:gd name="connsiteY267" fmla="*/ 3711966 h 5743966"/>
              <a:gd name="connsiteX268" fmla="*/ 2517333 w 7444933"/>
              <a:gd name="connsiteY268" fmla="*/ 3686566 h 5743966"/>
              <a:gd name="connsiteX269" fmla="*/ 2593533 w 7444933"/>
              <a:gd name="connsiteY269" fmla="*/ 3661166 h 5743966"/>
              <a:gd name="connsiteX270" fmla="*/ 2631633 w 7444933"/>
              <a:gd name="connsiteY270" fmla="*/ 3648466 h 5743966"/>
              <a:gd name="connsiteX271" fmla="*/ 2923733 w 7444933"/>
              <a:gd name="connsiteY271" fmla="*/ 3661166 h 5743966"/>
              <a:gd name="connsiteX272" fmla="*/ 2974533 w 7444933"/>
              <a:gd name="connsiteY272" fmla="*/ 3699266 h 5743966"/>
              <a:gd name="connsiteX273" fmla="*/ 3050733 w 7444933"/>
              <a:gd name="connsiteY273" fmla="*/ 3750066 h 5743966"/>
              <a:gd name="connsiteX274" fmla="*/ 3088833 w 7444933"/>
              <a:gd name="connsiteY274" fmla="*/ 3788166 h 5743966"/>
              <a:gd name="connsiteX275" fmla="*/ 3139633 w 7444933"/>
              <a:gd name="connsiteY275" fmla="*/ 3800866 h 5743966"/>
              <a:gd name="connsiteX276" fmla="*/ 3190433 w 7444933"/>
              <a:gd name="connsiteY276" fmla="*/ 3838966 h 5743966"/>
              <a:gd name="connsiteX277" fmla="*/ 3228533 w 7444933"/>
              <a:gd name="connsiteY277" fmla="*/ 3851666 h 5743966"/>
              <a:gd name="connsiteX278" fmla="*/ 3266633 w 7444933"/>
              <a:gd name="connsiteY278" fmla="*/ 3877066 h 5743966"/>
              <a:gd name="connsiteX279" fmla="*/ 3292033 w 7444933"/>
              <a:gd name="connsiteY279" fmla="*/ 3915166 h 5743966"/>
              <a:gd name="connsiteX280" fmla="*/ 3330133 w 7444933"/>
              <a:gd name="connsiteY280" fmla="*/ 3965966 h 5743966"/>
              <a:gd name="connsiteX281" fmla="*/ 3342833 w 7444933"/>
              <a:gd name="connsiteY281" fmla="*/ 4016766 h 5743966"/>
              <a:gd name="connsiteX282" fmla="*/ 3355533 w 7444933"/>
              <a:gd name="connsiteY282" fmla="*/ 4054866 h 5743966"/>
              <a:gd name="connsiteX283" fmla="*/ 3380933 w 7444933"/>
              <a:gd name="connsiteY283" fmla="*/ 4105666 h 5743966"/>
              <a:gd name="connsiteX284" fmla="*/ 3406333 w 7444933"/>
              <a:gd name="connsiteY284" fmla="*/ 4143766 h 5743966"/>
              <a:gd name="connsiteX285" fmla="*/ 3431733 w 7444933"/>
              <a:gd name="connsiteY285" fmla="*/ 4219966 h 5743966"/>
              <a:gd name="connsiteX286" fmla="*/ 3457133 w 7444933"/>
              <a:gd name="connsiteY286" fmla="*/ 4296166 h 5743966"/>
              <a:gd name="connsiteX287" fmla="*/ 3469833 w 7444933"/>
              <a:gd name="connsiteY287" fmla="*/ 4334266 h 5743966"/>
              <a:gd name="connsiteX288" fmla="*/ 3482533 w 7444933"/>
              <a:gd name="connsiteY288" fmla="*/ 4410466 h 5743966"/>
              <a:gd name="connsiteX289" fmla="*/ 3571433 w 7444933"/>
              <a:gd name="connsiteY289" fmla="*/ 4524766 h 5743966"/>
              <a:gd name="connsiteX290" fmla="*/ 3685733 w 7444933"/>
              <a:gd name="connsiteY290" fmla="*/ 4550166 h 5743966"/>
              <a:gd name="connsiteX291" fmla="*/ 3698433 w 7444933"/>
              <a:gd name="connsiteY291" fmla="*/ 4588266 h 5743966"/>
              <a:gd name="connsiteX292" fmla="*/ 3685733 w 7444933"/>
              <a:gd name="connsiteY292" fmla="*/ 4677166 h 5743966"/>
              <a:gd name="connsiteX293" fmla="*/ 3622233 w 7444933"/>
              <a:gd name="connsiteY293" fmla="*/ 4791466 h 5743966"/>
              <a:gd name="connsiteX294" fmla="*/ 3584133 w 7444933"/>
              <a:gd name="connsiteY294" fmla="*/ 4829566 h 5743966"/>
              <a:gd name="connsiteX295" fmla="*/ 3546033 w 7444933"/>
              <a:gd name="connsiteY295" fmla="*/ 4842266 h 5743966"/>
              <a:gd name="connsiteX296" fmla="*/ 3469833 w 7444933"/>
              <a:gd name="connsiteY296" fmla="*/ 4893066 h 5743966"/>
              <a:gd name="connsiteX297" fmla="*/ 3368233 w 7444933"/>
              <a:gd name="connsiteY297" fmla="*/ 4918466 h 5743966"/>
              <a:gd name="connsiteX298" fmla="*/ 3253933 w 7444933"/>
              <a:gd name="connsiteY298" fmla="*/ 4969266 h 5743966"/>
              <a:gd name="connsiteX299" fmla="*/ 3335905 w 7444933"/>
              <a:gd name="connsiteY299" fmla="*/ 5009675 h 5743966"/>
              <a:gd name="connsiteX300" fmla="*/ 3312815 w 7444933"/>
              <a:gd name="connsiteY300" fmla="*/ 5039693 h 5743966"/>
              <a:gd name="connsiteX301" fmla="*/ 3307331 w 7444933"/>
              <a:gd name="connsiteY301" fmla="*/ 5101028 h 5743966"/>
              <a:gd name="connsiteX302" fmla="*/ 3285683 w 7444933"/>
              <a:gd name="connsiteY302" fmla="*/ 5176940 h 5743966"/>
              <a:gd name="connsiteX303" fmla="*/ 3227522 w 7444933"/>
              <a:gd name="connsiteY303" fmla="*/ 5242316 h 5743966"/>
              <a:gd name="connsiteX304" fmla="*/ 3192020 w 7444933"/>
              <a:gd name="connsiteY304" fmla="*/ 5364553 h 5743966"/>
              <a:gd name="connsiteX305" fmla="*/ 3195196 w 7444933"/>
              <a:gd name="connsiteY305" fmla="*/ 5407416 h 5743966"/>
              <a:gd name="connsiteX306" fmla="*/ 3177733 w 7444933"/>
              <a:gd name="connsiteY306" fmla="*/ 5464566 h 5743966"/>
              <a:gd name="connsiteX307" fmla="*/ 3177733 w 7444933"/>
              <a:gd name="connsiteY307" fmla="*/ 5591566 h 5743966"/>
              <a:gd name="connsiteX308" fmla="*/ 3190433 w 7444933"/>
              <a:gd name="connsiteY308" fmla="*/ 5528066 h 5743966"/>
              <a:gd name="connsiteX309" fmla="*/ 3215833 w 7444933"/>
              <a:gd name="connsiteY309" fmla="*/ 5451866 h 5743966"/>
              <a:gd name="connsiteX310" fmla="*/ 3241233 w 7444933"/>
              <a:gd name="connsiteY310" fmla="*/ 5362966 h 5743966"/>
              <a:gd name="connsiteX311" fmla="*/ 3304733 w 7444933"/>
              <a:gd name="connsiteY311" fmla="*/ 5286766 h 5743966"/>
              <a:gd name="connsiteX312" fmla="*/ 3342833 w 7444933"/>
              <a:gd name="connsiteY312" fmla="*/ 5235966 h 5743966"/>
              <a:gd name="connsiteX313" fmla="*/ 3368233 w 7444933"/>
              <a:gd name="connsiteY313" fmla="*/ 5185166 h 5743966"/>
              <a:gd name="connsiteX314" fmla="*/ 3444433 w 7444933"/>
              <a:gd name="connsiteY314" fmla="*/ 5134366 h 5743966"/>
              <a:gd name="connsiteX315" fmla="*/ 3482533 w 7444933"/>
              <a:gd name="connsiteY315" fmla="*/ 5096266 h 5743966"/>
              <a:gd name="connsiteX316" fmla="*/ 3507933 w 7444933"/>
              <a:gd name="connsiteY316" fmla="*/ 5058166 h 5743966"/>
              <a:gd name="connsiteX317" fmla="*/ 3546033 w 7444933"/>
              <a:gd name="connsiteY317" fmla="*/ 5045466 h 5743966"/>
              <a:gd name="connsiteX318" fmla="*/ 3584133 w 7444933"/>
              <a:gd name="connsiteY318" fmla="*/ 5020066 h 5743966"/>
              <a:gd name="connsiteX319" fmla="*/ 3647633 w 7444933"/>
              <a:gd name="connsiteY319" fmla="*/ 4969266 h 5743966"/>
              <a:gd name="connsiteX320" fmla="*/ 3723833 w 7444933"/>
              <a:gd name="connsiteY320" fmla="*/ 4893066 h 5743966"/>
              <a:gd name="connsiteX321" fmla="*/ 3736533 w 7444933"/>
              <a:gd name="connsiteY321" fmla="*/ 4854966 h 5743966"/>
              <a:gd name="connsiteX322" fmla="*/ 3800033 w 7444933"/>
              <a:gd name="connsiteY322" fmla="*/ 4766066 h 5743966"/>
              <a:gd name="connsiteX323" fmla="*/ 3838133 w 7444933"/>
              <a:gd name="connsiteY323" fmla="*/ 4689866 h 5743966"/>
              <a:gd name="connsiteX324" fmla="*/ 3863533 w 7444933"/>
              <a:gd name="connsiteY324" fmla="*/ 4600966 h 5743966"/>
              <a:gd name="connsiteX325" fmla="*/ 3876233 w 7444933"/>
              <a:gd name="connsiteY325" fmla="*/ 4562866 h 5743966"/>
              <a:gd name="connsiteX326" fmla="*/ 3850833 w 7444933"/>
              <a:gd name="connsiteY326" fmla="*/ 4359666 h 5743966"/>
              <a:gd name="connsiteX327" fmla="*/ 3825433 w 7444933"/>
              <a:gd name="connsiteY327" fmla="*/ 4308866 h 5743966"/>
              <a:gd name="connsiteX328" fmla="*/ 3800033 w 7444933"/>
              <a:gd name="connsiteY328" fmla="*/ 4270766 h 5743966"/>
              <a:gd name="connsiteX329" fmla="*/ 3749233 w 7444933"/>
              <a:gd name="connsiteY329" fmla="*/ 4232666 h 5743966"/>
              <a:gd name="connsiteX330" fmla="*/ 3673033 w 7444933"/>
              <a:gd name="connsiteY330" fmla="*/ 4181866 h 5743966"/>
              <a:gd name="connsiteX331" fmla="*/ 3647633 w 7444933"/>
              <a:gd name="connsiteY331" fmla="*/ 4143766 h 5743966"/>
              <a:gd name="connsiteX332" fmla="*/ 3622233 w 7444933"/>
              <a:gd name="connsiteY332" fmla="*/ 4042166 h 5743966"/>
              <a:gd name="connsiteX333" fmla="*/ 3647633 w 7444933"/>
              <a:gd name="connsiteY333" fmla="*/ 3851666 h 5743966"/>
              <a:gd name="connsiteX334" fmla="*/ 3673033 w 7444933"/>
              <a:gd name="connsiteY334" fmla="*/ 3750066 h 5743966"/>
              <a:gd name="connsiteX335" fmla="*/ 3698433 w 7444933"/>
              <a:gd name="connsiteY335" fmla="*/ 3711966 h 5743966"/>
              <a:gd name="connsiteX336" fmla="*/ 3711133 w 7444933"/>
              <a:gd name="connsiteY336" fmla="*/ 3673866 h 5743966"/>
              <a:gd name="connsiteX337" fmla="*/ 3749233 w 7444933"/>
              <a:gd name="connsiteY337" fmla="*/ 3635766 h 5743966"/>
              <a:gd name="connsiteX338" fmla="*/ 3774633 w 7444933"/>
              <a:gd name="connsiteY338" fmla="*/ 3597666 h 5743966"/>
              <a:gd name="connsiteX339" fmla="*/ 3812733 w 7444933"/>
              <a:gd name="connsiteY339" fmla="*/ 3584966 h 5743966"/>
              <a:gd name="connsiteX340" fmla="*/ 3850833 w 7444933"/>
              <a:gd name="connsiteY340" fmla="*/ 3559566 h 5743966"/>
              <a:gd name="connsiteX341" fmla="*/ 3888933 w 7444933"/>
              <a:gd name="connsiteY341" fmla="*/ 3546866 h 5743966"/>
              <a:gd name="connsiteX342" fmla="*/ 4041333 w 7444933"/>
              <a:gd name="connsiteY342" fmla="*/ 3521466 h 5743966"/>
              <a:gd name="connsiteX343" fmla="*/ 4168333 w 7444933"/>
              <a:gd name="connsiteY343" fmla="*/ 3496066 h 5743966"/>
              <a:gd name="connsiteX344" fmla="*/ 4371533 w 7444933"/>
              <a:gd name="connsiteY344" fmla="*/ 3483366 h 5743966"/>
              <a:gd name="connsiteX345" fmla="*/ 4892233 w 7444933"/>
              <a:gd name="connsiteY345" fmla="*/ 3496066 h 5743966"/>
              <a:gd name="connsiteX346" fmla="*/ 4943033 w 7444933"/>
              <a:gd name="connsiteY346" fmla="*/ 3508766 h 5743966"/>
              <a:gd name="connsiteX347" fmla="*/ 4981133 w 7444933"/>
              <a:gd name="connsiteY347" fmla="*/ 3534166 h 5743966"/>
              <a:gd name="connsiteX348" fmla="*/ 5070033 w 7444933"/>
              <a:gd name="connsiteY348" fmla="*/ 3559566 h 5743966"/>
              <a:gd name="connsiteX349" fmla="*/ 5146233 w 7444933"/>
              <a:gd name="connsiteY349" fmla="*/ 3610366 h 5743966"/>
              <a:gd name="connsiteX350" fmla="*/ 5222433 w 7444933"/>
              <a:gd name="connsiteY350" fmla="*/ 3661166 h 5743966"/>
              <a:gd name="connsiteX351" fmla="*/ 5260533 w 7444933"/>
              <a:gd name="connsiteY351" fmla="*/ 3686566 h 5743966"/>
              <a:gd name="connsiteX352" fmla="*/ 5324033 w 7444933"/>
              <a:gd name="connsiteY352" fmla="*/ 3750066 h 5743966"/>
              <a:gd name="connsiteX353" fmla="*/ 5387533 w 7444933"/>
              <a:gd name="connsiteY353" fmla="*/ 3838966 h 5743966"/>
              <a:gd name="connsiteX354" fmla="*/ 5412933 w 7444933"/>
              <a:gd name="connsiteY354" fmla="*/ 3927866 h 5743966"/>
              <a:gd name="connsiteX355" fmla="*/ 5463733 w 7444933"/>
              <a:gd name="connsiteY355" fmla="*/ 4042166 h 5743966"/>
              <a:gd name="connsiteX356" fmla="*/ 5476433 w 7444933"/>
              <a:gd name="connsiteY356" fmla="*/ 4131066 h 5743966"/>
              <a:gd name="connsiteX357" fmla="*/ 5489133 w 7444933"/>
              <a:gd name="connsiteY357" fmla="*/ 4181866 h 5743966"/>
              <a:gd name="connsiteX358" fmla="*/ 5501833 w 7444933"/>
              <a:gd name="connsiteY358" fmla="*/ 4258066 h 5743966"/>
              <a:gd name="connsiteX359" fmla="*/ 5489133 w 7444933"/>
              <a:gd name="connsiteY359" fmla="*/ 4651766 h 5743966"/>
              <a:gd name="connsiteX360" fmla="*/ 5476433 w 7444933"/>
              <a:gd name="connsiteY360" fmla="*/ 4715266 h 5743966"/>
              <a:gd name="connsiteX361" fmla="*/ 5451033 w 7444933"/>
              <a:gd name="connsiteY361" fmla="*/ 4969266 h 5743966"/>
              <a:gd name="connsiteX362" fmla="*/ 5425633 w 7444933"/>
              <a:gd name="connsiteY362" fmla="*/ 5007366 h 5743966"/>
              <a:gd name="connsiteX363" fmla="*/ 5412933 w 7444933"/>
              <a:gd name="connsiteY363" fmla="*/ 5058166 h 5743966"/>
              <a:gd name="connsiteX364" fmla="*/ 5336733 w 7444933"/>
              <a:gd name="connsiteY364" fmla="*/ 5108966 h 5743966"/>
              <a:gd name="connsiteX365" fmla="*/ 5247833 w 7444933"/>
              <a:gd name="connsiteY365" fmla="*/ 5147066 h 5743966"/>
              <a:gd name="connsiteX366" fmla="*/ 5222433 w 7444933"/>
              <a:gd name="connsiteY366" fmla="*/ 5185166 h 5743966"/>
              <a:gd name="connsiteX367" fmla="*/ 5158933 w 7444933"/>
              <a:gd name="connsiteY367" fmla="*/ 5261366 h 5743966"/>
              <a:gd name="connsiteX368" fmla="*/ 5146233 w 7444933"/>
              <a:gd name="connsiteY368" fmla="*/ 5299466 h 5743966"/>
              <a:gd name="connsiteX369" fmla="*/ 5120833 w 7444933"/>
              <a:gd name="connsiteY369" fmla="*/ 5426466 h 5743966"/>
              <a:gd name="connsiteX370" fmla="*/ 5108133 w 7444933"/>
              <a:gd name="connsiteY370" fmla="*/ 5502666 h 5743966"/>
              <a:gd name="connsiteX371" fmla="*/ 5082733 w 7444933"/>
              <a:gd name="connsiteY371" fmla="*/ 5540766 h 5743966"/>
              <a:gd name="connsiteX372" fmla="*/ 5006533 w 7444933"/>
              <a:gd name="connsiteY372" fmla="*/ 5566166 h 5743966"/>
              <a:gd name="connsiteX373" fmla="*/ 4993833 w 7444933"/>
              <a:gd name="connsiteY373" fmla="*/ 5743966 h 5743966"/>
              <a:gd name="connsiteX374" fmla="*/ 5031933 w 7444933"/>
              <a:gd name="connsiteY374" fmla="*/ 5655066 h 5743966"/>
              <a:gd name="connsiteX375" fmla="*/ 5057333 w 7444933"/>
              <a:gd name="connsiteY375" fmla="*/ 5604266 h 5743966"/>
              <a:gd name="connsiteX376" fmla="*/ 5095433 w 7444933"/>
              <a:gd name="connsiteY376" fmla="*/ 5566166 h 5743966"/>
              <a:gd name="connsiteX377" fmla="*/ 5184333 w 7444933"/>
              <a:gd name="connsiteY377" fmla="*/ 5439166 h 5743966"/>
              <a:gd name="connsiteX378" fmla="*/ 5298633 w 7444933"/>
              <a:gd name="connsiteY378" fmla="*/ 5324866 h 5743966"/>
              <a:gd name="connsiteX379" fmla="*/ 5336733 w 7444933"/>
              <a:gd name="connsiteY379" fmla="*/ 5286766 h 5743966"/>
              <a:gd name="connsiteX380" fmla="*/ 5362133 w 7444933"/>
              <a:gd name="connsiteY380" fmla="*/ 5248666 h 5743966"/>
              <a:gd name="connsiteX381" fmla="*/ 5438333 w 7444933"/>
              <a:gd name="connsiteY381" fmla="*/ 5197866 h 5743966"/>
              <a:gd name="connsiteX382" fmla="*/ 5476433 w 7444933"/>
              <a:gd name="connsiteY382" fmla="*/ 5159766 h 5743966"/>
              <a:gd name="connsiteX383" fmla="*/ 5527233 w 7444933"/>
              <a:gd name="connsiteY383" fmla="*/ 5083566 h 5743966"/>
              <a:gd name="connsiteX384" fmla="*/ 5603433 w 7444933"/>
              <a:gd name="connsiteY384" fmla="*/ 5007366 h 5743966"/>
              <a:gd name="connsiteX385" fmla="*/ 5616133 w 7444933"/>
              <a:gd name="connsiteY385" fmla="*/ 4969266 h 5743966"/>
              <a:gd name="connsiteX386" fmla="*/ 5624071 w 7444933"/>
              <a:gd name="connsiteY386" fmla="*/ 4888304 h 5743966"/>
              <a:gd name="connsiteX387" fmla="*/ 5638358 w 7444933"/>
              <a:gd name="connsiteY387" fmla="*/ 4786703 h 5743966"/>
              <a:gd name="connsiteX388" fmla="*/ 5658995 w 7444933"/>
              <a:gd name="connsiteY388" fmla="*/ 4700978 h 5743966"/>
              <a:gd name="connsiteX389" fmla="*/ 5676458 w 7444933"/>
              <a:gd name="connsiteY389" fmla="*/ 4567629 h 5743966"/>
              <a:gd name="connsiteX390" fmla="*/ 5687570 w 7444933"/>
              <a:gd name="connsiteY390" fmla="*/ 4253303 h 5743966"/>
              <a:gd name="connsiteX391" fmla="*/ 5646296 w 7444933"/>
              <a:gd name="connsiteY391" fmla="*/ 4153291 h 5743966"/>
              <a:gd name="connsiteX392" fmla="*/ 5628833 w 7444933"/>
              <a:gd name="connsiteY392" fmla="*/ 4067566 h 5743966"/>
              <a:gd name="connsiteX393" fmla="*/ 5616133 w 7444933"/>
              <a:gd name="connsiteY393" fmla="*/ 3978666 h 5743966"/>
              <a:gd name="connsiteX394" fmla="*/ 5578033 w 7444933"/>
              <a:gd name="connsiteY394" fmla="*/ 3965966 h 5743966"/>
              <a:gd name="connsiteX395" fmla="*/ 5539933 w 7444933"/>
              <a:gd name="connsiteY395" fmla="*/ 3851666 h 5743966"/>
              <a:gd name="connsiteX396" fmla="*/ 5527233 w 7444933"/>
              <a:gd name="connsiteY396" fmla="*/ 3813566 h 5743966"/>
              <a:gd name="connsiteX397" fmla="*/ 5514533 w 7444933"/>
              <a:gd name="connsiteY397" fmla="*/ 3762766 h 5743966"/>
              <a:gd name="connsiteX398" fmla="*/ 5501833 w 7444933"/>
              <a:gd name="connsiteY398" fmla="*/ 3699266 h 5743966"/>
              <a:gd name="connsiteX399" fmla="*/ 5438333 w 7444933"/>
              <a:gd name="connsiteY399" fmla="*/ 3635766 h 5743966"/>
              <a:gd name="connsiteX400" fmla="*/ 5362133 w 7444933"/>
              <a:gd name="connsiteY400" fmla="*/ 3584966 h 5743966"/>
              <a:gd name="connsiteX401" fmla="*/ 5324033 w 7444933"/>
              <a:gd name="connsiteY401" fmla="*/ 3546866 h 5743966"/>
              <a:gd name="connsiteX402" fmla="*/ 5285933 w 7444933"/>
              <a:gd name="connsiteY402" fmla="*/ 3521466 h 5743966"/>
              <a:gd name="connsiteX403" fmla="*/ 5349433 w 7444933"/>
              <a:gd name="connsiteY403" fmla="*/ 3457966 h 5743966"/>
              <a:gd name="connsiteX404" fmla="*/ 5501833 w 7444933"/>
              <a:gd name="connsiteY404" fmla="*/ 3445266 h 5743966"/>
              <a:gd name="connsiteX405" fmla="*/ 5628833 w 7444933"/>
              <a:gd name="connsiteY405" fmla="*/ 3419866 h 5743966"/>
              <a:gd name="connsiteX406" fmla="*/ 5908233 w 7444933"/>
              <a:gd name="connsiteY406" fmla="*/ 3394466 h 5743966"/>
              <a:gd name="connsiteX407" fmla="*/ 6086033 w 7444933"/>
              <a:gd name="connsiteY407" fmla="*/ 3407166 h 5743966"/>
              <a:gd name="connsiteX408" fmla="*/ 6200333 w 7444933"/>
              <a:gd name="connsiteY408" fmla="*/ 3457966 h 5743966"/>
              <a:gd name="connsiteX409" fmla="*/ 6251133 w 7444933"/>
              <a:gd name="connsiteY409" fmla="*/ 3483366 h 5743966"/>
              <a:gd name="connsiteX410" fmla="*/ 6276533 w 7444933"/>
              <a:gd name="connsiteY410" fmla="*/ 3521466 h 5743966"/>
              <a:gd name="connsiteX411" fmla="*/ 6314633 w 7444933"/>
              <a:gd name="connsiteY411" fmla="*/ 3534166 h 5743966"/>
              <a:gd name="connsiteX412" fmla="*/ 6340033 w 7444933"/>
              <a:gd name="connsiteY412" fmla="*/ 4232666 h 5743966"/>
              <a:gd name="connsiteX413" fmla="*/ 6340033 w 7444933"/>
              <a:gd name="connsiteY413" fmla="*/ 4232666 h 5743966"/>
              <a:gd name="connsiteX414" fmla="*/ 6365433 w 7444933"/>
              <a:gd name="connsiteY414" fmla="*/ 4385066 h 5743966"/>
              <a:gd name="connsiteX415" fmla="*/ 6378133 w 7444933"/>
              <a:gd name="connsiteY415" fmla="*/ 4435866 h 5743966"/>
              <a:gd name="connsiteX416" fmla="*/ 6403533 w 7444933"/>
              <a:gd name="connsiteY416" fmla="*/ 4575566 h 5743966"/>
              <a:gd name="connsiteX417" fmla="*/ 6428933 w 7444933"/>
              <a:gd name="connsiteY417" fmla="*/ 4664466 h 5743966"/>
              <a:gd name="connsiteX418" fmla="*/ 6454333 w 7444933"/>
              <a:gd name="connsiteY418" fmla="*/ 4702566 h 5743966"/>
              <a:gd name="connsiteX419" fmla="*/ 6467033 w 7444933"/>
              <a:gd name="connsiteY419" fmla="*/ 4740666 h 5743966"/>
              <a:gd name="connsiteX420" fmla="*/ 6441633 w 7444933"/>
              <a:gd name="connsiteY420" fmla="*/ 4626366 h 5743966"/>
              <a:gd name="connsiteX421" fmla="*/ 6428933 w 7444933"/>
              <a:gd name="connsiteY421" fmla="*/ 4448566 h 5743966"/>
              <a:gd name="connsiteX422" fmla="*/ 6403533 w 7444933"/>
              <a:gd name="connsiteY422" fmla="*/ 4334266 h 5743966"/>
              <a:gd name="connsiteX423" fmla="*/ 6378133 w 7444933"/>
              <a:gd name="connsiteY423" fmla="*/ 4194566 h 5743966"/>
              <a:gd name="connsiteX424" fmla="*/ 6390833 w 7444933"/>
              <a:gd name="connsiteY424" fmla="*/ 3750066 h 5743966"/>
              <a:gd name="connsiteX425" fmla="*/ 6416233 w 7444933"/>
              <a:gd name="connsiteY425" fmla="*/ 3711966 h 5743966"/>
              <a:gd name="connsiteX426" fmla="*/ 6492433 w 7444933"/>
              <a:gd name="connsiteY426" fmla="*/ 3635766 h 5743966"/>
              <a:gd name="connsiteX427" fmla="*/ 6581333 w 7444933"/>
              <a:gd name="connsiteY427" fmla="*/ 3546866 h 5743966"/>
              <a:gd name="connsiteX428" fmla="*/ 6619433 w 7444933"/>
              <a:gd name="connsiteY428" fmla="*/ 3521466 h 5743966"/>
              <a:gd name="connsiteX429" fmla="*/ 7241733 w 7444933"/>
              <a:gd name="connsiteY429" fmla="*/ 3508766 h 5743966"/>
              <a:gd name="connsiteX430" fmla="*/ 7381433 w 7444933"/>
              <a:gd name="connsiteY430" fmla="*/ 3496066 h 5743966"/>
              <a:gd name="connsiteX431" fmla="*/ 7419533 w 7444933"/>
              <a:gd name="connsiteY431" fmla="*/ 3483366 h 5743966"/>
              <a:gd name="connsiteX432" fmla="*/ 7444933 w 7444933"/>
              <a:gd name="connsiteY432" fmla="*/ 3445266 h 5743966"/>
              <a:gd name="connsiteX433" fmla="*/ 7152833 w 7444933"/>
              <a:gd name="connsiteY433" fmla="*/ 3419866 h 5743966"/>
              <a:gd name="connsiteX434" fmla="*/ 7114733 w 7444933"/>
              <a:gd name="connsiteY434" fmla="*/ 3407166 h 5743966"/>
              <a:gd name="connsiteX435" fmla="*/ 7013133 w 7444933"/>
              <a:gd name="connsiteY435" fmla="*/ 3381766 h 5743966"/>
              <a:gd name="connsiteX436" fmla="*/ 6873433 w 7444933"/>
              <a:gd name="connsiteY436" fmla="*/ 3343666 h 5743966"/>
              <a:gd name="connsiteX437" fmla="*/ 6779771 w 7444933"/>
              <a:gd name="connsiteY437" fmla="*/ 3351603 h 5743966"/>
              <a:gd name="connsiteX438" fmla="*/ 6552758 w 7444933"/>
              <a:gd name="connsiteY438" fmla="*/ 3386528 h 5743966"/>
              <a:gd name="connsiteX439" fmla="*/ 6384483 w 7444933"/>
              <a:gd name="connsiteY439" fmla="*/ 3402404 h 5743966"/>
              <a:gd name="connsiteX440" fmla="*/ 6073333 w 7444933"/>
              <a:gd name="connsiteY440" fmla="*/ 3292866 h 5743966"/>
              <a:gd name="connsiteX441" fmla="*/ 5933633 w 7444933"/>
              <a:gd name="connsiteY441" fmla="*/ 3254766 h 5743966"/>
              <a:gd name="connsiteX442" fmla="*/ 5882833 w 7444933"/>
              <a:gd name="connsiteY442" fmla="*/ 3242066 h 5743966"/>
              <a:gd name="connsiteX443" fmla="*/ 5844733 w 7444933"/>
              <a:gd name="connsiteY443" fmla="*/ 3229366 h 5743966"/>
              <a:gd name="connsiteX444" fmla="*/ 5412933 w 7444933"/>
              <a:gd name="connsiteY444" fmla="*/ 3216666 h 5743966"/>
              <a:gd name="connsiteX445" fmla="*/ 5298633 w 7444933"/>
              <a:gd name="connsiteY445" fmla="*/ 3191266 h 5743966"/>
              <a:gd name="connsiteX446" fmla="*/ 5222433 w 7444933"/>
              <a:gd name="connsiteY446" fmla="*/ 3165866 h 5743966"/>
              <a:gd name="connsiteX447" fmla="*/ 5184333 w 7444933"/>
              <a:gd name="connsiteY447" fmla="*/ 3153166 h 5743966"/>
              <a:gd name="connsiteX448" fmla="*/ 5146233 w 7444933"/>
              <a:gd name="connsiteY448" fmla="*/ 3140466 h 5743966"/>
              <a:gd name="connsiteX449" fmla="*/ 5108133 w 7444933"/>
              <a:gd name="connsiteY449" fmla="*/ 3115066 h 5743966"/>
              <a:gd name="connsiteX450" fmla="*/ 5070033 w 7444933"/>
              <a:gd name="connsiteY450" fmla="*/ 3102366 h 5743966"/>
              <a:gd name="connsiteX451" fmla="*/ 5019233 w 7444933"/>
              <a:gd name="connsiteY451" fmla="*/ 3076966 h 5743966"/>
              <a:gd name="connsiteX452" fmla="*/ 4981133 w 7444933"/>
              <a:gd name="connsiteY452" fmla="*/ 3051566 h 5743966"/>
              <a:gd name="connsiteX453" fmla="*/ 4943033 w 7444933"/>
              <a:gd name="connsiteY453" fmla="*/ 3038866 h 5743966"/>
              <a:gd name="connsiteX454" fmla="*/ 4866833 w 7444933"/>
              <a:gd name="connsiteY454" fmla="*/ 2988066 h 5743966"/>
              <a:gd name="connsiteX455" fmla="*/ 4828733 w 7444933"/>
              <a:gd name="connsiteY455" fmla="*/ 2962666 h 5743966"/>
              <a:gd name="connsiteX456" fmla="*/ 4701733 w 7444933"/>
              <a:gd name="connsiteY456" fmla="*/ 2924566 h 5743966"/>
              <a:gd name="connsiteX457" fmla="*/ 4663633 w 7444933"/>
              <a:gd name="connsiteY457" fmla="*/ 2911866 h 5743966"/>
              <a:gd name="connsiteX458" fmla="*/ 4574733 w 7444933"/>
              <a:gd name="connsiteY458" fmla="*/ 2899166 h 5743966"/>
              <a:gd name="connsiteX459" fmla="*/ 4549333 w 7444933"/>
              <a:gd name="connsiteY459" fmla="*/ 2797566 h 5743966"/>
              <a:gd name="connsiteX460" fmla="*/ 4468370 w 7444933"/>
              <a:gd name="connsiteY460" fmla="*/ 2676916 h 5743966"/>
              <a:gd name="connsiteX461" fmla="*/ 4485833 w 7444933"/>
              <a:gd name="connsiteY461" fmla="*/ 2549916 h 5743966"/>
              <a:gd name="connsiteX462" fmla="*/ 4412808 w 7444933"/>
              <a:gd name="connsiteY462" fmla="*/ 2461016 h 5743966"/>
              <a:gd name="connsiteX463" fmla="*/ 4346133 w 7444933"/>
              <a:gd name="connsiteY463" fmla="*/ 2365766 h 5743966"/>
              <a:gd name="connsiteX464" fmla="*/ 4290571 w 7444933"/>
              <a:gd name="connsiteY464" fmla="*/ 2222891 h 5743966"/>
              <a:gd name="connsiteX465" fmla="*/ 4319145 w 7444933"/>
              <a:gd name="connsiteY465" fmla="*/ 2100654 h 5743966"/>
              <a:gd name="connsiteX466" fmla="*/ 4430271 w 7444933"/>
              <a:gd name="connsiteY466" fmla="*/ 1953016 h 5743966"/>
              <a:gd name="connsiteX467" fmla="*/ 4514408 w 7444933"/>
              <a:gd name="connsiteY467" fmla="*/ 1867291 h 5743966"/>
              <a:gd name="connsiteX468" fmla="*/ 4587433 w 7444933"/>
              <a:gd name="connsiteY468" fmla="*/ 1806966 h 5743966"/>
              <a:gd name="connsiteX469" fmla="*/ 4625533 w 7444933"/>
              <a:gd name="connsiteY469" fmla="*/ 1768866 h 5743966"/>
              <a:gd name="connsiteX470" fmla="*/ 4663633 w 7444933"/>
              <a:gd name="connsiteY470" fmla="*/ 1756166 h 5743966"/>
              <a:gd name="connsiteX471" fmla="*/ 4714433 w 7444933"/>
              <a:gd name="connsiteY471" fmla="*/ 1730766 h 5743966"/>
              <a:gd name="connsiteX472" fmla="*/ 4841433 w 7444933"/>
              <a:gd name="connsiteY472" fmla="*/ 1641866 h 5743966"/>
              <a:gd name="connsiteX473" fmla="*/ 4930333 w 7444933"/>
              <a:gd name="connsiteY473" fmla="*/ 1603766 h 5743966"/>
              <a:gd name="connsiteX474" fmla="*/ 4993833 w 7444933"/>
              <a:gd name="connsiteY474" fmla="*/ 1578366 h 5743966"/>
              <a:gd name="connsiteX475" fmla="*/ 5057333 w 7444933"/>
              <a:gd name="connsiteY475" fmla="*/ 1565666 h 5743966"/>
              <a:gd name="connsiteX476" fmla="*/ 5108133 w 7444933"/>
              <a:gd name="connsiteY476" fmla="*/ 1552966 h 5743966"/>
              <a:gd name="connsiteX477" fmla="*/ 5146233 w 7444933"/>
              <a:gd name="connsiteY477" fmla="*/ 1527566 h 5743966"/>
              <a:gd name="connsiteX478" fmla="*/ 5349433 w 7444933"/>
              <a:gd name="connsiteY478" fmla="*/ 1502166 h 5743966"/>
              <a:gd name="connsiteX479" fmla="*/ 5552633 w 7444933"/>
              <a:gd name="connsiteY479" fmla="*/ 1502166 h 5743966"/>
              <a:gd name="connsiteX480" fmla="*/ 5590733 w 7444933"/>
              <a:gd name="connsiteY480" fmla="*/ 1514866 h 5743966"/>
              <a:gd name="connsiteX481" fmla="*/ 5666933 w 7444933"/>
              <a:gd name="connsiteY481" fmla="*/ 1578366 h 5743966"/>
              <a:gd name="connsiteX482" fmla="*/ 5705033 w 7444933"/>
              <a:gd name="connsiteY482" fmla="*/ 1654566 h 5743966"/>
              <a:gd name="connsiteX483" fmla="*/ 5730433 w 7444933"/>
              <a:gd name="connsiteY483" fmla="*/ 1756166 h 5743966"/>
              <a:gd name="connsiteX484" fmla="*/ 5717733 w 7444933"/>
              <a:gd name="connsiteY484" fmla="*/ 2162566 h 5743966"/>
              <a:gd name="connsiteX485" fmla="*/ 5666933 w 7444933"/>
              <a:gd name="connsiteY485" fmla="*/ 2276866 h 5743966"/>
              <a:gd name="connsiteX0" fmla="*/ 5552633 w 7444933"/>
              <a:gd name="connsiteY0" fmla="*/ 2454666 h 5743966"/>
              <a:gd name="connsiteX1" fmla="*/ 5705033 w 7444933"/>
              <a:gd name="connsiteY1" fmla="*/ 2340366 h 5743966"/>
              <a:gd name="connsiteX2" fmla="*/ 5755833 w 7444933"/>
              <a:gd name="connsiteY2" fmla="*/ 2251466 h 5743966"/>
              <a:gd name="connsiteX3" fmla="*/ 5768533 w 7444933"/>
              <a:gd name="connsiteY3" fmla="*/ 2213366 h 5743966"/>
              <a:gd name="connsiteX4" fmla="*/ 5806633 w 7444933"/>
              <a:gd name="connsiteY4" fmla="*/ 2162566 h 5743966"/>
              <a:gd name="connsiteX5" fmla="*/ 5819333 w 7444933"/>
              <a:gd name="connsiteY5" fmla="*/ 2111766 h 5743966"/>
              <a:gd name="connsiteX6" fmla="*/ 5844733 w 7444933"/>
              <a:gd name="connsiteY6" fmla="*/ 2035566 h 5743966"/>
              <a:gd name="connsiteX7" fmla="*/ 5870133 w 7444933"/>
              <a:gd name="connsiteY7" fmla="*/ 1781566 h 5743966"/>
              <a:gd name="connsiteX8" fmla="*/ 5895533 w 7444933"/>
              <a:gd name="connsiteY8" fmla="*/ 1705366 h 5743966"/>
              <a:gd name="connsiteX9" fmla="*/ 5908233 w 7444933"/>
              <a:gd name="connsiteY9" fmla="*/ 1667266 h 5743966"/>
              <a:gd name="connsiteX10" fmla="*/ 5920933 w 7444933"/>
              <a:gd name="connsiteY10" fmla="*/ 1616466 h 5743966"/>
              <a:gd name="connsiteX11" fmla="*/ 5959033 w 7444933"/>
              <a:gd name="connsiteY11" fmla="*/ 1591066 h 5743966"/>
              <a:gd name="connsiteX12" fmla="*/ 6136833 w 7444933"/>
              <a:gd name="connsiteY12" fmla="*/ 1629166 h 5743966"/>
              <a:gd name="connsiteX13" fmla="*/ 6162233 w 7444933"/>
              <a:gd name="connsiteY13" fmla="*/ 1667266 h 5743966"/>
              <a:gd name="connsiteX14" fmla="*/ 6174933 w 7444933"/>
              <a:gd name="connsiteY14" fmla="*/ 1718066 h 5743966"/>
              <a:gd name="connsiteX15" fmla="*/ 6213033 w 7444933"/>
              <a:gd name="connsiteY15" fmla="*/ 1845066 h 5743966"/>
              <a:gd name="connsiteX16" fmla="*/ 6225733 w 7444933"/>
              <a:gd name="connsiteY16" fmla="*/ 1921266 h 5743966"/>
              <a:gd name="connsiteX17" fmla="*/ 6276533 w 7444933"/>
              <a:gd name="connsiteY17" fmla="*/ 2048266 h 5743966"/>
              <a:gd name="connsiteX18" fmla="*/ 6289233 w 7444933"/>
              <a:gd name="connsiteY18" fmla="*/ 2086366 h 5743966"/>
              <a:gd name="connsiteX19" fmla="*/ 6327333 w 7444933"/>
              <a:gd name="connsiteY19" fmla="*/ 2124466 h 5743966"/>
              <a:gd name="connsiteX20" fmla="*/ 6340033 w 7444933"/>
              <a:gd name="connsiteY20" fmla="*/ 2162566 h 5743966"/>
              <a:gd name="connsiteX21" fmla="*/ 6378133 w 7444933"/>
              <a:gd name="connsiteY21" fmla="*/ 2200666 h 5743966"/>
              <a:gd name="connsiteX22" fmla="*/ 6365433 w 7444933"/>
              <a:gd name="connsiteY22" fmla="*/ 2111766 h 5743966"/>
              <a:gd name="connsiteX23" fmla="*/ 6327333 w 7444933"/>
              <a:gd name="connsiteY23" fmla="*/ 1946666 h 5743966"/>
              <a:gd name="connsiteX24" fmla="*/ 6301933 w 7444933"/>
              <a:gd name="connsiteY24" fmla="*/ 1908566 h 5743966"/>
              <a:gd name="connsiteX25" fmla="*/ 6289233 w 7444933"/>
              <a:gd name="connsiteY25" fmla="*/ 1845066 h 5743966"/>
              <a:gd name="connsiteX26" fmla="*/ 6263833 w 7444933"/>
              <a:gd name="connsiteY26" fmla="*/ 1743466 h 5743966"/>
              <a:gd name="connsiteX27" fmla="*/ 6251133 w 7444933"/>
              <a:gd name="connsiteY27" fmla="*/ 1679966 h 5743966"/>
              <a:gd name="connsiteX28" fmla="*/ 6238433 w 7444933"/>
              <a:gd name="connsiteY28" fmla="*/ 1629166 h 5743966"/>
              <a:gd name="connsiteX29" fmla="*/ 6200333 w 7444933"/>
              <a:gd name="connsiteY29" fmla="*/ 1552966 h 5743966"/>
              <a:gd name="connsiteX30" fmla="*/ 6162233 w 7444933"/>
              <a:gd name="connsiteY30" fmla="*/ 1527566 h 5743966"/>
              <a:gd name="connsiteX31" fmla="*/ 6124133 w 7444933"/>
              <a:gd name="connsiteY31" fmla="*/ 1489466 h 5743966"/>
              <a:gd name="connsiteX32" fmla="*/ 6073333 w 7444933"/>
              <a:gd name="connsiteY32" fmla="*/ 1476766 h 5743966"/>
              <a:gd name="connsiteX33" fmla="*/ 5933633 w 7444933"/>
              <a:gd name="connsiteY33" fmla="*/ 1451366 h 5743966"/>
              <a:gd name="connsiteX34" fmla="*/ 5832033 w 7444933"/>
              <a:gd name="connsiteY34" fmla="*/ 1425966 h 5743966"/>
              <a:gd name="connsiteX35" fmla="*/ 5603433 w 7444933"/>
              <a:gd name="connsiteY35" fmla="*/ 1387866 h 5743966"/>
              <a:gd name="connsiteX36" fmla="*/ 5184333 w 7444933"/>
              <a:gd name="connsiteY36" fmla="*/ 1375166 h 5743966"/>
              <a:gd name="connsiteX37" fmla="*/ 4993833 w 7444933"/>
              <a:gd name="connsiteY37" fmla="*/ 1387866 h 5743966"/>
              <a:gd name="connsiteX38" fmla="*/ 4955733 w 7444933"/>
              <a:gd name="connsiteY38" fmla="*/ 1400566 h 5743966"/>
              <a:gd name="connsiteX39" fmla="*/ 4866833 w 7444933"/>
              <a:gd name="connsiteY39" fmla="*/ 1413266 h 5743966"/>
              <a:gd name="connsiteX40" fmla="*/ 4828733 w 7444933"/>
              <a:gd name="connsiteY40" fmla="*/ 1438666 h 5743966"/>
              <a:gd name="connsiteX41" fmla="*/ 4752533 w 7444933"/>
              <a:gd name="connsiteY41" fmla="*/ 1451366 h 5743966"/>
              <a:gd name="connsiteX42" fmla="*/ 4600133 w 7444933"/>
              <a:gd name="connsiteY42" fmla="*/ 1489466 h 5743966"/>
              <a:gd name="connsiteX43" fmla="*/ 4562033 w 7444933"/>
              <a:gd name="connsiteY43" fmla="*/ 1514866 h 5743966"/>
              <a:gd name="connsiteX44" fmla="*/ 4523933 w 7444933"/>
              <a:gd name="connsiteY44" fmla="*/ 1552966 h 5743966"/>
              <a:gd name="connsiteX45" fmla="*/ 4530283 w 7444933"/>
              <a:gd name="connsiteY45" fmla="*/ 1584716 h 5743966"/>
              <a:gd name="connsiteX46" fmla="*/ 4479483 w 7444933"/>
              <a:gd name="connsiteY46" fmla="*/ 1641866 h 5743966"/>
              <a:gd name="connsiteX47" fmla="*/ 4358833 w 7444933"/>
              <a:gd name="connsiteY47" fmla="*/ 1695841 h 5743966"/>
              <a:gd name="connsiteX48" fmla="*/ 4273108 w 7444933"/>
              <a:gd name="connsiteY48" fmla="*/ 1730766 h 5743966"/>
              <a:gd name="connsiteX49" fmla="*/ 4174683 w 7444933"/>
              <a:gd name="connsiteY49" fmla="*/ 1800616 h 5743966"/>
              <a:gd name="connsiteX50" fmla="*/ 4066733 w 7444933"/>
              <a:gd name="connsiteY50" fmla="*/ 1838716 h 5743966"/>
              <a:gd name="connsiteX51" fmla="*/ 3939733 w 7444933"/>
              <a:gd name="connsiteY51" fmla="*/ 1857766 h 5743966"/>
              <a:gd name="connsiteX52" fmla="*/ 3850833 w 7444933"/>
              <a:gd name="connsiteY52" fmla="*/ 1908566 h 5743966"/>
              <a:gd name="connsiteX53" fmla="*/ 3812733 w 7444933"/>
              <a:gd name="connsiteY53" fmla="*/ 1921266 h 5743966"/>
              <a:gd name="connsiteX54" fmla="*/ 3698433 w 7444933"/>
              <a:gd name="connsiteY54" fmla="*/ 1870466 h 5743966"/>
              <a:gd name="connsiteX55" fmla="*/ 3673033 w 7444933"/>
              <a:gd name="connsiteY55" fmla="*/ 1794266 h 5743966"/>
              <a:gd name="connsiteX56" fmla="*/ 3660333 w 7444933"/>
              <a:gd name="connsiteY56" fmla="*/ 1756166 h 5743966"/>
              <a:gd name="connsiteX57" fmla="*/ 3647633 w 7444933"/>
              <a:gd name="connsiteY57" fmla="*/ 1718066 h 5743966"/>
              <a:gd name="connsiteX58" fmla="*/ 3660333 w 7444933"/>
              <a:gd name="connsiteY58" fmla="*/ 1438666 h 5743966"/>
              <a:gd name="connsiteX59" fmla="*/ 3638108 w 7444933"/>
              <a:gd name="connsiteY59" fmla="*/ 1375166 h 5743966"/>
              <a:gd name="connsiteX60" fmla="*/ 3673033 w 7444933"/>
              <a:gd name="connsiteY60" fmla="*/ 1232291 h 5743966"/>
              <a:gd name="connsiteX61" fmla="*/ 3761933 w 7444933"/>
              <a:gd name="connsiteY61" fmla="*/ 1146566 h 5743966"/>
              <a:gd name="connsiteX62" fmla="*/ 3863533 w 7444933"/>
              <a:gd name="connsiteY62" fmla="*/ 1114816 h 5743966"/>
              <a:gd name="connsiteX63" fmla="*/ 3952433 w 7444933"/>
              <a:gd name="connsiteY63" fmla="*/ 1095766 h 5743966"/>
              <a:gd name="connsiteX64" fmla="*/ 4073083 w 7444933"/>
              <a:gd name="connsiteY64" fmla="*/ 1092591 h 5743966"/>
              <a:gd name="connsiteX65" fmla="*/ 4219133 w 7444933"/>
              <a:gd name="connsiteY65" fmla="*/ 1102116 h 5743966"/>
              <a:gd name="connsiteX66" fmla="*/ 4323908 w 7444933"/>
              <a:gd name="connsiteY66" fmla="*/ 1079891 h 5743966"/>
              <a:gd name="connsiteX67" fmla="*/ 4438208 w 7444933"/>
              <a:gd name="connsiteY67" fmla="*/ 1070366 h 5743966"/>
              <a:gd name="connsiteX68" fmla="*/ 4469958 w 7444933"/>
              <a:gd name="connsiteY68" fmla="*/ 1067191 h 5743966"/>
              <a:gd name="connsiteX69" fmla="*/ 4501708 w 7444933"/>
              <a:gd name="connsiteY69" fmla="*/ 1079891 h 5743966"/>
              <a:gd name="connsiteX70" fmla="*/ 4530283 w 7444933"/>
              <a:gd name="connsiteY70" fmla="*/ 1073541 h 5743966"/>
              <a:gd name="connsiteX71" fmla="*/ 4581083 w 7444933"/>
              <a:gd name="connsiteY71" fmla="*/ 1121166 h 5743966"/>
              <a:gd name="connsiteX72" fmla="*/ 4619183 w 7444933"/>
              <a:gd name="connsiteY72" fmla="*/ 1162441 h 5743966"/>
              <a:gd name="connsiteX73" fmla="*/ 4663633 w 7444933"/>
              <a:gd name="connsiteY73" fmla="*/ 1114816 h 5743966"/>
              <a:gd name="connsiteX74" fmla="*/ 4619183 w 7444933"/>
              <a:gd name="connsiteY74" fmla="*/ 1041791 h 5743966"/>
              <a:gd name="connsiteX75" fmla="*/ 4565208 w 7444933"/>
              <a:gd name="connsiteY75" fmla="*/ 962416 h 5743966"/>
              <a:gd name="connsiteX76" fmla="*/ 4517583 w 7444933"/>
              <a:gd name="connsiteY76" fmla="*/ 975116 h 5743966"/>
              <a:gd name="connsiteX77" fmla="*/ 4457258 w 7444933"/>
              <a:gd name="connsiteY77" fmla="*/ 902091 h 5743966"/>
              <a:gd name="connsiteX78" fmla="*/ 4393758 w 7444933"/>
              <a:gd name="connsiteY78" fmla="*/ 898916 h 5743966"/>
              <a:gd name="connsiteX79" fmla="*/ 4352483 w 7444933"/>
              <a:gd name="connsiteY79" fmla="*/ 911616 h 5743966"/>
              <a:gd name="connsiteX80" fmla="*/ 4250883 w 7444933"/>
              <a:gd name="connsiteY80" fmla="*/ 902091 h 5743966"/>
              <a:gd name="connsiteX81" fmla="*/ 4181033 w 7444933"/>
              <a:gd name="connsiteY81" fmla="*/ 917966 h 5743966"/>
              <a:gd name="connsiteX82" fmla="*/ 4108008 w 7444933"/>
              <a:gd name="connsiteY82" fmla="*/ 911616 h 5743966"/>
              <a:gd name="connsiteX83" fmla="*/ 4038158 w 7444933"/>
              <a:gd name="connsiteY83" fmla="*/ 924316 h 5743966"/>
              <a:gd name="connsiteX84" fmla="*/ 3949258 w 7444933"/>
              <a:gd name="connsiteY84" fmla="*/ 940191 h 5743966"/>
              <a:gd name="connsiteX85" fmla="*/ 3841308 w 7444933"/>
              <a:gd name="connsiteY85" fmla="*/ 965591 h 5743966"/>
              <a:gd name="connsiteX86" fmla="*/ 3761933 w 7444933"/>
              <a:gd name="connsiteY86" fmla="*/ 981466 h 5743966"/>
              <a:gd name="connsiteX87" fmla="*/ 3695258 w 7444933"/>
              <a:gd name="connsiteY87" fmla="*/ 1016391 h 5743966"/>
              <a:gd name="connsiteX88" fmla="*/ 3644458 w 7444933"/>
              <a:gd name="connsiteY88" fmla="*/ 1029091 h 5743966"/>
              <a:gd name="connsiteX89" fmla="*/ 3574608 w 7444933"/>
              <a:gd name="connsiteY89" fmla="*/ 1060841 h 5743966"/>
              <a:gd name="connsiteX90" fmla="*/ 3498408 w 7444933"/>
              <a:gd name="connsiteY90" fmla="*/ 1108466 h 5743966"/>
              <a:gd name="connsiteX91" fmla="*/ 3422208 w 7444933"/>
              <a:gd name="connsiteY91" fmla="*/ 1178316 h 5743966"/>
              <a:gd name="connsiteX92" fmla="*/ 3317433 w 7444933"/>
              <a:gd name="connsiteY92" fmla="*/ 1298966 h 5743966"/>
              <a:gd name="connsiteX93" fmla="*/ 3304733 w 7444933"/>
              <a:gd name="connsiteY93" fmla="*/ 1349766 h 5743966"/>
              <a:gd name="connsiteX94" fmla="*/ 3279333 w 7444933"/>
              <a:gd name="connsiteY94" fmla="*/ 1629166 h 5743966"/>
              <a:gd name="connsiteX95" fmla="*/ 3228533 w 7444933"/>
              <a:gd name="connsiteY95" fmla="*/ 1718066 h 5743966"/>
              <a:gd name="connsiteX96" fmla="*/ 3114233 w 7444933"/>
              <a:gd name="connsiteY96" fmla="*/ 1629166 h 5743966"/>
              <a:gd name="connsiteX97" fmla="*/ 3057661 w 7444933"/>
              <a:gd name="connsiteY97" fmla="*/ 1558739 h 5743966"/>
              <a:gd name="connsiteX98" fmla="*/ 3001088 w 7444933"/>
              <a:gd name="connsiteY98" fmla="*/ 1464066 h 5743966"/>
              <a:gd name="connsiteX99" fmla="*/ 2924887 w 7444933"/>
              <a:gd name="connsiteY99" fmla="*/ 1302430 h 5743966"/>
              <a:gd name="connsiteX100" fmla="*/ 2867160 w 7444933"/>
              <a:gd name="connsiteY100" fmla="*/ 1206602 h 5743966"/>
              <a:gd name="connsiteX101" fmla="*/ 2781724 w 7444933"/>
              <a:gd name="connsiteY101" fmla="*/ 1041502 h 5743966"/>
              <a:gd name="connsiteX102" fmla="*/ 2657033 w 7444933"/>
              <a:gd name="connsiteY102" fmla="*/ 846384 h 5743966"/>
              <a:gd name="connsiteX103" fmla="*/ 2556587 w 7444933"/>
              <a:gd name="connsiteY103" fmla="*/ 704376 h 5743966"/>
              <a:gd name="connsiteX104" fmla="*/ 2436515 w 7444933"/>
              <a:gd name="connsiteY104" fmla="*/ 539275 h 5743966"/>
              <a:gd name="connsiteX105" fmla="*/ 2315287 w 7444933"/>
              <a:gd name="connsiteY105" fmla="*/ 378794 h 5743966"/>
              <a:gd name="connsiteX106" fmla="*/ 2227542 w 7444933"/>
              <a:gd name="connsiteY106" fmla="*/ 280657 h 5743966"/>
              <a:gd name="connsiteX107" fmla="*/ 2114397 w 7444933"/>
              <a:gd name="connsiteY107" fmla="*/ 168666 h 5743966"/>
              <a:gd name="connsiteX108" fmla="*/ 1982779 w 7444933"/>
              <a:gd name="connsiteY108" fmla="*/ 10494 h 5743966"/>
              <a:gd name="connsiteX109" fmla="*/ 1755333 w 7444933"/>
              <a:gd name="connsiteY109" fmla="*/ 28966 h 5743966"/>
              <a:gd name="connsiteX110" fmla="*/ 1856933 w 7444933"/>
              <a:gd name="connsiteY110" fmla="*/ 143266 h 5743966"/>
              <a:gd name="connsiteX111" fmla="*/ 1933133 w 7444933"/>
              <a:gd name="connsiteY111" fmla="*/ 206766 h 5743966"/>
              <a:gd name="connsiteX112" fmla="*/ 1958533 w 7444933"/>
              <a:gd name="connsiteY112" fmla="*/ 257566 h 5743966"/>
              <a:gd name="connsiteX113" fmla="*/ 1996633 w 7444933"/>
              <a:gd name="connsiteY113" fmla="*/ 295666 h 5743966"/>
              <a:gd name="connsiteX114" fmla="*/ 2047433 w 7444933"/>
              <a:gd name="connsiteY114" fmla="*/ 371866 h 5743966"/>
              <a:gd name="connsiteX115" fmla="*/ 2072833 w 7444933"/>
              <a:gd name="connsiteY115" fmla="*/ 409966 h 5743966"/>
              <a:gd name="connsiteX116" fmla="*/ 2149033 w 7444933"/>
              <a:gd name="connsiteY116" fmla="*/ 486166 h 5743966"/>
              <a:gd name="connsiteX117" fmla="*/ 2199833 w 7444933"/>
              <a:gd name="connsiteY117" fmla="*/ 575066 h 5743966"/>
              <a:gd name="connsiteX118" fmla="*/ 2237933 w 7444933"/>
              <a:gd name="connsiteY118" fmla="*/ 613166 h 5743966"/>
              <a:gd name="connsiteX119" fmla="*/ 2288733 w 7444933"/>
              <a:gd name="connsiteY119" fmla="*/ 702066 h 5743966"/>
              <a:gd name="connsiteX120" fmla="*/ 2326833 w 7444933"/>
              <a:gd name="connsiteY120" fmla="*/ 740166 h 5743966"/>
              <a:gd name="connsiteX121" fmla="*/ 2403033 w 7444933"/>
              <a:gd name="connsiteY121" fmla="*/ 854466 h 5743966"/>
              <a:gd name="connsiteX122" fmla="*/ 2441133 w 7444933"/>
              <a:gd name="connsiteY122" fmla="*/ 905266 h 5743966"/>
              <a:gd name="connsiteX123" fmla="*/ 2517333 w 7444933"/>
              <a:gd name="connsiteY123" fmla="*/ 1019566 h 5743966"/>
              <a:gd name="connsiteX124" fmla="*/ 2555433 w 7444933"/>
              <a:gd name="connsiteY124" fmla="*/ 1095766 h 5743966"/>
              <a:gd name="connsiteX125" fmla="*/ 2606233 w 7444933"/>
              <a:gd name="connsiteY125" fmla="*/ 1171966 h 5743966"/>
              <a:gd name="connsiteX126" fmla="*/ 2657033 w 7444933"/>
              <a:gd name="connsiteY126" fmla="*/ 1260866 h 5743966"/>
              <a:gd name="connsiteX127" fmla="*/ 2682433 w 7444933"/>
              <a:gd name="connsiteY127" fmla="*/ 1337066 h 5743966"/>
              <a:gd name="connsiteX128" fmla="*/ 2695133 w 7444933"/>
              <a:gd name="connsiteY128" fmla="*/ 1375166 h 5743966"/>
              <a:gd name="connsiteX129" fmla="*/ 2707833 w 7444933"/>
              <a:gd name="connsiteY129" fmla="*/ 1413266 h 5743966"/>
              <a:gd name="connsiteX130" fmla="*/ 2733233 w 7444933"/>
              <a:gd name="connsiteY130" fmla="*/ 1451366 h 5743966"/>
              <a:gd name="connsiteX131" fmla="*/ 2771333 w 7444933"/>
              <a:gd name="connsiteY131" fmla="*/ 1578366 h 5743966"/>
              <a:gd name="connsiteX132" fmla="*/ 2784033 w 7444933"/>
              <a:gd name="connsiteY132" fmla="*/ 1616466 h 5743966"/>
              <a:gd name="connsiteX133" fmla="*/ 2771333 w 7444933"/>
              <a:gd name="connsiteY133" fmla="*/ 1921266 h 5743966"/>
              <a:gd name="connsiteX134" fmla="*/ 2720533 w 7444933"/>
              <a:gd name="connsiteY134" fmla="*/ 2022866 h 5743966"/>
              <a:gd name="connsiteX135" fmla="*/ 2682433 w 7444933"/>
              <a:gd name="connsiteY135" fmla="*/ 2048266 h 5743966"/>
              <a:gd name="connsiteX136" fmla="*/ 2669733 w 7444933"/>
              <a:gd name="connsiteY136" fmla="*/ 2086366 h 5743966"/>
              <a:gd name="connsiteX137" fmla="*/ 2466533 w 7444933"/>
              <a:gd name="connsiteY137" fmla="*/ 2137166 h 5743966"/>
              <a:gd name="connsiteX138" fmla="*/ 2403033 w 7444933"/>
              <a:gd name="connsiteY138" fmla="*/ 2149866 h 5743966"/>
              <a:gd name="connsiteX139" fmla="*/ 2136333 w 7444933"/>
              <a:gd name="connsiteY139" fmla="*/ 2137166 h 5743966"/>
              <a:gd name="connsiteX140" fmla="*/ 2098233 w 7444933"/>
              <a:gd name="connsiteY140" fmla="*/ 2124466 h 5743966"/>
              <a:gd name="connsiteX141" fmla="*/ 2031558 w 7444933"/>
              <a:gd name="connsiteY141" fmla="*/ 2146691 h 5743966"/>
              <a:gd name="connsiteX142" fmla="*/ 1891858 w 7444933"/>
              <a:gd name="connsiteY142" fmla="*/ 2184791 h 5743966"/>
              <a:gd name="connsiteX143" fmla="*/ 1733108 w 7444933"/>
              <a:gd name="connsiteY143" fmla="*/ 2219716 h 5743966"/>
              <a:gd name="connsiteX144" fmla="*/ 1618808 w 7444933"/>
              <a:gd name="connsiteY144" fmla="*/ 2248291 h 5743966"/>
              <a:gd name="connsiteX145" fmla="*/ 1533083 w 7444933"/>
              <a:gd name="connsiteY145" fmla="*/ 2302266 h 5743966"/>
              <a:gd name="connsiteX146" fmla="*/ 1431483 w 7444933"/>
              <a:gd name="connsiteY146" fmla="*/ 2353066 h 5743966"/>
              <a:gd name="connsiteX147" fmla="*/ 1380683 w 7444933"/>
              <a:gd name="connsiteY147" fmla="*/ 2413391 h 5743966"/>
              <a:gd name="connsiteX148" fmla="*/ 1298133 w 7444933"/>
              <a:gd name="connsiteY148" fmla="*/ 2473716 h 5743966"/>
              <a:gd name="connsiteX149" fmla="*/ 1174308 w 7444933"/>
              <a:gd name="connsiteY149" fmla="*/ 2534041 h 5743966"/>
              <a:gd name="connsiteX150" fmla="*/ 1031433 w 7444933"/>
              <a:gd name="connsiteY150" fmla="*/ 2543566 h 5743966"/>
              <a:gd name="connsiteX151" fmla="*/ 853633 w 7444933"/>
              <a:gd name="connsiteY151" fmla="*/ 2543566 h 5743966"/>
              <a:gd name="connsiteX152" fmla="*/ 256733 w 7444933"/>
              <a:gd name="connsiteY152" fmla="*/ 2530866 h 5743966"/>
              <a:gd name="connsiteX153" fmla="*/ 117033 w 7444933"/>
              <a:gd name="connsiteY153" fmla="*/ 2492766 h 5743966"/>
              <a:gd name="connsiteX154" fmla="*/ 78933 w 7444933"/>
              <a:gd name="connsiteY154" fmla="*/ 2480066 h 5743966"/>
              <a:gd name="connsiteX155" fmla="*/ 40833 w 7444933"/>
              <a:gd name="connsiteY155" fmla="*/ 2454666 h 5743966"/>
              <a:gd name="connsiteX156" fmla="*/ 2733 w 7444933"/>
              <a:gd name="connsiteY156" fmla="*/ 2441966 h 5743966"/>
              <a:gd name="connsiteX157" fmla="*/ 117033 w 7444933"/>
              <a:gd name="connsiteY157" fmla="*/ 2467366 h 5743966"/>
              <a:gd name="connsiteX158" fmla="*/ 167833 w 7444933"/>
              <a:gd name="connsiteY158" fmla="*/ 2492766 h 5743966"/>
              <a:gd name="connsiteX159" fmla="*/ 269433 w 7444933"/>
              <a:gd name="connsiteY159" fmla="*/ 2518166 h 5743966"/>
              <a:gd name="connsiteX160" fmla="*/ 307533 w 7444933"/>
              <a:gd name="connsiteY160" fmla="*/ 2543566 h 5743966"/>
              <a:gd name="connsiteX161" fmla="*/ 383733 w 7444933"/>
              <a:gd name="connsiteY161" fmla="*/ 2607066 h 5743966"/>
              <a:gd name="connsiteX162" fmla="*/ 510733 w 7444933"/>
              <a:gd name="connsiteY162" fmla="*/ 2657866 h 5743966"/>
              <a:gd name="connsiteX163" fmla="*/ 618106 w 7444933"/>
              <a:gd name="connsiteY163" fmla="*/ 2662484 h 5743966"/>
              <a:gd name="connsiteX164" fmla="*/ 755496 w 7444933"/>
              <a:gd name="connsiteY164" fmla="*/ 2693657 h 5743966"/>
              <a:gd name="connsiteX165" fmla="*/ 970241 w 7444933"/>
              <a:gd name="connsiteY165" fmla="*/ 2706356 h 5743966"/>
              <a:gd name="connsiteX166" fmla="*/ 1151506 w 7444933"/>
              <a:gd name="connsiteY166" fmla="*/ 2749075 h 5743966"/>
              <a:gd name="connsiteX167" fmla="*/ 1261188 w 7444933"/>
              <a:gd name="connsiteY167" fmla="*/ 2716748 h 5743966"/>
              <a:gd name="connsiteX168" fmla="*/ 1382414 w 7444933"/>
              <a:gd name="connsiteY168" fmla="*/ 2657866 h 5743966"/>
              <a:gd name="connsiteX169" fmla="*/ 1374333 w 7444933"/>
              <a:gd name="connsiteY169" fmla="*/ 2721366 h 5743966"/>
              <a:gd name="connsiteX170" fmla="*/ 1412433 w 7444933"/>
              <a:gd name="connsiteY170" fmla="*/ 2708666 h 5743966"/>
              <a:gd name="connsiteX171" fmla="*/ 1450533 w 7444933"/>
              <a:gd name="connsiteY171" fmla="*/ 2683266 h 5743966"/>
              <a:gd name="connsiteX172" fmla="*/ 1488633 w 7444933"/>
              <a:gd name="connsiteY172" fmla="*/ 2670566 h 5743966"/>
              <a:gd name="connsiteX173" fmla="*/ 1526733 w 7444933"/>
              <a:gd name="connsiteY173" fmla="*/ 2645166 h 5743966"/>
              <a:gd name="connsiteX174" fmla="*/ 1564833 w 7444933"/>
              <a:gd name="connsiteY174" fmla="*/ 2632466 h 5743966"/>
              <a:gd name="connsiteX175" fmla="*/ 1679133 w 7444933"/>
              <a:gd name="connsiteY175" fmla="*/ 2556266 h 5743966"/>
              <a:gd name="connsiteX176" fmla="*/ 1717233 w 7444933"/>
              <a:gd name="connsiteY176" fmla="*/ 2530866 h 5743966"/>
              <a:gd name="connsiteX177" fmla="*/ 1869633 w 7444933"/>
              <a:gd name="connsiteY177" fmla="*/ 2492766 h 5743966"/>
              <a:gd name="connsiteX178" fmla="*/ 2466533 w 7444933"/>
              <a:gd name="connsiteY178" fmla="*/ 2505466 h 5743966"/>
              <a:gd name="connsiteX179" fmla="*/ 2504633 w 7444933"/>
              <a:gd name="connsiteY179" fmla="*/ 2518166 h 5743966"/>
              <a:gd name="connsiteX180" fmla="*/ 2542733 w 7444933"/>
              <a:gd name="connsiteY180" fmla="*/ 2543566 h 5743966"/>
              <a:gd name="connsiteX181" fmla="*/ 2593533 w 7444933"/>
              <a:gd name="connsiteY181" fmla="*/ 2657866 h 5743966"/>
              <a:gd name="connsiteX182" fmla="*/ 2606233 w 7444933"/>
              <a:gd name="connsiteY182" fmla="*/ 2772166 h 5743966"/>
              <a:gd name="connsiteX183" fmla="*/ 2593533 w 7444933"/>
              <a:gd name="connsiteY183" fmla="*/ 3102366 h 5743966"/>
              <a:gd name="connsiteX184" fmla="*/ 2580833 w 7444933"/>
              <a:gd name="connsiteY184" fmla="*/ 3140466 h 5743966"/>
              <a:gd name="connsiteX185" fmla="*/ 2555433 w 7444933"/>
              <a:gd name="connsiteY185" fmla="*/ 3178566 h 5743966"/>
              <a:gd name="connsiteX186" fmla="*/ 2504633 w 7444933"/>
              <a:gd name="connsiteY186" fmla="*/ 3242066 h 5743966"/>
              <a:gd name="connsiteX187" fmla="*/ 2441133 w 7444933"/>
              <a:gd name="connsiteY187" fmla="*/ 3292866 h 5743966"/>
              <a:gd name="connsiteX188" fmla="*/ 2403033 w 7444933"/>
              <a:gd name="connsiteY188" fmla="*/ 3330966 h 5743966"/>
              <a:gd name="connsiteX189" fmla="*/ 2326833 w 7444933"/>
              <a:gd name="connsiteY189" fmla="*/ 3381766 h 5743966"/>
              <a:gd name="connsiteX190" fmla="*/ 2276033 w 7444933"/>
              <a:gd name="connsiteY190" fmla="*/ 3432566 h 5743966"/>
              <a:gd name="connsiteX191" fmla="*/ 2250633 w 7444933"/>
              <a:gd name="connsiteY191" fmla="*/ 3470666 h 5743966"/>
              <a:gd name="connsiteX192" fmla="*/ 2199833 w 7444933"/>
              <a:gd name="connsiteY192" fmla="*/ 3508766 h 5743966"/>
              <a:gd name="connsiteX193" fmla="*/ 2174433 w 7444933"/>
              <a:gd name="connsiteY193" fmla="*/ 3546866 h 5743966"/>
              <a:gd name="connsiteX194" fmla="*/ 2136333 w 7444933"/>
              <a:gd name="connsiteY194" fmla="*/ 3572266 h 5743966"/>
              <a:gd name="connsiteX195" fmla="*/ 2060133 w 7444933"/>
              <a:gd name="connsiteY195" fmla="*/ 3623066 h 5743966"/>
              <a:gd name="connsiteX196" fmla="*/ 2022033 w 7444933"/>
              <a:gd name="connsiteY196" fmla="*/ 3661166 h 5743966"/>
              <a:gd name="connsiteX197" fmla="*/ 1983933 w 7444933"/>
              <a:gd name="connsiteY197" fmla="*/ 3686566 h 5743966"/>
              <a:gd name="connsiteX198" fmla="*/ 1895033 w 7444933"/>
              <a:gd name="connsiteY198" fmla="*/ 3775466 h 5743966"/>
              <a:gd name="connsiteX199" fmla="*/ 1856933 w 7444933"/>
              <a:gd name="connsiteY199" fmla="*/ 3813566 h 5743966"/>
              <a:gd name="connsiteX200" fmla="*/ 1818833 w 7444933"/>
              <a:gd name="connsiteY200" fmla="*/ 3902466 h 5743966"/>
              <a:gd name="connsiteX201" fmla="*/ 1780733 w 7444933"/>
              <a:gd name="connsiteY201" fmla="*/ 3978666 h 5743966"/>
              <a:gd name="connsiteX202" fmla="*/ 1768033 w 7444933"/>
              <a:gd name="connsiteY202" fmla="*/ 4054866 h 5743966"/>
              <a:gd name="connsiteX203" fmla="*/ 1742633 w 7444933"/>
              <a:gd name="connsiteY203" fmla="*/ 4258066 h 5743966"/>
              <a:gd name="connsiteX204" fmla="*/ 1666433 w 7444933"/>
              <a:gd name="connsiteY204" fmla="*/ 4334266 h 5743966"/>
              <a:gd name="connsiteX205" fmla="*/ 1590233 w 7444933"/>
              <a:gd name="connsiteY205" fmla="*/ 4385066 h 5743966"/>
              <a:gd name="connsiteX206" fmla="*/ 1564833 w 7444933"/>
              <a:gd name="connsiteY206" fmla="*/ 4423166 h 5743966"/>
              <a:gd name="connsiteX207" fmla="*/ 1475933 w 7444933"/>
              <a:gd name="connsiteY207" fmla="*/ 4461266 h 5743966"/>
              <a:gd name="connsiteX208" fmla="*/ 1399733 w 7444933"/>
              <a:gd name="connsiteY208" fmla="*/ 4397766 h 5743966"/>
              <a:gd name="connsiteX209" fmla="*/ 1361633 w 7444933"/>
              <a:gd name="connsiteY209" fmla="*/ 4385066 h 5743966"/>
              <a:gd name="connsiteX210" fmla="*/ 1069533 w 7444933"/>
              <a:gd name="connsiteY210" fmla="*/ 4397766 h 5743966"/>
              <a:gd name="connsiteX211" fmla="*/ 942533 w 7444933"/>
              <a:gd name="connsiteY211" fmla="*/ 4448566 h 5743966"/>
              <a:gd name="connsiteX212" fmla="*/ 904433 w 7444933"/>
              <a:gd name="connsiteY212" fmla="*/ 4473966 h 5743966"/>
              <a:gd name="connsiteX213" fmla="*/ 802833 w 7444933"/>
              <a:gd name="connsiteY213" fmla="*/ 4486666 h 5743966"/>
              <a:gd name="connsiteX214" fmla="*/ 752033 w 7444933"/>
              <a:gd name="connsiteY214" fmla="*/ 4499366 h 5743966"/>
              <a:gd name="connsiteX215" fmla="*/ 713933 w 7444933"/>
              <a:gd name="connsiteY215" fmla="*/ 4512066 h 5743966"/>
              <a:gd name="connsiteX216" fmla="*/ 561533 w 7444933"/>
              <a:gd name="connsiteY216" fmla="*/ 4524766 h 5743966"/>
              <a:gd name="connsiteX217" fmla="*/ 447233 w 7444933"/>
              <a:gd name="connsiteY217" fmla="*/ 4537466 h 5743966"/>
              <a:gd name="connsiteX218" fmla="*/ 586933 w 7444933"/>
              <a:gd name="connsiteY218" fmla="*/ 4562866 h 5743966"/>
              <a:gd name="connsiteX219" fmla="*/ 1006033 w 7444933"/>
              <a:gd name="connsiteY219" fmla="*/ 4575566 h 5743966"/>
              <a:gd name="connsiteX220" fmla="*/ 1007187 w 7444933"/>
              <a:gd name="connsiteY220" fmla="*/ 4542084 h 5743966"/>
              <a:gd name="connsiteX221" fmla="*/ 1091469 w 7444933"/>
              <a:gd name="connsiteY221" fmla="*/ 4539775 h 5743966"/>
              <a:gd name="connsiteX222" fmla="*/ 1206924 w 7444933"/>
              <a:gd name="connsiteY222" fmla="*/ 4574412 h 5743966"/>
              <a:gd name="connsiteX223" fmla="*/ 1298133 w 7444933"/>
              <a:gd name="connsiteY223" fmla="*/ 4626366 h 5743966"/>
              <a:gd name="connsiteX224" fmla="*/ 1348933 w 7444933"/>
              <a:gd name="connsiteY224" fmla="*/ 4613666 h 5743966"/>
              <a:gd name="connsiteX225" fmla="*/ 1437833 w 7444933"/>
              <a:gd name="connsiteY225" fmla="*/ 4626366 h 5743966"/>
              <a:gd name="connsiteX226" fmla="*/ 1412433 w 7444933"/>
              <a:gd name="connsiteY226" fmla="*/ 4664466 h 5743966"/>
              <a:gd name="connsiteX227" fmla="*/ 1374333 w 7444933"/>
              <a:gd name="connsiteY227" fmla="*/ 4689866 h 5743966"/>
              <a:gd name="connsiteX228" fmla="*/ 1247333 w 7444933"/>
              <a:gd name="connsiteY228" fmla="*/ 4766066 h 5743966"/>
              <a:gd name="connsiteX229" fmla="*/ 1183833 w 7444933"/>
              <a:gd name="connsiteY229" fmla="*/ 4842266 h 5743966"/>
              <a:gd name="connsiteX230" fmla="*/ 1145733 w 7444933"/>
              <a:gd name="connsiteY230" fmla="*/ 4880366 h 5743966"/>
              <a:gd name="connsiteX231" fmla="*/ 1094933 w 7444933"/>
              <a:gd name="connsiteY231" fmla="*/ 4969266 h 5743966"/>
              <a:gd name="connsiteX232" fmla="*/ 1056833 w 7444933"/>
              <a:gd name="connsiteY232" fmla="*/ 5045466 h 5743966"/>
              <a:gd name="connsiteX233" fmla="*/ 1069533 w 7444933"/>
              <a:gd name="connsiteY233" fmla="*/ 5096266 h 5743966"/>
              <a:gd name="connsiteX234" fmla="*/ 1102871 w 7444933"/>
              <a:gd name="connsiteY234" fmla="*/ 5039116 h 5743966"/>
              <a:gd name="connsiteX235" fmla="*/ 1145733 w 7444933"/>
              <a:gd name="connsiteY235" fmla="*/ 4983554 h 5743966"/>
              <a:gd name="connsiteX236" fmla="*/ 1198121 w 7444933"/>
              <a:gd name="connsiteY236" fmla="*/ 4932753 h 5743966"/>
              <a:gd name="connsiteX237" fmla="*/ 1245746 w 7444933"/>
              <a:gd name="connsiteY237" fmla="*/ 4905766 h 5743966"/>
              <a:gd name="connsiteX238" fmla="*/ 1298133 w 7444933"/>
              <a:gd name="connsiteY238" fmla="*/ 4837504 h 5743966"/>
              <a:gd name="connsiteX239" fmla="*/ 1379096 w 7444933"/>
              <a:gd name="connsiteY239" fmla="*/ 4812104 h 5743966"/>
              <a:gd name="connsiteX240" fmla="*/ 1433070 w 7444933"/>
              <a:gd name="connsiteY240" fmla="*/ 4785116 h 5743966"/>
              <a:gd name="connsiteX241" fmla="*/ 1480696 w 7444933"/>
              <a:gd name="connsiteY241" fmla="*/ 4762891 h 5743966"/>
              <a:gd name="connsiteX242" fmla="*/ 1528320 w 7444933"/>
              <a:gd name="connsiteY242" fmla="*/ 4727966 h 5743966"/>
              <a:gd name="connsiteX243" fmla="*/ 1552133 w 7444933"/>
              <a:gd name="connsiteY243" fmla="*/ 4740666 h 5743966"/>
              <a:gd name="connsiteX244" fmla="*/ 1590233 w 7444933"/>
              <a:gd name="connsiteY244" fmla="*/ 4727966 h 5743966"/>
              <a:gd name="connsiteX245" fmla="*/ 1628333 w 7444933"/>
              <a:gd name="connsiteY245" fmla="*/ 4689866 h 5743966"/>
              <a:gd name="connsiteX246" fmla="*/ 1717233 w 7444933"/>
              <a:gd name="connsiteY246" fmla="*/ 4651766 h 5743966"/>
              <a:gd name="connsiteX247" fmla="*/ 1755333 w 7444933"/>
              <a:gd name="connsiteY247" fmla="*/ 4613666 h 5743966"/>
              <a:gd name="connsiteX248" fmla="*/ 1780733 w 7444933"/>
              <a:gd name="connsiteY248" fmla="*/ 4575566 h 5743966"/>
              <a:gd name="connsiteX249" fmla="*/ 1818833 w 7444933"/>
              <a:gd name="connsiteY249" fmla="*/ 4562866 h 5743966"/>
              <a:gd name="connsiteX250" fmla="*/ 1882333 w 7444933"/>
              <a:gd name="connsiteY250" fmla="*/ 4486666 h 5743966"/>
              <a:gd name="connsiteX251" fmla="*/ 1945833 w 7444933"/>
              <a:gd name="connsiteY251" fmla="*/ 4410466 h 5743966"/>
              <a:gd name="connsiteX252" fmla="*/ 1983933 w 7444933"/>
              <a:gd name="connsiteY252" fmla="*/ 4334266 h 5743966"/>
              <a:gd name="connsiteX253" fmla="*/ 2022033 w 7444933"/>
              <a:gd name="connsiteY253" fmla="*/ 4308866 h 5743966"/>
              <a:gd name="connsiteX254" fmla="*/ 2060133 w 7444933"/>
              <a:gd name="connsiteY254" fmla="*/ 4270766 h 5743966"/>
              <a:gd name="connsiteX255" fmla="*/ 2098233 w 7444933"/>
              <a:gd name="connsiteY255" fmla="*/ 4194566 h 5743966"/>
              <a:gd name="connsiteX256" fmla="*/ 2110933 w 7444933"/>
              <a:gd name="connsiteY256" fmla="*/ 4156466 h 5743966"/>
              <a:gd name="connsiteX257" fmla="*/ 2136333 w 7444933"/>
              <a:gd name="connsiteY257" fmla="*/ 4118366 h 5743966"/>
              <a:gd name="connsiteX258" fmla="*/ 2149033 w 7444933"/>
              <a:gd name="connsiteY258" fmla="*/ 4080266 h 5743966"/>
              <a:gd name="connsiteX259" fmla="*/ 2174433 w 7444933"/>
              <a:gd name="connsiteY259" fmla="*/ 4042166 h 5743966"/>
              <a:gd name="connsiteX260" fmla="*/ 2199833 w 7444933"/>
              <a:gd name="connsiteY260" fmla="*/ 3953266 h 5743966"/>
              <a:gd name="connsiteX261" fmla="*/ 2263333 w 7444933"/>
              <a:gd name="connsiteY261" fmla="*/ 3864366 h 5743966"/>
              <a:gd name="connsiteX262" fmla="*/ 2288733 w 7444933"/>
              <a:gd name="connsiteY262" fmla="*/ 3826266 h 5743966"/>
              <a:gd name="connsiteX263" fmla="*/ 2326833 w 7444933"/>
              <a:gd name="connsiteY263" fmla="*/ 3800866 h 5743966"/>
              <a:gd name="connsiteX264" fmla="*/ 2364933 w 7444933"/>
              <a:gd name="connsiteY264" fmla="*/ 3762766 h 5743966"/>
              <a:gd name="connsiteX265" fmla="*/ 2403033 w 7444933"/>
              <a:gd name="connsiteY265" fmla="*/ 3750066 h 5743966"/>
              <a:gd name="connsiteX266" fmla="*/ 2441133 w 7444933"/>
              <a:gd name="connsiteY266" fmla="*/ 3724666 h 5743966"/>
              <a:gd name="connsiteX267" fmla="*/ 2479233 w 7444933"/>
              <a:gd name="connsiteY267" fmla="*/ 3711966 h 5743966"/>
              <a:gd name="connsiteX268" fmla="*/ 2517333 w 7444933"/>
              <a:gd name="connsiteY268" fmla="*/ 3686566 h 5743966"/>
              <a:gd name="connsiteX269" fmla="*/ 2593533 w 7444933"/>
              <a:gd name="connsiteY269" fmla="*/ 3661166 h 5743966"/>
              <a:gd name="connsiteX270" fmla="*/ 2631633 w 7444933"/>
              <a:gd name="connsiteY270" fmla="*/ 3648466 h 5743966"/>
              <a:gd name="connsiteX271" fmla="*/ 2923733 w 7444933"/>
              <a:gd name="connsiteY271" fmla="*/ 3661166 h 5743966"/>
              <a:gd name="connsiteX272" fmla="*/ 2974533 w 7444933"/>
              <a:gd name="connsiteY272" fmla="*/ 3699266 h 5743966"/>
              <a:gd name="connsiteX273" fmla="*/ 3050733 w 7444933"/>
              <a:gd name="connsiteY273" fmla="*/ 3750066 h 5743966"/>
              <a:gd name="connsiteX274" fmla="*/ 3088833 w 7444933"/>
              <a:gd name="connsiteY274" fmla="*/ 3788166 h 5743966"/>
              <a:gd name="connsiteX275" fmla="*/ 3139633 w 7444933"/>
              <a:gd name="connsiteY275" fmla="*/ 3800866 h 5743966"/>
              <a:gd name="connsiteX276" fmla="*/ 3190433 w 7444933"/>
              <a:gd name="connsiteY276" fmla="*/ 3838966 h 5743966"/>
              <a:gd name="connsiteX277" fmla="*/ 3228533 w 7444933"/>
              <a:gd name="connsiteY277" fmla="*/ 3851666 h 5743966"/>
              <a:gd name="connsiteX278" fmla="*/ 3266633 w 7444933"/>
              <a:gd name="connsiteY278" fmla="*/ 3877066 h 5743966"/>
              <a:gd name="connsiteX279" fmla="*/ 3292033 w 7444933"/>
              <a:gd name="connsiteY279" fmla="*/ 3915166 h 5743966"/>
              <a:gd name="connsiteX280" fmla="*/ 3330133 w 7444933"/>
              <a:gd name="connsiteY280" fmla="*/ 3965966 h 5743966"/>
              <a:gd name="connsiteX281" fmla="*/ 3342833 w 7444933"/>
              <a:gd name="connsiteY281" fmla="*/ 4016766 h 5743966"/>
              <a:gd name="connsiteX282" fmla="*/ 3355533 w 7444933"/>
              <a:gd name="connsiteY282" fmla="*/ 4054866 h 5743966"/>
              <a:gd name="connsiteX283" fmla="*/ 3380933 w 7444933"/>
              <a:gd name="connsiteY283" fmla="*/ 4105666 h 5743966"/>
              <a:gd name="connsiteX284" fmla="*/ 3406333 w 7444933"/>
              <a:gd name="connsiteY284" fmla="*/ 4143766 h 5743966"/>
              <a:gd name="connsiteX285" fmla="*/ 3431733 w 7444933"/>
              <a:gd name="connsiteY285" fmla="*/ 4219966 h 5743966"/>
              <a:gd name="connsiteX286" fmla="*/ 3457133 w 7444933"/>
              <a:gd name="connsiteY286" fmla="*/ 4296166 h 5743966"/>
              <a:gd name="connsiteX287" fmla="*/ 3469833 w 7444933"/>
              <a:gd name="connsiteY287" fmla="*/ 4334266 h 5743966"/>
              <a:gd name="connsiteX288" fmla="*/ 3482533 w 7444933"/>
              <a:gd name="connsiteY288" fmla="*/ 4410466 h 5743966"/>
              <a:gd name="connsiteX289" fmla="*/ 3571433 w 7444933"/>
              <a:gd name="connsiteY289" fmla="*/ 4524766 h 5743966"/>
              <a:gd name="connsiteX290" fmla="*/ 3685733 w 7444933"/>
              <a:gd name="connsiteY290" fmla="*/ 4550166 h 5743966"/>
              <a:gd name="connsiteX291" fmla="*/ 3698433 w 7444933"/>
              <a:gd name="connsiteY291" fmla="*/ 4588266 h 5743966"/>
              <a:gd name="connsiteX292" fmla="*/ 3685733 w 7444933"/>
              <a:gd name="connsiteY292" fmla="*/ 4677166 h 5743966"/>
              <a:gd name="connsiteX293" fmla="*/ 3622233 w 7444933"/>
              <a:gd name="connsiteY293" fmla="*/ 4791466 h 5743966"/>
              <a:gd name="connsiteX294" fmla="*/ 3584133 w 7444933"/>
              <a:gd name="connsiteY294" fmla="*/ 4829566 h 5743966"/>
              <a:gd name="connsiteX295" fmla="*/ 3546033 w 7444933"/>
              <a:gd name="connsiteY295" fmla="*/ 4842266 h 5743966"/>
              <a:gd name="connsiteX296" fmla="*/ 3469833 w 7444933"/>
              <a:gd name="connsiteY296" fmla="*/ 4893066 h 5743966"/>
              <a:gd name="connsiteX297" fmla="*/ 3368233 w 7444933"/>
              <a:gd name="connsiteY297" fmla="*/ 4918466 h 5743966"/>
              <a:gd name="connsiteX298" fmla="*/ 3253933 w 7444933"/>
              <a:gd name="connsiteY298" fmla="*/ 4969266 h 5743966"/>
              <a:gd name="connsiteX299" fmla="*/ 3335905 w 7444933"/>
              <a:gd name="connsiteY299" fmla="*/ 5009675 h 5743966"/>
              <a:gd name="connsiteX300" fmla="*/ 3312815 w 7444933"/>
              <a:gd name="connsiteY300" fmla="*/ 5039693 h 5743966"/>
              <a:gd name="connsiteX301" fmla="*/ 3307331 w 7444933"/>
              <a:gd name="connsiteY301" fmla="*/ 5101028 h 5743966"/>
              <a:gd name="connsiteX302" fmla="*/ 3285683 w 7444933"/>
              <a:gd name="connsiteY302" fmla="*/ 5176940 h 5743966"/>
              <a:gd name="connsiteX303" fmla="*/ 3227522 w 7444933"/>
              <a:gd name="connsiteY303" fmla="*/ 5242316 h 5743966"/>
              <a:gd name="connsiteX304" fmla="*/ 3192020 w 7444933"/>
              <a:gd name="connsiteY304" fmla="*/ 5364553 h 5743966"/>
              <a:gd name="connsiteX305" fmla="*/ 3195196 w 7444933"/>
              <a:gd name="connsiteY305" fmla="*/ 5407416 h 5743966"/>
              <a:gd name="connsiteX306" fmla="*/ 3177733 w 7444933"/>
              <a:gd name="connsiteY306" fmla="*/ 5464566 h 5743966"/>
              <a:gd name="connsiteX307" fmla="*/ 3177733 w 7444933"/>
              <a:gd name="connsiteY307" fmla="*/ 5591566 h 5743966"/>
              <a:gd name="connsiteX308" fmla="*/ 3190433 w 7444933"/>
              <a:gd name="connsiteY308" fmla="*/ 5528066 h 5743966"/>
              <a:gd name="connsiteX309" fmla="*/ 3215833 w 7444933"/>
              <a:gd name="connsiteY309" fmla="*/ 5451866 h 5743966"/>
              <a:gd name="connsiteX310" fmla="*/ 3241233 w 7444933"/>
              <a:gd name="connsiteY310" fmla="*/ 5362966 h 5743966"/>
              <a:gd name="connsiteX311" fmla="*/ 3304733 w 7444933"/>
              <a:gd name="connsiteY311" fmla="*/ 5286766 h 5743966"/>
              <a:gd name="connsiteX312" fmla="*/ 3342833 w 7444933"/>
              <a:gd name="connsiteY312" fmla="*/ 5235966 h 5743966"/>
              <a:gd name="connsiteX313" fmla="*/ 3368233 w 7444933"/>
              <a:gd name="connsiteY313" fmla="*/ 5185166 h 5743966"/>
              <a:gd name="connsiteX314" fmla="*/ 3444433 w 7444933"/>
              <a:gd name="connsiteY314" fmla="*/ 5134366 h 5743966"/>
              <a:gd name="connsiteX315" fmla="*/ 3482533 w 7444933"/>
              <a:gd name="connsiteY315" fmla="*/ 5096266 h 5743966"/>
              <a:gd name="connsiteX316" fmla="*/ 3507933 w 7444933"/>
              <a:gd name="connsiteY316" fmla="*/ 5058166 h 5743966"/>
              <a:gd name="connsiteX317" fmla="*/ 3546033 w 7444933"/>
              <a:gd name="connsiteY317" fmla="*/ 5045466 h 5743966"/>
              <a:gd name="connsiteX318" fmla="*/ 3584133 w 7444933"/>
              <a:gd name="connsiteY318" fmla="*/ 5020066 h 5743966"/>
              <a:gd name="connsiteX319" fmla="*/ 3647633 w 7444933"/>
              <a:gd name="connsiteY319" fmla="*/ 4969266 h 5743966"/>
              <a:gd name="connsiteX320" fmla="*/ 3723833 w 7444933"/>
              <a:gd name="connsiteY320" fmla="*/ 4893066 h 5743966"/>
              <a:gd name="connsiteX321" fmla="*/ 3736533 w 7444933"/>
              <a:gd name="connsiteY321" fmla="*/ 4854966 h 5743966"/>
              <a:gd name="connsiteX322" fmla="*/ 3800033 w 7444933"/>
              <a:gd name="connsiteY322" fmla="*/ 4766066 h 5743966"/>
              <a:gd name="connsiteX323" fmla="*/ 3838133 w 7444933"/>
              <a:gd name="connsiteY323" fmla="*/ 4689866 h 5743966"/>
              <a:gd name="connsiteX324" fmla="*/ 3863533 w 7444933"/>
              <a:gd name="connsiteY324" fmla="*/ 4600966 h 5743966"/>
              <a:gd name="connsiteX325" fmla="*/ 3876233 w 7444933"/>
              <a:gd name="connsiteY325" fmla="*/ 4562866 h 5743966"/>
              <a:gd name="connsiteX326" fmla="*/ 3850833 w 7444933"/>
              <a:gd name="connsiteY326" fmla="*/ 4359666 h 5743966"/>
              <a:gd name="connsiteX327" fmla="*/ 3825433 w 7444933"/>
              <a:gd name="connsiteY327" fmla="*/ 4308866 h 5743966"/>
              <a:gd name="connsiteX328" fmla="*/ 3800033 w 7444933"/>
              <a:gd name="connsiteY328" fmla="*/ 4270766 h 5743966"/>
              <a:gd name="connsiteX329" fmla="*/ 3749233 w 7444933"/>
              <a:gd name="connsiteY329" fmla="*/ 4232666 h 5743966"/>
              <a:gd name="connsiteX330" fmla="*/ 3673033 w 7444933"/>
              <a:gd name="connsiteY330" fmla="*/ 4181866 h 5743966"/>
              <a:gd name="connsiteX331" fmla="*/ 3647633 w 7444933"/>
              <a:gd name="connsiteY331" fmla="*/ 4143766 h 5743966"/>
              <a:gd name="connsiteX332" fmla="*/ 3622233 w 7444933"/>
              <a:gd name="connsiteY332" fmla="*/ 4042166 h 5743966"/>
              <a:gd name="connsiteX333" fmla="*/ 3647633 w 7444933"/>
              <a:gd name="connsiteY333" fmla="*/ 3851666 h 5743966"/>
              <a:gd name="connsiteX334" fmla="*/ 3673033 w 7444933"/>
              <a:gd name="connsiteY334" fmla="*/ 3750066 h 5743966"/>
              <a:gd name="connsiteX335" fmla="*/ 3698433 w 7444933"/>
              <a:gd name="connsiteY335" fmla="*/ 3711966 h 5743966"/>
              <a:gd name="connsiteX336" fmla="*/ 3711133 w 7444933"/>
              <a:gd name="connsiteY336" fmla="*/ 3673866 h 5743966"/>
              <a:gd name="connsiteX337" fmla="*/ 3749233 w 7444933"/>
              <a:gd name="connsiteY337" fmla="*/ 3635766 h 5743966"/>
              <a:gd name="connsiteX338" fmla="*/ 3774633 w 7444933"/>
              <a:gd name="connsiteY338" fmla="*/ 3597666 h 5743966"/>
              <a:gd name="connsiteX339" fmla="*/ 3812733 w 7444933"/>
              <a:gd name="connsiteY339" fmla="*/ 3584966 h 5743966"/>
              <a:gd name="connsiteX340" fmla="*/ 3850833 w 7444933"/>
              <a:gd name="connsiteY340" fmla="*/ 3559566 h 5743966"/>
              <a:gd name="connsiteX341" fmla="*/ 3888933 w 7444933"/>
              <a:gd name="connsiteY341" fmla="*/ 3546866 h 5743966"/>
              <a:gd name="connsiteX342" fmla="*/ 4041333 w 7444933"/>
              <a:gd name="connsiteY342" fmla="*/ 3521466 h 5743966"/>
              <a:gd name="connsiteX343" fmla="*/ 4168333 w 7444933"/>
              <a:gd name="connsiteY343" fmla="*/ 3496066 h 5743966"/>
              <a:gd name="connsiteX344" fmla="*/ 4371533 w 7444933"/>
              <a:gd name="connsiteY344" fmla="*/ 3483366 h 5743966"/>
              <a:gd name="connsiteX345" fmla="*/ 4892233 w 7444933"/>
              <a:gd name="connsiteY345" fmla="*/ 3496066 h 5743966"/>
              <a:gd name="connsiteX346" fmla="*/ 4943033 w 7444933"/>
              <a:gd name="connsiteY346" fmla="*/ 3508766 h 5743966"/>
              <a:gd name="connsiteX347" fmla="*/ 4981133 w 7444933"/>
              <a:gd name="connsiteY347" fmla="*/ 3534166 h 5743966"/>
              <a:gd name="connsiteX348" fmla="*/ 5070033 w 7444933"/>
              <a:gd name="connsiteY348" fmla="*/ 3559566 h 5743966"/>
              <a:gd name="connsiteX349" fmla="*/ 5146233 w 7444933"/>
              <a:gd name="connsiteY349" fmla="*/ 3610366 h 5743966"/>
              <a:gd name="connsiteX350" fmla="*/ 5222433 w 7444933"/>
              <a:gd name="connsiteY350" fmla="*/ 3661166 h 5743966"/>
              <a:gd name="connsiteX351" fmla="*/ 5260533 w 7444933"/>
              <a:gd name="connsiteY351" fmla="*/ 3686566 h 5743966"/>
              <a:gd name="connsiteX352" fmla="*/ 5324033 w 7444933"/>
              <a:gd name="connsiteY352" fmla="*/ 3750066 h 5743966"/>
              <a:gd name="connsiteX353" fmla="*/ 5387533 w 7444933"/>
              <a:gd name="connsiteY353" fmla="*/ 3838966 h 5743966"/>
              <a:gd name="connsiteX354" fmla="*/ 5412933 w 7444933"/>
              <a:gd name="connsiteY354" fmla="*/ 3927866 h 5743966"/>
              <a:gd name="connsiteX355" fmla="*/ 5463733 w 7444933"/>
              <a:gd name="connsiteY355" fmla="*/ 4042166 h 5743966"/>
              <a:gd name="connsiteX356" fmla="*/ 5476433 w 7444933"/>
              <a:gd name="connsiteY356" fmla="*/ 4131066 h 5743966"/>
              <a:gd name="connsiteX357" fmla="*/ 5489133 w 7444933"/>
              <a:gd name="connsiteY357" fmla="*/ 4181866 h 5743966"/>
              <a:gd name="connsiteX358" fmla="*/ 5501833 w 7444933"/>
              <a:gd name="connsiteY358" fmla="*/ 4258066 h 5743966"/>
              <a:gd name="connsiteX359" fmla="*/ 5489133 w 7444933"/>
              <a:gd name="connsiteY359" fmla="*/ 4651766 h 5743966"/>
              <a:gd name="connsiteX360" fmla="*/ 5476433 w 7444933"/>
              <a:gd name="connsiteY360" fmla="*/ 4715266 h 5743966"/>
              <a:gd name="connsiteX361" fmla="*/ 5451033 w 7444933"/>
              <a:gd name="connsiteY361" fmla="*/ 4969266 h 5743966"/>
              <a:gd name="connsiteX362" fmla="*/ 5425633 w 7444933"/>
              <a:gd name="connsiteY362" fmla="*/ 5007366 h 5743966"/>
              <a:gd name="connsiteX363" fmla="*/ 5412933 w 7444933"/>
              <a:gd name="connsiteY363" fmla="*/ 5058166 h 5743966"/>
              <a:gd name="connsiteX364" fmla="*/ 5336733 w 7444933"/>
              <a:gd name="connsiteY364" fmla="*/ 5108966 h 5743966"/>
              <a:gd name="connsiteX365" fmla="*/ 5247833 w 7444933"/>
              <a:gd name="connsiteY365" fmla="*/ 5147066 h 5743966"/>
              <a:gd name="connsiteX366" fmla="*/ 5222433 w 7444933"/>
              <a:gd name="connsiteY366" fmla="*/ 5185166 h 5743966"/>
              <a:gd name="connsiteX367" fmla="*/ 5158933 w 7444933"/>
              <a:gd name="connsiteY367" fmla="*/ 5261366 h 5743966"/>
              <a:gd name="connsiteX368" fmla="*/ 5146233 w 7444933"/>
              <a:gd name="connsiteY368" fmla="*/ 5299466 h 5743966"/>
              <a:gd name="connsiteX369" fmla="*/ 5120833 w 7444933"/>
              <a:gd name="connsiteY369" fmla="*/ 5426466 h 5743966"/>
              <a:gd name="connsiteX370" fmla="*/ 5108133 w 7444933"/>
              <a:gd name="connsiteY370" fmla="*/ 5502666 h 5743966"/>
              <a:gd name="connsiteX371" fmla="*/ 5082733 w 7444933"/>
              <a:gd name="connsiteY371" fmla="*/ 5540766 h 5743966"/>
              <a:gd name="connsiteX372" fmla="*/ 5006533 w 7444933"/>
              <a:gd name="connsiteY372" fmla="*/ 5566166 h 5743966"/>
              <a:gd name="connsiteX373" fmla="*/ 4993833 w 7444933"/>
              <a:gd name="connsiteY373" fmla="*/ 5743966 h 5743966"/>
              <a:gd name="connsiteX374" fmla="*/ 5031933 w 7444933"/>
              <a:gd name="connsiteY374" fmla="*/ 5655066 h 5743966"/>
              <a:gd name="connsiteX375" fmla="*/ 5057333 w 7444933"/>
              <a:gd name="connsiteY375" fmla="*/ 5604266 h 5743966"/>
              <a:gd name="connsiteX376" fmla="*/ 5095433 w 7444933"/>
              <a:gd name="connsiteY376" fmla="*/ 5566166 h 5743966"/>
              <a:gd name="connsiteX377" fmla="*/ 5184333 w 7444933"/>
              <a:gd name="connsiteY377" fmla="*/ 5439166 h 5743966"/>
              <a:gd name="connsiteX378" fmla="*/ 5298633 w 7444933"/>
              <a:gd name="connsiteY378" fmla="*/ 5324866 h 5743966"/>
              <a:gd name="connsiteX379" fmla="*/ 5336733 w 7444933"/>
              <a:gd name="connsiteY379" fmla="*/ 5286766 h 5743966"/>
              <a:gd name="connsiteX380" fmla="*/ 5362133 w 7444933"/>
              <a:gd name="connsiteY380" fmla="*/ 5248666 h 5743966"/>
              <a:gd name="connsiteX381" fmla="*/ 5438333 w 7444933"/>
              <a:gd name="connsiteY381" fmla="*/ 5197866 h 5743966"/>
              <a:gd name="connsiteX382" fmla="*/ 5476433 w 7444933"/>
              <a:gd name="connsiteY382" fmla="*/ 5159766 h 5743966"/>
              <a:gd name="connsiteX383" fmla="*/ 5527233 w 7444933"/>
              <a:gd name="connsiteY383" fmla="*/ 5083566 h 5743966"/>
              <a:gd name="connsiteX384" fmla="*/ 5603433 w 7444933"/>
              <a:gd name="connsiteY384" fmla="*/ 5007366 h 5743966"/>
              <a:gd name="connsiteX385" fmla="*/ 5616133 w 7444933"/>
              <a:gd name="connsiteY385" fmla="*/ 4969266 h 5743966"/>
              <a:gd name="connsiteX386" fmla="*/ 5624071 w 7444933"/>
              <a:gd name="connsiteY386" fmla="*/ 4888304 h 5743966"/>
              <a:gd name="connsiteX387" fmla="*/ 5638358 w 7444933"/>
              <a:gd name="connsiteY387" fmla="*/ 4786703 h 5743966"/>
              <a:gd name="connsiteX388" fmla="*/ 5658995 w 7444933"/>
              <a:gd name="connsiteY388" fmla="*/ 4700978 h 5743966"/>
              <a:gd name="connsiteX389" fmla="*/ 5676458 w 7444933"/>
              <a:gd name="connsiteY389" fmla="*/ 4567629 h 5743966"/>
              <a:gd name="connsiteX390" fmla="*/ 5687570 w 7444933"/>
              <a:gd name="connsiteY390" fmla="*/ 4253303 h 5743966"/>
              <a:gd name="connsiteX391" fmla="*/ 5646296 w 7444933"/>
              <a:gd name="connsiteY391" fmla="*/ 4153291 h 5743966"/>
              <a:gd name="connsiteX392" fmla="*/ 5628833 w 7444933"/>
              <a:gd name="connsiteY392" fmla="*/ 4067566 h 5743966"/>
              <a:gd name="connsiteX393" fmla="*/ 5616133 w 7444933"/>
              <a:gd name="connsiteY393" fmla="*/ 3978666 h 5743966"/>
              <a:gd name="connsiteX394" fmla="*/ 5578033 w 7444933"/>
              <a:gd name="connsiteY394" fmla="*/ 3965966 h 5743966"/>
              <a:gd name="connsiteX395" fmla="*/ 5539933 w 7444933"/>
              <a:gd name="connsiteY395" fmla="*/ 3851666 h 5743966"/>
              <a:gd name="connsiteX396" fmla="*/ 5527233 w 7444933"/>
              <a:gd name="connsiteY396" fmla="*/ 3813566 h 5743966"/>
              <a:gd name="connsiteX397" fmla="*/ 5514533 w 7444933"/>
              <a:gd name="connsiteY397" fmla="*/ 3762766 h 5743966"/>
              <a:gd name="connsiteX398" fmla="*/ 5501833 w 7444933"/>
              <a:gd name="connsiteY398" fmla="*/ 3699266 h 5743966"/>
              <a:gd name="connsiteX399" fmla="*/ 5438333 w 7444933"/>
              <a:gd name="connsiteY399" fmla="*/ 3635766 h 5743966"/>
              <a:gd name="connsiteX400" fmla="*/ 5362133 w 7444933"/>
              <a:gd name="connsiteY400" fmla="*/ 3584966 h 5743966"/>
              <a:gd name="connsiteX401" fmla="*/ 5324033 w 7444933"/>
              <a:gd name="connsiteY401" fmla="*/ 3546866 h 5743966"/>
              <a:gd name="connsiteX402" fmla="*/ 5285933 w 7444933"/>
              <a:gd name="connsiteY402" fmla="*/ 3521466 h 5743966"/>
              <a:gd name="connsiteX403" fmla="*/ 5349433 w 7444933"/>
              <a:gd name="connsiteY403" fmla="*/ 3457966 h 5743966"/>
              <a:gd name="connsiteX404" fmla="*/ 5501833 w 7444933"/>
              <a:gd name="connsiteY404" fmla="*/ 3445266 h 5743966"/>
              <a:gd name="connsiteX405" fmla="*/ 5628833 w 7444933"/>
              <a:gd name="connsiteY405" fmla="*/ 3419866 h 5743966"/>
              <a:gd name="connsiteX406" fmla="*/ 5908233 w 7444933"/>
              <a:gd name="connsiteY406" fmla="*/ 3394466 h 5743966"/>
              <a:gd name="connsiteX407" fmla="*/ 6086033 w 7444933"/>
              <a:gd name="connsiteY407" fmla="*/ 3407166 h 5743966"/>
              <a:gd name="connsiteX408" fmla="*/ 6200333 w 7444933"/>
              <a:gd name="connsiteY408" fmla="*/ 3457966 h 5743966"/>
              <a:gd name="connsiteX409" fmla="*/ 6251133 w 7444933"/>
              <a:gd name="connsiteY409" fmla="*/ 3483366 h 5743966"/>
              <a:gd name="connsiteX410" fmla="*/ 6276533 w 7444933"/>
              <a:gd name="connsiteY410" fmla="*/ 3521466 h 5743966"/>
              <a:gd name="connsiteX411" fmla="*/ 6314633 w 7444933"/>
              <a:gd name="connsiteY411" fmla="*/ 3534166 h 5743966"/>
              <a:gd name="connsiteX412" fmla="*/ 6340033 w 7444933"/>
              <a:gd name="connsiteY412" fmla="*/ 4232666 h 5743966"/>
              <a:gd name="connsiteX413" fmla="*/ 6340033 w 7444933"/>
              <a:gd name="connsiteY413" fmla="*/ 4232666 h 5743966"/>
              <a:gd name="connsiteX414" fmla="*/ 6365433 w 7444933"/>
              <a:gd name="connsiteY414" fmla="*/ 4385066 h 5743966"/>
              <a:gd name="connsiteX415" fmla="*/ 6378133 w 7444933"/>
              <a:gd name="connsiteY415" fmla="*/ 4435866 h 5743966"/>
              <a:gd name="connsiteX416" fmla="*/ 6403533 w 7444933"/>
              <a:gd name="connsiteY416" fmla="*/ 4575566 h 5743966"/>
              <a:gd name="connsiteX417" fmla="*/ 6428933 w 7444933"/>
              <a:gd name="connsiteY417" fmla="*/ 4664466 h 5743966"/>
              <a:gd name="connsiteX418" fmla="*/ 6454333 w 7444933"/>
              <a:gd name="connsiteY418" fmla="*/ 4702566 h 5743966"/>
              <a:gd name="connsiteX419" fmla="*/ 6467033 w 7444933"/>
              <a:gd name="connsiteY419" fmla="*/ 4740666 h 5743966"/>
              <a:gd name="connsiteX420" fmla="*/ 6441633 w 7444933"/>
              <a:gd name="connsiteY420" fmla="*/ 4626366 h 5743966"/>
              <a:gd name="connsiteX421" fmla="*/ 6428933 w 7444933"/>
              <a:gd name="connsiteY421" fmla="*/ 4448566 h 5743966"/>
              <a:gd name="connsiteX422" fmla="*/ 6403533 w 7444933"/>
              <a:gd name="connsiteY422" fmla="*/ 4334266 h 5743966"/>
              <a:gd name="connsiteX423" fmla="*/ 6378133 w 7444933"/>
              <a:gd name="connsiteY423" fmla="*/ 4194566 h 5743966"/>
              <a:gd name="connsiteX424" fmla="*/ 6390833 w 7444933"/>
              <a:gd name="connsiteY424" fmla="*/ 3750066 h 5743966"/>
              <a:gd name="connsiteX425" fmla="*/ 6416233 w 7444933"/>
              <a:gd name="connsiteY425" fmla="*/ 3711966 h 5743966"/>
              <a:gd name="connsiteX426" fmla="*/ 6492433 w 7444933"/>
              <a:gd name="connsiteY426" fmla="*/ 3635766 h 5743966"/>
              <a:gd name="connsiteX427" fmla="*/ 6581333 w 7444933"/>
              <a:gd name="connsiteY427" fmla="*/ 3546866 h 5743966"/>
              <a:gd name="connsiteX428" fmla="*/ 6619433 w 7444933"/>
              <a:gd name="connsiteY428" fmla="*/ 3521466 h 5743966"/>
              <a:gd name="connsiteX429" fmla="*/ 7241733 w 7444933"/>
              <a:gd name="connsiteY429" fmla="*/ 3508766 h 5743966"/>
              <a:gd name="connsiteX430" fmla="*/ 7381433 w 7444933"/>
              <a:gd name="connsiteY430" fmla="*/ 3496066 h 5743966"/>
              <a:gd name="connsiteX431" fmla="*/ 7419533 w 7444933"/>
              <a:gd name="connsiteY431" fmla="*/ 3483366 h 5743966"/>
              <a:gd name="connsiteX432" fmla="*/ 7444933 w 7444933"/>
              <a:gd name="connsiteY432" fmla="*/ 3445266 h 5743966"/>
              <a:gd name="connsiteX433" fmla="*/ 7152833 w 7444933"/>
              <a:gd name="connsiteY433" fmla="*/ 3419866 h 5743966"/>
              <a:gd name="connsiteX434" fmla="*/ 7114733 w 7444933"/>
              <a:gd name="connsiteY434" fmla="*/ 3407166 h 5743966"/>
              <a:gd name="connsiteX435" fmla="*/ 7013133 w 7444933"/>
              <a:gd name="connsiteY435" fmla="*/ 3381766 h 5743966"/>
              <a:gd name="connsiteX436" fmla="*/ 6873433 w 7444933"/>
              <a:gd name="connsiteY436" fmla="*/ 3343666 h 5743966"/>
              <a:gd name="connsiteX437" fmla="*/ 6779771 w 7444933"/>
              <a:gd name="connsiteY437" fmla="*/ 3351603 h 5743966"/>
              <a:gd name="connsiteX438" fmla="*/ 6552758 w 7444933"/>
              <a:gd name="connsiteY438" fmla="*/ 3386528 h 5743966"/>
              <a:gd name="connsiteX439" fmla="*/ 6384483 w 7444933"/>
              <a:gd name="connsiteY439" fmla="*/ 3402404 h 5743966"/>
              <a:gd name="connsiteX440" fmla="*/ 6073333 w 7444933"/>
              <a:gd name="connsiteY440" fmla="*/ 3292866 h 5743966"/>
              <a:gd name="connsiteX441" fmla="*/ 5933633 w 7444933"/>
              <a:gd name="connsiteY441" fmla="*/ 3254766 h 5743966"/>
              <a:gd name="connsiteX442" fmla="*/ 5882833 w 7444933"/>
              <a:gd name="connsiteY442" fmla="*/ 3242066 h 5743966"/>
              <a:gd name="connsiteX443" fmla="*/ 5844733 w 7444933"/>
              <a:gd name="connsiteY443" fmla="*/ 3229366 h 5743966"/>
              <a:gd name="connsiteX444" fmla="*/ 5412933 w 7444933"/>
              <a:gd name="connsiteY444" fmla="*/ 3216666 h 5743966"/>
              <a:gd name="connsiteX445" fmla="*/ 5298633 w 7444933"/>
              <a:gd name="connsiteY445" fmla="*/ 3191266 h 5743966"/>
              <a:gd name="connsiteX446" fmla="*/ 5222433 w 7444933"/>
              <a:gd name="connsiteY446" fmla="*/ 3165866 h 5743966"/>
              <a:gd name="connsiteX447" fmla="*/ 5184333 w 7444933"/>
              <a:gd name="connsiteY447" fmla="*/ 3153166 h 5743966"/>
              <a:gd name="connsiteX448" fmla="*/ 5146233 w 7444933"/>
              <a:gd name="connsiteY448" fmla="*/ 3140466 h 5743966"/>
              <a:gd name="connsiteX449" fmla="*/ 5108133 w 7444933"/>
              <a:gd name="connsiteY449" fmla="*/ 3115066 h 5743966"/>
              <a:gd name="connsiteX450" fmla="*/ 5070033 w 7444933"/>
              <a:gd name="connsiteY450" fmla="*/ 3102366 h 5743966"/>
              <a:gd name="connsiteX451" fmla="*/ 5019233 w 7444933"/>
              <a:gd name="connsiteY451" fmla="*/ 3076966 h 5743966"/>
              <a:gd name="connsiteX452" fmla="*/ 4981133 w 7444933"/>
              <a:gd name="connsiteY452" fmla="*/ 3051566 h 5743966"/>
              <a:gd name="connsiteX453" fmla="*/ 4943033 w 7444933"/>
              <a:gd name="connsiteY453" fmla="*/ 3038866 h 5743966"/>
              <a:gd name="connsiteX454" fmla="*/ 4866833 w 7444933"/>
              <a:gd name="connsiteY454" fmla="*/ 2988066 h 5743966"/>
              <a:gd name="connsiteX455" fmla="*/ 4828733 w 7444933"/>
              <a:gd name="connsiteY455" fmla="*/ 2962666 h 5743966"/>
              <a:gd name="connsiteX456" fmla="*/ 4701733 w 7444933"/>
              <a:gd name="connsiteY456" fmla="*/ 2924566 h 5743966"/>
              <a:gd name="connsiteX457" fmla="*/ 4663633 w 7444933"/>
              <a:gd name="connsiteY457" fmla="*/ 2911866 h 5743966"/>
              <a:gd name="connsiteX458" fmla="*/ 4574733 w 7444933"/>
              <a:gd name="connsiteY458" fmla="*/ 2899166 h 5743966"/>
              <a:gd name="connsiteX459" fmla="*/ 4549333 w 7444933"/>
              <a:gd name="connsiteY459" fmla="*/ 2797566 h 5743966"/>
              <a:gd name="connsiteX460" fmla="*/ 4468370 w 7444933"/>
              <a:gd name="connsiteY460" fmla="*/ 2676916 h 5743966"/>
              <a:gd name="connsiteX461" fmla="*/ 4485833 w 7444933"/>
              <a:gd name="connsiteY461" fmla="*/ 2549916 h 5743966"/>
              <a:gd name="connsiteX462" fmla="*/ 4412808 w 7444933"/>
              <a:gd name="connsiteY462" fmla="*/ 2461016 h 5743966"/>
              <a:gd name="connsiteX463" fmla="*/ 4346133 w 7444933"/>
              <a:gd name="connsiteY463" fmla="*/ 2365766 h 5743966"/>
              <a:gd name="connsiteX464" fmla="*/ 4290571 w 7444933"/>
              <a:gd name="connsiteY464" fmla="*/ 2222891 h 5743966"/>
              <a:gd name="connsiteX465" fmla="*/ 4319145 w 7444933"/>
              <a:gd name="connsiteY465" fmla="*/ 2100654 h 5743966"/>
              <a:gd name="connsiteX466" fmla="*/ 4430271 w 7444933"/>
              <a:gd name="connsiteY466" fmla="*/ 1953016 h 5743966"/>
              <a:gd name="connsiteX467" fmla="*/ 4514408 w 7444933"/>
              <a:gd name="connsiteY467" fmla="*/ 1867291 h 5743966"/>
              <a:gd name="connsiteX468" fmla="*/ 4587433 w 7444933"/>
              <a:gd name="connsiteY468" fmla="*/ 1806966 h 5743966"/>
              <a:gd name="connsiteX469" fmla="*/ 4625533 w 7444933"/>
              <a:gd name="connsiteY469" fmla="*/ 1768866 h 5743966"/>
              <a:gd name="connsiteX470" fmla="*/ 4663633 w 7444933"/>
              <a:gd name="connsiteY470" fmla="*/ 1756166 h 5743966"/>
              <a:gd name="connsiteX471" fmla="*/ 4714433 w 7444933"/>
              <a:gd name="connsiteY471" fmla="*/ 1730766 h 5743966"/>
              <a:gd name="connsiteX472" fmla="*/ 4841433 w 7444933"/>
              <a:gd name="connsiteY472" fmla="*/ 1641866 h 5743966"/>
              <a:gd name="connsiteX473" fmla="*/ 4930333 w 7444933"/>
              <a:gd name="connsiteY473" fmla="*/ 1603766 h 5743966"/>
              <a:gd name="connsiteX474" fmla="*/ 4993833 w 7444933"/>
              <a:gd name="connsiteY474" fmla="*/ 1578366 h 5743966"/>
              <a:gd name="connsiteX475" fmla="*/ 5057333 w 7444933"/>
              <a:gd name="connsiteY475" fmla="*/ 1565666 h 5743966"/>
              <a:gd name="connsiteX476" fmla="*/ 5108133 w 7444933"/>
              <a:gd name="connsiteY476" fmla="*/ 1552966 h 5743966"/>
              <a:gd name="connsiteX477" fmla="*/ 5146233 w 7444933"/>
              <a:gd name="connsiteY477" fmla="*/ 1527566 h 5743966"/>
              <a:gd name="connsiteX478" fmla="*/ 5349433 w 7444933"/>
              <a:gd name="connsiteY478" fmla="*/ 1502166 h 5743966"/>
              <a:gd name="connsiteX479" fmla="*/ 5552633 w 7444933"/>
              <a:gd name="connsiteY479" fmla="*/ 1502166 h 5743966"/>
              <a:gd name="connsiteX480" fmla="*/ 5590733 w 7444933"/>
              <a:gd name="connsiteY480" fmla="*/ 1514866 h 5743966"/>
              <a:gd name="connsiteX481" fmla="*/ 5666933 w 7444933"/>
              <a:gd name="connsiteY481" fmla="*/ 1578366 h 5743966"/>
              <a:gd name="connsiteX482" fmla="*/ 5705033 w 7444933"/>
              <a:gd name="connsiteY482" fmla="*/ 1654566 h 5743966"/>
              <a:gd name="connsiteX483" fmla="*/ 5730433 w 7444933"/>
              <a:gd name="connsiteY483" fmla="*/ 1756166 h 5743966"/>
              <a:gd name="connsiteX484" fmla="*/ 5717733 w 7444933"/>
              <a:gd name="connsiteY484" fmla="*/ 2162566 h 5743966"/>
              <a:gd name="connsiteX0" fmla="*/ 5705033 w 7444933"/>
              <a:gd name="connsiteY0" fmla="*/ 2340366 h 5743966"/>
              <a:gd name="connsiteX1" fmla="*/ 5755833 w 7444933"/>
              <a:gd name="connsiteY1" fmla="*/ 2251466 h 5743966"/>
              <a:gd name="connsiteX2" fmla="*/ 5768533 w 7444933"/>
              <a:gd name="connsiteY2" fmla="*/ 2213366 h 5743966"/>
              <a:gd name="connsiteX3" fmla="*/ 5806633 w 7444933"/>
              <a:gd name="connsiteY3" fmla="*/ 2162566 h 5743966"/>
              <a:gd name="connsiteX4" fmla="*/ 5819333 w 7444933"/>
              <a:gd name="connsiteY4" fmla="*/ 2111766 h 5743966"/>
              <a:gd name="connsiteX5" fmla="*/ 5844733 w 7444933"/>
              <a:gd name="connsiteY5" fmla="*/ 2035566 h 5743966"/>
              <a:gd name="connsiteX6" fmla="*/ 5870133 w 7444933"/>
              <a:gd name="connsiteY6" fmla="*/ 1781566 h 5743966"/>
              <a:gd name="connsiteX7" fmla="*/ 5895533 w 7444933"/>
              <a:gd name="connsiteY7" fmla="*/ 1705366 h 5743966"/>
              <a:gd name="connsiteX8" fmla="*/ 5908233 w 7444933"/>
              <a:gd name="connsiteY8" fmla="*/ 1667266 h 5743966"/>
              <a:gd name="connsiteX9" fmla="*/ 5920933 w 7444933"/>
              <a:gd name="connsiteY9" fmla="*/ 1616466 h 5743966"/>
              <a:gd name="connsiteX10" fmla="*/ 5959033 w 7444933"/>
              <a:gd name="connsiteY10" fmla="*/ 1591066 h 5743966"/>
              <a:gd name="connsiteX11" fmla="*/ 6136833 w 7444933"/>
              <a:gd name="connsiteY11" fmla="*/ 1629166 h 5743966"/>
              <a:gd name="connsiteX12" fmla="*/ 6162233 w 7444933"/>
              <a:gd name="connsiteY12" fmla="*/ 1667266 h 5743966"/>
              <a:gd name="connsiteX13" fmla="*/ 6174933 w 7444933"/>
              <a:gd name="connsiteY13" fmla="*/ 1718066 h 5743966"/>
              <a:gd name="connsiteX14" fmla="*/ 6213033 w 7444933"/>
              <a:gd name="connsiteY14" fmla="*/ 1845066 h 5743966"/>
              <a:gd name="connsiteX15" fmla="*/ 6225733 w 7444933"/>
              <a:gd name="connsiteY15" fmla="*/ 1921266 h 5743966"/>
              <a:gd name="connsiteX16" fmla="*/ 6276533 w 7444933"/>
              <a:gd name="connsiteY16" fmla="*/ 2048266 h 5743966"/>
              <a:gd name="connsiteX17" fmla="*/ 6289233 w 7444933"/>
              <a:gd name="connsiteY17" fmla="*/ 2086366 h 5743966"/>
              <a:gd name="connsiteX18" fmla="*/ 6327333 w 7444933"/>
              <a:gd name="connsiteY18" fmla="*/ 2124466 h 5743966"/>
              <a:gd name="connsiteX19" fmla="*/ 6340033 w 7444933"/>
              <a:gd name="connsiteY19" fmla="*/ 2162566 h 5743966"/>
              <a:gd name="connsiteX20" fmla="*/ 6378133 w 7444933"/>
              <a:gd name="connsiteY20" fmla="*/ 2200666 h 5743966"/>
              <a:gd name="connsiteX21" fmla="*/ 6365433 w 7444933"/>
              <a:gd name="connsiteY21" fmla="*/ 2111766 h 5743966"/>
              <a:gd name="connsiteX22" fmla="*/ 6327333 w 7444933"/>
              <a:gd name="connsiteY22" fmla="*/ 1946666 h 5743966"/>
              <a:gd name="connsiteX23" fmla="*/ 6301933 w 7444933"/>
              <a:gd name="connsiteY23" fmla="*/ 1908566 h 5743966"/>
              <a:gd name="connsiteX24" fmla="*/ 6289233 w 7444933"/>
              <a:gd name="connsiteY24" fmla="*/ 1845066 h 5743966"/>
              <a:gd name="connsiteX25" fmla="*/ 6263833 w 7444933"/>
              <a:gd name="connsiteY25" fmla="*/ 1743466 h 5743966"/>
              <a:gd name="connsiteX26" fmla="*/ 6251133 w 7444933"/>
              <a:gd name="connsiteY26" fmla="*/ 1679966 h 5743966"/>
              <a:gd name="connsiteX27" fmla="*/ 6238433 w 7444933"/>
              <a:gd name="connsiteY27" fmla="*/ 1629166 h 5743966"/>
              <a:gd name="connsiteX28" fmla="*/ 6200333 w 7444933"/>
              <a:gd name="connsiteY28" fmla="*/ 1552966 h 5743966"/>
              <a:gd name="connsiteX29" fmla="*/ 6162233 w 7444933"/>
              <a:gd name="connsiteY29" fmla="*/ 1527566 h 5743966"/>
              <a:gd name="connsiteX30" fmla="*/ 6124133 w 7444933"/>
              <a:gd name="connsiteY30" fmla="*/ 1489466 h 5743966"/>
              <a:gd name="connsiteX31" fmla="*/ 6073333 w 7444933"/>
              <a:gd name="connsiteY31" fmla="*/ 1476766 h 5743966"/>
              <a:gd name="connsiteX32" fmla="*/ 5933633 w 7444933"/>
              <a:gd name="connsiteY32" fmla="*/ 1451366 h 5743966"/>
              <a:gd name="connsiteX33" fmla="*/ 5832033 w 7444933"/>
              <a:gd name="connsiteY33" fmla="*/ 1425966 h 5743966"/>
              <a:gd name="connsiteX34" fmla="*/ 5603433 w 7444933"/>
              <a:gd name="connsiteY34" fmla="*/ 1387866 h 5743966"/>
              <a:gd name="connsiteX35" fmla="*/ 5184333 w 7444933"/>
              <a:gd name="connsiteY35" fmla="*/ 1375166 h 5743966"/>
              <a:gd name="connsiteX36" fmla="*/ 4993833 w 7444933"/>
              <a:gd name="connsiteY36" fmla="*/ 1387866 h 5743966"/>
              <a:gd name="connsiteX37" fmla="*/ 4955733 w 7444933"/>
              <a:gd name="connsiteY37" fmla="*/ 1400566 h 5743966"/>
              <a:gd name="connsiteX38" fmla="*/ 4866833 w 7444933"/>
              <a:gd name="connsiteY38" fmla="*/ 1413266 h 5743966"/>
              <a:gd name="connsiteX39" fmla="*/ 4828733 w 7444933"/>
              <a:gd name="connsiteY39" fmla="*/ 1438666 h 5743966"/>
              <a:gd name="connsiteX40" fmla="*/ 4752533 w 7444933"/>
              <a:gd name="connsiteY40" fmla="*/ 1451366 h 5743966"/>
              <a:gd name="connsiteX41" fmla="*/ 4600133 w 7444933"/>
              <a:gd name="connsiteY41" fmla="*/ 1489466 h 5743966"/>
              <a:gd name="connsiteX42" fmla="*/ 4562033 w 7444933"/>
              <a:gd name="connsiteY42" fmla="*/ 1514866 h 5743966"/>
              <a:gd name="connsiteX43" fmla="*/ 4523933 w 7444933"/>
              <a:gd name="connsiteY43" fmla="*/ 1552966 h 5743966"/>
              <a:gd name="connsiteX44" fmla="*/ 4530283 w 7444933"/>
              <a:gd name="connsiteY44" fmla="*/ 1584716 h 5743966"/>
              <a:gd name="connsiteX45" fmla="*/ 4479483 w 7444933"/>
              <a:gd name="connsiteY45" fmla="*/ 1641866 h 5743966"/>
              <a:gd name="connsiteX46" fmla="*/ 4358833 w 7444933"/>
              <a:gd name="connsiteY46" fmla="*/ 1695841 h 5743966"/>
              <a:gd name="connsiteX47" fmla="*/ 4273108 w 7444933"/>
              <a:gd name="connsiteY47" fmla="*/ 1730766 h 5743966"/>
              <a:gd name="connsiteX48" fmla="*/ 4174683 w 7444933"/>
              <a:gd name="connsiteY48" fmla="*/ 1800616 h 5743966"/>
              <a:gd name="connsiteX49" fmla="*/ 4066733 w 7444933"/>
              <a:gd name="connsiteY49" fmla="*/ 1838716 h 5743966"/>
              <a:gd name="connsiteX50" fmla="*/ 3939733 w 7444933"/>
              <a:gd name="connsiteY50" fmla="*/ 1857766 h 5743966"/>
              <a:gd name="connsiteX51" fmla="*/ 3850833 w 7444933"/>
              <a:gd name="connsiteY51" fmla="*/ 1908566 h 5743966"/>
              <a:gd name="connsiteX52" fmla="*/ 3812733 w 7444933"/>
              <a:gd name="connsiteY52" fmla="*/ 1921266 h 5743966"/>
              <a:gd name="connsiteX53" fmla="*/ 3698433 w 7444933"/>
              <a:gd name="connsiteY53" fmla="*/ 1870466 h 5743966"/>
              <a:gd name="connsiteX54" fmla="*/ 3673033 w 7444933"/>
              <a:gd name="connsiteY54" fmla="*/ 1794266 h 5743966"/>
              <a:gd name="connsiteX55" fmla="*/ 3660333 w 7444933"/>
              <a:gd name="connsiteY55" fmla="*/ 1756166 h 5743966"/>
              <a:gd name="connsiteX56" fmla="*/ 3647633 w 7444933"/>
              <a:gd name="connsiteY56" fmla="*/ 1718066 h 5743966"/>
              <a:gd name="connsiteX57" fmla="*/ 3660333 w 7444933"/>
              <a:gd name="connsiteY57" fmla="*/ 1438666 h 5743966"/>
              <a:gd name="connsiteX58" fmla="*/ 3638108 w 7444933"/>
              <a:gd name="connsiteY58" fmla="*/ 1375166 h 5743966"/>
              <a:gd name="connsiteX59" fmla="*/ 3673033 w 7444933"/>
              <a:gd name="connsiteY59" fmla="*/ 1232291 h 5743966"/>
              <a:gd name="connsiteX60" fmla="*/ 3761933 w 7444933"/>
              <a:gd name="connsiteY60" fmla="*/ 1146566 h 5743966"/>
              <a:gd name="connsiteX61" fmla="*/ 3863533 w 7444933"/>
              <a:gd name="connsiteY61" fmla="*/ 1114816 h 5743966"/>
              <a:gd name="connsiteX62" fmla="*/ 3952433 w 7444933"/>
              <a:gd name="connsiteY62" fmla="*/ 1095766 h 5743966"/>
              <a:gd name="connsiteX63" fmla="*/ 4073083 w 7444933"/>
              <a:gd name="connsiteY63" fmla="*/ 1092591 h 5743966"/>
              <a:gd name="connsiteX64" fmla="*/ 4219133 w 7444933"/>
              <a:gd name="connsiteY64" fmla="*/ 1102116 h 5743966"/>
              <a:gd name="connsiteX65" fmla="*/ 4323908 w 7444933"/>
              <a:gd name="connsiteY65" fmla="*/ 1079891 h 5743966"/>
              <a:gd name="connsiteX66" fmla="*/ 4438208 w 7444933"/>
              <a:gd name="connsiteY66" fmla="*/ 1070366 h 5743966"/>
              <a:gd name="connsiteX67" fmla="*/ 4469958 w 7444933"/>
              <a:gd name="connsiteY67" fmla="*/ 1067191 h 5743966"/>
              <a:gd name="connsiteX68" fmla="*/ 4501708 w 7444933"/>
              <a:gd name="connsiteY68" fmla="*/ 1079891 h 5743966"/>
              <a:gd name="connsiteX69" fmla="*/ 4530283 w 7444933"/>
              <a:gd name="connsiteY69" fmla="*/ 1073541 h 5743966"/>
              <a:gd name="connsiteX70" fmla="*/ 4581083 w 7444933"/>
              <a:gd name="connsiteY70" fmla="*/ 1121166 h 5743966"/>
              <a:gd name="connsiteX71" fmla="*/ 4619183 w 7444933"/>
              <a:gd name="connsiteY71" fmla="*/ 1162441 h 5743966"/>
              <a:gd name="connsiteX72" fmla="*/ 4663633 w 7444933"/>
              <a:gd name="connsiteY72" fmla="*/ 1114816 h 5743966"/>
              <a:gd name="connsiteX73" fmla="*/ 4619183 w 7444933"/>
              <a:gd name="connsiteY73" fmla="*/ 1041791 h 5743966"/>
              <a:gd name="connsiteX74" fmla="*/ 4565208 w 7444933"/>
              <a:gd name="connsiteY74" fmla="*/ 962416 h 5743966"/>
              <a:gd name="connsiteX75" fmla="*/ 4517583 w 7444933"/>
              <a:gd name="connsiteY75" fmla="*/ 975116 h 5743966"/>
              <a:gd name="connsiteX76" fmla="*/ 4457258 w 7444933"/>
              <a:gd name="connsiteY76" fmla="*/ 902091 h 5743966"/>
              <a:gd name="connsiteX77" fmla="*/ 4393758 w 7444933"/>
              <a:gd name="connsiteY77" fmla="*/ 898916 h 5743966"/>
              <a:gd name="connsiteX78" fmla="*/ 4352483 w 7444933"/>
              <a:gd name="connsiteY78" fmla="*/ 911616 h 5743966"/>
              <a:gd name="connsiteX79" fmla="*/ 4250883 w 7444933"/>
              <a:gd name="connsiteY79" fmla="*/ 902091 h 5743966"/>
              <a:gd name="connsiteX80" fmla="*/ 4181033 w 7444933"/>
              <a:gd name="connsiteY80" fmla="*/ 917966 h 5743966"/>
              <a:gd name="connsiteX81" fmla="*/ 4108008 w 7444933"/>
              <a:gd name="connsiteY81" fmla="*/ 911616 h 5743966"/>
              <a:gd name="connsiteX82" fmla="*/ 4038158 w 7444933"/>
              <a:gd name="connsiteY82" fmla="*/ 924316 h 5743966"/>
              <a:gd name="connsiteX83" fmla="*/ 3949258 w 7444933"/>
              <a:gd name="connsiteY83" fmla="*/ 940191 h 5743966"/>
              <a:gd name="connsiteX84" fmla="*/ 3841308 w 7444933"/>
              <a:gd name="connsiteY84" fmla="*/ 965591 h 5743966"/>
              <a:gd name="connsiteX85" fmla="*/ 3761933 w 7444933"/>
              <a:gd name="connsiteY85" fmla="*/ 981466 h 5743966"/>
              <a:gd name="connsiteX86" fmla="*/ 3695258 w 7444933"/>
              <a:gd name="connsiteY86" fmla="*/ 1016391 h 5743966"/>
              <a:gd name="connsiteX87" fmla="*/ 3644458 w 7444933"/>
              <a:gd name="connsiteY87" fmla="*/ 1029091 h 5743966"/>
              <a:gd name="connsiteX88" fmla="*/ 3574608 w 7444933"/>
              <a:gd name="connsiteY88" fmla="*/ 1060841 h 5743966"/>
              <a:gd name="connsiteX89" fmla="*/ 3498408 w 7444933"/>
              <a:gd name="connsiteY89" fmla="*/ 1108466 h 5743966"/>
              <a:gd name="connsiteX90" fmla="*/ 3422208 w 7444933"/>
              <a:gd name="connsiteY90" fmla="*/ 1178316 h 5743966"/>
              <a:gd name="connsiteX91" fmla="*/ 3317433 w 7444933"/>
              <a:gd name="connsiteY91" fmla="*/ 1298966 h 5743966"/>
              <a:gd name="connsiteX92" fmla="*/ 3304733 w 7444933"/>
              <a:gd name="connsiteY92" fmla="*/ 1349766 h 5743966"/>
              <a:gd name="connsiteX93" fmla="*/ 3279333 w 7444933"/>
              <a:gd name="connsiteY93" fmla="*/ 1629166 h 5743966"/>
              <a:gd name="connsiteX94" fmla="*/ 3228533 w 7444933"/>
              <a:gd name="connsiteY94" fmla="*/ 1718066 h 5743966"/>
              <a:gd name="connsiteX95" fmla="*/ 3114233 w 7444933"/>
              <a:gd name="connsiteY95" fmla="*/ 1629166 h 5743966"/>
              <a:gd name="connsiteX96" fmla="*/ 3057661 w 7444933"/>
              <a:gd name="connsiteY96" fmla="*/ 1558739 h 5743966"/>
              <a:gd name="connsiteX97" fmla="*/ 3001088 w 7444933"/>
              <a:gd name="connsiteY97" fmla="*/ 1464066 h 5743966"/>
              <a:gd name="connsiteX98" fmla="*/ 2924887 w 7444933"/>
              <a:gd name="connsiteY98" fmla="*/ 1302430 h 5743966"/>
              <a:gd name="connsiteX99" fmla="*/ 2867160 w 7444933"/>
              <a:gd name="connsiteY99" fmla="*/ 1206602 h 5743966"/>
              <a:gd name="connsiteX100" fmla="*/ 2781724 w 7444933"/>
              <a:gd name="connsiteY100" fmla="*/ 1041502 h 5743966"/>
              <a:gd name="connsiteX101" fmla="*/ 2657033 w 7444933"/>
              <a:gd name="connsiteY101" fmla="*/ 846384 h 5743966"/>
              <a:gd name="connsiteX102" fmla="*/ 2556587 w 7444933"/>
              <a:gd name="connsiteY102" fmla="*/ 704376 h 5743966"/>
              <a:gd name="connsiteX103" fmla="*/ 2436515 w 7444933"/>
              <a:gd name="connsiteY103" fmla="*/ 539275 h 5743966"/>
              <a:gd name="connsiteX104" fmla="*/ 2315287 w 7444933"/>
              <a:gd name="connsiteY104" fmla="*/ 378794 h 5743966"/>
              <a:gd name="connsiteX105" fmla="*/ 2227542 w 7444933"/>
              <a:gd name="connsiteY105" fmla="*/ 280657 h 5743966"/>
              <a:gd name="connsiteX106" fmla="*/ 2114397 w 7444933"/>
              <a:gd name="connsiteY106" fmla="*/ 168666 h 5743966"/>
              <a:gd name="connsiteX107" fmla="*/ 1982779 w 7444933"/>
              <a:gd name="connsiteY107" fmla="*/ 10494 h 5743966"/>
              <a:gd name="connsiteX108" fmla="*/ 1755333 w 7444933"/>
              <a:gd name="connsiteY108" fmla="*/ 28966 h 5743966"/>
              <a:gd name="connsiteX109" fmla="*/ 1856933 w 7444933"/>
              <a:gd name="connsiteY109" fmla="*/ 143266 h 5743966"/>
              <a:gd name="connsiteX110" fmla="*/ 1933133 w 7444933"/>
              <a:gd name="connsiteY110" fmla="*/ 206766 h 5743966"/>
              <a:gd name="connsiteX111" fmla="*/ 1958533 w 7444933"/>
              <a:gd name="connsiteY111" fmla="*/ 257566 h 5743966"/>
              <a:gd name="connsiteX112" fmla="*/ 1996633 w 7444933"/>
              <a:gd name="connsiteY112" fmla="*/ 295666 h 5743966"/>
              <a:gd name="connsiteX113" fmla="*/ 2047433 w 7444933"/>
              <a:gd name="connsiteY113" fmla="*/ 371866 h 5743966"/>
              <a:gd name="connsiteX114" fmla="*/ 2072833 w 7444933"/>
              <a:gd name="connsiteY114" fmla="*/ 409966 h 5743966"/>
              <a:gd name="connsiteX115" fmla="*/ 2149033 w 7444933"/>
              <a:gd name="connsiteY115" fmla="*/ 486166 h 5743966"/>
              <a:gd name="connsiteX116" fmla="*/ 2199833 w 7444933"/>
              <a:gd name="connsiteY116" fmla="*/ 575066 h 5743966"/>
              <a:gd name="connsiteX117" fmla="*/ 2237933 w 7444933"/>
              <a:gd name="connsiteY117" fmla="*/ 613166 h 5743966"/>
              <a:gd name="connsiteX118" fmla="*/ 2288733 w 7444933"/>
              <a:gd name="connsiteY118" fmla="*/ 702066 h 5743966"/>
              <a:gd name="connsiteX119" fmla="*/ 2326833 w 7444933"/>
              <a:gd name="connsiteY119" fmla="*/ 740166 h 5743966"/>
              <a:gd name="connsiteX120" fmla="*/ 2403033 w 7444933"/>
              <a:gd name="connsiteY120" fmla="*/ 854466 h 5743966"/>
              <a:gd name="connsiteX121" fmla="*/ 2441133 w 7444933"/>
              <a:gd name="connsiteY121" fmla="*/ 905266 h 5743966"/>
              <a:gd name="connsiteX122" fmla="*/ 2517333 w 7444933"/>
              <a:gd name="connsiteY122" fmla="*/ 1019566 h 5743966"/>
              <a:gd name="connsiteX123" fmla="*/ 2555433 w 7444933"/>
              <a:gd name="connsiteY123" fmla="*/ 1095766 h 5743966"/>
              <a:gd name="connsiteX124" fmla="*/ 2606233 w 7444933"/>
              <a:gd name="connsiteY124" fmla="*/ 1171966 h 5743966"/>
              <a:gd name="connsiteX125" fmla="*/ 2657033 w 7444933"/>
              <a:gd name="connsiteY125" fmla="*/ 1260866 h 5743966"/>
              <a:gd name="connsiteX126" fmla="*/ 2682433 w 7444933"/>
              <a:gd name="connsiteY126" fmla="*/ 1337066 h 5743966"/>
              <a:gd name="connsiteX127" fmla="*/ 2695133 w 7444933"/>
              <a:gd name="connsiteY127" fmla="*/ 1375166 h 5743966"/>
              <a:gd name="connsiteX128" fmla="*/ 2707833 w 7444933"/>
              <a:gd name="connsiteY128" fmla="*/ 1413266 h 5743966"/>
              <a:gd name="connsiteX129" fmla="*/ 2733233 w 7444933"/>
              <a:gd name="connsiteY129" fmla="*/ 1451366 h 5743966"/>
              <a:gd name="connsiteX130" fmla="*/ 2771333 w 7444933"/>
              <a:gd name="connsiteY130" fmla="*/ 1578366 h 5743966"/>
              <a:gd name="connsiteX131" fmla="*/ 2784033 w 7444933"/>
              <a:gd name="connsiteY131" fmla="*/ 1616466 h 5743966"/>
              <a:gd name="connsiteX132" fmla="*/ 2771333 w 7444933"/>
              <a:gd name="connsiteY132" fmla="*/ 1921266 h 5743966"/>
              <a:gd name="connsiteX133" fmla="*/ 2720533 w 7444933"/>
              <a:gd name="connsiteY133" fmla="*/ 2022866 h 5743966"/>
              <a:gd name="connsiteX134" fmla="*/ 2682433 w 7444933"/>
              <a:gd name="connsiteY134" fmla="*/ 2048266 h 5743966"/>
              <a:gd name="connsiteX135" fmla="*/ 2669733 w 7444933"/>
              <a:gd name="connsiteY135" fmla="*/ 2086366 h 5743966"/>
              <a:gd name="connsiteX136" fmla="*/ 2466533 w 7444933"/>
              <a:gd name="connsiteY136" fmla="*/ 2137166 h 5743966"/>
              <a:gd name="connsiteX137" fmla="*/ 2403033 w 7444933"/>
              <a:gd name="connsiteY137" fmla="*/ 2149866 h 5743966"/>
              <a:gd name="connsiteX138" fmla="*/ 2136333 w 7444933"/>
              <a:gd name="connsiteY138" fmla="*/ 2137166 h 5743966"/>
              <a:gd name="connsiteX139" fmla="*/ 2098233 w 7444933"/>
              <a:gd name="connsiteY139" fmla="*/ 2124466 h 5743966"/>
              <a:gd name="connsiteX140" fmla="*/ 2031558 w 7444933"/>
              <a:gd name="connsiteY140" fmla="*/ 2146691 h 5743966"/>
              <a:gd name="connsiteX141" fmla="*/ 1891858 w 7444933"/>
              <a:gd name="connsiteY141" fmla="*/ 2184791 h 5743966"/>
              <a:gd name="connsiteX142" fmla="*/ 1733108 w 7444933"/>
              <a:gd name="connsiteY142" fmla="*/ 2219716 h 5743966"/>
              <a:gd name="connsiteX143" fmla="*/ 1618808 w 7444933"/>
              <a:gd name="connsiteY143" fmla="*/ 2248291 h 5743966"/>
              <a:gd name="connsiteX144" fmla="*/ 1533083 w 7444933"/>
              <a:gd name="connsiteY144" fmla="*/ 2302266 h 5743966"/>
              <a:gd name="connsiteX145" fmla="*/ 1431483 w 7444933"/>
              <a:gd name="connsiteY145" fmla="*/ 2353066 h 5743966"/>
              <a:gd name="connsiteX146" fmla="*/ 1380683 w 7444933"/>
              <a:gd name="connsiteY146" fmla="*/ 2413391 h 5743966"/>
              <a:gd name="connsiteX147" fmla="*/ 1298133 w 7444933"/>
              <a:gd name="connsiteY147" fmla="*/ 2473716 h 5743966"/>
              <a:gd name="connsiteX148" fmla="*/ 1174308 w 7444933"/>
              <a:gd name="connsiteY148" fmla="*/ 2534041 h 5743966"/>
              <a:gd name="connsiteX149" fmla="*/ 1031433 w 7444933"/>
              <a:gd name="connsiteY149" fmla="*/ 2543566 h 5743966"/>
              <a:gd name="connsiteX150" fmla="*/ 853633 w 7444933"/>
              <a:gd name="connsiteY150" fmla="*/ 2543566 h 5743966"/>
              <a:gd name="connsiteX151" fmla="*/ 256733 w 7444933"/>
              <a:gd name="connsiteY151" fmla="*/ 2530866 h 5743966"/>
              <a:gd name="connsiteX152" fmla="*/ 117033 w 7444933"/>
              <a:gd name="connsiteY152" fmla="*/ 2492766 h 5743966"/>
              <a:gd name="connsiteX153" fmla="*/ 78933 w 7444933"/>
              <a:gd name="connsiteY153" fmla="*/ 2480066 h 5743966"/>
              <a:gd name="connsiteX154" fmla="*/ 40833 w 7444933"/>
              <a:gd name="connsiteY154" fmla="*/ 2454666 h 5743966"/>
              <a:gd name="connsiteX155" fmla="*/ 2733 w 7444933"/>
              <a:gd name="connsiteY155" fmla="*/ 2441966 h 5743966"/>
              <a:gd name="connsiteX156" fmla="*/ 117033 w 7444933"/>
              <a:gd name="connsiteY156" fmla="*/ 2467366 h 5743966"/>
              <a:gd name="connsiteX157" fmla="*/ 167833 w 7444933"/>
              <a:gd name="connsiteY157" fmla="*/ 2492766 h 5743966"/>
              <a:gd name="connsiteX158" fmla="*/ 269433 w 7444933"/>
              <a:gd name="connsiteY158" fmla="*/ 2518166 h 5743966"/>
              <a:gd name="connsiteX159" fmla="*/ 307533 w 7444933"/>
              <a:gd name="connsiteY159" fmla="*/ 2543566 h 5743966"/>
              <a:gd name="connsiteX160" fmla="*/ 383733 w 7444933"/>
              <a:gd name="connsiteY160" fmla="*/ 2607066 h 5743966"/>
              <a:gd name="connsiteX161" fmla="*/ 510733 w 7444933"/>
              <a:gd name="connsiteY161" fmla="*/ 2657866 h 5743966"/>
              <a:gd name="connsiteX162" fmla="*/ 618106 w 7444933"/>
              <a:gd name="connsiteY162" fmla="*/ 2662484 h 5743966"/>
              <a:gd name="connsiteX163" fmla="*/ 755496 w 7444933"/>
              <a:gd name="connsiteY163" fmla="*/ 2693657 h 5743966"/>
              <a:gd name="connsiteX164" fmla="*/ 970241 w 7444933"/>
              <a:gd name="connsiteY164" fmla="*/ 2706356 h 5743966"/>
              <a:gd name="connsiteX165" fmla="*/ 1151506 w 7444933"/>
              <a:gd name="connsiteY165" fmla="*/ 2749075 h 5743966"/>
              <a:gd name="connsiteX166" fmla="*/ 1261188 w 7444933"/>
              <a:gd name="connsiteY166" fmla="*/ 2716748 h 5743966"/>
              <a:gd name="connsiteX167" fmla="*/ 1382414 w 7444933"/>
              <a:gd name="connsiteY167" fmla="*/ 2657866 h 5743966"/>
              <a:gd name="connsiteX168" fmla="*/ 1374333 w 7444933"/>
              <a:gd name="connsiteY168" fmla="*/ 2721366 h 5743966"/>
              <a:gd name="connsiteX169" fmla="*/ 1412433 w 7444933"/>
              <a:gd name="connsiteY169" fmla="*/ 2708666 h 5743966"/>
              <a:gd name="connsiteX170" fmla="*/ 1450533 w 7444933"/>
              <a:gd name="connsiteY170" fmla="*/ 2683266 h 5743966"/>
              <a:gd name="connsiteX171" fmla="*/ 1488633 w 7444933"/>
              <a:gd name="connsiteY171" fmla="*/ 2670566 h 5743966"/>
              <a:gd name="connsiteX172" fmla="*/ 1526733 w 7444933"/>
              <a:gd name="connsiteY172" fmla="*/ 2645166 h 5743966"/>
              <a:gd name="connsiteX173" fmla="*/ 1564833 w 7444933"/>
              <a:gd name="connsiteY173" fmla="*/ 2632466 h 5743966"/>
              <a:gd name="connsiteX174" fmla="*/ 1679133 w 7444933"/>
              <a:gd name="connsiteY174" fmla="*/ 2556266 h 5743966"/>
              <a:gd name="connsiteX175" fmla="*/ 1717233 w 7444933"/>
              <a:gd name="connsiteY175" fmla="*/ 2530866 h 5743966"/>
              <a:gd name="connsiteX176" fmla="*/ 1869633 w 7444933"/>
              <a:gd name="connsiteY176" fmla="*/ 2492766 h 5743966"/>
              <a:gd name="connsiteX177" fmla="*/ 2466533 w 7444933"/>
              <a:gd name="connsiteY177" fmla="*/ 2505466 h 5743966"/>
              <a:gd name="connsiteX178" fmla="*/ 2504633 w 7444933"/>
              <a:gd name="connsiteY178" fmla="*/ 2518166 h 5743966"/>
              <a:gd name="connsiteX179" fmla="*/ 2542733 w 7444933"/>
              <a:gd name="connsiteY179" fmla="*/ 2543566 h 5743966"/>
              <a:gd name="connsiteX180" fmla="*/ 2593533 w 7444933"/>
              <a:gd name="connsiteY180" fmla="*/ 2657866 h 5743966"/>
              <a:gd name="connsiteX181" fmla="*/ 2606233 w 7444933"/>
              <a:gd name="connsiteY181" fmla="*/ 2772166 h 5743966"/>
              <a:gd name="connsiteX182" fmla="*/ 2593533 w 7444933"/>
              <a:gd name="connsiteY182" fmla="*/ 3102366 h 5743966"/>
              <a:gd name="connsiteX183" fmla="*/ 2580833 w 7444933"/>
              <a:gd name="connsiteY183" fmla="*/ 3140466 h 5743966"/>
              <a:gd name="connsiteX184" fmla="*/ 2555433 w 7444933"/>
              <a:gd name="connsiteY184" fmla="*/ 3178566 h 5743966"/>
              <a:gd name="connsiteX185" fmla="*/ 2504633 w 7444933"/>
              <a:gd name="connsiteY185" fmla="*/ 3242066 h 5743966"/>
              <a:gd name="connsiteX186" fmla="*/ 2441133 w 7444933"/>
              <a:gd name="connsiteY186" fmla="*/ 3292866 h 5743966"/>
              <a:gd name="connsiteX187" fmla="*/ 2403033 w 7444933"/>
              <a:gd name="connsiteY187" fmla="*/ 3330966 h 5743966"/>
              <a:gd name="connsiteX188" fmla="*/ 2326833 w 7444933"/>
              <a:gd name="connsiteY188" fmla="*/ 3381766 h 5743966"/>
              <a:gd name="connsiteX189" fmla="*/ 2276033 w 7444933"/>
              <a:gd name="connsiteY189" fmla="*/ 3432566 h 5743966"/>
              <a:gd name="connsiteX190" fmla="*/ 2250633 w 7444933"/>
              <a:gd name="connsiteY190" fmla="*/ 3470666 h 5743966"/>
              <a:gd name="connsiteX191" fmla="*/ 2199833 w 7444933"/>
              <a:gd name="connsiteY191" fmla="*/ 3508766 h 5743966"/>
              <a:gd name="connsiteX192" fmla="*/ 2174433 w 7444933"/>
              <a:gd name="connsiteY192" fmla="*/ 3546866 h 5743966"/>
              <a:gd name="connsiteX193" fmla="*/ 2136333 w 7444933"/>
              <a:gd name="connsiteY193" fmla="*/ 3572266 h 5743966"/>
              <a:gd name="connsiteX194" fmla="*/ 2060133 w 7444933"/>
              <a:gd name="connsiteY194" fmla="*/ 3623066 h 5743966"/>
              <a:gd name="connsiteX195" fmla="*/ 2022033 w 7444933"/>
              <a:gd name="connsiteY195" fmla="*/ 3661166 h 5743966"/>
              <a:gd name="connsiteX196" fmla="*/ 1983933 w 7444933"/>
              <a:gd name="connsiteY196" fmla="*/ 3686566 h 5743966"/>
              <a:gd name="connsiteX197" fmla="*/ 1895033 w 7444933"/>
              <a:gd name="connsiteY197" fmla="*/ 3775466 h 5743966"/>
              <a:gd name="connsiteX198" fmla="*/ 1856933 w 7444933"/>
              <a:gd name="connsiteY198" fmla="*/ 3813566 h 5743966"/>
              <a:gd name="connsiteX199" fmla="*/ 1818833 w 7444933"/>
              <a:gd name="connsiteY199" fmla="*/ 3902466 h 5743966"/>
              <a:gd name="connsiteX200" fmla="*/ 1780733 w 7444933"/>
              <a:gd name="connsiteY200" fmla="*/ 3978666 h 5743966"/>
              <a:gd name="connsiteX201" fmla="*/ 1768033 w 7444933"/>
              <a:gd name="connsiteY201" fmla="*/ 4054866 h 5743966"/>
              <a:gd name="connsiteX202" fmla="*/ 1742633 w 7444933"/>
              <a:gd name="connsiteY202" fmla="*/ 4258066 h 5743966"/>
              <a:gd name="connsiteX203" fmla="*/ 1666433 w 7444933"/>
              <a:gd name="connsiteY203" fmla="*/ 4334266 h 5743966"/>
              <a:gd name="connsiteX204" fmla="*/ 1590233 w 7444933"/>
              <a:gd name="connsiteY204" fmla="*/ 4385066 h 5743966"/>
              <a:gd name="connsiteX205" fmla="*/ 1564833 w 7444933"/>
              <a:gd name="connsiteY205" fmla="*/ 4423166 h 5743966"/>
              <a:gd name="connsiteX206" fmla="*/ 1475933 w 7444933"/>
              <a:gd name="connsiteY206" fmla="*/ 4461266 h 5743966"/>
              <a:gd name="connsiteX207" fmla="*/ 1399733 w 7444933"/>
              <a:gd name="connsiteY207" fmla="*/ 4397766 h 5743966"/>
              <a:gd name="connsiteX208" fmla="*/ 1361633 w 7444933"/>
              <a:gd name="connsiteY208" fmla="*/ 4385066 h 5743966"/>
              <a:gd name="connsiteX209" fmla="*/ 1069533 w 7444933"/>
              <a:gd name="connsiteY209" fmla="*/ 4397766 h 5743966"/>
              <a:gd name="connsiteX210" fmla="*/ 942533 w 7444933"/>
              <a:gd name="connsiteY210" fmla="*/ 4448566 h 5743966"/>
              <a:gd name="connsiteX211" fmla="*/ 904433 w 7444933"/>
              <a:gd name="connsiteY211" fmla="*/ 4473966 h 5743966"/>
              <a:gd name="connsiteX212" fmla="*/ 802833 w 7444933"/>
              <a:gd name="connsiteY212" fmla="*/ 4486666 h 5743966"/>
              <a:gd name="connsiteX213" fmla="*/ 752033 w 7444933"/>
              <a:gd name="connsiteY213" fmla="*/ 4499366 h 5743966"/>
              <a:gd name="connsiteX214" fmla="*/ 713933 w 7444933"/>
              <a:gd name="connsiteY214" fmla="*/ 4512066 h 5743966"/>
              <a:gd name="connsiteX215" fmla="*/ 561533 w 7444933"/>
              <a:gd name="connsiteY215" fmla="*/ 4524766 h 5743966"/>
              <a:gd name="connsiteX216" fmla="*/ 447233 w 7444933"/>
              <a:gd name="connsiteY216" fmla="*/ 4537466 h 5743966"/>
              <a:gd name="connsiteX217" fmla="*/ 586933 w 7444933"/>
              <a:gd name="connsiteY217" fmla="*/ 4562866 h 5743966"/>
              <a:gd name="connsiteX218" fmla="*/ 1006033 w 7444933"/>
              <a:gd name="connsiteY218" fmla="*/ 4575566 h 5743966"/>
              <a:gd name="connsiteX219" fmla="*/ 1007187 w 7444933"/>
              <a:gd name="connsiteY219" fmla="*/ 4542084 h 5743966"/>
              <a:gd name="connsiteX220" fmla="*/ 1091469 w 7444933"/>
              <a:gd name="connsiteY220" fmla="*/ 4539775 h 5743966"/>
              <a:gd name="connsiteX221" fmla="*/ 1206924 w 7444933"/>
              <a:gd name="connsiteY221" fmla="*/ 4574412 h 5743966"/>
              <a:gd name="connsiteX222" fmla="*/ 1298133 w 7444933"/>
              <a:gd name="connsiteY222" fmla="*/ 4626366 h 5743966"/>
              <a:gd name="connsiteX223" fmla="*/ 1348933 w 7444933"/>
              <a:gd name="connsiteY223" fmla="*/ 4613666 h 5743966"/>
              <a:gd name="connsiteX224" fmla="*/ 1437833 w 7444933"/>
              <a:gd name="connsiteY224" fmla="*/ 4626366 h 5743966"/>
              <a:gd name="connsiteX225" fmla="*/ 1412433 w 7444933"/>
              <a:gd name="connsiteY225" fmla="*/ 4664466 h 5743966"/>
              <a:gd name="connsiteX226" fmla="*/ 1374333 w 7444933"/>
              <a:gd name="connsiteY226" fmla="*/ 4689866 h 5743966"/>
              <a:gd name="connsiteX227" fmla="*/ 1247333 w 7444933"/>
              <a:gd name="connsiteY227" fmla="*/ 4766066 h 5743966"/>
              <a:gd name="connsiteX228" fmla="*/ 1183833 w 7444933"/>
              <a:gd name="connsiteY228" fmla="*/ 4842266 h 5743966"/>
              <a:gd name="connsiteX229" fmla="*/ 1145733 w 7444933"/>
              <a:gd name="connsiteY229" fmla="*/ 4880366 h 5743966"/>
              <a:gd name="connsiteX230" fmla="*/ 1094933 w 7444933"/>
              <a:gd name="connsiteY230" fmla="*/ 4969266 h 5743966"/>
              <a:gd name="connsiteX231" fmla="*/ 1056833 w 7444933"/>
              <a:gd name="connsiteY231" fmla="*/ 5045466 h 5743966"/>
              <a:gd name="connsiteX232" fmla="*/ 1069533 w 7444933"/>
              <a:gd name="connsiteY232" fmla="*/ 5096266 h 5743966"/>
              <a:gd name="connsiteX233" fmla="*/ 1102871 w 7444933"/>
              <a:gd name="connsiteY233" fmla="*/ 5039116 h 5743966"/>
              <a:gd name="connsiteX234" fmla="*/ 1145733 w 7444933"/>
              <a:gd name="connsiteY234" fmla="*/ 4983554 h 5743966"/>
              <a:gd name="connsiteX235" fmla="*/ 1198121 w 7444933"/>
              <a:gd name="connsiteY235" fmla="*/ 4932753 h 5743966"/>
              <a:gd name="connsiteX236" fmla="*/ 1245746 w 7444933"/>
              <a:gd name="connsiteY236" fmla="*/ 4905766 h 5743966"/>
              <a:gd name="connsiteX237" fmla="*/ 1298133 w 7444933"/>
              <a:gd name="connsiteY237" fmla="*/ 4837504 h 5743966"/>
              <a:gd name="connsiteX238" fmla="*/ 1379096 w 7444933"/>
              <a:gd name="connsiteY238" fmla="*/ 4812104 h 5743966"/>
              <a:gd name="connsiteX239" fmla="*/ 1433070 w 7444933"/>
              <a:gd name="connsiteY239" fmla="*/ 4785116 h 5743966"/>
              <a:gd name="connsiteX240" fmla="*/ 1480696 w 7444933"/>
              <a:gd name="connsiteY240" fmla="*/ 4762891 h 5743966"/>
              <a:gd name="connsiteX241" fmla="*/ 1528320 w 7444933"/>
              <a:gd name="connsiteY241" fmla="*/ 4727966 h 5743966"/>
              <a:gd name="connsiteX242" fmla="*/ 1552133 w 7444933"/>
              <a:gd name="connsiteY242" fmla="*/ 4740666 h 5743966"/>
              <a:gd name="connsiteX243" fmla="*/ 1590233 w 7444933"/>
              <a:gd name="connsiteY243" fmla="*/ 4727966 h 5743966"/>
              <a:gd name="connsiteX244" fmla="*/ 1628333 w 7444933"/>
              <a:gd name="connsiteY244" fmla="*/ 4689866 h 5743966"/>
              <a:gd name="connsiteX245" fmla="*/ 1717233 w 7444933"/>
              <a:gd name="connsiteY245" fmla="*/ 4651766 h 5743966"/>
              <a:gd name="connsiteX246" fmla="*/ 1755333 w 7444933"/>
              <a:gd name="connsiteY246" fmla="*/ 4613666 h 5743966"/>
              <a:gd name="connsiteX247" fmla="*/ 1780733 w 7444933"/>
              <a:gd name="connsiteY247" fmla="*/ 4575566 h 5743966"/>
              <a:gd name="connsiteX248" fmla="*/ 1818833 w 7444933"/>
              <a:gd name="connsiteY248" fmla="*/ 4562866 h 5743966"/>
              <a:gd name="connsiteX249" fmla="*/ 1882333 w 7444933"/>
              <a:gd name="connsiteY249" fmla="*/ 4486666 h 5743966"/>
              <a:gd name="connsiteX250" fmla="*/ 1945833 w 7444933"/>
              <a:gd name="connsiteY250" fmla="*/ 4410466 h 5743966"/>
              <a:gd name="connsiteX251" fmla="*/ 1983933 w 7444933"/>
              <a:gd name="connsiteY251" fmla="*/ 4334266 h 5743966"/>
              <a:gd name="connsiteX252" fmla="*/ 2022033 w 7444933"/>
              <a:gd name="connsiteY252" fmla="*/ 4308866 h 5743966"/>
              <a:gd name="connsiteX253" fmla="*/ 2060133 w 7444933"/>
              <a:gd name="connsiteY253" fmla="*/ 4270766 h 5743966"/>
              <a:gd name="connsiteX254" fmla="*/ 2098233 w 7444933"/>
              <a:gd name="connsiteY254" fmla="*/ 4194566 h 5743966"/>
              <a:gd name="connsiteX255" fmla="*/ 2110933 w 7444933"/>
              <a:gd name="connsiteY255" fmla="*/ 4156466 h 5743966"/>
              <a:gd name="connsiteX256" fmla="*/ 2136333 w 7444933"/>
              <a:gd name="connsiteY256" fmla="*/ 4118366 h 5743966"/>
              <a:gd name="connsiteX257" fmla="*/ 2149033 w 7444933"/>
              <a:gd name="connsiteY257" fmla="*/ 4080266 h 5743966"/>
              <a:gd name="connsiteX258" fmla="*/ 2174433 w 7444933"/>
              <a:gd name="connsiteY258" fmla="*/ 4042166 h 5743966"/>
              <a:gd name="connsiteX259" fmla="*/ 2199833 w 7444933"/>
              <a:gd name="connsiteY259" fmla="*/ 3953266 h 5743966"/>
              <a:gd name="connsiteX260" fmla="*/ 2263333 w 7444933"/>
              <a:gd name="connsiteY260" fmla="*/ 3864366 h 5743966"/>
              <a:gd name="connsiteX261" fmla="*/ 2288733 w 7444933"/>
              <a:gd name="connsiteY261" fmla="*/ 3826266 h 5743966"/>
              <a:gd name="connsiteX262" fmla="*/ 2326833 w 7444933"/>
              <a:gd name="connsiteY262" fmla="*/ 3800866 h 5743966"/>
              <a:gd name="connsiteX263" fmla="*/ 2364933 w 7444933"/>
              <a:gd name="connsiteY263" fmla="*/ 3762766 h 5743966"/>
              <a:gd name="connsiteX264" fmla="*/ 2403033 w 7444933"/>
              <a:gd name="connsiteY264" fmla="*/ 3750066 h 5743966"/>
              <a:gd name="connsiteX265" fmla="*/ 2441133 w 7444933"/>
              <a:gd name="connsiteY265" fmla="*/ 3724666 h 5743966"/>
              <a:gd name="connsiteX266" fmla="*/ 2479233 w 7444933"/>
              <a:gd name="connsiteY266" fmla="*/ 3711966 h 5743966"/>
              <a:gd name="connsiteX267" fmla="*/ 2517333 w 7444933"/>
              <a:gd name="connsiteY267" fmla="*/ 3686566 h 5743966"/>
              <a:gd name="connsiteX268" fmla="*/ 2593533 w 7444933"/>
              <a:gd name="connsiteY268" fmla="*/ 3661166 h 5743966"/>
              <a:gd name="connsiteX269" fmla="*/ 2631633 w 7444933"/>
              <a:gd name="connsiteY269" fmla="*/ 3648466 h 5743966"/>
              <a:gd name="connsiteX270" fmla="*/ 2923733 w 7444933"/>
              <a:gd name="connsiteY270" fmla="*/ 3661166 h 5743966"/>
              <a:gd name="connsiteX271" fmla="*/ 2974533 w 7444933"/>
              <a:gd name="connsiteY271" fmla="*/ 3699266 h 5743966"/>
              <a:gd name="connsiteX272" fmla="*/ 3050733 w 7444933"/>
              <a:gd name="connsiteY272" fmla="*/ 3750066 h 5743966"/>
              <a:gd name="connsiteX273" fmla="*/ 3088833 w 7444933"/>
              <a:gd name="connsiteY273" fmla="*/ 3788166 h 5743966"/>
              <a:gd name="connsiteX274" fmla="*/ 3139633 w 7444933"/>
              <a:gd name="connsiteY274" fmla="*/ 3800866 h 5743966"/>
              <a:gd name="connsiteX275" fmla="*/ 3190433 w 7444933"/>
              <a:gd name="connsiteY275" fmla="*/ 3838966 h 5743966"/>
              <a:gd name="connsiteX276" fmla="*/ 3228533 w 7444933"/>
              <a:gd name="connsiteY276" fmla="*/ 3851666 h 5743966"/>
              <a:gd name="connsiteX277" fmla="*/ 3266633 w 7444933"/>
              <a:gd name="connsiteY277" fmla="*/ 3877066 h 5743966"/>
              <a:gd name="connsiteX278" fmla="*/ 3292033 w 7444933"/>
              <a:gd name="connsiteY278" fmla="*/ 3915166 h 5743966"/>
              <a:gd name="connsiteX279" fmla="*/ 3330133 w 7444933"/>
              <a:gd name="connsiteY279" fmla="*/ 3965966 h 5743966"/>
              <a:gd name="connsiteX280" fmla="*/ 3342833 w 7444933"/>
              <a:gd name="connsiteY280" fmla="*/ 4016766 h 5743966"/>
              <a:gd name="connsiteX281" fmla="*/ 3355533 w 7444933"/>
              <a:gd name="connsiteY281" fmla="*/ 4054866 h 5743966"/>
              <a:gd name="connsiteX282" fmla="*/ 3380933 w 7444933"/>
              <a:gd name="connsiteY282" fmla="*/ 4105666 h 5743966"/>
              <a:gd name="connsiteX283" fmla="*/ 3406333 w 7444933"/>
              <a:gd name="connsiteY283" fmla="*/ 4143766 h 5743966"/>
              <a:gd name="connsiteX284" fmla="*/ 3431733 w 7444933"/>
              <a:gd name="connsiteY284" fmla="*/ 4219966 h 5743966"/>
              <a:gd name="connsiteX285" fmla="*/ 3457133 w 7444933"/>
              <a:gd name="connsiteY285" fmla="*/ 4296166 h 5743966"/>
              <a:gd name="connsiteX286" fmla="*/ 3469833 w 7444933"/>
              <a:gd name="connsiteY286" fmla="*/ 4334266 h 5743966"/>
              <a:gd name="connsiteX287" fmla="*/ 3482533 w 7444933"/>
              <a:gd name="connsiteY287" fmla="*/ 4410466 h 5743966"/>
              <a:gd name="connsiteX288" fmla="*/ 3571433 w 7444933"/>
              <a:gd name="connsiteY288" fmla="*/ 4524766 h 5743966"/>
              <a:gd name="connsiteX289" fmla="*/ 3685733 w 7444933"/>
              <a:gd name="connsiteY289" fmla="*/ 4550166 h 5743966"/>
              <a:gd name="connsiteX290" fmla="*/ 3698433 w 7444933"/>
              <a:gd name="connsiteY290" fmla="*/ 4588266 h 5743966"/>
              <a:gd name="connsiteX291" fmla="*/ 3685733 w 7444933"/>
              <a:gd name="connsiteY291" fmla="*/ 4677166 h 5743966"/>
              <a:gd name="connsiteX292" fmla="*/ 3622233 w 7444933"/>
              <a:gd name="connsiteY292" fmla="*/ 4791466 h 5743966"/>
              <a:gd name="connsiteX293" fmla="*/ 3584133 w 7444933"/>
              <a:gd name="connsiteY293" fmla="*/ 4829566 h 5743966"/>
              <a:gd name="connsiteX294" fmla="*/ 3546033 w 7444933"/>
              <a:gd name="connsiteY294" fmla="*/ 4842266 h 5743966"/>
              <a:gd name="connsiteX295" fmla="*/ 3469833 w 7444933"/>
              <a:gd name="connsiteY295" fmla="*/ 4893066 h 5743966"/>
              <a:gd name="connsiteX296" fmla="*/ 3368233 w 7444933"/>
              <a:gd name="connsiteY296" fmla="*/ 4918466 h 5743966"/>
              <a:gd name="connsiteX297" fmla="*/ 3253933 w 7444933"/>
              <a:gd name="connsiteY297" fmla="*/ 4969266 h 5743966"/>
              <a:gd name="connsiteX298" fmla="*/ 3335905 w 7444933"/>
              <a:gd name="connsiteY298" fmla="*/ 5009675 h 5743966"/>
              <a:gd name="connsiteX299" fmla="*/ 3312815 w 7444933"/>
              <a:gd name="connsiteY299" fmla="*/ 5039693 h 5743966"/>
              <a:gd name="connsiteX300" fmla="*/ 3307331 w 7444933"/>
              <a:gd name="connsiteY300" fmla="*/ 5101028 h 5743966"/>
              <a:gd name="connsiteX301" fmla="*/ 3285683 w 7444933"/>
              <a:gd name="connsiteY301" fmla="*/ 5176940 h 5743966"/>
              <a:gd name="connsiteX302" fmla="*/ 3227522 w 7444933"/>
              <a:gd name="connsiteY302" fmla="*/ 5242316 h 5743966"/>
              <a:gd name="connsiteX303" fmla="*/ 3192020 w 7444933"/>
              <a:gd name="connsiteY303" fmla="*/ 5364553 h 5743966"/>
              <a:gd name="connsiteX304" fmla="*/ 3195196 w 7444933"/>
              <a:gd name="connsiteY304" fmla="*/ 5407416 h 5743966"/>
              <a:gd name="connsiteX305" fmla="*/ 3177733 w 7444933"/>
              <a:gd name="connsiteY305" fmla="*/ 5464566 h 5743966"/>
              <a:gd name="connsiteX306" fmla="*/ 3177733 w 7444933"/>
              <a:gd name="connsiteY306" fmla="*/ 5591566 h 5743966"/>
              <a:gd name="connsiteX307" fmla="*/ 3190433 w 7444933"/>
              <a:gd name="connsiteY307" fmla="*/ 5528066 h 5743966"/>
              <a:gd name="connsiteX308" fmla="*/ 3215833 w 7444933"/>
              <a:gd name="connsiteY308" fmla="*/ 5451866 h 5743966"/>
              <a:gd name="connsiteX309" fmla="*/ 3241233 w 7444933"/>
              <a:gd name="connsiteY309" fmla="*/ 5362966 h 5743966"/>
              <a:gd name="connsiteX310" fmla="*/ 3304733 w 7444933"/>
              <a:gd name="connsiteY310" fmla="*/ 5286766 h 5743966"/>
              <a:gd name="connsiteX311" fmla="*/ 3342833 w 7444933"/>
              <a:gd name="connsiteY311" fmla="*/ 5235966 h 5743966"/>
              <a:gd name="connsiteX312" fmla="*/ 3368233 w 7444933"/>
              <a:gd name="connsiteY312" fmla="*/ 5185166 h 5743966"/>
              <a:gd name="connsiteX313" fmla="*/ 3444433 w 7444933"/>
              <a:gd name="connsiteY313" fmla="*/ 5134366 h 5743966"/>
              <a:gd name="connsiteX314" fmla="*/ 3482533 w 7444933"/>
              <a:gd name="connsiteY314" fmla="*/ 5096266 h 5743966"/>
              <a:gd name="connsiteX315" fmla="*/ 3507933 w 7444933"/>
              <a:gd name="connsiteY315" fmla="*/ 5058166 h 5743966"/>
              <a:gd name="connsiteX316" fmla="*/ 3546033 w 7444933"/>
              <a:gd name="connsiteY316" fmla="*/ 5045466 h 5743966"/>
              <a:gd name="connsiteX317" fmla="*/ 3584133 w 7444933"/>
              <a:gd name="connsiteY317" fmla="*/ 5020066 h 5743966"/>
              <a:gd name="connsiteX318" fmla="*/ 3647633 w 7444933"/>
              <a:gd name="connsiteY318" fmla="*/ 4969266 h 5743966"/>
              <a:gd name="connsiteX319" fmla="*/ 3723833 w 7444933"/>
              <a:gd name="connsiteY319" fmla="*/ 4893066 h 5743966"/>
              <a:gd name="connsiteX320" fmla="*/ 3736533 w 7444933"/>
              <a:gd name="connsiteY320" fmla="*/ 4854966 h 5743966"/>
              <a:gd name="connsiteX321" fmla="*/ 3800033 w 7444933"/>
              <a:gd name="connsiteY321" fmla="*/ 4766066 h 5743966"/>
              <a:gd name="connsiteX322" fmla="*/ 3838133 w 7444933"/>
              <a:gd name="connsiteY322" fmla="*/ 4689866 h 5743966"/>
              <a:gd name="connsiteX323" fmla="*/ 3863533 w 7444933"/>
              <a:gd name="connsiteY323" fmla="*/ 4600966 h 5743966"/>
              <a:gd name="connsiteX324" fmla="*/ 3876233 w 7444933"/>
              <a:gd name="connsiteY324" fmla="*/ 4562866 h 5743966"/>
              <a:gd name="connsiteX325" fmla="*/ 3850833 w 7444933"/>
              <a:gd name="connsiteY325" fmla="*/ 4359666 h 5743966"/>
              <a:gd name="connsiteX326" fmla="*/ 3825433 w 7444933"/>
              <a:gd name="connsiteY326" fmla="*/ 4308866 h 5743966"/>
              <a:gd name="connsiteX327" fmla="*/ 3800033 w 7444933"/>
              <a:gd name="connsiteY327" fmla="*/ 4270766 h 5743966"/>
              <a:gd name="connsiteX328" fmla="*/ 3749233 w 7444933"/>
              <a:gd name="connsiteY328" fmla="*/ 4232666 h 5743966"/>
              <a:gd name="connsiteX329" fmla="*/ 3673033 w 7444933"/>
              <a:gd name="connsiteY329" fmla="*/ 4181866 h 5743966"/>
              <a:gd name="connsiteX330" fmla="*/ 3647633 w 7444933"/>
              <a:gd name="connsiteY330" fmla="*/ 4143766 h 5743966"/>
              <a:gd name="connsiteX331" fmla="*/ 3622233 w 7444933"/>
              <a:gd name="connsiteY331" fmla="*/ 4042166 h 5743966"/>
              <a:gd name="connsiteX332" fmla="*/ 3647633 w 7444933"/>
              <a:gd name="connsiteY332" fmla="*/ 3851666 h 5743966"/>
              <a:gd name="connsiteX333" fmla="*/ 3673033 w 7444933"/>
              <a:gd name="connsiteY333" fmla="*/ 3750066 h 5743966"/>
              <a:gd name="connsiteX334" fmla="*/ 3698433 w 7444933"/>
              <a:gd name="connsiteY334" fmla="*/ 3711966 h 5743966"/>
              <a:gd name="connsiteX335" fmla="*/ 3711133 w 7444933"/>
              <a:gd name="connsiteY335" fmla="*/ 3673866 h 5743966"/>
              <a:gd name="connsiteX336" fmla="*/ 3749233 w 7444933"/>
              <a:gd name="connsiteY336" fmla="*/ 3635766 h 5743966"/>
              <a:gd name="connsiteX337" fmla="*/ 3774633 w 7444933"/>
              <a:gd name="connsiteY337" fmla="*/ 3597666 h 5743966"/>
              <a:gd name="connsiteX338" fmla="*/ 3812733 w 7444933"/>
              <a:gd name="connsiteY338" fmla="*/ 3584966 h 5743966"/>
              <a:gd name="connsiteX339" fmla="*/ 3850833 w 7444933"/>
              <a:gd name="connsiteY339" fmla="*/ 3559566 h 5743966"/>
              <a:gd name="connsiteX340" fmla="*/ 3888933 w 7444933"/>
              <a:gd name="connsiteY340" fmla="*/ 3546866 h 5743966"/>
              <a:gd name="connsiteX341" fmla="*/ 4041333 w 7444933"/>
              <a:gd name="connsiteY341" fmla="*/ 3521466 h 5743966"/>
              <a:gd name="connsiteX342" fmla="*/ 4168333 w 7444933"/>
              <a:gd name="connsiteY342" fmla="*/ 3496066 h 5743966"/>
              <a:gd name="connsiteX343" fmla="*/ 4371533 w 7444933"/>
              <a:gd name="connsiteY343" fmla="*/ 3483366 h 5743966"/>
              <a:gd name="connsiteX344" fmla="*/ 4892233 w 7444933"/>
              <a:gd name="connsiteY344" fmla="*/ 3496066 h 5743966"/>
              <a:gd name="connsiteX345" fmla="*/ 4943033 w 7444933"/>
              <a:gd name="connsiteY345" fmla="*/ 3508766 h 5743966"/>
              <a:gd name="connsiteX346" fmla="*/ 4981133 w 7444933"/>
              <a:gd name="connsiteY346" fmla="*/ 3534166 h 5743966"/>
              <a:gd name="connsiteX347" fmla="*/ 5070033 w 7444933"/>
              <a:gd name="connsiteY347" fmla="*/ 3559566 h 5743966"/>
              <a:gd name="connsiteX348" fmla="*/ 5146233 w 7444933"/>
              <a:gd name="connsiteY348" fmla="*/ 3610366 h 5743966"/>
              <a:gd name="connsiteX349" fmla="*/ 5222433 w 7444933"/>
              <a:gd name="connsiteY349" fmla="*/ 3661166 h 5743966"/>
              <a:gd name="connsiteX350" fmla="*/ 5260533 w 7444933"/>
              <a:gd name="connsiteY350" fmla="*/ 3686566 h 5743966"/>
              <a:gd name="connsiteX351" fmla="*/ 5324033 w 7444933"/>
              <a:gd name="connsiteY351" fmla="*/ 3750066 h 5743966"/>
              <a:gd name="connsiteX352" fmla="*/ 5387533 w 7444933"/>
              <a:gd name="connsiteY352" fmla="*/ 3838966 h 5743966"/>
              <a:gd name="connsiteX353" fmla="*/ 5412933 w 7444933"/>
              <a:gd name="connsiteY353" fmla="*/ 3927866 h 5743966"/>
              <a:gd name="connsiteX354" fmla="*/ 5463733 w 7444933"/>
              <a:gd name="connsiteY354" fmla="*/ 4042166 h 5743966"/>
              <a:gd name="connsiteX355" fmla="*/ 5476433 w 7444933"/>
              <a:gd name="connsiteY355" fmla="*/ 4131066 h 5743966"/>
              <a:gd name="connsiteX356" fmla="*/ 5489133 w 7444933"/>
              <a:gd name="connsiteY356" fmla="*/ 4181866 h 5743966"/>
              <a:gd name="connsiteX357" fmla="*/ 5501833 w 7444933"/>
              <a:gd name="connsiteY357" fmla="*/ 4258066 h 5743966"/>
              <a:gd name="connsiteX358" fmla="*/ 5489133 w 7444933"/>
              <a:gd name="connsiteY358" fmla="*/ 4651766 h 5743966"/>
              <a:gd name="connsiteX359" fmla="*/ 5476433 w 7444933"/>
              <a:gd name="connsiteY359" fmla="*/ 4715266 h 5743966"/>
              <a:gd name="connsiteX360" fmla="*/ 5451033 w 7444933"/>
              <a:gd name="connsiteY360" fmla="*/ 4969266 h 5743966"/>
              <a:gd name="connsiteX361" fmla="*/ 5425633 w 7444933"/>
              <a:gd name="connsiteY361" fmla="*/ 5007366 h 5743966"/>
              <a:gd name="connsiteX362" fmla="*/ 5412933 w 7444933"/>
              <a:gd name="connsiteY362" fmla="*/ 5058166 h 5743966"/>
              <a:gd name="connsiteX363" fmla="*/ 5336733 w 7444933"/>
              <a:gd name="connsiteY363" fmla="*/ 5108966 h 5743966"/>
              <a:gd name="connsiteX364" fmla="*/ 5247833 w 7444933"/>
              <a:gd name="connsiteY364" fmla="*/ 5147066 h 5743966"/>
              <a:gd name="connsiteX365" fmla="*/ 5222433 w 7444933"/>
              <a:gd name="connsiteY365" fmla="*/ 5185166 h 5743966"/>
              <a:gd name="connsiteX366" fmla="*/ 5158933 w 7444933"/>
              <a:gd name="connsiteY366" fmla="*/ 5261366 h 5743966"/>
              <a:gd name="connsiteX367" fmla="*/ 5146233 w 7444933"/>
              <a:gd name="connsiteY367" fmla="*/ 5299466 h 5743966"/>
              <a:gd name="connsiteX368" fmla="*/ 5120833 w 7444933"/>
              <a:gd name="connsiteY368" fmla="*/ 5426466 h 5743966"/>
              <a:gd name="connsiteX369" fmla="*/ 5108133 w 7444933"/>
              <a:gd name="connsiteY369" fmla="*/ 5502666 h 5743966"/>
              <a:gd name="connsiteX370" fmla="*/ 5082733 w 7444933"/>
              <a:gd name="connsiteY370" fmla="*/ 5540766 h 5743966"/>
              <a:gd name="connsiteX371" fmla="*/ 5006533 w 7444933"/>
              <a:gd name="connsiteY371" fmla="*/ 5566166 h 5743966"/>
              <a:gd name="connsiteX372" fmla="*/ 4993833 w 7444933"/>
              <a:gd name="connsiteY372" fmla="*/ 5743966 h 5743966"/>
              <a:gd name="connsiteX373" fmla="*/ 5031933 w 7444933"/>
              <a:gd name="connsiteY373" fmla="*/ 5655066 h 5743966"/>
              <a:gd name="connsiteX374" fmla="*/ 5057333 w 7444933"/>
              <a:gd name="connsiteY374" fmla="*/ 5604266 h 5743966"/>
              <a:gd name="connsiteX375" fmla="*/ 5095433 w 7444933"/>
              <a:gd name="connsiteY375" fmla="*/ 5566166 h 5743966"/>
              <a:gd name="connsiteX376" fmla="*/ 5184333 w 7444933"/>
              <a:gd name="connsiteY376" fmla="*/ 5439166 h 5743966"/>
              <a:gd name="connsiteX377" fmla="*/ 5298633 w 7444933"/>
              <a:gd name="connsiteY377" fmla="*/ 5324866 h 5743966"/>
              <a:gd name="connsiteX378" fmla="*/ 5336733 w 7444933"/>
              <a:gd name="connsiteY378" fmla="*/ 5286766 h 5743966"/>
              <a:gd name="connsiteX379" fmla="*/ 5362133 w 7444933"/>
              <a:gd name="connsiteY379" fmla="*/ 5248666 h 5743966"/>
              <a:gd name="connsiteX380" fmla="*/ 5438333 w 7444933"/>
              <a:gd name="connsiteY380" fmla="*/ 5197866 h 5743966"/>
              <a:gd name="connsiteX381" fmla="*/ 5476433 w 7444933"/>
              <a:gd name="connsiteY381" fmla="*/ 5159766 h 5743966"/>
              <a:gd name="connsiteX382" fmla="*/ 5527233 w 7444933"/>
              <a:gd name="connsiteY382" fmla="*/ 5083566 h 5743966"/>
              <a:gd name="connsiteX383" fmla="*/ 5603433 w 7444933"/>
              <a:gd name="connsiteY383" fmla="*/ 5007366 h 5743966"/>
              <a:gd name="connsiteX384" fmla="*/ 5616133 w 7444933"/>
              <a:gd name="connsiteY384" fmla="*/ 4969266 h 5743966"/>
              <a:gd name="connsiteX385" fmla="*/ 5624071 w 7444933"/>
              <a:gd name="connsiteY385" fmla="*/ 4888304 h 5743966"/>
              <a:gd name="connsiteX386" fmla="*/ 5638358 w 7444933"/>
              <a:gd name="connsiteY386" fmla="*/ 4786703 h 5743966"/>
              <a:gd name="connsiteX387" fmla="*/ 5658995 w 7444933"/>
              <a:gd name="connsiteY387" fmla="*/ 4700978 h 5743966"/>
              <a:gd name="connsiteX388" fmla="*/ 5676458 w 7444933"/>
              <a:gd name="connsiteY388" fmla="*/ 4567629 h 5743966"/>
              <a:gd name="connsiteX389" fmla="*/ 5687570 w 7444933"/>
              <a:gd name="connsiteY389" fmla="*/ 4253303 h 5743966"/>
              <a:gd name="connsiteX390" fmla="*/ 5646296 w 7444933"/>
              <a:gd name="connsiteY390" fmla="*/ 4153291 h 5743966"/>
              <a:gd name="connsiteX391" fmla="*/ 5628833 w 7444933"/>
              <a:gd name="connsiteY391" fmla="*/ 4067566 h 5743966"/>
              <a:gd name="connsiteX392" fmla="*/ 5616133 w 7444933"/>
              <a:gd name="connsiteY392" fmla="*/ 3978666 h 5743966"/>
              <a:gd name="connsiteX393" fmla="*/ 5578033 w 7444933"/>
              <a:gd name="connsiteY393" fmla="*/ 3965966 h 5743966"/>
              <a:gd name="connsiteX394" fmla="*/ 5539933 w 7444933"/>
              <a:gd name="connsiteY394" fmla="*/ 3851666 h 5743966"/>
              <a:gd name="connsiteX395" fmla="*/ 5527233 w 7444933"/>
              <a:gd name="connsiteY395" fmla="*/ 3813566 h 5743966"/>
              <a:gd name="connsiteX396" fmla="*/ 5514533 w 7444933"/>
              <a:gd name="connsiteY396" fmla="*/ 3762766 h 5743966"/>
              <a:gd name="connsiteX397" fmla="*/ 5501833 w 7444933"/>
              <a:gd name="connsiteY397" fmla="*/ 3699266 h 5743966"/>
              <a:gd name="connsiteX398" fmla="*/ 5438333 w 7444933"/>
              <a:gd name="connsiteY398" fmla="*/ 3635766 h 5743966"/>
              <a:gd name="connsiteX399" fmla="*/ 5362133 w 7444933"/>
              <a:gd name="connsiteY399" fmla="*/ 3584966 h 5743966"/>
              <a:gd name="connsiteX400" fmla="*/ 5324033 w 7444933"/>
              <a:gd name="connsiteY400" fmla="*/ 3546866 h 5743966"/>
              <a:gd name="connsiteX401" fmla="*/ 5285933 w 7444933"/>
              <a:gd name="connsiteY401" fmla="*/ 3521466 h 5743966"/>
              <a:gd name="connsiteX402" fmla="*/ 5349433 w 7444933"/>
              <a:gd name="connsiteY402" fmla="*/ 3457966 h 5743966"/>
              <a:gd name="connsiteX403" fmla="*/ 5501833 w 7444933"/>
              <a:gd name="connsiteY403" fmla="*/ 3445266 h 5743966"/>
              <a:gd name="connsiteX404" fmla="*/ 5628833 w 7444933"/>
              <a:gd name="connsiteY404" fmla="*/ 3419866 h 5743966"/>
              <a:gd name="connsiteX405" fmla="*/ 5908233 w 7444933"/>
              <a:gd name="connsiteY405" fmla="*/ 3394466 h 5743966"/>
              <a:gd name="connsiteX406" fmla="*/ 6086033 w 7444933"/>
              <a:gd name="connsiteY406" fmla="*/ 3407166 h 5743966"/>
              <a:gd name="connsiteX407" fmla="*/ 6200333 w 7444933"/>
              <a:gd name="connsiteY407" fmla="*/ 3457966 h 5743966"/>
              <a:gd name="connsiteX408" fmla="*/ 6251133 w 7444933"/>
              <a:gd name="connsiteY408" fmla="*/ 3483366 h 5743966"/>
              <a:gd name="connsiteX409" fmla="*/ 6276533 w 7444933"/>
              <a:gd name="connsiteY409" fmla="*/ 3521466 h 5743966"/>
              <a:gd name="connsiteX410" fmla="*/ 6314633 w 7444933"/>
              <a:gd name="connsiteY410" fmla="*/ 3534166 h 5743966"/>
              <a:gd name="connsiteX411" fmla="*/ 6340033 w 7444933"/>
              <a:gd name="connsiteY411" fmla="*/ 4232666 h 5743966"/>
              <a:gd name="connsiteX412" fmla="*/ 6340033 w 7444933"/>
              <a:gd name="connsiteY412" fmla="*/ 4232666 h 5743966"/>
              <a:gd name="connsiteX413" fmla="*/ 6365433 w 7444933"/>
              <a:gd name="connsiteY413" fmla="*/ 4385066 h 5743966"/>
              <a:gd name="connsiteX414" fmla="*/ 6378133 w 7444933"/>
              <a:gd name="connsiteY414" fmla="*/ 4435866 h 5743966"/>
              <a:gd name="connsiteX415" fmla="*/ 6403533 w 7444933"/>
              <a:gd name="connsiteY415" fmla="*/ 4575566 h 5743966"/>
              <a:gd name="connsiteX416" fmla="*/ 6428933 w 7444933"/>
              <a:gd name="connsiteY416" fmla="*/ 4664466 h 5743966"/>
              <a:gd name="connsiteX417" fmla="*/ 6454333 w 7444933"/>
              <a:gd name="connsiteY417" fmla="*/ 4702566 h 5743966"/>
              <a:gd name="connsiteX418" fmla="*/ 6467033 w 7444933"/>
              <a:gd name="connsiteY418" fmla="*/ 4740666 h 5743966"/>
              <a:gd name="connsiteX419" fmla="*/ 6441633 w 7444933"/>
              <a:gd name="connsiteY419" fmla="*/ 4626366 h 5743966"/>
              <a:gd name="connsiteX420" fmla="*/ 6428933 w 7444933"/>
              <a:gd name="connsiteY420" fmla="*/ 4448566 h 5743966"/>
              <a:gd name="connsiteX421" fmla="*/ 6403533 w 7444933"/>
              <a:gd name="connsiteY421" fmla="*/ 4334266 h 5743966"/>
              <a:gd name="connsiteX422" fmla="*/ 6378133 w 7444933"/>
              <a:gd name="connsiteY422" fmla="*/ 4194566 h 5743966"/>
              <a:gd name="connsiteX423" fmla="*/ 6390833 w 7444933"/>
              <a:gd name="connsiteY423" fmla="*/ 3750066 h 5743966"/>
              <a:gd name="connsiteX424" fmla="*/ 6416233 w 7444933"/>
              <a:gd name="connsiteY424" fmla="*/ 3711966 h 5743966"/>
              <a:gd name="connsiteX425" fmla="*/ 6492433 w 7444933"/>
              <a:gd name="connsiteY425" fmla="*/ 3635766 h 5743966"/>
              <a:gd name="connsiteX426" fmla="*/ 6581333 w 7444933"/>
              <a:gd name="connsiteY426" fmla="*/ 3546866 h 5743966"/>
              <a:gd name="connsiteX427" fmla="*/ 6619433 w 7444933"/>
              <a:gd name="connsiteY427" fmla="*/ 3521466 h 5743966"/>
              <a:gd name="connsiteX428" fmla="*/ 7241733 w 7444933"/>
              <a:gd name="connsiteY428" fmla="*/ 3508766 h 5743966"/>
              <a:gd name="connsiteX429" fmla="*/ 7381433 w 7444933"/>
              <a:gd name="connsiteY429" fmla="*/ 3496066 h 5743966"/>
              <a:gd name="connsiteX430" fmla="*/ 7419533 w 7444933"/>
              <a:gd name="connsiteY430" fmla="*/ 3483366 h 5743966"/>
              <a:gd name="connsiteX431" fmla="*/ 7444933 w 7444933"/>
              <a:gd name="connsiteY431" fmla="*/ 3445266 h 5743966"/>
              <a:gd name="connsiteX432" fmla="*/ 7152833 w 7444933"/>
              <a:gd name="connsiteY432" fmla="*/ 3419866 h 5743966"/>
              <a:gd name="connsiteX433" fmla="*/ 7114733 w 7444933"/>
              <a:gd name="connsiteY433" fmla="*/ 3407166 h 5743966"/>
              <a:gd name="connsiteX434" fmla="*/ 7013133 w 7444933"/>
              <a:gd name="connsiteY434" fmla="*/ 3381766 h 5743966"/>
              <a:gd name="connsiteX435" fmla="*/ 6873433 w 7444933"/>
              <a:gd name="connsiteY435" fmla="*/ 3343666 h 5743966"/>
              <a:gd name="connsiteX436" fmla="*/ 6779771 w 7444933"/>
              <a:gd name="connsiteY436" fmla="*/ 3351603 h 5743966"/>
              <a:gd name="connsiteX437" fmla="*/ 6552758 w 7444933"/>
              <a:gd name="connsiteY437" fmla="*/ 3386528 h 5743966"/>
              <a:gd name="connsiteX438" fmla="*/ 6384483 w 7444933"/>
              <a:gd name="connsiteY438" fmla="*/ 3402404 h 5743966"/>
              <a:gd name="connsiteX439" fmla="*/ 6073333 w 7444933"/>
              <a:gd name="connsiteY439" fmla="*/ 3292866 h 5743966"/>
              <a:gd name="connsiteX440" fmla="*/ 5933633 w 7444933"/>
              <a:gd name="connsiteY440" fmla="*/ 3254766 h 5743966"/>
              <a:gd name="connsiteX441" fmla="*/ 5882833 w 7444933"/>
              <a:gd name="connsiteY441" fmla="*/ 3242066 h 5743966"/>
              <a:gd name="connsiteX442" fmla="*/ 5844733 w 7444933"/>
              <a:gd name="connsiteY442" fmla="*/ 3229366 h 5743966"/>
              <a:gd name="connsiteX443" fmla="*/ 5412933 w 7444933"/>
              <a:gd name="connsiteY443" fmla="*/ 3216666 h 5743966"/>
              <a:gd name="connsiteX444" fmla="*/ 5298633 w 7444933"/>
              <a:gd name="connsiteY444" fmla="*/ 3191266 h 5743966"/>
              <a:gd name="connsiteX445" fmla="*/ 5222433 w 7444933"/>
              <a:gd name="connsiteY445" fmla="*/ 3165866 h 5743966"/>
              <a:gd name="connsiteX446" fmla="*/ 5184333 w 7444933"/>
              <a:gd name="connsiteY446" fmla="*/ 3153166 h 5743966"/>
              <a:gd name="connsiteX447" fmla="*/ 5146233 w 7444933"/>
              <a:gd name="connsiteY447" fmla="*/ 3140466 h 5743966"/>
              <a:gd name="connsiteX448" fmla="*/ 5108133 w 7444933"/>
              <a:gd name="connsiteY448" fmla="*/ 3115066 h 5743966"/>
              <a:gd name="connsiteX449" fmla="*/ 5070033 w 7444933"/>
              <a:gd name="connsiteY449" fmla="*/ 3102366 h 5743966"/>
              <a:gd name="connsiteX450" fmla="*/ 5019233 w 7444933"/>
              <a:gd name="connsiteY450" fmla="*/ 3076966 h 5743966"/>
              <a:gd name="connsiteX451" fmla="*/ 4981133 w 7444933"/>
              <a:gd name="connsiteY451" fmla="*/ 3051566 h 5743966"/>
              <a:gd name="connsiteX452" fmla="*/ 4943033 w 7444933"/>
              <a:gd name="connsiteY452" fmla="*/ 3038866 h 5743966"/>
              <a:gd name="connsiteX453" fmla="*/ 4866833 w 7444933"/>
              <a:gd name="connsiteY453" fmla="*/ 2988066 h 5743966"/>
              <a:gd name="connsiteX454" fmla="*/ 4828733 w 7444933"/>
              <a:gd name="connsiteY454" fmla="*/ 2962666 h 5743966"/>
              <a:gd name="connsiteX455" fmla="*/ 4701733 w 7444933"/>
              <a:gd name="connsiteY455" fmla="*/ 2924566 h 5743966"/>
              <a:gd name="connsiteX456" fmla="*/ 4663633 w 7444933"/>
              <a:gd name="connsiteY456" fmla="*/ 2911866 h 5743966"/>
              <a:gd name="connsiteX457" fmla="*/ 4574733 w 7444933"/>
              <a:gd name="connsiteY457" fmla="*/ 2899166 h 5743966"/>
              <a:gd name="connsiteX458" fmla="*/ 4549333 w 7444933"/>
              <a:gd name="connsiteY458" fmla="*/ 2797566 h 5743966"/>
              <a:gd name="connsiteX459" fmla="*/ 4468370 w 7444933"/>
              <a:gd name="connsiteY459" fmla="*/ 2676916 h 5743966"/>
              <a:gd name="connsiteX460" fmla="*/ 4485833 w 7444933"/>
              <a:gd name="connsiteY460" fmla="*/ 2549916 h 5743966"/>
              <a:gd name="connsiteX461" fmla="*/ 4412808 w 7444933"/>
              <a:gd name="connsiteY461" fmla="*/ 2461016 h 5743966"/>
              <a:gd name="connsiteX462" fmla="*/ 4346133 w 7444933"/>
              <a:gd name="connsiteY462" fmla="*/ 2365766 h 5743966"/>
              <a:gd name="connsiteX463" fmla="*/ 4290571 w 7444933"/>
              <a:gd name="connsiteY463" fmla="*/ 2222891 h 5743966"/>
              <a:gd name="connsiteX464" fmla="*/ 4319145 w 7444933"/>
              <a:gd name="connsiteY464" fmla="*/ 2100654 h 5743966"/>
              <a:gd name="connsiteX465" fmla="*/ 4430271 w 7444933"/>
              <a:gd name="connsiteY465" fmla="*/ 1953016 h 5743966"/>
              <a:gd name="connsiteX466" fmla="*/ 4514408 w 7444933"/>
              <a:gd name="connsiteY466" fmla="*/ 1867291 h 5743966"/>
              <a:gd name="connsiteX467" fmla="*/ 4587433 w 7444933"/>
              <a:gd name="connsiteY467" fmla="*/ 1806966 h 5743966"/>
              <a:gd name="connsiteX468" fmla="*/ 4625533 w 7444933"/>
              <a:gd name="connsiteY468" fmla="*/ 1768866 h 5743966"/>
              <a:gd name="connsiteX469" fmla="*/ 4663633 w 7444933"/>
              <a:gd name="connsiteY469" fmla="*/ 1756166 h 5743966"/>
              <a:gd name="connsiteX470" fmla="*/ 4714433 w 7444933"/>
              <a:gd name="connsiteY470" fmla="*/ 1730766 h 5743966"/>
              <a:gd name="connsiteX471" fmla="*/ 4841433 w 7444933"/>
              <a:gd name="connsiteY471" fmla="*/ 1641866 h 5743966"/>
              <a:gd name="connsiteX472" fmla="*/ 4930333 w 7444933"/>
              <a:gd name="connsiteY472" fmla="*/ 1603766 h 5743966"/>
              <a:gd name="connsiteX473" fmla="*/ 4993833 w 7444933"/>
              <a:gd name="connsiteY473" fmla="*/ 1578366 h 5743966"/>
              <a:gd name="connsiteX474" fmla="*/ 5057333 w 7444933"/>
              <a:gd name="connsiteY474" fmla="*/ 1565666 h 5743966"/>
              <a:gd name="connsiteX475" fmla="*/ 5108133 w 7444933"/>
              <a:gd name="connsiteY475" fmla="*/ 1552966 h 5743966"/>
              <a:gd name="connsiteX476" fmla="*/ 5146233 w 7444933"/>
              <a:gd name="connsiteY476" fmla="*/ 1527566 h 5743966"/>
              <a:gd name="connsiteX477" fmla="*/ 5349433 w 7444933"/>
              <a:gd name="connsiteY477" fmla="*/ 1502166 h 5743966"/>
              <a:gd name="connsiteX478" fmla="*/ 5552633 w 7444933"/>
              <a:gd name="connsiteY478" fmla="*/ 1502166 h 5743966"/>
              <a:gd name="connsiteX479" fmla="*/ 5590733 w 7444933"/>
              <a:gd name="connsiteY479" fmla="*/ 1514866 h 5743966"/>
              <a:gd name="connsiteX480" fmla="*/ 5666933 w 7444933"/>
              <a:gd name="connsiteY480" fmla="*/ 1578366 h 5743966"/>
              <a:gd name="connsiteX481" fmla="*/ 5705033 w 7444933"/>
              <a:gd name="connsiteY481" fmla="*/ 1654566 h 5743966"/>
              <a:gd name="connsiteX482" fmla="*/ 5730433 w 7444933"/>
              <a:gd name="connsiteY482" fmla="*/ 1756166 h 5743966"/>
              <a:gd name="connsiteX483" fmla="*/ 5717733 w 7444933"/>
              <a:gd name="connsiteY483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430271 w 7444933"/>
              <a:gd name="connsiteY464" fmla="*/ 1953016 h 5743966"/>
              <a:gd name="connsiteX465" fmla="*/ 4514408 w 7444933"/>
              <a:gd name="connsiteY465" fmla="*/ 1867291 h 5743966"/>
              <a:gd name="connsiteX466" fmla="*/ 4587433 w 7444933"/>
              <a:gd name="connsiteY466" fmla="*/ 1806966 h 5743966"/>
              <a:gd name="connsiteX467" fmla="*/ 4625533 w 7444933"/>
              <a:gd name="connsiteY467" fmla="*/ 1768866 h 5743966"/>
              <a:gd name="connsiteX468" fmla="*/ 4663633 w 7444933"/>
              <a:gd name="connsiteY468" fmla="*/ 1756166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514408 w 7444933"/>
              <a:gd name="connsiteY465" fmla="*/ 1867291 h 5743966"/>
              <a:gd name="connsiteX466" fmla="*/ 4587433 w 7444933"/>
              <a:gd name="connsiteY466" fmla="*/ 1806966 h 5743966"/>
              <a:gd name="connsiteX467" fmla="*/ 4625533 w 7444933"/>
              <a:gd name="connsiteY467" fmla="*/ 1768866 h 5743966"/>
              <a:gd name="connsiteX468" fmla="*/ 4663633 w 7444933"/>
              <a:gd name="connsiteY468" fmla="*/ 1756166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87433 w 7444933"/>
              <a:gd name="connsiteY466" fmla="*/ 1806966 h 5743966"/>
              <a:gd name="connsiteX467" fmla="*/ 4625533 w 7444933"/>
              <a:gd name="connsiteY467" fmla="*/ 1768866 h 5743966"/>
              <a:gd name="connsiteX468" fmla="*/ 4663633 w 7444933"/>
              <a:gd name="connsiteY468" fmla="*/ 1756166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625533 w 7444933"/>
              <a:gd name="connsiteY467" fmla="*/ 1768866 h 5743966"/>
              <a:gd name="connsiteX468" fmla="*/ 4663633 w 7444933"/>
              <a:gd name="connsiteY468" fmla="*/ 1756166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625533 w 7444933"/>
              <a:gd name="connsiteY467" fmla="*/ 1768866 h 5743966"/>
              <a:gd name="connsiteX468" fmla="*/ 4616008 w 7444933"/>
              <a:gd name="connsiteY468" fmla="*/ 1803791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714433 w 7444933"/>
              <a:gd name="connsiteY469" fmla="*/ 1730766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841433 w 7444933"/>
              <a:gd name="connsiteY470" fmla="*/ 1641866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930333 w 7444933"/>
              <a:gd name="connsiteY471" fmla="*/ 1603766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93833 w 7444933"/>
              <a:gd name="connsiteY472" fmla="*/ 15783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57333 w 7444933"/>
              <a:gd name="connsiteY473" fmla="*/ 1565666 h 5743966"/>
              <a:gd name="connsiteX474" fmla="*/ 5108133 w 7444933"/>
              <a:gd name="connsiteY474" fmla="*/ 1552966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57333 w 7444933"/>
              <a:gd name="connsiteY473" fmla="*/ 1565666 h 5743966"/>
              <a:gd name="connsiteX474" fmla="*/ 5098608 w 7444933"/>
              <a:gd name="connsiteY474" fmla="*/ 1700603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527566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349433 w 7444933"/>
              <a:gd name="connsiteY476" fmla="*/ 1502166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552633 w 7444933"/>
              <a:gd name="connsiteY477" fmla="*/ 150216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590733 w 7444933"/>
              <a:gd name="connsiteY478" fmla="*/ 151486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666933 w 7444933"/>
              <a:gd name="connsiteY479" fmla="*/ 157836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705033 w 7444933"/>
              <a:gd name="connsiteY480" fmla="*/ 1654566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730433 w 7444933"/>
              <a:gd name="connsiteY481" fmla="*/ 1756166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717733 w 7444933"/>
              <a:gd name="connsiteY482" fmla="*/ 2162566 h 5743966"/>
              <a:gd name="connsiteX0" fmla="*/ 5755833 w 7444933"/>
              <a:gd name="connsiteY0" fmla="*/ 2251466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768533 w 7444933"/>
              <a:gd name="connsiteY1" fmla="*/ 2213366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806633 w 7444933"/>
              <a:gd name="connsiteY2" fmla="*/ 2162566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819333 w 7444933"/>
              <a:gd name="connsiteY3" fmla="*/ 211176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844733 w 7444933"/>
              <a:gd name="connsiteY4" fmla="*/ 2035566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06595 w 7444933"/>
              <a:gd name="connsiteY4" fmla="*/ 1911741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870133 w 7444933"/>
              <a:gd name="connsiteY5" fmla="*/ 1781566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895533 w 7444933"/>
              <a:gd name="connsiteY6" fmla="*/ 1705366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908233 w 7444933"/>
              <a:gd name="connsiteY7" fmla="*/ 1667266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53427 w 7444933"/>
              <a:gd name="connsiteY7" fmla="*/ 1738704 h 5743966"/>
              <a:gd name="connsiteX8" fmla="*/ 5920933 w 7444933"/>
              <a:gd name="connsiteY8" fmla="*/ 1616466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53427 w 7444933"/>
              <a:gd name="connsiteY7" fmla="*/ 1738704 h 5743966"/>
              <a:gd name="connsiteX8" fmla="*/ 5670902 w 7444933"/>
              <a:gd name="connsiteY8" fmla="*/ 1706953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53427 w 7444933"/>
              <a:gd name="connsiteY7" fmla="*/ 1738704 h 5743966"/>
              <a:gd name="connsiteX8" fmla="*/ 5670902 w 7444933"/>
              <a:gd name="connsiteY8" fmla="*/ 1706953 h 5743966"/>
              <a:gd name="connsiteX9" fmla="*/ 5959033 w 7444933"/>
              <a:gd name="connsiteY9" fmla="*/ 1591066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53427 w 7444933"/>
              <a:gd name="connsiteY7" fmla="*/ 173870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6136833 w 7444933"/>
              <a:gd name="connsiteY10" fmla="*/ 1629166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6162233 w 7444933"/>
              <a:gd name="connsiteY11" fmla="*/ 1667266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6174933 w 7444933"/>
              <a:gd name="connsiteY12" fmla="*/ 1718066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6213033 w 7444933"/>
              <a:gd name="connsiteY13" fmla="*/ 1845066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6225733 w 7444933"/>
              <a:gd name="connsiteY14" fmla="*/ 1921266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276533 w 7444933"/>
              <a:gd name="connsiteY15" fmla="*/ 204826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289233 w 7444933"/>
              <a:gd name="connsiteY16" fmla="*/ 2086366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327333 w 7444933"/>
              <a:gd name="connsiteY17" fmla="*/ 2124466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340033 w 7444933"/>
              <a:gd name="connsiteY18" fmla="*/ 2162566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78133 w 7444933"/>
              <a:gd name="connsiteY19" fmla="*/ 2200666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365433 w 7444933"/>
              <a:gd name="connsiteY20" fmla="*/ 2111766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229702 w 7444933"/>
              <a:gd name="connsiteY20" fmla="*/ 2090335 h 5743966"/>
              <a:gd name="connsiteX21" fmla="*/ 6327333 w 7444933"/>
              <a:gd name="connsiteY21" fmla="*/ 1946666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229702 w 7444933"/>
              <a:gd name="connsiteY20" fmla="*/ 2090335 h 5743966"/>
              <a:gd name="connsiteX21" fmla="*/ 6134452 w 7444933"/>
              <a:gd name="connsiteY21" fmla="*/ 2032391 h 5743966"/>
              <a:gd name="connsiteX22" fmla="*/ 6301933 w 7444933"/>
              <a:gd name="connsiteY22" fmla="*/ 1908566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229702 w 7444933"/>
              <a:gd name="connsiteY20" fmla="*/ 2090335 h 5743966"/>
              <a:gd name="connsiteX21" fmla="*/ 6134452 w 7444933"/>
              <a:gd name="connsiteY21" fmla="*/ 2032391 h 5743966"/>
              <a:gd name="connsiteX22" fmla="*/ 6085239 w 7444933"/>
              <a:gd name="connsiteY22" fmla="*/ 1977622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4452 w 7444933"/>
              <a:gd name="connsiteY21" fmla="*/ 2032391 h 5743966"/>
              <a:gd name="connsiteX22" fmla="*/ 6085239 w 7444933"/>
              <a:gd name="connsiteY22" fmla="*/ 1977622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289233 w 7444933"/>
              <a:gd name="connsiteY23" fmla="*/ 1845066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39202 w 7444933"/>
              <a:gd name="connsiteY23" fmla="*/ 1866498 h 5743966"/>
              <a:gd name="connsiteX24" fmla="*/ 6263833 w 7444933"/>
              <a:gd name="connsiteY24" fmla="*/ 1743466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39202 w 7444933"/>
              <a:gd name="connsiteY23" fmla="*/ 1866498 h 5743966"/>
              <a:gd name="connsiteX24" fmla="*/ 6006658 w 7444933"/>
              <a:gd name="connsiteY24" fmla="*/ 1748228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6006658 w 7444933"/>
              <a:gd name="connsiteY24" fmla="*/ 1748228 h 5743966"/>
              <a:gd name="connsiteX25" fmla="*/ 6251133 w 7444933"/>
              <a:gd name="connsiteY25" fmla="*/ 1679966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6006658 w 7444933"/>
              <a:gd name="connsiteY24" fmla="*/ 1748228 h 5743966"/>
              <a:gd name="connsiteX25" fmla="*/ 5922521 w 7444933"/>
              <a:gd name="connsiteY25" fmla="*/ 1691872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6238433 w 7444933"/>
              <a:gd name="connsiteY26" fmla="*/ 1629166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6200333 w 7444933"/>
              <a:gd name="connsiteY27" fmla="*/ 1552966 h 5743966"/>
              <a:gd name="connsiteX28" fmla="*/ 6162233 w 7444933"/>
              <a:gd name="connsiteY28" fmla="*/ 1527566 h 5743966"/>
              <a:gd name="connsiteX29" fmla="*/ 6124133 w 7444933"/>
              <a:gd name="connsiteY29" fmla="*/ 1489466 h 5743966"/>
              <a:gd name="connsiteX30" fmla="*/ 6073333 w 7444933"/>
              <a:gd name="connsiteY30" fmla="*/ 1476766 h 5743966"/>
              <a:gd name="connsiteX31" fmla="*/ 5933633 w 7444933"/>
              <a:gd name="connsiteY31" fmla="*/ 1451366 h 5743966"/>
              <a:gd name="connsiteX32" fmla="*/ 5832033 w 7444933"/>
              <a:gd name="connsiteY32" fmla="*/ 1425966 h 5743966"/>
              <a:gd name="connsiteX33" fmla="*/ 5603433 w 7444933"/>
              <a:gd name="connsiteY33" fmla="*/ 1387866 h 5743966"/>
              <a:gd name="connsiteX34" fmla="*/ 5184333 w 7444933"/>
              <a:gd name="connsiteY34" fmla="*/ 1375166 h 5743966"/>
              <a:gd name="connsiteX35" fmla="*/ 4993833 w 7444933"/>
              <a:gd name="connsiteY35" fmla="*/ 1387866 h 5743966"/>
              <a:gd name="connsiteX36" fmla="*/ 4955733 w 7444933"/>
              <a:gd name="connsiteY36" fmla="*/ 1400566 h 5743966"/>
              <a:gd name="connsiteX37" fmla="*/ 4866833 w 7444933"/>
              <a:gd name="connsiteY37" fmla="*/ 1413266 h 5743966"/>
              <a:gd name="connsiteX38" fmla="*/ 4828733 w 7444933"/>
              <a:gd name="connsiteY38" fmla="*/ 1438666 h 5743966"/>
              <a:gd name="connsiteX39" fmla="*/ 4752533 w 7444933"/>
              <a:gd name="connsiteY39" fmla="*/ 1451366 h 5743966"/>
              <a:gd name="connsiteX40" fmla="*/ 4600133 w 7444933"/>
              <a:gd name="connsiteY40" fmla="*/ 1489466 h 5743966"/>
              <a:gd name="connsiteX41" fmla="*/ 4562033 w 7444933"/>
              <a:gd name="connsiteY41" fmla="*/ 1514866 h 5743966"/>
              <a:gd name="connsiteX42" fmla="*/ 4523933 w 7444933"/>
              <a:gd name="connsiteY42" fmla="*/ 1552966 h 5743966"/>
              <a:gd name="connsiteX43" fmla="*/ 4530283 w 7444933"/>
              <a:gd name="connsiteY43" fmla="*/ 1584716 h 5743966"/>
              <a:gd name="connsiteX44" fmla="*/ 4479483 w 7444933"/>
              <a:gd name="connsiteY44" fmla="*/ 1641866 h 5743966"/>
              <a:gd name="connsiteX45" fmla="*/ 4358833 w 7444933"/>
              <a:gd name="connsiteY45" fmla="*/ 1695841 h 5743966"/>
              <a:gd name="connsiteX46" fmla="*/ 4273108 w 7444933"/>
              <a:gd name="connsiteY46" fmla="*/ 1730766 h 5743966"/>
              <a:gd name="connsiteX47" fmla="*/ 4174683 w 7444933"/>
              <a:gd name="connsiteY47" fmla="*/ 1800616 h 5743966"/>
              <a:gd name="connsiteX48" fmla="*/ 4066733 w 7444933"/>
              <a:gd name="connsiteY48" fmla="*/ 1838716 h 5743966"/>
              <a:gd name="connsiteX49" fmla="*/ 3939733 w 7444933"/>
              <a:gd name="connsiteY49" fmla="*/ 1857766 h 5743966"/>
              <a:gd name="connsiteX50" fmla="*/ 3850833 w 7444933"/>
              <a:gd name="connsiteY50" fmla="*/ 1908566 h 5743966"/>
              <a:gd name="connsiteX51" fmla="*/ 3812733 w 7444933"/>
              <a:gd name="connsiteY51" fmla="*/ 1921266 h 5743966"/>
              <a:gd name="connsiteX52" fmla="*/ 3698433 w 7444933"/>
              <a:gd name="connsiteY52" fmla="*/ 1870466 h 5743966"/>
              <a:gd name="connsiteX53" fmla="*/ 3673033 w 7444933"/>
              <a:gd name="connsiteY53" fmla="*/ 1794266 h 5743966"/>
              <a:gd name="connsiteX54" fmla="*/ 3660333 w 7444933"/>
              <a:gd name="connsiteY54" fmla="*/ 1756166 h 5743966"/>
              <a:gd name="connsiteX55" fmla="*/ 3647633 w 7444933"/>
              <a:gd name="connsiteY55" fmla="*/ 1718066 h 5743966"/>
              <a:gd name="connsiteX56" fmla="*/ 3660333 w 7444933"/>
              <a:gd name="connsiteY56" fmla="*/ 1438666 h 5743966"/>
              <a:gd name="connsiteX57" fmla="*/ 3638108 w 7444933"/>
              <a:gd name="connsiteY57" fmla="*/ 1375166 h 5743966"/>
              <a:gd name="connsiteX58" fmla="*/ 3673033 w 7444933"/>
              <a:gd name="connsiteY58" fmla="*/ 1232291 h 5743966"/>
              <a:gd name="connsiteX59" fmla="*/ 3761933 w 7444933"/>
              <a:gd name="connsiteY59" fmla="*/ 1146566 h 5743966"/>
              <a:gd name="connsiteX60" fmla="*/ 3863533 w 7444933"/>
              <a:gd name="connsiteY60" fmla="*/ 1114816 h 5743966"/>
              <a:gd name="connsiteX61" fmla="*/ 3952433 w 7444933"/>
              <a:gd name="connsiteY61" fmla="*/ 1095766 h 5743966"/>
              <a:gd name="connsiteX62" fmla="*/ 4073083 w 7444933"/>
              <a:gd name="connsiteY62" fmla="*/ 1092591 h 5743966"/>
              <a:gd name="connsiteX63" fmla="*/ 4219133 w 7444933"/>
              <a:gd name="connsiteY63" fmla="*/ 1102116 h 5743966"/>
              <a:gd name="connsiteX64" fmla="*/ 4323908 w 7444933"/>
              <a:gd name="connsiteY64" fmla="*/ 1079891 h 5743966"/>
              <a:gd name="connsiteX65" fmla="*/ 4438208 w 7444933"/>
              <a:gd name="connsiteY65" fmla="*/ 1070366 h 5743966"/>
              <a:gd name="connsiteX66" fmla="*/ 4469958 w 7444933"/>
              <a:gd name="connsiteY66" fmla="*/ 1067191 h 5743966"/>
              <a:gd name="connsiteX67" fmla="*/ 4501708 w 7444933"/>
              <a:gd name="connsiteY67" fmla="*/ 1079891 h 5743966"/>
              <a:gd name="connsiteX68" fmla="*/ 4530283 w 7444933"/>
              <a:gd name="connsiteY68" fmla="*/ 1073541 h 5743966"/>
              <a:gd name="connsiteX69" fmla="*/ 4581083 w 7444933"/>
              <a:gd name="connsiteY69" fmla="*/ 1121166 h 5743966"/>
              <a:gd name="connsiteX70" fmla="*/ 4619183 w 7444933"/>
              <a:gd name="connsiteY70" fmla="*/ 1162441 h 5743966"/>
              <a:gd name="connsiteX71" fmla="*/ 4663633 w 7444933"/>
              <a:gd name="connsiteY71" fmla="*/ 1114816 h 5743966"/>
              <a:gd name="connsiteX72" fmla="*/ 4619183 w 7444933"/>
              <a:gd name="connsiteY72" fmla="*/ 1041791 h 5743966"/>
              <a:gd name="connsiteX73" fmla="*/ 4565208 w 7444933"/>
              <a:gd name="connsiteY73" fmla="*/ 962416 h 5743966"/>
              <a:gd name="connsiteX74" fmla="*/ 4517583 w 7444933"/>
              <a:gd name="connsiteY74" fmla="*/ 975116 h 5743966"/>
              <a:gd name="connsiteX75" fmla="*/ 4457258 w 7444933"/>
              <a:gd name="connsiteY75" fmla="*/ 902091 h 5743966"/>
              <a:gd name="connsiteX76" fmla="*/ 4393758 w 7444933"/>
              <a:gd name="connsiteY76" fmla="*/ 898916 h 5743966"/>
              <a:gd name="connsiteX77" fmla="*/ 4352483 w 7444933"/>
              <a:gd name="connsiteY77" fmla="*/ 911616 h 5743966"/>
              <a:gd name="connsiteX78" fmla="*/ 4250883 w 7444933"/>
              <a:gd name="connsiteY78" fmla="*/ 902091 h 5743966"/>
              <a:gd name="connsiteX79" fmla="*/ 4181033 w 7444933"/>
              <a:gd name="connsiteY79" fmla="*/ 917966 h 5743966"/>
              <a:gd name="connsiteX80" fmla="*/ 4108008 w 7444933"/>
              <a:gd name="connsiteY80" fmla="*/ 911616 h 5743966"/>
              <a:gd name="connsiteX81" fmla="*/ 4038158 w 7444933"/>
              <a:gd name="connsiteY81" fmla="*/ 924316 h 5743966"/>
              <a:gd name="connsiteX82" fmla="*/ 3949258 w 7444933"/>
              <a:gd name="connsiteY82" fmla="*/ 940191 h 5743966"/>
              <a:gd name="connsiteX83" fmla="*/ 3841308 w 7444933"/>
              <a:gd name="connsiteY83" fmla="*/ 965591 h 5743966"/>
              <a:gd name="connsiteX84" fmla="*/ 3761933 w 7444933"/>
              <a:gd name="connsiteY84" fmla="*/ 981466 h 5743966"/>
              <a:gd name="connsiteX85" fmla="*/ 3695258 w 7444933"/>
              <a:gd name="connsiteY85" fmla="*/ 1016391 h 5743966"/>
              <a:gd name="connsiteX86" fmla="*/ 3644458 w 7444933"/>
              <a:gd name="connsiteY86" fmla="*/ 1029091 h 5743966"/>
              <a:gd name="connsiteX87" fmla="*/ 3574608 w 7444933"/>
              <a:gd name="connsiteY87" fmla="*/ 1060841 h 5743966"/>
              <a:gd name="connsiteX88" fmla="*/ 3498408 w 7444933"/>
              <a:gd name="connsiteY88" fmla="*/ 1108466 h 5743966"/>
              <a:gd name="connsiteX89" fmla="*/ 3422208 w 7444933"/>
              <a:gd name="connsiteY89" fmla="*/ 1178316 h 5743966"/>
              <a:gd name="connsiteX90" fmla="*/ 3317433 w 7444933"/>
              <a:gd name="connsiteY90" fmla="*/ 1298966 h 5743966"/>
              <a:gd name="connsiteX91" fmla="*/ 3304733 w 7444933"/>
              <a:gd name="connsiteY91" fmla="*/ 1349766 h 5743966"/>
              <a:gd name="connsiteX92" fmla="*/ 3279333 w 7444933"/>
              <a:gd name="connsiteY92" fmla="*/ 1629166 h 5743966"/>
              <a:gd name="connsiteX93" fmla="*/ 3228533 w 7444933"/>
              <a:gd name="connsiteY93" fmla="*/ 1718066 h 5743966"/>
              <a:gd name="connsiteX94" fmla="*/ 3114233 w 7444933"/>
              <a:gd name="connsiteY94" fmla="*/ 1629166 h 5743966"/>
              <a:gd name="connsiteX95" fmla="*/ 3057661 w 7444933"/>
              <a:gd name="connsiteY95" fmla="*/ 1558739 h 5743966"/>
              <a:gd name="connsiteX96" fmla="*/ 3001088 w 7444933"/>
              <a:gd name="connsiteY96" fmla="*/ 1464066 h 5743966"/>
              <a:gd name="connsiteX97" fmla="*/ 2924887 w 7444933"/>
              <a:gd name="connsiteY97" fmla="*/ 1302430 h 5743966"/>
              <a:gd name="connsiteX98" fmla="*/ 2867160 w 7444933"/>
              <a:gd name="connsiteY98" fmla="*/ 1206602 h 5743966"/>
              <a:gd name="connsiteX99" fmla="*/ 2781724 w 7444933"/>
              <a:gd name="connsiteY99" fmla="*/ 1041502 h 5743966"/>
              <a:gd name="connsiteX100" fmla="*/ 2657033 w 7444933"/>
              <a:gd name="connsiteY100" fmla="*/ 846384 h 5743966"/>
              <a:gd name="connsiteX101" fmla="*/ 2556587 w 7444933"/>
              <a:gd name="connsiteY101" fmla="*/ 704376 h 5743966"/>
              <a:gd name="connsiteX102" fmla="*/ 2436515 w 7444933"/>
              <a:gd name="connsiteY102" fmla="*/ 539275 h 5743966"/>
              <a:gd name="connsiteX103" fmla="*/ 2315287 w 7444933"/>
              <a:gd name="connsiteY103" fmla="*/ 378794 h 5743966"/>
              <a:gd name="connsiteX104" fmla="*/ 2227542 w 7444933"/>
              <a:gd name="connsiteY104" fmla="*/ 280657 h 5743966"/>
              <a:gd name="connsiteX105" fmla="*/ 2114397 w 7444933"/>
              <a:gd name="connsiteY105" fmla="*/ 168666 h 5743966"/>
              <a:gd name="connsiteX106" fmla="*/ 1982779 w 7444933"/>
              <a:gd name="connsiteY106" fmla="*/ 10494 h 5743966"/>
              <a:gd name="connsiteX107" fmla="*/ 1755333 w 7444933"/>
              <a:gd name="connsiteY107" fmla="*/ 28966 h 5743966"/>
              <a:gd name="connsiteX108" fmla="*/ 1856933 w 7444933"/>
              <a:gd name="connsiteY108" fmla="*/ 143266 h 5743966"/>
              <a:gd name="connsiteX109" fmla="*/ 1933133 w 7444933"/>
              <a:gd name="connsiteY109" fmla="*/ 206766 h 5743966"/>
              <a:gd name="connsiteX110" fmla="*/ 1958533 w 7444933"/>
              <a:gd name="connsiteY110" fmla="*/ 257566 h 5743966"/>
              <a:gd name="connsiteX111" fmla="*/ 1996633 w 7444933"/>
              <a:gd name="connsiteY111" fmla="*/ 295666 h 5743966"/>
              <a:gd name="connsiteX112" fmla="*/ 2047433 w 7444933"/>
              <a:gd name="connsiteY112" fmla="*/ 371866 h 5743966"/>
              <a:gd name="connsiteX113" fmla="*/ 2072833 w 7444933"/>
              <a:gd name="connsiteY113" fmla="*/ 409966 h 5743966"/>
              <a:gd name="connsiteX114" fmla="*/ 2149033 w 7444933"/>
              <a:gd name="connsiteY114" fmla="*/ 486166 h 5743966"/>
              <a:gd name="connsiteX115" fmla="*/ 2199833 w 7444933"/>
              <a:gd name="connsiteY115" fmla="*/ 575066 h 5743966"/>
              <a:gd name="connsiteX116" fmla="*/ 2237933 w 7444933"/>
              <a:gd name="connsiteY116" fmla="*/ 613166 h 5743966"/>
              <a:gd name="connsiteX117" fmla="*/ 2288733 w 7444933"/>
              <a:gd name="connsiteY117" fmla="*/ 702066 h 5743966"/>
              <a:gd name="connsiteX118" fmla="*/ 2326833 w 7444933"/>
              <a:gd name="connsiteY118" fmla="*/ 740166 h 5743966"/>
              <a:gd name="connsiteX119" fmla="*/ 2403033 w 7444933"/>
              <a:gd name="connsiteY119" fmla="*/ 854466 h 5743966"/>
              <a:gd name="connsiteX120" fmla="*/ 2441133 w 7444933"/>
              <a:gd name="connsiteY120" fmla="*/ 905266 h 5743966"/>
              <a:gd name="connsiteX121" fmla="*/ 2517333 w 7444933"/>
              <a:gd name="connsiteY121" fmla="*/ 1019566 h 5743966"/>
              <a:gd name="connsiteX122" fmla="*/ 2555433 w 7444933"/>
              <a:gd name="connsiteY122" fmla="*/ 1095766 h 5743966"/>
              <a:gd name="connsiteX123" fmla="*/ 2606233 w 7444933"/>
              <a:gd name="connsiteY123" fmla="*/ 1171966 h 5743966"/>
              <a:gd name="connsiteX124" fmla="*/ 2657033 w 7444933"/>
              <a:gd name="connsiteY124" fmla="*/ 1260866 h 5743966"/>
              <a:gd name="connsiteX125" fmla="*/ 2682433 w 7444933"/>
              <a:gd name="connsiteY125" fmla="*/ 1337066 h 5743966"/>
              <a:gd name="connsiteX126" fmla="*/ 2695133 w 7444933"/>
              <a:gd name="connsiteY126" fmla="*/ 1375166 h 5743966"/>
              <a:gd name="connsiteX127" fmla="*/ 2707833 w 7444933"/>
              <a:gd name="connsiteY127" fmla="*/ 1413266 h 5743966"/>
              <a:gd name="connsiteX128" fmla="*/ 2733233 w 7444933"/>
              <a:gd name="connsiteY128" fmla="*/ 1451366 h 5743966"/>
              <a:gd name="connsiteX129" fmla="*/ 2771333 w 7444933"/>
              <a:gd name="connsiteY129" fmla="*/ 1578366 h 5743966"/>
              <a:gd name="connsiteX130" fmla="*/ 2784033 w 7444933"/>
              <a:gd name="connsiteY130" fmla="*/ 1616466 h 5743966"/>
              <a:gd name="connsiteX131" fmla="*/ 2771333 w 7444933"/>
              <a:gd name="connsiteY131" fmla="*/ 1921266 h 5743966"/>
              <a:gd name="connsiteX132" fmla="*/ 2720533 w 7444933"/>
              <a:gd name="connsiteY132" fmla="*/ 2022866 h 5743966"/>
              <a:gd name="connsiteX133" fmla="*/ 2682433 w 7444933"/>
              <a:gd name="connsiteY133" fmla="*/ 2048266 h 5743966"/>
              <a:gd name="connsiteX134" fmla="*/ 2669733 w 7444933"/>
              <a:gd name="connsiteY134" fmla="*/ 2086366 h 5743966"/>
              <a:gd name="connsiteX135" fmla="*/ 2466533 w 7444933"/>
              <a:gd name="connsiteY135" fmla="*/ 2137166 h 5743966"/>
              <a:gd name="connsiteX136" fmla="*/ 2403033 w 7444933"/>
              <a:gd name="connsiteY136" fmla="*/ 2149866 h 5743966"/>
              <a:gd name="connsiteX137" fmla="*/ 2136333 w 7444933"/>
              <a:gd name="connsiteY137" fmla="*/ 2137166 h 5743966"/>
              <a:gd name="connsiteX138" fmla="*/ 2098233 w 7444933"/>
              <a:gd name="connsiteY138" fmla="*/ 2124466 h 5743966"/>
              <a:gd name="connsiteX139" fmla="*/ 2031558 w 7444933"/>
              <a:gd name="connsiteY139" fmla="*/ 2146691 h 5743966"/>
              <a:gd name="connsiteX140" fmla="*/ 1891858 w 7444933"/>
              <a:gd name="connsiteY140" fmla="*/ 2184791 h 5743966"/>
              <a:gd name="connsiteX141" fmla="*/ 1733108 w 7444933"/>
              <a:gd name="connsiteY141" fmla="*/ 2219716 h 5743966"/>
              <a:gd name="connsiteX142" fmla="*/ 1618808 w 7444933"/>
              <a:gd name="connsiteY142" fmla="*/ 2248291 h 5743966"/>
              <a:gd name="connsiteX143" fmla="*/ 1533083 w 7444933"/>
              <a:gd name="connsiteY143" fmla="*/ 2302266 h 5743966"/>
              <a:gd name="connsiteX144" fmla="*/ 1431483 w 7444933"/>
              <a:gd name="connsiteY144" fmla="*/ 2353066 h 5743966"/>
              <a:gd name="connsiteX145" fmla="*/ 1380683 w 7444933"/>
              <a:gd name="connsiteY145" fmla="*/ 2413391 h 5743966"/>
              <a:gd name="connsiteX146" fmla="*/ 1298133 w 7444933"/>
              <a:gd name="connsiteY146" fmla="*/ 2473716 h 5743966"/>
              <a:gd name="connsiteX147" fmla="*/ 1174308 w 7444933"/>
              <a:gd name="connsiteY147" fmla="*/ 2534041 h 5743966"/>
              <a:gd name="connsiteX148" fmla="*/ 1031433 w 7444933"/>
              <a:gd name="connsiteY148" fmla="*/ 2543566 h 5743966"/>
              <a:gd name="connsiteX149" fmla="*/ 853633 w 7444933"/>
              <a:gd name="connsiteY149" fmla="*/ 2543566 h 5743966"/>
              <a:gd name="connsiteX150" fmla="*/ 256733 w 7444933"/>
              <a:gd name="connsiteY150" fmla="*/ 2530866 h 5743966"/>
              <a:gd name="connsiteX151" fmla="*/ 117033 w 7444933"/>
              <a:gd name="connsiteY151" fmla="*/ 2492766 h 5743966"/>
              <a:gd name="connsiteX152" fmla="*/ 78933 w 7444933"/>
              <a:gd name="connsiteY152" fmla="*/ 2480066 h 5743966"/>
              <a:gd name="connsiteX153" fmla="*/ 40833 w 7444933"/>
              <a:gd name="connsiteY153" fmla="*/ 2454666 h 5743966"/>
              <a:gd name="connsiteX154" fmla="*/ 2733 w 7444933"/>
              <a:gd name="connsiteY154" fmla="*/ 2441966 h 5743966"/>
              <a:gd name="connsiteX155" fmla="*/ 117033 w 7444933"/>
              <a:gd name="connsiteY155" fmla="*/ 2467366 h 5743966"/>
              <a:gd name="connsiteX156" fmla="*/ 167833 w 7444933"/>
              <a:gd name="connsiteY156" fmla="*/ 2492766 h 5743966"/>
              <a:gd name="connsiteX157" fmla="*/ 269433 w 7444933"/>
              <a:gd name="connsiteY157" fmla="*/ 2518166 h 5743966"/>
              <a:gd name="connsiteX158" fmla="*/ 307533 w 7444933"/>
              <a:gd name="connsiteY158" fmla="*/ 2543566 h 5743966"/>
              <a:gd name="connsiteX159" fmla="*/ 383733 w 7444933"/>
              <a:gd name="connsiteY159" fmla="*/ 2607066 h 5743966"/>
              <a:gd name="connsiteX160" fmla="*/ 510733 w 7444933"/>
              <a:gd name="connsiteY160" fmla="*/ 2657866 h 5743966"/>
              <a:gd name="connsiteX161" fmla="*/ 618106 w 7444933"/>
              <a:gd name="connsiteY161" fmla="*/ 2662484 h 5743966"/>
              <a:gd name="connsiteX162" fmla="*/ 755496 w 7444933"/>
              <a:gd name="connsiteY162" fmla="*/ 2693657 h 5743966"/>
              <a:gd name="connsiteX163" fmla="*/ 970241 w 7444933"/>
              <a:gd name="connsiteY163" fmla="*/ 2706356 h 5743966"/>
              <a:gd name="connsiteX164" fmla="*/ 1151506 w 7444933"/>
              <a:gd name="connsiteY164" fmla="*/ 2749075 h 5743966"/>
              <a:gd name="connsiteX165" fmla="*/ 1261188 w 7444933"/>
              <a:gd name="connsiteY165" fmla="*/ 2716748 h 5743966"/>
              <a:gd name="connsiteX166" fmla="*/ 1382414 w 7444933"/>
              <a:gd name="connsiteY166" fmla="*/ 2657866 h 5743966"/>
              <a:gd name="connsiteX167" fmla="*/ 1374333 w 7444933"/>
              <a:gd name="connsiteY167" fmla="*/ 2721366 h 5743966"/>
              <a:gd name="connsiteX168" fmla="*/ 1412433 w 7444933"/>
              <a:gd name="connsiteY168" fmla="*/ 2708666 h 5743966"/>
              <a:gd name="connsiteX169" fmla="*/ 1450533 w 7444933"/>
              <a:gd name="connsiteY169" fmla="*/ 2683266 h 5743966"/>
              <a:gd name="connsiteX170" fmla="*/ 1488633 w 7444933"/>
              <a:gd name="connsiteY170" fmla="*/ 2670566 h 5743966"/>
              <a:gd name="connsiteX171" fmla="*/ 1526733 w 7444933"/>
              <a:gd name="connsiteY171" fmla="*/ 2645166 h 5743966"/>
              <a:gd name="connsiteX172" fmla="*/ 1564833 w 7444933"/>
              <a:gd name="connsiteY172" fmla="*/ 2632466 h 5743966"/>
              <a:gd name="connsiteX173" fmla="*/ 1679133 w 7444933"/>
              <a:gd name="connsiteY173" fmla="*/ 2556266 h 5743966"/>
              <a:gd name="connsiteX174" fmla="*/ 1717233 w 7444933"/>
              <a:gd name="connsiteY174" fmla="*/ 2530866 h 5743966"/>
              <a:gd name="connsiteX175" fmla="*/ 1869633 w 7444933"/>
              <a:gd name="connsiteY175" fmla="*/ 2492766 h 5743966"/>
              <a:gd name="connsiteX176" fmla="*/ 2466533 w 7444933"/>
              <a:gd name="connsiteY176" fmla="*/ 2505466 h 5743966"/>
              <a:gd name="connsiteX177" fmla="*/ 2504633 w 7444933"/>
              <a:gd name="connsiteY177" fmla="*/ 2518166 h 5743966"/>
              <a:gd name="connsiteX178" fmla="*/ 2542733 w 7444933"/>
              <a:gd name="connsiteY178" fmla="*/ 2543566 h 5743966"/>
              <a:gd name="connsiteX179" fmla="*/ 2593533 w 7444933"/>
              <a:gd name="connsiteY179" fmla="*/ 2657866 h 5743966"/>
              <a:gd name="connsiteX180" fmla="*/ 2606233 w 7444933"/>
              <a:gd name="connsiteY180" fmla="*/ 2772166 h 5743966"/>
              <a:gd name="connsiteX181" fmla="*/ 2593533 w 7444933"/>
              <a:gd name="connsiteY181" fmla="*/ 3102366 h 5743966"/>
              <a:gd name="connsiteX182" fmla="*/ 2580833 w 7444933"/>
              <a:gd name="connsiteY182" fmla="*/ 3140466 h 5743966"/>
              <a:gd name="connsiteX183" fmla="*/ 2555433 w 7444933"/>
              <a:gd name="connsiteY183" fmla="*/ 3178566 h 5743966"/>
              <a:gd name="connsiteX184" fmla="*/ 2504633 w 7444933"/>
              <a:gd name="connsiteY184" fmla="*/ 3242066 h 5743966"/>
              <a:gd name="connsiteX185" fmla="*/ 2441133 w 7444933"/>
              <a:gd name="connsiteY185" fmla="*/ 3292866 h 5743966"/>
              <a:gd name="connsiteX186" fmla="*/ 2403033 w 7444933"/>
              <a:gd name="connsiteY186" fmla="*/ 3330966 h 5743966"/>
              <a:gd name="connsiteX187" fmla="*/ 2326833 w 7444933"/>
              <a:gd name="connsiteY187" fmla="*/ 3381766 h 5743966"/>
              <a:gd name="connsiteX188" fmla="*/ 2276033 w 7444933"/>
              <a:gd name="connsiteY188" fmla="*/ 3432566 h 5743966"/>
              <a:gd name="connsiteX189" fmla="*/ 2250633 w 7444933"/>
              <a:gd name="connsiteY189" fmla="*/ 3470666 h 5743966"/>
              <a:gd name="connsiteX190" fmla="*/ 2199833 w 7444933"/>
              <a:gd name="connsiteY190" fmla="*/ 3508766 h 5743966"/>
              <a:gd name="connsiteX191" fmla="*/ 2174433 w 7444933"/>
              <a:gd name="connsiteY191" fmla="*/ 3546866 h 5743966"/>
              <a:gd name="connsiteX192" fmla="*/ 2136333 w 7444933"/>
              <a:gd name="connsiteY192" fmla="*/ 3572266 h 5743966"/>
              <a:gd name="connsiteX193" fmla="*/ 2060133 w 7444933"/>
              <a:gd name="connsiteY193" fmla="*/ 3623066 h 5743966"/>
              <a:gd name="connsiteX194" fmla="*/ 2022033 w 7444933"/>
              <a:gd name="connsiteY194" fmla="*/ 3661166 h 5743966"/>
              <a:gd name="connsiteX195" fmla="*/ 1983933 w 7444933"/>
              <a:gd name="connsiteY195" fmla="*/ 3686566 h 5743966"/>
              <a:gd name="connsiteX196" fmla="*/ 1895033 w 7444933"/>
              <a:gd name="connsiteY196" fmla="*/ 3775466 h 5743966"/>
              <a:gd name="connsiteX197" fmla="*/ 1856933 w 7444933"/>
              <a:gd name="connsiteY197" fmla="*/ 3813566 h 5743966"/>
              <a:gd name="connsiteX198" fmla="*/ 1818833 w 7444933"/>
              <a:gd name="connsiteY198" fmla="*/ 3902466 h 5743966"/>
              <a:gd name="connsiteX199" fmla="*/ 1780733 w 7444933"/>
              <a:gd name="connsiteY199" fmla="*/ 3978666 h 5743966"/>
              <a:gd name="connsiteX200" fmla="*/ 1768033 w 7444933"/>
              <a:gd name="connsiteY200" fmla="*/ 4054866 h 5743966"/>
              <a:gd name="connsiteX201" fmla="*/ 1742633 w 7444933"/>
              <a:gd name="connsiteY201" fmla="*/ 4258066 h 5743966"/>
              <a:gd name="connsiteX202" fmla="*/ 1666433 w 7444933"/>
              <a:gd name="connsiteY202" fmla="*/ 4334266 h 5743966"/>
              <a:gd name="connsiteX203" fmla="*/ 1590233 w 7444933"/>
              <a:gd name="connsiteY203" fmla="*/ 4385066 h 5743966"/>
              <a:gd name="connsiteX204" fmla="*/ 1564833 w 7444933"/>
              <a:gd name="connsiteY204" fmla="*/ 4423166 h 5743966"/>
              <a:gd name="connsiteX205" fmla="*/ 1475933 w 7444933"/>
              <a:gd name="connsiteY205" fmla="*/ 4461266 h 5743966"/>
              <a:gd name="connsiteX206" fmla="*/ 1399733 w 7444933"/>
              <a:gd name="connsiteY206" fmla="*/ 4397766 h 5743966"/>
              <a:gd name="connsiteX207" fmla="*/ 1361633 w 7444933"/>
              <a:gd name="connsiteY207" fmla="*/ 4385066 h 5743966"/>
              <a:gd name="connsiteX208" fmla="*/ 1069533 w 7444933"/>
              <a:gd name="connsiteY208" fmla="*/ 4397766 h 5743966"/>
              <a:gd name="connsiteX209" fmla="*/ 942533 w 7444933"/>
              <a:gd name="connsiteY209" fmla="*/ 4448566 h 5743966"/>
              <a:gd name="connsiteX210" fmla="*/ 904433 w 7444933"/>
              <a:gd name="connsiteY210" fmla="*/ 4473966 h 5743966"/>
              <a:gd name="connsiteX211" fmla="*/ 802833 w 7444933"/>
              <a:gd name="connsiteY211" fmla="*/ 4486666 h 5743966"/>
              <a:gd name="connsiteX212" fmla="*/ 752033 w 7444933"/>
              <a:gd name="connsiteY212" fmla="*/ 4499366 h 5743966"/>
              <a:gd name="connsiteX213" fmla="*/ 713933 w 7444933"/>
              <a:gd name="connsiteY213" fmla="*/ 4512066 h 5743966"/>
              <a:gd name="connsiteX214" fmla="*/ 561533 w 7444933"/>
              <a:gd name="connsiteY214" fmla="*/ 4524766 h 5743966"/>
              <a:gd name="connsiteX215" fmla="*/ 447233 w 7444933"/>
              <a:gd name="connsiteY215" fmla="*/ 4537466 h 5743966"/>
              <a:gd name="connsiteX216" fmla="*/ 586933 w 7444933"/>
              <a:gd name="connsiteY216" fmla="*/ 4562866 h 5743966"/>
              <a:gd name="connsiteX217" fmla="*/ 1006033 w 7444933"/>
              <a:gd name="connsiteY217" fmla="*/ 4575566 h 5743966"/>
              <a:gd name="connsiteX218" fmla="*/ 1007187 w 7444933"/>
              <a:gd name="connsiteY218" fmla="*/ 4542084 h 5743966"/>
              <a:gd name="connsiteX219" fmla="*/ 1091469 w 7444933"/>
              <a:gd name="connsiteY219" fmla="*/ 4539775 h 5743966"/>
              <a:gd name="connsiteX220" fmla="*/ 1206924 w 7444933"/>
              <a:gd name="connsiteY220" fmla="*/ 4574412 h 5743966"/>
              <a:gd name="connsiteX221" fmla="*/ 1298133 w 7444933"/>
              <a:gd name="connsiteY221" fmla="*/ 4626366 h 5743966"/>
              <a:gd name="connsiteX222" fmla="*/ 1348933 w 7444933"/>
              <a:gd name="connsiteY222" fmla="*/ 4613666 h 5743966"/>
              <a:gd name="connsiteX223" fmla="*/ 1437833 w 7444933"/>
              <a:gd name="connsiteY223" fmla="*/ 4626366 h 5743966"/>
              <a:gd name="connsiteX224" fmla="*/ 1412433 w 7444933"/>
              <a:gd name="connsiteY224" fmla="*/ 4664466 h 5743966"/>
              <a:gd name="connsiteX225" fmla="*/ 1374333 w 7444933"/>
              <a:gd name="connsiteY225" fmla="*/ 4689866 h 5743966"/>
              <a:gd name="connsiteX226" fmla="*/ 1247333 w 7444933"/>
              <a:gd name="connsiteY226" fmla="*/ 4766066 h 5743966"/>
              <a:gd name="connsiteX227" fmla="*/ 1183833 w 7444933"/>
              <a:gd name="connsiteY227" fmla="*/ 4842266 h 5743966"/>
              <a:gd name="connsiteX228" fmla="*/ 1145733 w 7444933"/>
              <a:gd name="connsiteY228" fmla="*/ 4880366 h 5743966"/>
              <a:gd name="connsiteX229" fmla="*/ 1094933 w 7444933"/>
              <a:gd name="connsiteY229" fmla="*/ 4969266 h 5743966"/>
              <a:gd name="connsiteX230" fmla="*/ 1056833 w 7444933"/>
              <a:gd name="connsiteY230" fmla="*/ 5045466 h 5743966"/>
              <a:gd name="connsiteX231" fmla="*/ 1069533 w 7444933"/>
              <a:gd name="connsiteY231" fmla="*/ 5096266 h 5743966"/>
              <a:gd name="connsiteX232" fmla="*/ 1102871 w 7444933"/>
              <a:gd name="connsiteY232" fmla="*/ 5039116 h 5743966"/>
              <a:gd name="connsiteX233" fmla="*/ 1145733 w 7444933"/>
              <a:gd name="connsiteY233" fmla="*/ 4983554 h 5743966"/>
              <a:gd name="connsiteX234" fmla="*/ 1198121 w 7444933"/>
              <a:gd name="connsiteY234" fmla="*/ 4932753 h 5743966"/>
              <a:gd name="connsiteX235" fmla="*/ 1245746 w 7444933"/>
              <a:gd name="connsiteY235" fmla="*/ 4905766 h 5743966"/>
              <a:gd name="connsiteX236" fmla="*/ 1298133 w 7444933"/>
              <a:gd name="connsiteY236" fmla="*/ 4837504 h 5743966"/>
              <a:gd name="connsiteX237" fmla="*/ 1379096 w 7444933"/>
              <a:gd name="connsiteY237" fmla="*/ 4812104 h 5743966"/>
              <a:gd name="connsiteX238" fmla="*/ 1433070 w 7444933"/>
              <a:gd name="connsiteY238" fmla="*/ 4785116 h 5743966"/>
              <a:gd name="connsiteX239" fmla="*/ 1480696 w 7444933"/>
              <a:gd name="connsiteY239" fmla="*/ 4762891 h 5743966"/>
              <a:gd name="connsiteX240" fmla="*/ 1528320 w 7444933"/>
              <a:gd name="connsiteY240" fmla="*/ 4727966 h 5743966"/>
              <a:gd name="connsiteX241" fmla="*/ 1552133 w 7444933"/>
              <a:gd name="connsiteY241" fmla="*/ 4740666 h 5743966"/>
              <a:gd name="connsiteX242" fmla="*/ 1590233 w 7444933"/>
              <a:gd name="connsiteY242" fmla="*/ 4727966 h 5743966"/>
              <a:gd name="connsiteX243" fmla="*/ 1628333 w 7444933"/>
              <a:gd name="connsiteY243" fmla="*/ 4689866 h 5743966"/>
              <a:gd name="connsiteX244" fmla="*/ 1717233 w 7444933"/>
              <a:gd name="connsiteY244" fmla="*/ 4651766 h 5743966"/>
              <a:gd name="connsiteX245" fmla="*/ 1755333 w 7444933"/>
              <a:gd name="connsiteY245" fmla="*/ 4613666 h 5743966"/>
              <a:gd name="connsiteX246" fmla="*/ 1780733 w 7444933"/>
              <a:gd name="connsiteY246" fmla="*/ 4575566 h 5743966"/>
              <a:gd name="connsiteX247" fmla="*/ 1818833 w 7444933"/>
              <a:gd name="connsiteY247" fmla="*/ 4562866 h 5743966"/>
              <a:gd name="connsiteX248" fmla="*/ 1882333 w 7444933"/>
              <a:gd name="connsiteY248" fmla="*/ 4486666 h 5743966"/>
              <a:gd name="connsiteX249" fmla="*/ 1945833 w 7444933"/>
              <a:gd name="connsiteY249" fmla="*/ 4410466 h 5743966"/>
              <a:gd name="connsiteX250" fmla="*/ 1983933 w 7444933"/>
              <a:gd name="connsiteY250" fmla="*/ 4334266 h 5743966"/>
              <a:gd name="connsiteX251" fmla="*/ 2022033 w 7444933"/>
              <a:gd name="connsiteY251" fmla="*/ 4308866 h 5743966"/>
              <a:gd name="connsiteX252" fmla="*/ 2060133 w 7444933"/>
              <a:gd name="connsiteY252" fmla="*/ 4270766 h 5743966"/>
              <a:gd name="connsiteX253" fmla="*/ 2098233 w 7444933"/>
              <a:gd name="connsiteY253" fmla="*/ 4194566 h 5743966"/>
              <a:gd name="connsiteX254" fmla="*/ 2110933 w 7444933"/>
              <a:gd name="connsiteY254" fmla="*/ 4156466 h 5743966"/>
              <a:gd name="connsiteX255" fmla="*/ 2136333 w 7444933"/>
              <a:gd name="connsiteY255" fmla="*/ 4118366 h 5743966"/>
              <a:gd name="connsiteX256" fmla="*/ 2149033 w 7444933"/>
              <a:gd name="connsiteY256" fmla="*/ 4080266 h 5743966"/>
              <a:gd name="connsiteX257" fmla="*/ 2174433 w 7444933"/>
              <a:gd name="connsiteY257" fmla="*/ 4042166 h 5743966"/>
              <a:gd name="connsiteX258" fmla="*/ 2199833 w 7444933"/>
              <a:gd name="connsiteY258" fmla="*/ 3953266 h 5743966"/>
              <a:gd name="connsiteX259" fmla="*/ 2263333 w 7444933"/>
              <a:gd name="connsiteY259" fmla="*/ 3864366 h 5743966"/>
              <a:gd name="connsiteX260" fmla="*/ 2288733 w 7444933"/>
              <a:gd name="connsiteY260" fmla="*/ 3826266 h 5743966"/>
              <a:gd name="connsiteX261" fmla="*/ 2326833 w 7444933"/>
              <a:gd name="connsiteY261" fmla="*/ 3800866 h 5743966"/>
              <a:gd name="connsiteX262" fmla="*/ 2364933 w 7444933"/>
              <a:gd name="connsiteY262" fmla="*/ 3762766 h 5743966"/>
              <a:gd name="connsiteX263" fmla="*/ 2403033 w 7444933"/>
              <a:gd name="connsiteY263" fmla="*/ 3750066 h 5743966"/>
              <a:gd name="connsiteX264" fmla="*/ 2441133 w 7444933"/>
              <a:gd name="connsiteY264" fmla="*/ 3724666 h 5743966"/>
              <a:gd name="connsiteX265" fmla="*/ 2479233 w 7444933"/>
              <a:gd name="connsiteY265" fmla="*/ 3711966 h 5743966"/>
              <a:gd name="connsiteX266" fmla="*/ 2517333 w 7444933"/>
              <a:gd name="connsiteY266" fmla="*/ 3686566 h 5743966"/>
              <a:gd name="connsiteX267" fmla="*/ 2593533 w 7444933"/>
              <a:gd name="connsiteY267" fmla="*/ 3661166 h 5743966"/>
              <a:gd name="connsiteX268" fmla="*/ 2631633 w 7444933"/>
              <a:gd name="connsiteY268" fmla="*/ 3648466 h 5743966"/>
              <a:gd name="connsiteX269" fmla="*/ 2923733 w 7444933"/>
              <a:gd name="connsiteY269" fmla="*/ 3661166 h 5743966"/>
              <a:gd name="connsiteX270" fmla="*/ 2974533 w 7444933"/>
              <a:gd name="connsiteY270" fmla="*/ 3699266 h 5743966"/>
              <a:gd name="connsiteX271" fmla="*/ 3050733 w 7444933"/>
              <a:gd name="connsiteY271" fmla="*/ 3750066 h 5743966"/>
              <a:gd name="connsiteX272" fmla="*/ 3088833 w 7444933"/>
              <a:gd name="connsiteY272" fmla="*/ 3788166 h 5743966"/>
              <a:gd name="connsiteX273" fmla="*/ 3139633 w 7444933"/>
              <a:gd name="connsiteY273" fmla="*/ 3800866 h 5743966"/>
              <a:gd name="connsiteX274" fmla="*/ 3190433 w 7444933"/>
              <a:gd name="connsiteY274" fmla="*/ 3838966 h 5743966"/>
              <a:gd name="connsiteX275" fmla="*/ 3228533 w 7444933"/>
              <a:gd name="connsiteY275" fmla="*/ 3851666 h 5743966"/>
              <a:gd name="connsiteX276" fmla="*/ 3266633 w 7444933"/>
              <a:gd name="connsiteY276" fmla="*/ 3877066 h 5743966"/>
              <a:gd name="connsiteX277" fmla="*/ 3292033 w 7444933"/>
              <a:gd name="connsiteY277" fmla="*/ 3915166 h 5743966"/>
              <a:gd name="connsiteX278" fmla="*/ 3330133 w 7444933"/>
              <a:gd name="connsiteY278" fmla="*/ 3965966 h 5743966"/>
              <a:gd name="connsiteX279" fmla="*/ 3342833 w 7444933"/>
              <a:gd name="connsiteY279" fmla="*/ 4016766 h 5743966"/>
              <a:gd name="connsiteX280" fmla="*/ 3355533 w 7444933"/>
              <a:gd name="connsiteY280" fmla="*/ 4054866 h 5743966"/>
              <a:gd name="connsiteX281" fmla="*/ 3380933 w 7444933"/>
              <a:gd name="connsiteY281" fmla="*/ 4105666 h 5743966"/>
              <a:gd name="connsiteX282" fmla="*/ 3406333 w 7444933"/>
              <a:gd name="connsiteY282" fmla="*/ 4143766 h 5743966"/>
              <a:gd name="connsiteX283" fmla="*/ 3431733 w 7444933"/>
              <a:gd name="connsiteY283" fmla="*/ 4219966 h 5743966"/>
              <a:gd name="connsiteX284" fmla="*/ 3457133 w 7444933"/>
              <a:gd name="connsiteY284" fmla="*/ 4296166 h 5743966"/>
              <a:gd name="connsiteX285" fmla="*/ 3469833 w 7444933"/>
              <a:gd name="connsiteY285" fmla="*/ 4334266 h 5743966"/>
              <a:gd name="connsiteX286" fmla="*/ 3482533 w 7444933"/>
              <a:gd name="connsiteY286" fmla="*/ 4410466 h 5743966"/>
              <a:gd name="connsiteX287" fmla="*/ 3571433 w 7444933"/>
              <a:gd name="connsiteY287" fmla="*/ 4524766 h 5743966"/>
              <a:gd name="connsiteX288" fmla="*/ 3685733 w 7444933"/>
              <a:gd name="connsiteY288" fmla="*/ 4550166 h 5743966"/>
              <a:gd name="connsiteX289" fmla="*/ 3698433 w 7444933"/>
              <a:gd name="connsiteY289" fmla="*/ 4588266 h 5743966"/>
              <a:gd name="connsiteX290" fmla="*/ 3685733 w 7444933"/>
              <a:gd name="connsiteY290" fmla="*/ 4677166 h 5743966"/>
              <a:gd name="connsiteX291" fmla="*/ 3622233 w 7444933"/>
              <a:gd name="connsiteY291" fmla="*/ 4791466 h 5743966"/>
              <a:gd name="connsiteX292" fmla="*/ 3584133 w 7444933"/>
              <a:gd name="connsiteY292" fmla="*/ 4829566 h 5743966"/>
              <a:gd name="connsiteX293" fmla="*/ 3546033 w 7444933"/>
              <a:gd name="connsiteY293" fmla="*/ 4842266 h 5743966"/>
              <a:gd name="connsiteX294" fmla="*/ 3469833 w 7444933"/>
              <a:gd name="connsiteY294" fmla="*/ 4893066 h 5743966"/>
              <a:gd name="connsiteX295" fmla="*/ 3368233 w 7444933"/>
              <a:gd name="connsiteY295" fmla="*/ 4918466 h 5743966"/>
              <a:gd name="connsiteX296" fmla="*/ 3253933 w 7444933"/>
              <a:gd name="connsiteY296" fmla="*/ 4969266 h 5743966"/>
              <a:gd name="connsiteX297" fmla="*/ 3335905 w 7444933"/>
              <a:gd name="connsiteY297" fmla="*/ 5009675 h 5743966"/>
              <a:gd name="connsiteX298" fmla="*/ 3312815 w 7444933"/>
              <a:gd name="connsiteY298" fmla="*/ 5039693 h 5743966"/>
              <a:gd name="connsiteX299" fmla="*/ 3307331 w 7444933"/>
              <a:gd name="connsiteY299" fmla="*/ 5101028 h 5743966"/>
              <a:gd name="connsiteX300" fmla="*/ 3285683 w 7444933"/>
              <a:gd name="connsiteY300" fmla="*/ 5176940 h 5743966"/>
              <a:gd name="connsiteX301" fmla="*/ 3227522 w 7444933"/>
              <a:gd name="connsiteY301" fmla="*/ 5242316 h 5743966"/>
              <a:gd name="connsiteX302" fmla="*/ 3192020 w 7444933"/>
              <a:gd name="connsiteY302" fmla="*/ 5364553 h 5743966"/>
              <a:gd name="connsiteX303" fmla="*/ 3195196 w 7444933"/>
              <a:gd name="connsiteY303" fmla="*/ 5407416 h 5743966"/>
              <a:gd name="connsiteX304" fmla="*/ 3177733 w 7444933"/>
              <a:gd name="connsiteY304" fmla="*/ 5464566 h 5743966"/>
              <a:gd name="connsiteX305" fmla="*/ 3177733 w 7444933"/>
              <a:gd name="connsiteY305" fmla="*/ 5591566 h 5743966"/>
              <a:gd name="connsiteX306" fmla="*/ 3190433 w 7444933"/>
              <a:gd name="connsiteY306" fmla="*/ 5528066 h 5743966"/>
              <a:gd name="connsiteX307" fmla="*/ 3215833 w 7444933"/>
              <a:gd name="connsiteY307" fmla="*/ 5451866 h 5743966"/>
              <a:gd name="connsiteX308" fmla="*/ 3241233 w 7444933"/>
              <a:gd name="connsiteY308" fmla="*/ 5362966 h 5743966"/>
              <a:gd name="connsiteX309" fmla="*/ 3304733 w 7444933"/>
              <a:gd name="connsiteY309" fmla="*/ 5286766 h 5743966"/>
              <a:gd name="connsiteX310" fmla="*/ 3342833 w 7444933"/>
              <a:gd name="connsiteY310" fmla="*/ 5235966 h 5743966"/>
              <a:gd name="connsiteX311" fmla="*/ 3368233 w 7444933"/>
              <a:gd name="connsiteY311" fmla="*/ 5185166 h 5743966"/>
              <a:gd name="connsiteX312" fmla="*/ 3444433 w 7444933"/>
              <a:gd name="connsiteY312" fmla="*/ 5134366 h 5743966"/>
              <a:gd name="connsiteX313" fmla="*/ 3482533 w 7444933"/>
              <a:gd name="connsiteY313" fmla="*/ 5096266 h 5743966"/>
              <a:gd name="connsiteX314" fmla="*/ 3507933 w 7444933"/>
              <a:gd name="connsiteY314" fmla="*/ 5058166 h 5743966"/>
              <a:gd name="connsiteX315" fmla="*/ 3546033 w 7444933"/>
              <a:gd name="connsiteY315" fmla="*/ 5045466 h 5743966"/>
              <a:gd name="connsiteX316" fmla="*/ 3584133 w 7444933"/>
              <a:gd name="connsiteY316" fmla="*/ 5020066 h 5743966"/>
              <a:gd name="connsiteX317" fmla="*/ 3647633 w 7444933"/>
              <a:gd name="connsiteY317" fmla="*/ 4969266 h 5743966"/>
              <a:gd name="connsiteX318" fmla="*/ 3723833 w 7444933"/>
              <a:gd name="connsiteY318" fmla="*/ 4893066 h 5743966"/>
              <a:gd name="connsiteX319" fmla="*/ 3736533 w 7444933"/>
              <a:gd name="connsiteY319" fmla="*/ 4854966 h 5743966"/>
              <a:gd name="connsiteX320" fmla="*/ 3800033 w 7444933"/>
              <a:gd name="connsiteY320" fmla="*/ 4766066 h 5743966"/>
              <a:gd name="connsiteX321" fmla="*/ 3838133 w 7444933"/>
              <a:gd name="connsiteY321" fmla="*/ 4689866 h 5743966"/>
              <a:gd name="connsiteX322" fmla="*/ 3863533 w 7444933"/>
              <a:gd name="connsiteY322" fmla="*/ 4600966 h 5743966"/>
              <a:gd name="connsiteX323" fmla="*/ 3876233 w 7444933"/>
              <a:gd name="connsiteY323" fmla="*/ 4562866 h 5743966"/>
              <a:gd name="connsiteX324" fmla="*/ 3850833 w 7444933"/>
              <a:gd name="connsiteY324" fmla="*/ 4359666 h 5743966"/>
              <a:gd name="connsiteX325" fmla="*/ 3825433 w 7444933"/>
              <a:gd name="connsiteY325" fmla="*/ 4308866 h 5743966"/>
              <a:gd name="connsiteX326" fmla="*/ 3800033 w 7444933"/>
              <a:gd name="connsiteY326" fmla="*/ 4270766 h 5743966"/>
              <a:gd name="connsiteX327" fmla="*/ 3749233 w 7444933"/>
              <a:gd name="connsiteY327" fmla="*/ 4232666 h 5743966"/>
              <a:gd name="connsiteX328" fmla="*/ 3673033 w 7444933"/>
              <a:gd name="connsiteY328" fmla="*/ 4181866 h 5743966"/>
              <a:gd name="connsiteX329" fmla="*/ 3647633 w 7444933"/>
              <a:gd name="connsiteY329" fmla="*/ 4143766 h 5743966"/>
              <a:gd name="connsiteX330" fmla="*/ 3622233 w 7444933"/>
              <a:gd name="connsiteY330" fmla="*/ 4042166 h 5743966"/>
              <a:gd name="connsiteX331" fmla="*/ 3647633 w 7444933"/>
              <a:gd name="connsiteY331" fmla="*/ 3851666 h 5743966"/>
              <a:gd name="connsiteX332" fmla="*/ 3673033 w 7444933"/>
              <a:gd name="connsiteY332" fmla="*/ 3750066 h 5743966"/>
              <a:gd name="connsiteX333" fmla="*/ 3698433 w 7444933"/>
              <a:gd name="connsiteY333" fmla="*/ 3711966 h 5743966"/>
              <a:gd name="connsiteX334" fmla="*/ 3711133 w 7444933"/>
              <a:gd name="connsiteY334" fmla="*/ 3673866 h 5743966"/>
              <a:gd name="connsiteX335" fmla="*/ 3749233 w 7444933"/>
              <a:gd name="connsiteY335" fmla="*/ 3635766 h 5743966"/>
              <a:gd name="connsiteX336" fmla="*/ 3774633 w 7444933"/>
              <a:gd name="connsiteY336" fmla="*/ 3597666 h 5743966"/>
              <a:gd name="connsiteX337" fmla="*/ 3812733 w 7444933"/>
              <a:gd name="connsiteY337" fmla="*/ 3584966 h 5743966"/>
              <a:gd name="connsiteX338" fmla="*/ 3850833 w 7444933"/>
              <a:gd name="connsiteY338" fmla="*/ 3559566 h 5743966"/>
              <a:gd name="connsiteX339" fmla="*/ 3888933 w 7444933"/>
              <a:gd name="connsiteY339" fmla="*/ 3546866 h 5743966"/>
              <a:gd name="connsiteX340" fmla="*/ 4041333 w 7444933"/>
              <a:gd name="connsiteY340" fmla="*/ 3521466 h 5743966"/>
              <a:gd name="connsiteX341" fmla="*/ 4168333 w 7444933"/>
              <a:gd name="connsiteY341" fmla="*/ 3496066 h 5743966"/>
              <a:gd name="connsiteX342" fmla="*/ 4371533 w 7444933"/>
              <a:gd name="connsiteY342" fmla="*/ 3483366 h 5743966"/>
              <a:gd name="connsiteX343" fmla="*/ 4892233 w 7444933"/>
              <a:gd name="connsiteY343" fmla="*/ 3496066 h 5743966"/>
              <a:gd name="connsiteX344" fmla="*/ 4943033 w 7444933"/>
              <a:gd name="connsiteY344" fmla="*/ 3508766 h 5743966"/>
              <a:gd name="connsiteX345" fmla="*/ 4981133 w 7444933"/>
              <a:gd name="connsiteY345" fmla="*/ 3534166 h 5743966"/>
              <a:gd name="connsiteX346" fmla="*/ 5070033 w 7444933"/>
              <a:gd name="connsiteY346" fmla="*/ 3559566 h 5743966"/>
              <a:gd name="connsiteX347" fmla="*/ 5146233 w 7444933"/>
              <a:gd name="connsiteY347" fmla="*/ 3610366 h 5743966"/>
              <a:gd name="connsiteX348" fmla="*/ 5222433 w 7444933"/>
              <a:gd name="connsiteY348" fmla="*/ 3661166 h 5743966"/>
              <a:gd name="connsiteX349" fmla="*/ 5260533 w 7444933"/>
              <a:gd name="connsiteY349" fmla="*/ 3686566 h 5743966"/>
              <a:gd name="connsiteX350" fmla="*/ 5324033 w 7444933"/>
              <a:gd name="connsiteY350" fmla="*/ 3750066 h 5743966"/>
              <a:gd name="connsiteX351" fmla="*/ 5387533 w 7444933"/>
              <a:gd name="connsiteY351" fmla="*/ 3838966 h 5743966"/>
              <a:gd name="connsiteX352" fmla="*/ 5412933 w 7444933"/>
              <a:gd name="connsiteY352" fmla="*/ 3927866 h 5743966"/>
              <a:gd name="connsiteX353" fmla="*/ 5463733 w 7444933"/>
              <a:gd name="connsiteY353" fmla="*/ 4042166 h 5743966"/>
              <a:gd name="connsiteX354" fmla="*/ 5476433 w 7444933"/>
              <a:gd name="connsiteY354" fmla="*/ 4131066 h 5743966"/>
              <a:gd name="connsiteX355" fmla="*/ 5489133 w 7444933"/>
              <a:gd name="connsiteY355" fmla="*/ 4181866 h 5743966"/>
              <a:gd name="connsiteX356" fmla="*/ 5501833 w 7444933"/>
              <a:gd name="connsiteY356" fmla="*/ 4258066 h 5743966"/>
              <a:gd name="connsiteX357" fmla="*/ 5489133 w 7444933"/>
              <a:gd name="connsiteY357" fmla="*/ 4651766 h 5743966"/>
              <a:gd name="connsiteX358" fmla="*/ 5476433 w 7444933"/>
              <a:gd name="connsiteY358" fmla="*/ 4715266 h 5743966"/>
              <a:gd name="connsiteX359" fmla="*/ 5451033 w 7444933"/>
              <a:gd name="connsiteY359" fmla="*/ 4969266 h 5743966"/>
              <a:gd name="connsiteX360" fmla="*/ 5425633 w 7444933"/>
              <a:gd name="connsiteY360" fmla="*/ 5007366 h 5743966"/>
              <a:gd name="connsiteX361" fmla="*/ 5412933 w 7444933"/>
              <a:gd name="connsiteY361" fmla="*/ 5058166 h 5743966"/>
              <a:gd name="connsiteX362" fmla="*/ 5336733 w 7444933"/>
              <a:gd name="connsiteY362" fmla="*/ 5108966 h 5743966"/>
              <a:gd name="connsiteX363" fmla="*/ 5247833 w 7444933"/>
              <a:gd name="connsiteY363" fmla="*/ 5147066 h 5743966"/>
              <a:gd name="connsiteX364" fmla="*/ 5222433 w 7444933"/>
              <a:gd name="connsiteY364" fmla="*/ 5185166 h 5743966"/>
              <a:gd name="connsiteX365" fmla="*/ 5158933 w 7444933"/>
              <a:gd name="connsiteY365" fmla="*/ 5261366 h 5743966"/>
              <a:gd name="connsiteX366" fmla="*/ 5146233 w 7444933"/>
              <a:gd name="connsiteY366" fmla="*/ 5299466 h 5743966"/>
              <a:gd name="connsiteX367" fmla="*/ 5120833 w 7444933"/>
              <a:gd name="connsiteY367" fmla="*/ 5426466 h 5743966"/>
              <a:gd name="connsiteX368" fmla="*/ 5108133 w 7444933"/>
              <a:gd name="connsiteY368" fmla="*/ 5502666 h 5743966"/>
              <a:gd name="connsiteX369" fmla="*/ 5082733 w 7444933"/>
              <a:gd name="connsiteY369" fmla="*/ 5540766 h 5743966"/>
              <a:gd name="connsiteX370" fmla="*/ 5006533 w 7444933"/>
              <a:gd name="connsiteY370" fmla="*/ 5566166 h 5743966"/>
              <a:gd name="connsiteX371" fmla="*/ 4993833 w 7444933"/>
              <a:gd name="connsiteY371" fmla="*/ 5743966 h 5743966"/>
              <a:gd name="connsiteX372" fmla="*/ 5031933 w 7444933"/>
              <a:gd name="connsiteY372" fmla="*/ 5655066 h 5743966"/>
              <a:gd name="connsiteX373" fmla="*/ 5057333 w 7444933"/>
              <a:gd name="connsiteY373" fmla="*/ 5604266 h 5743966"/>
              <a:gd name="connsiteX374" fmla="*/ 5095433 w 7444933"/>
              <a:gd name="connsiteY374" fmla="*/ 5566166 h 5743966"/>
              <a:gd name="connsiteX375" fmla="*/ 5184333 w 7444933"/>
              <a:gd name="connsiteY375" fmla="*/ 5439166 h 5743966"/>
              <a:gd name="connsiteX376" fmla="*/ 5298633 w 7444933"/>
              <a:gd name="connsiteY376" fmla="*/ 5324866 h 5743966"/>
              <a:gd name="connsiteX377" fmla="*/ 5336733 w 7444933"/>
              <a:gd name="connsiteY377" fmla="*/ 5286766 h 5743966"/>
              <a:gd name="connsiteX378" fmla="*/ 5362133 w 7444933"/>
              <a:gd name="connsiteY378" fmla="*/ 5248666 h 5743966"/>
              <a:gd name="connsiteX379" fmla="*/ 5438333 w 7444933"/>
              <a:gd name="connsiteY379" fmla="*/ 5197866 h 5743966"/>
              <a:gd name="connsiteX380" fmla="*/ 5476433 w 7444933"/>
              <a:gd name="connsiteY380" fmla="*/ 5159766 h 5743966"/>
              <a:gd name="connsiteX381" fmla="*/ 5527233 w 7444933"/>
              <a:gd name="connsiteY381" fmla="*/ 5083566 h 5743966"/>
              <a:gd name="connsiteX382" fmla="*/ 5603433 w 7444933"/>
              <a:gd name="connsiteY382" fmla="*/ 5007366 h 5743966"/>
              <a:gd name="connsiteX383" fmla="*/ 5616133 w 7444933"/>
              <a:gd name="connsiteY383" fmla="*/ 4969266 h 5743966"/>
              <a:gd name="connsiteX384" fmla="*/ 5624071 w 7444933"/>
              <a:gd name="connsiteY384" fmla="*/ 4888304 h 5743966"/>
              <a:gd name="connsiteX385" fmla="*/ 5638358 w 7444933"/>
              <a:gd name="connsiteY385" fmla="*/ 4786703 h 5743966"/>
              <a:gd name="connsiteX386" fmla="*/ 5658995 w 7444933"/>
              <a:gd name="connsiteY386" fmla="*/ 4700978 h 5743966"/>
              <a:gd name="connsiteX387" fmla="*/ 5676458 w 7444933"/>
              <a:gd name="connsiteY387" fmla="*/ 4567629 h 5743966"/>
              <a:gd name="connsiteX388" fmla="*/ 5687570 w 7444933"/>
              <a:gd name="connsiteY388" fmla="*/ 4253303 h 5743966"/>
              <a:gd name="connsiteX389" fmla="*/ 5646296 w 7444933"/>
              <a:gd name="connsiteY389" fmla="*/ 4153291 h 5743966"/>
              <a:gd name="connsiteX390" fmla="*/ 5628833 w 7444933"/>
              <a:gd name="connsiteY390" fmla="*/ 4067566 h 5743966"/>
              <a:gd name="connsiteX391" fmla="*/ 5616133 w 7444933"/>
              <a:gd name="connsiteY391" fmla="*/ 3978666 h 5743966"/>
              <a:gd name="connsiteX392" fmla="*/ 5578033 w 7444933"/>
              <a:gd name="connsiteY392" fmla="*/ 3965966 h 5743966"/>
              <a:gd name="connsiteX393" fmla="*/ 5539933 w 7444933"/>
              <a:gd name="connsiteY393" fmla="*/ 3851666 h 5743966"/>
              <a:gd name="connsiteX394" fmla="*/ 5527233 w 7444933"/>
              <a:gd name="connsiteY394" fmla="*/ 3813566 h 5743966"/>
              <a:gd name="connsiteX395" fmla="*/ 5514533 w 7444933"/>
              <a:gd name="connsiteY395" fmla="*/ 3762766 h 5743966"/>
              <a:gd name="connsiteX396" fmla="*/ 5501833 w 7444933"/>
              <a:gd name="connsiteY396" fmla="*/ 3699266 h 5743966"/>
              <a:gd name="connsiteX397" fmla="*/ 5438333 w 7444933"/>
              <a:gd name="connsiteY397" fmla="*/ 3635766 h 5743966"/>
              <a:gd name="connsiteX398" fmla="*/ 5362133 w 7444933"/>
              <a:gd name="connsiteY398" fmla="*/ 3584966 h 5743966"/>
              <a:gd name="connsiteX399" fmla="*/ 5324033 w 7444933"/>
              <a:gd name="connsiteY399" fmla="*/ 3546866 h 5743966"/>
              <a:gd name="connsiteX400" fmla="*/ 5285933 w 7444933"/>
              <a:gd name="connsiteY400" fmla="*/ 3521466 h 5743966"/>
              <a:gd name="connsiteX401" fmla="*/ 5349433 w 7444933"/>
              <a:gd name="connsiteY401" fmla="*/ 3457966 h 5743966"/>
              <a:gd name="connsiteX402" fmla="*/ 5501833 w 7444933"/>
              <a:gd name="connsiteY402" fmla="*/ 3445266 h 5743966"/>
              <a:gd name="connsiteX403" fmla="*/ 5628833 w 7444933"/>
              <a:gd name="connsiteY403" fmla="*/ 3419866 h 5743966"/>
              <a:gd name="connsiteX404" fmla="*/ 5908233 w 7444933"/>
              <a:gd name="connsiteY404" fmla="*/ 3394466 h 5743966"/>
              <a:gd name="connsiteX405" fmla="*/ 6086033 w 7444933"/>
              <a:gd name="connsiteY405" fmla="*/ 3407166 h 5743966"/>
              <a:gd name="connsiteX406" fmla="*/ 6200333 w 7444933"/>
              <a:gd name="connsiteY406" fmla="*/ 3457966 h 5743966"/>
              <a:gd name="connsiteX407" fmla="*/ 6251133 w 7444933"/>
              <a:gd name="connsiteY407" fmla="*/ 3483366 h 5743966"/>
              <a:gd name="connsiteX408" fmla="*/ 6276533 w 7444933"/>
              <a:gd name="connsiteY408" fmla="*/ 3521466 h 5743966"/>
              <a:gd name="connsiteX409" fmla="*/ 6314633 w 7444933"/>
              <a:gd name="connsiteY409" fmla="*/ 3534166 h 5743966"/>
              <a:gd name="connsiteX410" fmla="*/ 6340033 w 7444933"/>
              <a:gd name="connsiteY410" fmla="*/ 4232666 h 5743966"/>
              <a:gd name="connsiteX411" fmla="*/ 6340033 w 7444933"/>
              <a:gd name="connsiteY411" fmla="*/ 4232666 h 5743966"/>
              <a:gd name="connsiteX412" fmla="*/ 6365433 w 7444933"/>
              <a:gd name="connsiteY412" fmla="*/ 4385066 h 5743966"/>
              <a:gd name="connsiteX413" fmla="*/ 6378133 w 7444933"/>
              <a:gd name="connsiteY413" fmla="*/ 4435866 h 5743966"/>
              <a:gd name="connsiteX414" fmla="*/ 6403533 w 7444933"/>
              <a:gd name="connsiteY414" fmla="*/ 4575566 h 5743966"/>
              <a:gd name="connsiteX415" fmla="*/ 6428933 w 7444933"/>
              <a:gd name="connsiteY415" fmla="*/ 4664466 h 5743966"/>
              <a:gd name="connsiteX416" fmla="*/ 6454333 w 7444933"/>
              <a:gd name="connsiteY416" fmla="*/ 4702566 h 5743966"/>
              <a:gd name="connsiteX417" fmla="*/ 6467033 w 7444933"/>
              <a:gd name="connsiteY417" fmla="*/ 4740666 h 5743966"/>
              <a:gd name="connsiteX418" fmla="*/ 6441633 w 7444933"/>
              <a:gd name="connsiteY418" fmla="*/ 4626366 h 5743966"/>
              <a:gd name="connsiteX419" fmla="*/ 6428933 w 7444933"/>
              <a:gd name="connsiteY419" fmla="*/ 4448566 h 5743966"/>
              <a:gd name="connsiteX420" fmla="*/ 6403533 w 7444933"/>
              <a:gd name="connsiteY420" fmla="*/ 4334266 h 5743966"/>
              <a:gd name="connsiteX421" fmla="*/ 6378133 w 7444933"/>
              <a:gd name="connsiteY421" fmla="*/ 4194566 h 5743966"/>
              <a:gd name="connsiteX422" fmla="*/ 6390833 w 7444933"/>
              <a:gd name="connsiteY422" fmla="*/ 3750066 h 5743966"/>
              <a:gd name="connsiteX423" fmla="*/ 6416233 w 7444933"/>
              <a:gd name="connsiteY423" fmla="*/ 3711966 h 5743966"/>
              <a:gd name="connsiteX424" fmla="*/ 6492433 w 7444933"/>
              <a:gd name="connsiteY424" fmla="*/ 3635766 h 5743966"/>
              <a:gd name="connsiteX425" fmla="*/ 6581333 w 7444933"/>
              <a:gd name="connsiteY425" fmla="*/ 3546866 h 5743966"/>
              <a:gd name="connsiteX426" fmla="*/ 6619433 w 7444933"/>
              <a:gd name="connsiteY426" fmla="*/ 3521466 h 5743966"/>
              <a:gd name="connsiteX427" fmla="*/ 7241733 w 7444933"/>
              <a:gd name="connsiteY427" fmla="*/ 3508766 h 5743966"/>
              <a:gd name="connsiteX428" fmla="*/ 7381433 w 7444933"/>
              <a:gd name="connsiteY428" fmla="*/ 3496066 h 5743966"/>
              <a:gd name="connsiteX429" fmla="*/ 7419533 w 7444933"/>
              <a:gd name="connsiteY429" fmla="*/ 3483366 h 5743966"/>
              <a:gd name="connsiteX430" fmla="*/ 7444933 w 7444933"/>
              <a:gd name="connsiteY430" fmla="*/ 3445266 h 5743966"/>
              <a:gd name="connsiteX431" fmla="*/ 7152833 w 7444933"/>
              <a:gd name="connsiteY431" fmla="*/ 3419866 h 5743966"/>
              <a:gd name="connsiteX432" fmla="*/ 7114733 w 7444933"/>
              <a:gd name="connsiteY432" fmla="*/ 3407166 h 5743966"/>
              <a:gd name="connsiteX433" fmla="*/ 7013133 w 7444933"/>
              <a:gd name="connsiteY433" fmla="*/ 3381766 h 5743966"/>
              <a:gd name="connsiteX434" fmla="*/ 6873433 w 7444933"/>
              <a:gd name="connsiteY434" fmla="*/ 3343666 h 5743966"/>
              <a:gd name="connsiteX435" fmla="*/ 6779771 w 7444933"/>
              <a:gd name="connsiteY435" fmla="*/ 3351603 h 5743966"/>
              <a:gd name="connsiteX436" fmla="*/ 6552758 w 7444933"/>
              <a:gd name="connsiteY436" fmla="*/ 3386528 h 5743966"/>
              <a:gd name="connsiteX437" fmla="*/ 6384483 w 7444933"/>
              <a:gd name="connsiteY437" fmla="*/ 3402404 h 5743966"/>
              <a:gd name="connsiteX438" fmla="*/ 6073333 w 7444933"/>
              <a:gd name="connsiteY438" fmla="*/ 3292866 h 5743966"/>
              <a:gd name="connsiteX439" fmla="*/ 5933633 w 7444933"/>
              <a:gd name="connsiteY439" fmla="*/ 3254766 h 5743966"/>
              <a:gd name="connsiteX440" fmla="*/ 5882833 w 7444933"/>
              <a:gd name="connsiteY440" fmla="*/ 3242066 h 5743966"/>
              <a:gd name="connsiteX441" fmla="*/ 5844733 w 7444933"/>
              <a:gd name="connsiteY441" fmla="*/ 3229366 h 5743966"/>
              <a:gd name="connsiteX442" fmla="*/ 5412933 w 7444933"/>
              <a:gd name="connsiteY442" fmla="*/ 3216666 h 5743966"/>
              <a:gd name="connsiteX443" fmla="*/ 5298633 w 7444933"/>
              <a:gd name="connsiteY443" fmla="*/ 3191266 h 5743966"/>
              <a:gd name="connsiteX444" fmla="*/ 5222433 w 7444933"/>
              <a:gd name="connsiteY444" fmla="*/ 3165866 h 5743966"/>
              <a:gd name="connsiteX445" fmla="*/ 5184333 w 7444933"/>
              <a:gd name="connsiteY445" fmla="*/ 3153166 h 5743966"/>
              <a:gd name="connsiteX446" fmla="*/ 5146233 w 7444933"/>
              <a:gd name="connsiteY446" fmla="*/ 3140466 h 5743966"/>
              <a:gd name="connsiteX447" fmla="*/ 5108133 w 7444933"/>
              <a:gd name="connsiteY447" fmla="*/ 3115066 h 5743966"/>
              <a:gd name="connsiteX448" fmla="*/ 5070033 w 7444933"/>
              <a:gd name="connsiteY448" fmla="*/ 3102366 h 5743966"/>
              <a:gd name="connsiteX449" fmla="*/ 5019233 w 7444933"/>
              <a:gd name="connsiteY449" fmla="*/ 3076966 h 5743966"/>
              <a:gd name="connsiteX450" fmla="*/ 4981133 w 7444933"/>
              <a:gd name="connsiteY450" fmla="*/ 3051566 h 5743966"/>
              <a:gd name="connsiteX451" fmla="*/ 4943033 w 7444933"/>
              <a:gd name="connsiteY451" fmla="*/ 3038866 h 5743966"/>
              <a:gd name="connsiteX452" fmla="*/ 4866833 w 7444933"/>
              <a:gd name="connsiteY452" fmla="*/ 2988066 h 5743966"/>
              <a:gd name="connsiteX453" fmla="*/ 4828733 w 7444933"/>
              <a:gd name="connsiteY453" fmla="*/ 2962666 h 5743966"/>
              <a:gd name="connsiteX454" fmla="*/ 4701733 w 7444933"/>
              <a:gd name="connsiteY454" fmla="*/ 2924566 h 5743966"/>
              <a:gd name="connsiteX455" fmla="*/ 4663633 w 7444933"/>
              <a:gd name="connsiteY455" fmla="*/ 2911866 h 5743966"/>
              <a:gd name="connsiteX456" fmla="*/ 4574733 w 7444933"/>
              <a:gd name="connsiteY456" fmla="*/ 2899166 h 5743966"/>
              <a:gd name="connsiteX457" fmla="*/ 4549333 w 7444933"/>
              <a:gd name="connsiteY457" fmla="*/ 2797566 h 5743966"/>
              <a:gd name="connsiteX458" fmla="*/ 4468370 w 7444933"/>
              <a:gd name="connsiteY458" fmla="*/ 2676916 h 5743966"/>
              <a:gd name="connsiteX459" fmla="*/ 4485833 w 7444933"/>
              <a:gd name="connsiteY459" fmla="*/ 2549916 h 5743966"/>
              <a:gd name="connsiteX460" fmla="*/ 4412808 w 7444933"/>
              <a:gd name="connsiteY460" fmla="*/ 2461016 h 5743966"/>
              <a:gd name="connsiteX461" fmla="*/ 4346133 w 7444933"/>
              <a:gd name="connsiteY461" fmla="*/ 2365766 h 5743966"/>
              <a:gd name="connsiteX462" fmla="*/ 4290571 w 7444933"/>
              <a:gd name="connsiteY462" fmla="*/ 2222891 h 5743966"/>
              <a:gd name="connsiteX463" fmla="*/ 4319145 w 7444933"/>
              <a:gd name="connsiteY463" fmla="*/ 2100654 h 5743966"/>
              <a:gd name="connsiteX464" fmla="*/ 4382646 w 7444933"/>
              <a:gd name="connsiteY464" fmla="*/ 2019691 h 5743966"/>
              <a:gd name="connsiteX465" fmla="*/ 4481071 w 7444933"/>
              <a:gd name="connsiteY465" fmla="*/ 1924441 h 5743966"/>
              <a:gd name="connsiteX466" fmla="*/ 4530283 w 7444933"/>
              <a:gd name="connsiteY466" fmla="*/ 1864116 h 5743966"/>
              <a:gd name="connsiteX467" fmla="*/ 4573145 w 7444933"/>
              <a:gd name="connsiteY467" fmla="*/ 1835541 h 5743966"/>
              <a:gd name="connsiteX468" fmla="*/ 4616008 w 7444933"/>
              <a:gd name="connsiteY468" fmla="*/ 1803791 h 5743966"/>
              <a:gd name="connsiteX469" fmla="*/ 4681095 w 7444933"/>
              <a:gd name="connsiteY469" fmla="*/ 1759341 h 5743966"/>
              <a:gd name="connsiteX470" fmla="*/ 4784283 w 7444933"/>
              <a:gd name="connsiteY470" fmla="*/ 1703778 h 5743966"/>
              <a:gd name="connsiteX471" fmla="*/ 4873183 w 7444933"/>
              <a:gd name="connsiteY471" fmla="*/ 1694253 h 5743966"/>
              <a:gd name="connsiteX472" fmla="*/ 4979545 w 7444933"/>
              <a:gd name="connsiteY472" fmla="*/ 1692666 h 5743966"/>
              <a:gd name="connsiteX473" fmla="*/ 5043046 w 7444933"/>
              <a:gd name="connsiteY473" fmla="*/ 1689491 h 5743966"/>
              <a:gd name="connsiteX474" fmla="*/ 5098608 w 7444933"/>
              <a:gd name="connsiteY474" fmla="*/ 1700603 h 5743966"/>
              <a:gd name="connsiteX475" fmla="*/ 5146233 w 7444933"/>
              <a:gd name="connsiteY475" fmla="*/ 1708541 h 5743966"/>
              <a:gd name="connsiteX476" fmla="*/ 5211320 w 7444933"/>
              <a:gd name="connsiteY476" fmla="*/ 1754579 h 5743966"/>
              <a:gd name="connsiteX477" fmla="*/ 5295458 w 7444933"/>
              <a:gd name="connsiteY477" fmla="*/ 1787916 h 5743966"/>
              <a:gd name="connsiteX478" fmla="*/ 5338320 w 7444933"/>
              <a:gd name="connsiteY478" fmla="*/ 1838716 h 5743966"/>
              <a:gd name="connsiteX479" fmla="*/ 5371658 w 7444933"/>
              <a:gd name="connsiteY479" fmla="*/ 1902216 h 5743966"/>
              <a:gd name="connsiteX480" fmla="*/ 5424046 w 7444933"/>
              <a:gd name="connsiteY480" fmla="*/ 1968891 h 5743966"/>
              <a:gd name="connsiteX481" fmla="*/ 5463733 w 7444933"/>
              <a:gd name="connsiteY481" fmla="*/ 2032391 h 5743966"/>
              <a:gd name="connsiteX482" fmla="*/ 5489133 w 7444933"/>
              <a:gd name="connsiteY482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6162233 w 7444933"/>
              <a:gd name="connsiteY27" fmla="*/ 1527566 h 5743966"/>
              <a:gd name="connsiteX28" fmla="*/ 6124133 w 7444933"/>
              <a:gd name="connsiteY28" fmla="*/ 1489466 h 5743966"/>
              <a:gd name="connsiteX29" fmla="*/ 6073333 w 7444933"/>
              <a:gd name="connsiteY29" fmla="*/ 1476766 h 5743966"/>
              <a:gd name="connsiteX30" fmla="*/ 5933633 w 7444933"/>
              <a:gd name="connsiteY30" fmla="*/ 1451366 h 5743966"/>
              <a:gd name="connsiteX31" fmla="*/ 5832033 w 7444933"/>
              <a:gd name="connsiteY31" fmla="*/ 1425966 h 5743966"/>
              <a:gd name="connsiteX32" fmla="*/ 5603433 w 7444933"/>
              <a:gd name="connsiteY32" fmla="*/ 1387866 h 5743966"/>
              <a:gd name="connsiteX33" fmla="*/ 5184333 w 7444933"/>
              <a:gd name="connsiteY33" fmla="*/ 1375166 h 5743966"/>
              <a:gd name="connsiteX34" fmla="*/ 4993833 w 7444933"/>
              <a:gd name="connsiteY34" fmla="*/ 1387866 h 5743966"/>
              <a:gd name="connsiteX35" fmla="*/ 4955733 w 7444933"/>
              <a:gd name="connsiteY35" fmla="*/ 1400566 h 5743966"/>
              <a:gd name="connsiteX36" fmla="*/ 4866833 w 7444933"/>
              <a:gd name="connsiteY36" fmla="*/ 1413266 h 5743966"/>
              <a:gd name="connsiteX37" fmla="*/ 4828733 w 7444933"/>
              <a:gd name="connsiteY37" fmla="*/ 1438666 h 5743966"/>
              <a:gd name="connsiteX38" fmla="*/ 4752533 w 7444933"/>
              <a:gd name="connsiteY38" fmla="*/ 1451366 h 5743966"/>
              <a:gd name="connsiteX39" fmla="*/ 4600133 w 7444933"/>
              <a:gd name="connsiteY39" fmla="*/ 1489466 h 5743966"/>
              <a:gd name="connsiteX40" fmla="*/ 4562033 w 7444933"/>
              <a:gd name="connsiteY40" fmla="*/ 1514866 h 5743966"/>
              <a:gd name="connsiteX41" fmla="*/ 4523933 w 7444933"/>
              <a:gd name="connsiteY41" fmla="*/ 1552966 h 5743966"/>
              <a:gd name="connsiteX42" fmla="*/ 4530283 w 7444933"/>
              <a:gd name="connsiteY42" fmla="*/ 1584716 h 5743966"/>
              <a:gd name="connsiteX43" fmla="*/ 4479483 w 7444933"/>
              <a:gd name="connsiteY43" fmla="*/ 1641866 h 5743966"/>
              <a:gd name="connsiteX44" fmla="*/ 4358833 w 7444933"/>
              <a:gd name="connsiteY44" fmla="*/ 1695841 h 5743966"/>
              <a:gd name="connsiteX45" fmla="*/ 4273108 w 7444933"/>
              <a:gd name="connsiteY45" fmla="*/ 1730766 h 5743966"/>
              <a:gd name="connsiteX46" fmla="*/ 4174683 w 7444933"/>
              <a:gd name="connsiteY46" fmla="*/ 1800616 h 5743966"/>
              <a:gd name="connsiteX47" fmla="*/ 4066733 w 7444933"/>
              <a:gd name="connsiteY47" fmla="*/ 1838716 h 5743966"/>
              <a:gd name="connsiteX48" fmla="*/ 3939733 w 7444933"/>
              <a:gd name="connsiteY48" fmla="*/ 1857766 h 5743966"/>
              <a:gd name="connsiteX49" fmla="*/ 3850833 w 7444933"/>
              <a:gd name="connsiteY49" fmla="*/ 1908566 h 5743966"/>
              <a:gd name="connsiteX50" fmla="*/ 3812733 w 7444933"/>
              <a:gd name="connsiteY50" fmla="*/ 1921266 h 5743966"/>
              <a:gd name="connsiteX51" fmla="*/ 3698433 w 7444933"/>
              <a:gd name="connsiteY51" fmla="*/ 1870466 h 5743966"/>
              <a:gd name="connsiteX52" fmla="*/ 3673033 w 7444933"/>
              <a:gd name="connsiteY52" fmla="*/ 1794266 h 5743966"/>
              <a:gd name="connsiteX53" fmla="*/ 3660333 w 7444933"/>
              <a:gd name="connsiteY53" fmla="*/ 1756166 h 5743966"/>
              <a:gd name="connsiteX54" fmla="*/ 3647633 w 7444933"/>
              <a:gd name="connsiteY54" fmla="*/ 1718066 h 5743966"/>
              <a:gd name="connsiteX55" fmla="*/ 3660333 w 7444933"/>
              <a:gd name="connsiteY55" fmla="*/ 1438666 h 5743966"/>
              <a:gd name="connsiteX56" fmla="*/ 3638108 w 7444933"/>
              <a:gd name="connsiteY56" fmla="*/ 1375166 h 5743966"/>
              <a:gd name="connsiteX57" fmla="*/ 3673033 w 7444933"/>
              <a:gd name="connsiteY57" fmla="*/ 1232291 h 5743966"/>
              <a:gd name="connsiteX58" fmla="*/ 3761933 w 7444933"/>
              <a:gd name="connsiteY58" fmla="*/ 1146566 h 5743966"/>
              <a:gd name="connsiteX59" fmla="*/ 3863533 w 7444933"/>
              <a:gd name="connsiteY59" fmla="*/ 1114816 h 5743966"/>
              <a:gd name="connsiteX60" fmla="*/ 3952433 w 7444933"/>
              <a:gd name="connsiteY60" fmla="*/ 1095766 h 5743966"/>
              <a:gd name="connsiteX61" fmla="*/ 4073083 w 7444933"/>
              <a:gd name="connsiteY61" fmla="*/ 1092591 h 5743966"/>
              <a:gd name="connsiteX62" fmla="*/ 4219133 w 7444933"/>
              <a:gd name="connsiteY62" fmla="*/ 1102116 h 5743966"/>
              <a:gd name="connsiteX63" fmla="*/ 4323908 w 7444933"/>
              <a:gd name="connsiteY63" fmla="*/ 1079891 h 5743966"/>
              <a:gd name="connsiteX64" fmla="*/ 4438208 w 7444933"/>
              <a:gd name="connsiteY64" fmla="*/ 1070366 h 5743966"/>
              <a:gd name="connsiteX65" fmla="*/ 4469958 w 7444933"/>
              <a:gd name="connsiteY65" fmla="*/ 1067191 h 5743966"/>
              <a:gd name="connsiteX66" fmla="*/ 4501708 w 7444933"/>
              <a:gd name="connsiteY66" fmla="*/ 1079891 h 5743966"/>
              <a:gd name="connsiteX67" fmla="*/ 4530283 w 7444933"/>
              <a:gd name="connsiteY67" fmla="*/ 1073541 h 5743966"/>
              <a:gd name="connsiteX68" fmla="*/ 4581083 w 7444933"/>
              <a:gd name="connsiteY68" fmla="*/ 1121166 h 5743966"/>
              <a:gd name="connsiteX69" fmla="*/ 4619183 w 7444933"/>
              <a:gd name="connsiteY69" fmla="*/ 1162441 h 5743966"/>
              <a:gd name="connsiteX70" fmla="*/ 4663633 w 7444933"/>
              <a:gd name="connsiteY70" fmla="*/ 1114816 h 5743966"/>
              <a:gd name="connsiteX71" fmla="*/ 4619183 w 7444933"/>
              <a:gd name="connsiteY71" fmla="*/ 1041791 h 5743966"/>
              <a:gd name="connsiteX72" fmla="*/ 4565208 w 7444933"/>
              <a:gd name="connsiteY72" fmla="*/ 962416 h 5743966"/>
              <a:gd name="connsiteX73" fmla="*/ 4517583 w 7444933"/>
              <a:gd name="connsiteY73" fmla="*/ 975116 h 5743966"/>
              <a:gd name="connsiteX74" fmla="*/ 4457258 w 7444933"/>
              <a:gd name="connsiteY74" fmla="*/ 902091 h 5743966"/>
              <a:gd name="connsiteX75" fmla="*/ 4393758 w 7444933"/>
              <a:gd name="connsiteY75" fmla="*/ 898916 h 5743966"/>
              <a:gd name="connsiteX76" fmla="*/ 4352483 w 7444933"/>
              <a:gd name="connsiteY76" fmla="*/ 911616 h 5743966"/>
              <a:gd name="connsiteX77" fmla="*/ 4250883 w 7444933"/>
              <a:gd name="connsiteY77" fmla="*/ 902091 h 5743966"/>
              <a:gd name="connsiteX78" fmla="*/ 4181033 w 7444933"/>
              <a:gd name="connsiteY78" fmla="*/ 917966 h 5743966"/>
              <a:gd name="connsiteX79" fmla="*/ 4108008 w 7444933"/>
              <a:gd name="connsiteY79" fmla="*/ 911616 h 5743966"/>
              <a:gd name="connsiteX80" fmla="*/ 4038158 w 7444933"/>
              <a:gd name="connsiteY80" fmla="*/ 924316 h 5743966"/>
              <a:gd name="connsiteX81" fmla="*/ 3949258 w 7444933"/>
              <a:gd name="connsiteY81" fmla="*/ 940191 h 5743966"/>
              <a:gd name="connsiteX82" fmla="*/ 3841308 w 7444933"/>
              <a:gd name="connsiteY82" fmla="*/ 965591 h 5743966"/>
              <a:gd name="connsiteX83" fmla="*/ 3761933 w 7444933"/>
              <a:gd name="connsiteY83" fmla="*/ 981466 h 5743966"/>
              <a:gd name="connsiteX84" fmla="*/ 3695258 w 7444933"/>
              <a:gd name="connsiteY84" fmla="*/ 1016391 h 5743966"/>
              <a:gd name="connsiteX85" fmla="*/ 3644458 w 7444933"/>
              <a:gd name="connsiteY85" fmla="*/ 1029091 h 5743966"/>
              <a:gd name="connsiteX86" fmla="*/ 3574608 w 7444933"/>
              <a:gd name="connsiteY86" fmla="*/ 1060841 h 5743966"/>
              <a:gd name="connsiteX87" fmla="*/ 3498408 w 7444933"/>
              <a:gd name="connsiteY87" fmla="*/ 1108466 h 5743966"/>
              <a:gd name="connsiteX88" fmla="*/ 3422208 w 7444933"/>
              <a:gd name="connsiteY88" fmla="*/ 1178316 h 5743966"/>
              <a:gd name="connsiteX89" fmla="*/ 3317433 w 7444933"/>
              <a:gd name="connsiteY89" fmla="*/ 1298966 h 5743966"/>
              <a:gd name="connsiteX90" fmla="*/ 3304733 w 7444933"/>
              <a:gd name="connsiteY90" fmla="*/ 1349766 h 5743966"/>
              <a:gd name="connsiteX91" fmla="*/ 3279333 w 7444933"/>
              <a:gd name="connsiteY91" fmla="*/ 1629166 h 5743966"/>
              <a:gd name="connsiteX92" fmla="*/ 3228533 w 7444933"/>
              <a:gd name="connsiteY92" fmla="*/ 1718066 h 5743966"/>
              <a:gd name="connsiteX93" fmla="*/ 3114233 w 7444933"/>
              <a:gd name="connsiteY93" fmla="*/ 1629166 h 5743966"/>
              <a:gd name="connsiteX94" fmla="*/ 3057661 w 7444933"/>
              <a:gd name="connsiteY94" fmla="*/ 1558739 h 5743966"/>
              <a:gd name="connsiteX95" fmla="*/ 3001088 w 7444933"/>
              <a:gd name="connsiteY95" fmla="*/ 1464066 h 5743966"/>
              <a:gd name="connsiteX96" fmla="*/ 2924887 w 7444933"/>
              <a:gd name="connsiteY96" fmla="*/ 1302430 h 5743966"/>
              <a:gd name="connsiteX97" fmla="*/ 2867160 w 7444933"/>
              <a:gd name="connsiteY97" fmla="*/ 1206602 h 5743966"/>
              <a:gd name="connsiteX98" fmla="*/ 2781724 w 7444933"/>
              <a:gd name="connsiteY98" fmla="*/ 1041502 h 5743966"/>
              <a:gd name="connsiteX99" fmla="*/ 2657033 w 7444933"/>
              <a:gd name="connsiteY99" fmla="*/ 846384 h 5743966"/>
              <a:gd name="connsiteX100" fmla="*/ 2556587 w 7444933"/>
              <a:gd name="connsiteY100" fmla="*/ 704376 h 5743966"/>
              <a:gd name="connsiteX101" fmla="*/ 2436515 w 7444933"/>
              <a:gd name="connsiteY101" fmla="*/ 539275 h 5743966"/>
              <a:gd name="connsiteX102" fmla="*/ 2315287 w 7444933"/>
              <a:gd name="connsiteY102" fmla="*/ 378794 h 5743966"/>
              <a:gd name="connsiteX103" fmla="*/ 2227542 w 7444933"/>
              <a:gd name="connsiteY103" fmla="*/ 280657 h 5743966"/>
              <a:gd name="connsiteX104" fmla="*/ 2114397 w 7444933"/>
              <a:gd name="connsiteY104" fmla="*/ 168666 h 5743966"/>
              <a:gd name="connsiteX105" fmla="*/ 1982779 w 7444933"/>
              <a:gd name="connsiteY105" fmla="*/ 10494 h 5743966"/>
              <a:gd name="connsiteX106" fmla="*/ 1755333 w 7444933"/>
              <a:gd name="connsiteY106" fmla="*/ 28966 h 5743966"/>
              <a:gd name="connsiteX107" fmla="*/ 1856933 w 7444933"/>
              <a:gd name="connsiteY107" fmla="*/ 143266 h 5743966"/>
              <a:gd name="connsiteX108" fmla="*/ 1933133 w 7444933"/>
              <a:gd name="connsiteY108" fmla="*/ 206766 h 5743966"/>
              <a:gd name="connsiteX109" fmla="*/ 1958533 w 7444933"/>
              <a:gd name="connsiteY109" fmla="*/ 257566 h 5743966"/>
              <a:gd name="connsiteX110" fmla="*/ 1996633 w 7444933"/>
              <a:gd name="connsiteY110" fmla="*/ 295666 h 5743966"/>
              <a:gd name="connsiteX111" fmla="*/ 2047433 w 7444933"/>
              <a:gd name="connsiteY111" fmla="*/ 371866 h 5743966"/>
              <a:gd name="connsiteX112" fmla="*/ 2072833 w 7444933"/>
              <a:gd name="connsiteY112" fmla="*/ 409966 h 5743966"/>
              <a:gd name="connsiteX113" fmla="*/ 2149033 w 7444933"/>
              <a:gd name="connsiteY113" fmla="*/ 486166 h 5743966"/>
              <a:gd name="connsiteX114" fmla="*/ 2199833 w 7444933"/>
              <a:gd name="connsiteY114" fmla="*/ 575066 h 5743966"/>
              <a:gd name="connsiteX115" fmla="*/ 2237933 w 7444933"/>
              <a:gd name="connsiteY115" fmla="*/ 613166 h 5743966"/>
              <a:gd name="connsiteX116" fmla="*/ 2288733 w 7444933"/>
              <a:gd name="connsiteY116" fmla="*/ 702066 h 5743966"/>
              <a:gd name="connsiteX117" fmla="*/ 2326833 w 7444933"/>
              <a:gd name="connsiteY117" fmla="*/ 740166 h 5743966"/>
              <a:gd name="connsiteX118" fmla="*/ 2403033 w 7444933"/>
              <a:gd name="connsiteY118" fmla="*/ 854466 h 5743966"/>
              <a:gd name="connsiteX119" fmla="*/ 2441133 w 7444933"/>
              <a:gd name="connsiteY119" fmla="*/ 905266 h 5743966"/>
              <a:gd name="connsiteX120" fmla="*/ 2517333 w 7444933"/>
              <a:gd name="connsiteY120" fmla="*/ 1019566 h 5743966"/>
              <a:gd name="connsiteX121" fmla="*/ 2555433 w 7444933"/>
              <a:gd name="connsiteY121" fmla="*/ 1095766 h 5743966"/>
              <a:gd name="connsiteX122" fmla="*/ 2606233 w 7444933"/>
              <a:gd name="connsiteY122" fmla="*/ 1171966 h 5743966"/>
              <a:gd name="connsiteX123" fmla="*/ 2657033 w 7444933"/>
              <a:gd name="connsiteY123" fmla="*/ 1260866 h 5743966"/>
              <a:gd name="connsiteX124" fmla="*/ 2682433 w 7444933"/>
              <a:gd name="connsiteY124" fmla="*/ 1337066 h 5743966"/>
              <a:gd name="connsiteX125" fmla="*/ 2695133 w 7444933"/>
              <a:gd name="connsiteY125" fmla="*/ 1375166 h 5743966"/>
              <a:gd name="connsiteX126" fmla="*/ 2707833 w 7444933"/>
              <a:gd name="connsiteY126" fmla="*/ 1413266 h 5743966"/>
              <a:gd name="connsiteX127" fmla="*/ 2733233 w 7444933"/>
              <a:gd name="connsiteY127" fmla="*/ 1451366 h 5743966"/>
              <a:gd name="connsiteX128" fmla="*/ 2771333 w 7444933"/>
              <a:gd name="connsiteY128" fmla="*/ 1578366 h 5743966"/>
              <a:gd name="connsiteX129" fmla="*/ 2784033 w 7444933"/>
              <a:gd name="connsiteY129" fmla="*/ 1616466 h 5743966"/>
              <a:gd name="connsiteX130" fmla="*/ 2771333 w 7444933"/>
              <a:gd name="connsiteY130" fmla="*/ 1921266 h 5743966"/>
              <a:gd name="connsiteX131" fmla="*/ 2720533 w 7444933"/>
              <a:gd name="connsiteY131" fmla="*/ 2022866 h 5743966"/>
              <a:gd name="connsiteX132" fmla="*/ 2682433 w 7444933"/>
              <a:gd name="connsiteY132" fmla="*/ 2048266 h 5743966"/>
              <a:gd name="connsiteX133" fmla="*/ 2669733 w 7444933"/>
              <a:gd name="connsiteY133" fmla="*/ 2086366 h 5743966"/>
              <a:gd name="connsiteX134" fmla="*/ 2466533 w 7444933"/>
              <a:gd name="connsiteY134" fmla="*/ 2137166 h 5743966"/>
              <a:gd name="connsiteX135" fmla="*/ 2403033 w 7444933"/>
              <a:gd name="connsiteY135" fmla="*/ 2149866 h 5743966"/>
              <a:gd name="connsiteX136" fmla="*/ 2136333 w 7444933"/>
              <a:gd name="connsiteY136" fmla="*/ 2137166 h 5743966"/>
              <a:gd name="connsiteX137" fmla="*/ 2098233 w 7444933"/>
              <a:gd name="connsiteY137" fmla="*/ 2124466 h 5743966"/>
              <a:gd name="connsiteX138" fmla="*/ 2031558 w 7444933"/>
              <a:gd name="connsiteY138" fmla="*/ 2146691 h 5743966"/>
              <a:gd name="connsiteX139" fmla="*/ 1891858 w 7444933"/>
              <a:gd name="connsiteY139" fmla="*/ 2184791 h 5743966"/>
              <a:gd name="connsiteX140" fmla="*/ 1733108 w 7444933"/>
              <a:gd name="connsiteY140" fmla="*/ 2219716 h 5743966"/>
              <a:gd name="connsiteX141" fmla="*/ 1618808 w 7444933"/>
              <a:gd name="connsiteY141" fmla="*/ 2248291 h 5743966"/>
              <a:gd name="connsiteX142" fmla="*/ 1533083 w 7444933"/>
              <a:gd name="connsiteY142" fmla="*/ 2302266 h 5743966"/>
              <a:gd name="connsiteX143" fmla="*/ 1431483 w 7444933"/>
              <a:gd name="connsiteY143" fmla="*/ 2353066 h 5743966"/>
              <a:gd name="connsiteX144" fmla="*/ 1380683 w 7444933"/>
              <a:gd name="connsiteY144" fmla="*/ 2413391 h 5743966"/>
              <a:gd name="connsiteX145" fmla="*/ 1298133 w 7444933"/>
              <a:gd name="connsiteY145" fmla="*/ 2473716 h 5743966"/>
              <a:gd name="connsiteX146" fmla="*/ 1174308 w 7444933"/>
              <a:gd name="connsiteY146" fmla="*/ 2534041 h 5743966"/>
              <a:gd name="connsiteX147" fmla="*/ 1031433 w 7444933"/>
              <a:gd name="connsiteY147" fmla="*/ 2543566 h 5743966"/>
              <a:gd name="connsiteX148" fmla="*/ 853633 w 7444933"/>
              <a:gd name="connsiteY148" fmla="*/ 2543566 h 5743966"/>
              <a:gd name="connsiteX149" fmla="*/ 256733 w 7444933"/>
              <a:gd name="connsiteY149" fmla="*/ 2530866 h 5743966"/>
              <a:gd name="connsiteX150" fmla="*/ 117033 w 7444933"/>
              <a:gd name="connsiteY150" fmla="*/ 2492766 h 5743966"/>
              <a:gd name="connsiteX151" fmla="*/ 78933 w 7444933"/>
              <a:gd name="connsiteY151" fmla="*/ 2480066 h 5743966"/>
              <a:gd name="connsiteX152" fmla="*/ 40833 w 7444933"/>
              <a:gd name="connsiteY152" fmla="*/ 2454666 h 5743966"/>
              <a:gd name="connsiteX153" fmla="*/ 2733 w 7444933"/>
              <a:gd name="connsiteY153" fmla="*/ 2441966 h 5743966"/>
              <a:gd name="connsiteX154" fmla="*/ 117033 w 7444933"/>
              <a:gd name="connsiteY154" fmla="*/ 2467366 h 5743966"/>
              <a:gd name="connsiteX155" fmla="*/ 167833 w 7444933"/>
              <a:gd name="connsiteY155" fmla="*/ 2492766 h 5743966"/>
              <a:gd name="connsiteX156" fmla="*/ 269433 w 7444933"/>
              <a:gd name="connsiteY156" fmla="*/ 2518166 h 5743966"/>
              <a:gd name="connsiteX157" fmla="*/ 307533 w 7444933"/>
              <a:gd name="connsiteY157" fmla="*/ 2543566 h 5743966"/>
              <a:gd name="connsiteX158" fmla="*/ 383733 w 7444933"/>
              <a:gd name="connsiteY158" fmla="*/ 2607066 h 5743966"/>
              <a:gd name="connsiteX159" fmla="*/ 510733 w 7444933"/>
              <a:gd name="connsiteY159" fmla="*/ 2657866 h 5743966"/>
              <a:gd name="connsiteX160" fmla="*/ 618106 w 7444933"/>
              <a:gd name="connsiteY160" fmla="*/ 2662484 h 5743966"/>
              <a:gd name="connsiteX161" fmla="*/ 755496 w 7444933"/>
              <a:gd name="connsiteY161" fmla="*/ 2693657 h 5743966"/>
              <a:gd name="connsiteX162" fmla="*/ 970241 w 7444933"/>
              <a:gd name="connsiteY162" fmla="*/ 2706356 h 5743966"/>
              <a:gd name="connsiteX163" fmla="*/ 1151506 w 7444933"/>
              <a:gd name="connsiteY163" fmla="*/ 2749075 h 5743966"/>
              <a:gd name="connsiteX164" fmla="*/ 1261188 w 7444933"/>
              <a:gd name="connsiteY164" fmla="*/ 2716748 h 5743966"/>
              <a:gd name="connsiteX165" fmla="*/ 1382414 w 7444933"/>
              <a:gd name="connsiteY165" fmla="*/ 2657866 h 5743966"/>
              <a:gd name="connsiteX166" fmla="*/ 1374333 w 7444933"/>
              <a:gd name="connsiteY166" fmla="*/ 2721366 h 5743966"/>
              <a:gd name="connsiteX167" fmla="*/ 1412433 w 7444933"/>
              <a:gd name="connsiteY167" fmla="*/ 2708666 h 5743966"/>
              <a:gd name="connsiteX168" fmla="*/ 1450533 w 7444933"/>
              <a:gd name="connsiteY168" fmla="*/ 2683266 h 5743966"/>
              <a:gd name="connsiteX169" fmla="*/ 1488633 w 7444933"/>
              <a:gd name="connsiteY169" fmla="*/ 2670566 h 5743966"/>
              <a:gd name="connsiteX170" fmla="*/ 1526733 w 7444933"/>
              <a:gd name="connsiteY170" fmla="*/ 2645166 h 5743966"/>
              <a:gd name="connsiteX171" fmla="*/ 1564833 w 7444933"/>
              <a:gd name="connsiteY171" fmla="*/ 2632466 h 5743966"/>
              <a:gd name="connsiteX172" fmla="*/ 1679133 w 7444933"/>
              <a:gd name="connsiteY172" fmla="*/ 2556266 h 5743966"/>
              <a:gd name="connsiteX173" fmla="*/ 1717233 w 7444933"/>
              <a:gd name="connsiteY173" fmla="*/ 2530866 h 5743966"/>
              <a:gd name="connsiteX174" fmla="*/ 1869633 w 7444933"/>
              <a:gd name="connsiteY174" fmla="*/ 2492766 h 5743966"/>
              <a:gd name="connsiteX175" fmla="*/ 2466533 w 7444933"/>
              <a:gd name="connsiteY175" fmla="*/ 2505466 h 5743966"/>
              <a:gd name="connsiteX176" fmla="*/ 2504633 w 7444933"/>
              <a:gd name="connsiteY176" fmla="*/ 2518166 h 5743966"/>
              <a:gd name="connsiteX177" fmla="*/ 2542733 w 7444933"/>
              <a:gd name="connsiteY177" fmla="*/ 2543566 h 5743966"/>
              <a:gd name="connsiteX178" fmla="*/ 2593533 w 7444933"/>
              <a:gd name="connsiteY178" fmla="*/ 2657866 h 5743966"/>
              <a:gd name="connsiteX179" fmla="*/ 2606233 w 7444933"/>
              <a:gd name="connsiteY179" fmla="*/ 2772166 h 5743966"/>
              <a:gd name="connsiteX180" fmla="*/ 2593533 w 7444933"/>
              <a:gd name="connsiteY180" fmla="*/ 3102366 h 5743966"/>
              <a:gd name="connsiteX181" fmla="*/ 2580833 w 7444933"/>
              <a:gd name="connsiteY181" fmla="*/ 3140466 h 5743966"/>
              <a:gd name="connsiteX182" fmla="*/ 2555433 w 7444933"/>
              <a:gd name="connsiteY182" fmla="*/ 3178566 h 5743966"/>
              <a:gd name="connsiteX183" fmla="*/ 2504633 w 7444933"/>
              <a:gd name="connsiteY183" fmla="*/ 3242066 h 5743966"/>
              <a:gd name="connsiteX184" fmla="*/ 2441133 w 7444933"/>
              <a:gd name="connsiteY184" fmla="*/ 3292866 h 5743966"/>
              <a:gd name="connsiteX185" fmla="*/ 2403033 w 7444933"/>
              <a:gd name="connsiteY185" fmla="*/ 3330966 h 5743966"/>
              <a:gd name="connsiteX186" fmla="*/ 2326833 w 7444933"/>
              <a:gd name="connsiteY186" fmla="*/ 3381766 h 5743966"/>
              <a:gd name="connsiteX187" fmla="*/ 2276033 w 7444933"/>
              <a:gd name="connsiteY187" fmla="*/ 3432566 h 5743966"/>
              <a:gd name="connsiteX188" fmla="*/ 2250633 w 7444933"/>
              <a:gd name="connsiteY188" fmla="*/ 3470666 h 5743966"/>
              <a:gd name="connsiteX189" fmla="*/ 2199833 w 7444933"/>
              <a:gd name="connsiteY189" fmla="*/ 3508766 h 5743966"/>
              <a:gd name="connsiteX190" fmla="*/ 2174433 w 7444933"/>
              <a:gd name="connsiteY190" fmla="*/ 3546866 h 5743966"/>
              <a:gd name="connsiteX191" fmla="*/ 2136333 w 7444933"/>
              <a:gd name="connsiteY191" fmla="*/ 3572266 h 5743966"/>
              <a:gd name="connsiteX192" fmla="*/ 2060133 w 7444933"/>
              <a:gd name="connsiteY192" fmla="*/ 3623066 h 5743966"/>
              <a:gd name="connsiteX193" fmla="*/ 2022033 w 7444933"/>
              <a:gd name="connsiteY193" fmla="*/ 3661166 h 5743966"/>
              <a:gd name="connsiteX194" fmla="*/ 1983933 w 7444933"/>
              <a:gd name="connsiteY194" fmla="*/ 3686566 h 5743966"/>
              <a:gd name="connsiteX195" fmla="*/ 1895033 w 7444933"/>
              <a:gd name="connsiteY195" fmla="*/ 3775466 h 5743966"/>
              <a:gd name="connsiteX196" fmla="*/ 1856933 w 7444933"/>
              <a:gd name="connsiteY196" fmla="*/ 3813566 h 5743966"/>
              <a:gd name="connsiteX197" fmla="*/ 1818833 w 7444933"/>
              <a:gd name="connsiteY197" fmla="*/ 3902466 h 5743966"/>
              <a:gd name="connsiteX198" fmla="*/ 1780733 w 7444933"/>
              <a:gd name="connsiteY198" fmla="*/ 3978666 h 5743966"/>
              <a:gd name="connsiteX199" fmla="*/ 1768033 w 7444933"/>
              <a:gd name="connsiteY199" fmla="*/ 4054866 h 5743966"/>
              <a:gd name="connsiteX200" fmla="*/ 1742633 w 7444933"/>
              <a:gd name="connsiteY200" fmla="*/ 4258066 h 5743966"/>
              <a:gd name="connsiteX201" fmla="*/ 1666433 w 7444933"/>
              <a:gd name="connsiteY201" fmla="*/ 4334266 h 5743966"/>
              <a:gd name="connsiteX202" fmla="*/ 1590233 w 7444933"/>
              <a:gd name="connsiteY202" fmla="*/ 4385066 h 5743966"/>
              <a:gd name="connsiteX203" fmla="*/ 1564833 w 7444933"/>
              <a:gd name="connsiteY203" fmla="*/ 4423166 h 5743966"/>
              <a:gd name="connsiteX204" fmla="*/ 1475933 w 7444933"/>
              <a:gd name="connsiteY204" fmla="*/ 4461266 h 5743966"/>
              <a:gd name="connsiteX205" fmla="*/ 1399733 w 7444933"/>
              <a:gd name="connsiteY205" fmla="*/ 4397766 h 5743966"/>
              <a:gd name="connsiteX206" fmla="*/ 1361633 w 7444933"/>
              <a:gd name="connsiteY206" fmla="*/ 4385066 h 5743966"/>
              <a:gd name="connsiteX207" fmla="*/ 1069533 w 7444933"/>
              <a:gd name="connsiteY207" fmla="*/ 4397766 h 5743966"/>
              <a:gd name="connsiteX208" fmla="*/ 942533 w 7444933"/>
              <a:gd name="connsiteY208" fmla="*/ 4448566 h 5743966"/>
              <a:gd name="connsiteX209" fmla="*/ 904433 w 7444933"/>
              <a:gd name="connsiteY209" fmla="*/ 4473966 h 5743966"/>
              <a:gd name="connsiteX210" fmla="*/ 802833 w 7444933"/>
              <a:gd name="connsiteY210" fmla="*/ 4486666 h 5743966"/>
              <a:gd name="connsiteX211" fmla="*/ 752033 w 7444933"/>
              <a:gd name="connsiteY211" fmla="*/ 4499366 h 5743966"/>
              <a:gd name="connsiteX212" fmla="*/ 713933 w 7444933"/>
              <a:gd name="connsiteY212" fmla="*/ 4512066 h 5743966"/>
              <a:gd name="connsiteX213" fmla="*/ 561533 w 7444933"/>
              <a:gd name="connsiteY213" fmla="*/ 4524766 h 5743966"/>
              <a:gd name="connsiteX214" fmla="*/ 447233 w 7444933"/>
              <a:gd name="connsiteY214" fmla="*/ 4537466 h 5743966"/>
              <a:gd name="connsiteX215" fmla="*/ 586933 w 7444933"/>
              <a:gd name="connsiteY215" fmla="*/ 4562866 h 5743966"/>
              <a:gd name="connsiteX216" fmla="*/ 1006033 w 7444933"/>
              <a:gd name="connsiteY216" fmla="*/ 4575566 h 5743966"/>
              <a:gd name="connsiteX217" fmla="*/ 1007187 w 7444933"/>
              <a:gd name="connsiteY217" fmla="*/ 4542084 h 5743966"/>
              <a:gd name="connsiteX218" fmla="*/ 1091469 w 7444933"/>
              <a:gd name="connsiteY218" fmla="*/ 4539775 h 5743966"/>
              <a:gd name="connsiteX219" fmla="*/ 1206924 w 7444933"/>
              <a:gd name="connsiteY219" fmla="*/ 4574412 h 5743966"/>
              <a:gd name="connsiteX220" fmla="*/ 1298133 w 7444933"/>
              <a:gd name="connsiteY220" fmla="*/ 4626366 h 5743966"/>
              <a:gd name="connsiteX221" fmla="*/ 1348933 w 7444933"/>
              <a:gd name="connsiteY221" fmla="*/ 4613666 h 5743966"/>
              <a:gd name="connsiteX222" fmla="*/ 1437833 w 7444933"/>
              <a:gd name="connsiteY222" fmla="*/ 4626366 h 5743966"/>
              <a:gd name="connsiteX223" fmla="*/ 1412433 w 7444933"/>
              <a:gd name="connsiteY223" fmla="*/ 4664466 h 5743966"/>
              <a:gd name="connsiteX224" fmla="*/ 1374333 w 7444933"/>
              <a:gd name="connsiteY224" fmla="*/ 4689866 h 5743966"/>
              <a:gd name="connsiteX225" fmla="*/ 1247333 w 7444933"/>
              <a:gd name="connsiteY225" fmla="*/ 4766066 h 5743966"/>
              <a:gd name="connsiteX226" fmla="*/ 1183833 w 7444933"/>
              <a:gd name="connsiteY226" fmla="*/ 4842266 h 5743966"/>
              <a:gd name="connsiteX227" fmla="*/ 1145733 w 7444933"/>
              <a:gd name="connsiteY227" fmla="*/ 4880366 h 5743966"/>
              <a:gd name="connsiteX228" fmla="*/ 1094933 w 7444933"/>
              <a:gd name="connsiteY228" fmla="*/ 4969266 h 5743966"/>
              <a:gd name="connsiteX229" fmla="*/ 1056833 w 7444933"/>
              <a:gd name="connsiteY229" fmla="*/ 5045466 h 5743966"/>
              <a:gd name="connsiteX230" fmla="*/ 1069533 w 7444933"/>
              <a:gd name="connsiteY230" fmla="*/ 5096266 h 5743966"/>
              <a:gd name="connsiteX231" fmla="*/ 1102871 w 7444933"/>
              <a:gd name="connsiteY231" fmla="*/ 5039116 h 5743966"/>
              <a:gd name="connsiteX232" fmla="*/ 1145733 w 7444933"/>
              <a:gd name="connsiteY232" fmla="*/ 4983554 h 5743966"/>
              <a:gd name="connsiteX233" fmla="*/ 1198121 w 7444933"/>
              <a:gd name="connsiteY233" fmla="*/ 4932753 h 5743966"/>
              <a:gd name="connsiteX234" fmla="*/ 1245746 w 7444933"/>
              <a:gd name="connsiteY234" fmla="*/ 4905766 h 5743966"/>
              <a:gd name="connsiteX235" fmla="*/ 1298133 w 7444933"/>
              <a:gd name="connsiteY235" fmla="*/ 4837504 h 5743966"/>
              <a:gd name="connsiteX236" fmla="*/ 1379096 w 7444933"/>
              <a:gd name="connsiteY236" fmla="*/ 4812104 h 5743966"/>
              <a:gd name="connsiteX237" fmla="*/ 1433070 w 7444933"/>
              <a:gd name="connsiteY237" fmla="*/ 4785116 h 5743966"/>
              <a:gd name="connsiteX238" fmla="*/ 1480696 w 7444933"/>
              <a:gd name="connsiteY238" fmla="*/ 4762891 h 5743966"/>
              <a:gd name="connsiteX239" fmla="*/ 1528320 w 7444933"/>
              <a:gd name="connsiteY239" fmla="*/ 4727966 h 5743966"/>
              <a:gd name="connsiteX240" fmla="*/ 1552133 w 7444933"/>
              <a:gd name="connsiteY240" fmla="*/ 4740666 h 5743966"/>
              <a:gd name="connsiteX241" fmla="*/ 1590233 w 7444933"/>
              <a:gd name="connsiteY241" fmla="*/ 4727966 h 5743966"/>
              <a:gd name="connsiteX242" fmla="*/ 1628333 w 7444933"/>
              <a:gd name="connsiteY242" fmla="*/ 4689866 h 5743966"/>
              <a:gd name="connsiteX243" fmla="*/ 1717233 w 7444933"/>
              <a:gd name="connsiteY243" fmla="*/ 4651766 h 5743966"/>
              <a:gd name="connsiteX244" fmla="*/ 1755333 w 7444933"/>
              <a:gd name="connsiteY244" fmla="*/ 4613666 h 5743966"/>
              <a:gd name="connsiteX245" fmla="*/ 1780733 w 7444933"/>
              <a:gd name="connsiteY245" fmla="*/ 4575566 h 5743966"/>
              <a:gd name="connsiteX246" fmla="*/ 1818833 w 7444933"/>
              <a:gd name="connsiteY246" fmla="*/ 4562866 h 5743966"/>
              <a:gd name="connsiteX247" fmla="*/ 1882333 w 7444933"/>
              <a:gd name="connsiteY247" fmla="*/ 4486666 h 5743966"/>
              <a:gd name="connsiteX248" fmla="*/ 1945833 w 7444933"/>
              <a:gd name="connsiteY248" fmla="*/ 4410466 h 5743966"/>
              <a:gd name="connsiteX249" fmla="*/ 1983933 w 7444933"/>
              <a:gd name="connsiteY249" fmla="*/ 4334266 h 5743966"/>
              <a:gd name="connsiteX250" fmla="*/ 2022033 w 7444933"/>
              <a:gd name="connsiteY250" fmla="*/ 4308866 h 5743966"/>
              <a:gd name="connsiteX251" fmla="*/ 2060133 w 7444933"/>
              <a:gd name="connsiteY251" fmla="*/ 4270766 h 5743966"/>
              <a:gd name="connsiteX252" fmla="*/ 2098233 w 7444933"/>
              <a:gd name="connsiteY252" fmla="*/ 4194566 h 5743966"/>
              <a:gd name="connsiteX253" fmla="*/ 2110933 w 7444933"/>
              <a:gd name="connsiteY253" fmla="*/ 4156466 h 5743966"/>
              <a:gd name="connsiteX254" fmla="*/ 2136333 w 7444933"/>
              <a:gd name="connsiteY254" fmla="*/ 4118366 h 5743966"/>
              <a:gd name="connsiteX255" fmla="*/ 2149033 w 7444933"/>
              <a:gd name="connsiteY255" fmla="*/ 4080266 h 5743966"/>
              <a:gd name="connsiteX256" fmla="*/ 2174433 w 7444933"/>
              <a:gd name="connsiteY256" fmla="*/ 4042166 h 5743966"/>
              <a:gd name="connsiteX257" fmla="*/ 2199833 w 7444933"/>
              <a:gd name="connsiteY257" fmla="*/ 3953266 h 5743966"/>
              <a:gd name="connsiteX258" fmla="*/ 2263333 w 7444933"/>
              <a:gd name="connsiteY258" fmla="*/ 3864366 h 5743966"/>
              <a:gd name="connsiteX259" fmla="*/ 2288733 w 7444933"/>
              <a:gd name="connsiteY259" fmla="*/ 3826266 h 5743966"/>
              <a:gd name="connsiteX260" fmla="*/ 2326833 w 7444933"/>
              <a:gd name="connsiteY260" fmla="*/ 3800866 h 5743966"/>
              <a:gd name="connsiteX261" fmla="*/ 2364933 w 7444933"/>
              <a:gd name="connsiteY261" fmla="*/ 3762766 h 5743966"/>
              <a:gd name="connsiteX262" fmla="*/ 2403033 w 7444933"/>
              <a:gd name="connsiteY262" fmla="*/ 3750066 h 5743966"/>
              <a:gd name="connsiteX263" fmla="*/ 2441133 w 7444933"/>
              <a:gd name="connsiteY263" fmla="*/ 3724666 h 5743966"/>
              <a:gd name="connsiteX264" fmla="*/ 2479233 w 7444933"/>
              <a:gd name="connsiteY264" fmla="*/ 3711966 h 5743966"/>
              <a:gd name="connsiteX265" fmla="*/ 2517333 w 7444933"/>
              <a:gd name="connsiteY265" fmla="*/ 3686566 h 5743966"/>
              <a:gd name="connsiteX266" fmla="*/ 2593533 w 7444933"/>
              <a:gd name="connsiteY266" fmla="*/ 3661166 h 5743966"/>
              <a:gd name="connsiteX267" fmla="*/ 2631633 w 7444933"/>
              <a:gd name="connsiteY267" fmla="*/ 3648466 h 5743966"/>
              <a:gd name="connsiteX268" fmla="*/ 2923733 w 7444933"/>
              <a:gd name="connsiteY268" fmla="*/ 3661166 h 5743966"/>
              <a:gd name="connsiteX269" fmla="*/ 2974533 w 7444933"/>
              <a:gd name="connsiteY269" fmla="*/ 3699266 h 5743966"/>
              <a:gd name="connsiteX270" fmla="*/ 3050733 w 7444933"/>
              <a:gd name="connsiteY270" fmla="*/ 3750066 h 5743966"/>
              <a:gd name="connsiteX271" fmla="*/ 3088833 w 7444933"/>
              <a:gd name="connsiteY271" fmla="*/ 3788166 h 5743966"/>
              <a:gd name="connsiteX272" fmla="*/ 3139633 w 7444933"/>
              <a:gd name="connsiteY272" fmla="*/ 3800866 h 5743966"/>
              <a:gd name="connsiteX273" fmla="*/ 3190433 w 7444933"/>
              <a:gd name="connsiteY273" fmla="*/ 3838966 h 5743966"/>
              <a:gd name="connsiteX274" fmla="*/ 3228533 w 7444933"/>
              <a:gd name="connsiteY274" fmla="*/ 3851666 h 5743966"/>
              <a:gd name="connsiteX275" fmla="*/ 3266633 w 7444933"/>
              <a:gd name="connsiteY275" fmla="*/ 3877066 h 5743966"/>
              <a:gd name="connsiteX276" fmla="*/ 3292033 w 7444933"/>
              <a:gd name="connsiteY276" fmla="*/ 3915166 h 5743966"/>
              <a:gd name="connsiteX277" fmla="*/ 3330133 w 7444933"/>
              <a:gd name="connsiteY277" fmla="*/ 3965966 h 5743966"/>
              <a:gd name="connsiteX278" fmla="*/ 3342833 w 7444933"/>
              <a:gd name="connsiteY278" fmla="*/ 4016766 h 5743966"/>
              <a:gd name="connsiteX279" fmla="*/ 3355533 w 7444933"/>
              <a:gd name="connsiteY279" fmla="*/ 4054866 h 5743966"/>
              <a:gd name="connsiteX280" fmla="*/ 3380933 w 7444933"/>
              <a:gd name="connsiteY280" fmla="*/ 4105666 h 5743966"/>
              <a:gd name="connsiteX281" fmla="*/ 3406333 w 7444933"/>
              <a:gd name="connsiteY281" fmla="*/ 4143766 h 5743966"/>
              <a:gd name="connsiteX282" fmla="*/ 3431733 w 7444933"/>
              <a:gd name="connsiteY282" fmla="*/ 4219966 h 5743966"/>
              <a:gd name="connsiteX283" fmla="*/ 3457133 w 7444933"/>
              <a:gd name="connsiteY283" fmla="*/ 4296166 h 5743966"/>
              <a:gd name="connsiteX284" fmla="*/ 3469833 w 7444933"/>
              <a:gd name="connsiteY284" fmla="*/ 4334266 h 5743966"/>
              <a:gd name="connsiteX285" fmla="*/ 3482533 w 7444933"/>
              <a:gd name="connsiteY285" fmla="*/ 4410466 h 5743966"/>
              <a:gd name="connsiteX286" fmla="*/ 3571433 w 7444933"/>
              <a:gd name="connsiteY286" fmla="*/ 4524766 h 5743966"/>
              <a:gd name="connsiteX287" fmla="*/ 3685733 w 7444933"/>
              <a:gd name="connsiteY287" fmla="*/ 4550166 h 5743966"/>
              <a:gd name="connsiteX288" fmla="*/ 3698433 w 7444933"/>
              <a:gd name="connsiteY288" fmla="*/ 4588266 h 5743966"/>
              <a:gd name="connsiteX289" fmla="*/ 3685733 w 7444933"/>
              <a:gd name="connsiteY289" fmla="*/ 4677166 h 5743966"/>
              <a:gd name="connsiteX290" fmla="*/ 3622233 w 7444933"/>
              <a:gd name="connsiteY290" fmla="*/ 4791466 h 5743966"/>
              <a:gd name="connsiteX291" fmla="*/ 3584133 w 7444933"/>
              <a:gd name="connsiteY291" fmla="*/ 4829566 h 5743966"/>
              <a:gd name="connsiteX292" fmla="*/ 3546033 w 7444933"/>
              <a:gd name="connsiteY292" fmla="*/ 4842266 h 5743966"/>
              <a:gd name="connsiteX293" fmla="*/ 3469833 w 7444933"/>
              <a:gd name="connsiteY293" fmla="*/ 4893066 h 5743966"/>
              <a:gd name="connsiteX294" fmla="*/ 3368233 w 7444933"/>
              <a:gd name="connsiteY294" fmla="*/ 4918466 h 5743966"/>
              <a:gd name="connsiteX295" fmla="*/ 3253933 w 7444933"/>
              <a:gd name="connsiteY295" fmla="*/ 4969266 h 5743966"/>
              <a:gd name="connsiteX296" fmla="*/ 3335905 w 7444933"/>
              <a:gd name="connsiteY296" fmla="*/ 5009675 h 5743966"/>
              <a:gd name="connsiteX297" fmla="*/ 3312815 w 7444933"/>
              <a:gd name="connsiteY297" fmla="*/ 5039693 h 5743966"/>
              <a:gd name="connsiteX298" fmla="*/ 3307331 w 7444933"/>
              <a:gd name="connsiteY298" fmla="*/ 5101028 h 5743966"/>
              <a:gd name="connsiteX299" fmla="*/ 3285683 w 7444933"/>
              <a:gd name="connsiteY299" fmla="*/ 5176940 h 5743966"/>
              <a:gd name="connsiteX300" fmla="*/ 3227522 w 7444933"/>
              <a:gd name="connsiteY300" fmla="*/ 5242316 h 5743966"/>
              <a:gd name="connsiteX301" fmla="*/ 3192020 w 7444933"/>
              <a:gd name="connsiteY301" fmla="*/ 5364553 h 5743966"/>
              <a:gd name="connsiteX302" fmla="*/ 3195196 w 7444933"/>
              <a:gd name="connsiteY302" fmla="*/ 5407416 h 5743966"/>
              <a:gd name="connsiteX303" fmla="*/ 3177733 w 7444933"/>
              <a:gd name="connsiteY303" fmla="*/ 5464566 h 5743966"/>
              <a:gd name="connsiteX304" fmla="*/ 3177733 w 7444933"/>
              <a:gd name="connsiteY304" fmla="*/ 5591566 h 5743966"/>
              <a:gd name="connsiteX305" fmla="*/ 3190433 w 7444933"/>
              <a:gd name="connsiteY305" fmla="*/ 5528066 h 5743966"/>
              <a:gd name="connsiteX306" fmla="*/ 3215833 w 7444933"/>
              <a:gd name="connsiteY306" fmla="*/ 5451866 h 5743966"/>
              <a:gd name="connsiteX307" fmla="*/ 3241233 w 7444933"/>
              <a:gd name="connsiteY307" fmla="*/ 5362966 h 5743966"/>
              <a:gd name="connsiteX308" fmla="*/ 3304733 w 7444933"/>
              <a:gd name="connsiteY308" fmla="*/ 5286766 h 5743966"/>
              <a:gd name="connsiteX309" fmla="*/ 3342833 w 7444933"/>
              <a:gd name="connsiteY309" fmla="*/ 5235966 h 5743966"/>
              <a:gd name="connsiteX310" fmla="*/ 3368233 w 7444933"/>
              <a:gd name="connsiteY310" fmla="*/ 5185166 h 5743966"/>
              <a:gd name="connsiteX311" fmla="*/ 3444433 w 7444933"/>
              <a:gd name="connsiteY311" fmla="*/ 5134366 h 5743966"/>
              <a:gd name="connsiteX312" fmla="*/ 3482533 w 7444933"/>
              <a:gd name="connsiteY312" fmla="*/ 5096266 h 5743966"/>
              <a:gd name="connsiteX313" fmla="*/ 3507933 w 7444933"/>
              <a:gd name="connsiteY313" fmla="*/ 5058166 h 5743966"/>
              <a:gd name="connsiteX314" fmla="*/ 3546033 w 7444933"/>
              <a:gd name="connsiteY314" fmla="*/ 5045466 h 5743966"/>
              <a:gd name="connsiteX315" fmla="*/ 3584133 w 7444933"/>
              <a:gd name="connsiteY315" fmla="*/ 5020066 h 5743966"/>
              <a:gd name="connsiteX316" fmla="*/ 3647633 w 7444933"/>
              <a:gd name="connsiteY316" fmla="*/ 4969266 h 5743966"/>
              <a:gd name="connsiteX317" fmla="*/ 3723833 w 7444933"/>
              <a:gd name="connsiteY317" fmla="*/ 4893066 h 5743966"/>
              <a:gd name="connsiteX318" fmla="*/ 3736533 w 7444933"/>
              <a:gd name="connsiteY318" fmla="*/ 4854966 h 5743966"/>
              <a:gd name="connsiteX319" fmla="*/ 3800033 w 7444933"/>
              <a:gd name="connsiteY319" fmla="*/ 4766066 h 5743966"/>
              <a:gd name="connsiteX320" fmla="*/ 3838133 w 7444933"/>
              <a:gd name="connsiteY320" fmla="*/ 4689866 h 5743966"/>
              <a:gd name="connsiteX321" fmla="*/ 3863533 w 7444933"/>
              <a:gd name="connsiteY321" fmla="*/ 4600966 h 5743966"/>
              <a:gd name="connsiteX322" fmla="*/ 3876233 w 7444933"/>
              <a:gd name="connsiteY322" fmla="*/ 4562866 h 5743966"/>
              <a:gd name="connsiteX323" fmla="*/ 3850833 w 7444933"/>
              <a:gd name="connsiteY323" fmla="*/ 4359666 h 5743966"/>
              <a:gd name="connsiteX324" fmla="*/ 3825433 w 7444933"/>
              <a:gd name="connsiteY324" fmla="*/ 4308866 h 5743966"/>
              <a:gd name="connsiteX325" fmla="*/ 3800033 w 7444933"/>
              <a:gd name="connsiteY325" fmla="*/ 4270766 h 5743966"/>
              <a:gd name="connsiteX326" fmla="*/ 3749233 w 7444933"/>
              <a:gd name="connsiteY326" fmla="*/ 4232666 h 5743966"/>
              <a:gd name="connsiteX327" fmla="*/ 3673033 w 7444933"/>
              <a:gd name="connsiteY327" fmla="*/ 4181866 h 5743966"/>
              <a:gd name="connsiteX328" fmla="*/ 3647633 w 7444933"/>
              <a:gd name="connsiteY328" fmla="*/ 4143766 h 5743966"/>
              <a:gd name="connsiteX329" fmla="*/ 3622233 w 7444933"/>
              <a:gd name="connsiteY329" fmla="*/ 4042166 h 5743966"/>
              <a:gd name="connsiteX330" fmla="*/ 3647633 w 7444933"/>
              <a:gd name="connsiteY330" fmla="*/ 3851666 h 5743966"/>
              <a:gd name="connsiteX331" fmla="*/ 3673033 w 7444933"/>
              <a:gd name="connsiteY331" fmla="*/ 3750066 h 5743966"/>
              <a:gd name="connsiteX332" fmla="*/ 3698433 w 7444933"/>
              <a:gd name="connsiteY332" fmla="*/ 3711966 h 5743966"/>
              <a:gd name="connsiteX333" fmla="*/ 3711133 w 7444933"/>
              <a:gd name="connsiteY333" fmla="*/ 3673866 h 5743966"/>
              <a:gd name="connsiteX334" fmla="*/ 3749233 w 7444933"/>
              <a:gd name="connsiteY334" fmla="*/ 3635766 h 5743966"/>
              <a:gd name="connsiteX335" fmla="*/ 3774633 w 7444933"/>
              <a:gd name="connsiteY335" fmla="*/ 3597666 h 5743966"/>
              <a:gd name="connsiteX336" fmla="*/ 3812733 w 7444933"/>
              <a:gd name="connsiteY336" fmla="*/ 3584966 h 5743966"/>
              <a:gd name="connsiteX337" fmla="*/ 3850833 w 7444933"/>
              <a:gd name="connsiteY337" fmla="*/ 3559566 h 5743966"/>
              <a:gd name="connsiteX338" fmla="*/ 3888933 w 7444933"/>
              <a:gd name="connsiteY338" fmla="*/ 3546866 h 5743966"/>
              <a:gd name="connsiteX339" fmla="*/ 4041333 w 7444933"/>
              <a:gd name="connsiteY339" fmla="*/ 3521466 h 5743966"/>
              <a:gd name="connsiteX340" fmla="*/ 4168333 w 7444933"/>
              <a:gd name="connsiteY340" fmla="*/ 3496066 h 5743966"/>
              <a:gd name="connsiteX341" fmla="*/ 4371533 w 7444933"/>
              <a:gd name="connsiteY341" fmla="*/ 3483366 h 5743966"/>
              <a:gd name="connsiteX342" fmla="*/ 4892233 w 7444933"/>
              <a:gd name="connsiteY342" fmla="*/ 3496066 h 5743966"/>
              <a:gd name="connsiteX343" fmla="*/ 4943033 w 7444933"/>
              <a:gd name="connsiteY343" fmla="*/ 3508766 h 5743966"/>
              <a:gd name="connsiteX344" fmla="*/ 4981133 w 7444933"/>
              <a:gd name="connsiteY344" fmla="*/ 3534166 h 5743966"/>
              <a:gd name="connsiteX345" fmla="*/ 5070033 w 7444933"/>
              <a:gd name="connsiteY345" fmla="*/ 3559566 h 5743966"/>
              <a:gd name="connsiteX346" fmla="*/ 5146233 w 7444933"/>
              <a:gd name="connsiteY346" fmla="*/ 3610366 h 5743966"/>
              <a:gd name="connsiteX347" fmla="*/ 5222433 w 7444933"/>
              <a:gd name="connsiteY347" fmla="*/ 3661166 h 5743966"/>
              <a:gd name="connsiteX348" fmla="*/ 5260533 w 7444933"/>
              <a:gd name="connsiteY348" fmla="*/ 3686566 h 5743966"/>
              <a:gd name="connsiteX349" fmla="*/ 5324033 w 7444933"/>
              <a:gd name="connsiteY349" fmla="*/ 3750066 h 5743966"/>
              <a:gd name="connsiteX350" fmla="*/ 5387533 w 7444933"/>
              <a:gd name="connsiteY350" fmla="*/ 3838966 h 5743966"/>
              <a:gd name="connsiteX351" fmla="*/ 5412933 w 7444933"/>
              <a:gd name="connsiteY351" fmla="*/ 3927866 h 5743966"/>
              <a:gd name="connsiteX352" fmla="*/ 5463733 w 7444933"/>
              <a:gd name="connsiteY352" fmla="*/ 4042166 h 5743966"/>
              <a:gd name="connsiteX353" fmla="*/ 5476433 w 7444933"/>
              <a:gd name="connsiteY353" fmla="*/ 4131066 h 5743966"/>
              <a:gd name="connsiteX354" fmla="*/ 5489133 w 7444933"/>
              <a:gd name="connsiteY354" fmla="*/ 4181866 h 5743966"/>
              <a:gd name="connsiteX355" fmla="*/ 5501833 w 7444933"/>
              <a:gd name="connsiteY355" fmla="*/ 4258066 h 5743966"/>
              <a:gd name="connsiteX356" fmla="*/ 5489133 w 7444933"/>
              <a:gd name="connsiteY356" fmla="*/ 4651766 h 5743966"/>
              <a:gd name="connsiteX357" fmla="*/ 5476433 w 7444933"/>
              <a:gd name="connsiteY357" fmla="*/ 4715266 h 5743966"/>
              <a:gd name="connsiteX358" fmla="*/ 5451033 w 7444933"/>
              <a:gd name="connsiteY358" fmla="*/ 4969266 h 5743966"/>
              <a:gd name="connsiteX359" fmla="*/ 5425633 w 7444933"/>
              <a:gd name="connsiteY359" fmla="*/ 5007366 h 5743966"/>
              <a:gd name="connsiteX360" fmla="*/ 5412933 w 7444933"/>
              <a:gd name="connsiteY360" fmla="*/ 5058166 h 5743966"/>
              <a:gd name="connsiteX361" fmla="*/ 5336733 w 7444933"/>
              <a:gd name="connsiteY361" fmla="*/ 5108966 h 5743966"/>
              <a:gd name="connsiteX362" fmla="*/ 5247833 w 7444933"/>
              <a:gd name="connsiteY362" fmla="*/ 5147066 h 5743966"/>
              <a:gd name="connsiteX363" fmla="*/ 5222433 w 7444933"/>
              <a:gd name="connsiteY363" fmla="*/ 5185166 h 5743966"/>
              <a:gd name="connsiteX364" fmla="*/ 5158933 w 7444933"/>
              <a:gd name="connsiteY364" fmla="*/ 5261366 h 5743966"/>
              <a:gd name="connsiteX365" fmla="*/ 5146233 w 7444933"/>
              <a:gd name="connsiteY365" fmla="*/ 5299466 h 5743966"/>
              <a:gd name="connsiteX366" fmla="*/ 5120833 w 7444933"/>
              <a:gd name="connsiteY366" fmla="*/ 5426466 h 5743966"/>
              <a:gd name="connsiteX367" fmla="*/ 5108133 w 7444933"/>
              <a:gd name="connsiteY367" fmla="*/ 5502666 h 5743966"/>
              <a:gd name="connsiteX368" fmla="*/ 5082733 w 7444933"/>
              <a:gd name="connsiteY368" fmla="*/ 5540766 h 5743966"/>
              <a:gd name="connsiteX369" fmla="*/ 5006533 w 7444933"/>
              <a:gd name="connsiteY369" fmla="*/ 5566166 h 5743966"/>
              <a:gd name="connsiteX370" fmla="*/ 4993833 w 7444933"/>
              <a:gd name="connsiteY370" fmla="*/ 5743966 h 5743966"/>
              <a:gd name="connsiteX371" fmla="*/ 5031933 w 7444933"/>
              <a:gd name="connsiteY371" fmla="*/ 5655066 h 5743966"/>
              <a:gd name="connsiteX372" fmla="*/ 5057333 w 7444933"/>
              <a:gd name="connsiteY372" fmla="*/ 5604266 h 5743966"/>
              <a:gd name="connsiteX373" fmla="*/ 5095433 w 7444933"/>
              <a:gd name="connsiteY373" fmla="*/ 5566166 h 5743966"/>
              <a:gd name="connsiteX374" fmla="*/ 5184333 w 7444933"/>
              <a:gd name="connsiteY374" fmla="*/ 5439166 h 5743966"/>
              <a:gd name="connsiteX375" fmla="*/ 5298633 w 7444933"/>
              <a:gd name="connsiteY375" fmla="*/ 5324866 h 5743966"/>
              <a:gd name="connsiteX376" fmla="*/ 5336733 w 7444933"/>
              <a:gd name="connsiteY376" fmla="*/ 5286766 h 5743966"/>
              <a:gd name="connsiteX377" fmla="*/ 5362133 w 7444933"/>
              <a:gd name="connsiteY377" fmla="*/ 5248666 h 5743966"/>
              <a:gd name="connsiteX378" fmla="*/ 5438333 w 7444933"/>
              <a:gd name="connsiteY378" fmla="*/ 5197866 h 5743966"/>
              <a:gd name="connsiteX379" fmla="*/ 5476433 w 7444933"/>
              <a:gd name="connsiteY379" fmla="*/ 5159766 h 5743966"/>
              <a:gd name="connsiteX380" fmla="*/ 5527233 w 7444933"/>
              <a:gd name="connsiteY380" fmla="*/ 5083566 h 5743966"/>
              <a:gd name="connsiteX381" fmla="*/ 5603433 w 7444933"/>
              <a:gd name="connsiteY381" fmla="*/ 5007366 h 5743966"/>
              <a:gd name="connsiteX382" fmla="*/ 5616133 w 7444933"/>
              <a:gd name="connsiteY382" fmla="*/ 4969266 h 5743966"/>
              <a:gd name="connsiteX383" fmla="*/ 5624071 w 7444933"/>
              <a:gd name="connsiteY383" fmla="*/ 4888304 h 5743966"/>
              <a:gd name="connsiteX384" fmla="*/ 5638358 w 7444933"/>
              <a:gd name="connsiteY384" fmla="*/ 4786703 h 5743966"/>
              <a:gd name="connsiteX385" fmla="*/ 5658995 w 7444933"/>
              <a:gd name="connsiteY385" fmla="*/ 4700978 h 5743966"/>
              <a:gd name="connsiteX386" fmla="*/ 5676458 w 7444933"/>
              <a:gd name="connsiteY386" fmla="*/ 4567629 h 5743966"/>
              <a:gd name="connsiteX387" fmla="*/ 5687570 w 7444933"/>
              <a:gd name="connsiteY387" fmla="*/ 4253303 h 5743966"/>
              <a:gd name="connsiteX388" fmla="*/ 5646296 w 7444933"/>
              <a:gd name="connsiteY388" fmla="*/ 4153291 h 5743966"/>
              <a:gd name="connsiteX389" fmla="*/ 5628833 w 7444933"/>
              <a:gd name="connsiteY389" fmla="*/ 4067566 h 5743966"/>
              <a:gd name="connsiteX390" fmla="*/ 5616133 w 7444933"/>
              <a:gd name="connsiteY390" fmla="*/ 3978666 h 5743966"/>
              <a:gd name="connsiteX391" fmla="*/ 5578033 w 7444933"/>
              <a:gd name="connsiteY391" fmla="*/ 3965966 h 5743966"/>
              <a:gd name="connsiteX392" fmla="*/ 5539933 w 7444933"/>
              <a:gd name="connsiteY392" fmla="*/ 3851666 h 5743966"/>
              <a:gd name="connsiteX393" fmla="*/ 5527233 w 7444933"/>
              <a:gd name="connsiteY393" fmla="*/ 3813566 h 5743966"/>
              <a:gd name="connsiteX394" fmla="*/ 5514533 w 7444933"/>
              <a:gd name="connsiteY394" fmla="*/ 3762766 h 5743966"/>
              <a:gd name="connsiteX395" fmla="*/ 5501833 w 7444933"/>
              <a:gd name="connsiteY395" fmla="*/ 3699266 h 5743966"/>
              <a:gd name="connsiteX396" fmla="*/ 5438333 w 7444933"/>
              <a:gd name="connsiteY396" fmla="*/ 3635766 h 5743966"/>
              <a:gd name="connsiteX397" fmla="*/ 5362133 w 7444933"/>
              <a:gd name="connsiteY397" fmla="*/ 3584966 h 5743966"/>
              <a:gd name="connsiteX398" fmla="*/ 5324033 w 7444933"/>
              <a:gd name="connsiteY398" fmla="*/ 3546866 h 5743966"/>
              <a:gd name="connsiteX399" fmla="*/ 5285933 w 7444933"/>
              <a:gd name="connsiteY399" fmla="*/ 3521466 h 5743966"/>
              <a:gd name="connsiteX400" fmla="*/ 5349433 w 7444933"/>
              <a:gd name="connsiteY400" fmla="*/ 3457966 h 5743966"/>
              <a:gd name="connsiteX401" fmla="*/ 5501833 w 7444933"/>
              <a:gd name="connsiteY401" fmla="*/ 3445266 h 5743966"/>
              <a:gd name="connsiteX402" fmla="*/ 5628833 w 7444933"/>
              <a:gd name="connsiteY402" fmla="*/ 3419866 h 5743966"/>
              <a:gd name="connsiteX403" fmla="*/ 5908233 w 7444933"/>
              <a:gd name="connsiteY403" fmla="*/ 3394466 h 5743966"/>
              <a:gd name="connsiteX404" fmla="*/ 6086033 w 7444933"/>
              <a:gd name="connsiteY404" fmla="*/ 3407166 h 5743966"/>
              <a:gd name="connsiteX405" fmla="*/ 6200333 w 7444933"/>
              <a:gd name="connsiteY405" fmla="*/ 3457966 h 5743966"/>
              <a:gd name="connsiteX406" fmla="*/ 6251133 w 7444933"/>
              <a:gd name="connsiteY406" fmla="*/ 3483366 h 5743966"/>
              <a:gd name="connsiteX407" fmla="*/ 6276533 w 7444933"/>
              <a:gd name="connsiteY407" fmla="*/ 3521466 h 5743966"/>
              <a:gd name="connsiteX408" fmla="*/ 6314633 w 7444933"/>
              <a:gd name="connsiteY408" fmla="*/ 3534166 h 5743966"/>
              <a:gd name="connsiteX409" fmla="*/ 6340033 w 7444933"/>
              <a:gd name="connsiteY409" fmla="*/ 4232666 h 5743966"/>
              <a:gd name="connsiteX410" fmla="*/ 6340033 w 7444933"/>
              <a:gd name="connsiteY410" fmla="*/ 4232666 h 5743966"/>
              <a:gd name="connsiteX411" fmla="*/ 6365433 w 7444933"/>
              <a:gd name="connsiteY411" fmla="*/ 4385066 h 5743966"/>
              <a:gd name="connsiteX412" fmla="*/ 6378133 w 7444933"/>
              <a:gd name="connsiteY412" fmla="*/ 4435866 h 5743966"/>
              <a:gd name="connsiteX413" fmla="*/ 6403533 w 7444933"/>
              <a:gd name="connsiteY413" fmla="*/ 4575566 h 5743966"/>
              <a:gd name="connsiteX414" fmla="*/ 6428933 w 7444933"/>
              <a:gd name="connsiteY414" fmla="*/ 4664466 h 5743966"/>
              <a:gd name="connsiteX415" fmla="*/ 6454333 w 7444933"/>
              <a:gd name="connsiteY415" fmla="*/ 4702566 h 5743966"/>
              <a:gd name="connsiteX416" fmla="*/ 6467033 w 7444933"/>
              <a:gd name="connsiteY416" fmla="*/ 4740666 h 5743966"/>
              <a:gd name="connsiteX417" fmla="*/ 6441633 w 7444933"/>
              <a:gd name="connsiteY417" fmla="*/ 4626366 h 5743966"/>
              <a:gd name="connsiteX418" fmla="*/ 6428933 w 7444933"/>
              <a:gd name="connsiteY418" fmla="*/ 4448566 h 5743966"/>
              <a:gd name="connsiteX419" fmla="*/ 6403533 w 7444933"/>
              <a:gd name="connsiteY419" fmla="*/ 4334266 h 5743966"/>
              <a:gd name="connsiteX420" fmla="*/ 6378133 w 7444933"/>
              <a:gd name="connsiteY420" fmla="*/ 4194566 h 5743966"/>
              <a:gd name="connsiteX421" fmla="*/ 6390833 w 7444933"/>
              <a:gd name="connsiteY421" fmla="*/ 3750066 h 5743966"/>
              <a:gd name="connsiteX422" fmla="*/ 6416233 w 7444933"/>
              <a:gd name="connsiteY422" fmla="*/ 3711966 h 5743966"/>
              <a:gd name="connsiteX423" fmla="*/ 6492433 w 7444933"/>
              <a:gd name="connsiteY423" fmla="*/ 3635766 h 5743966"/>
              <a:gd name="connsiteX424" fmla="*/ 6581333 w 7444933"/>
              <a:gd name="connsiteY424" fmla="*/ 3546866 h 5743966"/>
              <a:gd name="connsiteX425" fmla="*/ 6619433 w 7444933"/>
              <a:gd name="connsiteY425" fmla="*/ 3521466 h 5743966"/>
              <a:gd name="connsiteX426" fmla="*/ 7241733 w 7444933"/>
              <a:gd name="connsiteY426" fmla="*/ 3508766 h 5743966"/>
              <a:gd name="connsiteX427" fmla="*/ 7381433 w 7444933"/>
              <a:gd name="connsiteY427" fmla="*/ 3496066 h 5743966"/>
              <a:gd name="connsiteX428" fmla="*/ 7419533 w 7444933"/>
              <a:gd name="connsiteY428" fmla="*/ 3483366 h 5743966"/>
              <a:gd name="connsiteX429" fmla="*/ 7444933 w 7444933"/>
              <a:gd name="connsiteY429" fmla="*/ 3445266 h 5743966"/>
              <a:gd name="connsiteX430" fmla="*/ 7152833 w 7444933"/>
              <a:gd name="connsiteY430" fmla="*/ 3419866 h 5743966"/>
              <a:gd name="connsiteX431" fmla="*/ 7114733 w 7444933"/>
              <a:gd name="connsiteY431" fmla="*/ 3407166 h 5743966"/>
              <a:gd name="connsiteX432" fmla="*/ 7013133 w 7444933"/>
              <a:gd name="connsiteY432" fmla="*/ 3381766 h 5743966"/>
              <a:gd name="connsiteX433" fmla="*/ 6873433 w 7444933"/>
              <a:gd name="connsiteY433" fmla="*/ 3343666 h 5743966"/>
              <a:gd name="connsiteX434" fmla="*/ 6779771 w 7444933"/>
              <a:gd name="connsiteY434" fmla="*/ 3351603 h 5743966"/>
              <a:gd name="connsiteX435" fmla="*/ 6552758 w 7444933"/>
              <a:gd name="connsiteY435" fmla="*/ 3386528 h 5743966"/>
              <a:gd name="connsiteX436" fmla="*/ 6384483 w 7444933"/>
              <a:gd name="connsiteY436" fmla="*/ 3402404 h 5743966"/>
              <a:gd name="connsiteX437" fmla="*/ 6073333 w 7444933"/>
              <a:gd name="connsiteY437" fmla="*/ 3292866 h 5743966"/>
              <a:gd name="connsiteX438" fmla="*/ 5933633 w 7444933"/>
              <a:gd name="connsiteY438" fmla="*/ 3254766 h 5743966"/>
              <a:gd name="connsiteX439" fmla="*/ 5882833 w 7444933"/>
              <a:gd name="connsiteY439" fmla="*/ 3242066 h 5743966"/>
              <a:gd name="connsiteX440" fmla="*/ 5844733 w 7444933"/>
              <a:gd name="connsiteY440" fmla="*/ 3229366 h 5743966"/>
              <a:gd name="connsiteX441" fmla="*/ 5412933 w 7444933"/>
              <a:gd name="connsiteY441" fmla="*/ 3216666 h 5743966"/>
              <a:gd name="connsiteX442" fmla="*/ 5298633 w 7444933"/>
              <a:gd name="connsiteY442" fmla="*/ 3191266 h 5743966"/>
              <a:gd name="connsiteX443" fmla="*/ 5222433 w 7444933"/>
              <a:gd name="connsiteY443" fmla="*/ 3165866 h 5743966"/>
              <a:gd name="connsiteX444" fmla="*/ 5184333 w 7444933"/>
              <a:gd name="connsiteY444" fmla="*/ 3153166 h 5743966"/>
              <a:gd name="connsiteX445" fmla="*/ 5146233 w 7444933"/>
              <a:gd name="connsiteY445" fmla="*/ 3140466 h 5743966"/>
              <a:gd name="connsiteX446" fmla="*/ 5108133 w 7444933"/>
              <a:gd name="connsiteY446" fmla="*/ 3115066 h 5743966"/>
              <a:gd name="connsiteX447" fmla="*/ 5070033 w 7444933"/>
              <a:gd name="connsiteY447" fmla="*/ 3102366 h 5743966"/>
              <a:gd name="connsiteX448" fmla="*/ 5019233 w 7444933"/>
              <a:gd name="connsiteY448" fmla="*/ 3076966 h 5743966"/>
              <a:gd name="connsiteX449" fmla="*/ 4981133 w 7444933"/>
              <a:gd name="connsiteY449" fmla="*/ 3051566 h 5743966"/>
              <a:gd name="connsiteX450" fmla="*/ 4943033 w 7444933"/>
              <a:gd name="connsiteY450" fmla="*/ 3038866 h 5743966"/>
              <a:gd name="connsiteX451" fmla="*/ 4866833 w 7444933"/>
              <a:gd name="connsiteY451" fmla="*/ 2988066 h 5743966"/>
              <a:gd name="connsiteX452" fmla="*/ 4828733 w 7444933"/>
              <a:gd name="connsiteY452" fmla="*/ 2962666 h 5743966"/>
              <a:gd name="connsiteX453" fmla="*/ 4701733 w 7444933"/>
              <a:gd name="connsiteY453" fmla="*/ 2924566 h 5743966"/>
              <a:gd name="connsiteX454" fmla="*/ 4663633 w 7444933"/>
              <a:gd name="connsiteY454" fmla="*/ 2911866 h 5743966"/>
              <a:gd name="connsiteX455" fmla="*/ 4574733 w 7444933"/>
              <a:gd name="connsiteY455" fmla="*/ 2899166 h 5743966"/>
              <a:gd name="connsiteX456" fmla="*/ 4549333 w 7444933"/>
              <a:gd name="connsiteY456" fmla="*/ 2797566 h 5743966"/>
              <a:gd name="connsiteX457" fmla="*/ 4468370 w 7444933"/>
              <a:gd name="connsiteY457" fmla="*/ 2676916 h 5743966"/>
              <a:gd name="connsiteX458" fmla="*/ 4485833 w 7444933"/>
              <a:gd name="connsiteY458" fmla="*/ 2549916 h 5743966"/>
              <a:gd name="connsiteX459" fmla="*/ 4412808 w 7444933"/>
              <a:gd name="connsiteY459" fmla="*/ 2461016 h 5743966"/>
              <a:gd name="connsiteX460" fmla="*/ 4346133 w 7444933"/>
              <a:gd name="connsiteY460" fmla="*/ 2365766 h 5743966"/>
              <a:gd name="connsiteX461" fmla="*/ 4290571 w 7444933"/>
              <a:gd name="connsiteY461" fmla="*/ 2222891 h 5743966"/>
              <a:gd name="connsiteX462" fmla="*/ 4319145 w 7444933"/>
              <a:gd name="connsiteY462" fmla="*/ 2100654 h 5743966"/>
              <a:gd name="connsiteX463" fmla="*/ 4382646 w 7444933"/>
              <a:gd name="connsiteY463" fmla="*/ 2019691 h 5743966"/>
              <a:gd name="connsiteX464" fmla="*/ 4481071 w 7444933"/>
              <a:gd name="connsiteY464" fmla="*/ 1924441 h 5743966"/>
              <a:gd name="connsiteX465" fmla="*/ 4530283 w 7444933"/>
              <a:gd name="connsiteY465" fmla="*/ 1864116 h 5743966"/>
              <a:gd name="connsiteX466" fmla="*/ 4573145 w 7444933"/>
              <a:gd name="connsiteY466" fmla="*/ 1835541 h 5743966"/>
              <a:gd name="connsiteX467" fmla="*/ 4616008 w 7444933"/>
              <a:gd name="connsiteY467" fmla="*/ 1803791 h 5743966"/>
              <a:gd name="connsiteX468" fmla="*/ 4681095 w 7444933"/>
              <a:gd name="connsiteY468" fmla="*/ 1759341 h 5743966"/>
              <a:gd name="connsiteX469" fmla="*/ 4784283 w 7444933"/>
              <a:gd name="connsiteY469" fmla="*/ 1703778 h 5743966"/>
              <a:gd name="connsiteX470" fmla="*/ 4873183 w 7444933"/>
              <a:gd name="connsiteY470" fmla="*/ 1694253 h 5743966"/>
              <a:gd name="connsiteX471" fmla="*/ 4979545 w 7444933"/>
              <a:gd name="connsiteY471" fmla="*/ 1692666 h 5743966"/>
              <a:gd name="connsiteX472" fmla="*/ 5043046 w 7444933"/>
              <a:gd name="connsiteY472" fmla="*/ 1689491 h 5743966"/>
              <a:gd name="connsiteX473" fmla="*/ 5098608 w 7444933"/>
              <a:gd name="connsiteY473" fmla="*/ 1700603 h 5743966"/>
              <a:gd name="connsiteX474" fmla="*/ 5146233 w 7444933"/>
              <a:gd name="connsiteY474" fmla="*/ 1708541 h 5743966"/>
              <a:gd name="connsiteX475" fmla="*/ 5211320 w 7444933"/>
              <a:gd name="connsiteY475" fmla="*/ 1754579 h 5743966"/>
              <a:gd name="connsiteX476" fmla="*/ 5295458 w 7444933"/>
              <a:gd name="connsiteY476" fmla="*/ 1787916 h 5743966"/>
              <a:gd name="connsiteX477" fmla="*/ 5338320 w 7444933"/>
              <a:gd name="connsiteY477" fmla="*/ 1838716 h 5743966"/>
              <a:gd name="connsiteX478" fmla="*/ 5371658 w 7444933"/>
              <a:gd name="connsiteY478" fmla="*/ 1902216 h 5743966"/>
              <a:gd name="connsiteX479" fmla="*/ 5424046 w 7444933"/>
              <a:gd name="connsiteY479" fmla="*/ 1968891 h 5743966"/>
              <a:gd name="connsiteX480" fmla="*/ 5463733 w 7444933"/>
              <a:gd name="connsiteY480" fmla="*/ 2032391 h 5743966"/>
              <a:gd name="connsiteX481" fmla="*/ 5489133 w 7444933"/>
              <a:gd name="connsiteY481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6124133 w 7444933"/>
              <a:gd name="connsiteY27" fmla="*/ 1489466 h 5743966"/>
              <a:gd name="connsiteX28" fmla="*/ 6073333 w 7444933"/>
              <a:gd name="connsiteY28" fmla="*/ 1476766 h 5743966"/>
              <a:gd name="connsiteX29" fmla="*/ 5933633 w 7444933"/>
              <a:gd name="connsiteY29" fmla="*/ 1451366 h 5743966"/>
              <a:gd name="connsiteX30" fmla="*/ 5832033 w 7444933"/>
              <a:gd name="connsiteY30" fmla="*/ 1425966 h 5743966"/>
              <a:gd name="connsiteX31" fmla="*/ 5603433 w 7444933"/>
              <a:gd name="connsiteY31" fmla="*/ 1387866 h 5743966"/>
              <a:gd name="connsiteX32" fmla="*/ 5184333 w 7444933"/>
              <a:gd name="connsiteY32" fmla="*/ 1375166 h 5743966"/>
              <a:gd name="connsiteX33" fmla="*/ 4993833 w 7444933"/>
              <a:gd name="connsiteY33" fmla="*/ 1387866 h 5743966"/>
              <a:gd name="connsiteX34" fmla="*/ 4955733 w 7444933"/>
              <a:gd name="connsiteY34" fmla="*/ 1400566 h 5743966"/>
              <a:gd name="connsiteX35" fmla="*/ 4866833 w 7444933"/>
              <a:gd name="connsiteY35" fmla="*/ 1413266 h 5743966"/>
              <a:gd name="connsiteX36" fmla="*/ 4828733 w 7444933"/>
              <a:gd name="connsiteY36" fmla="*/ 1438666 h 5743966"/>
              <a:gd name="connsiteX37" fmla="*/ 4752533 w 7444933"/>
              <a:gd name="connsiteY37" fmla="*/ 1451366 h 5743966"/>
              <a:gd name="connsiteX38" fmla="*/ 4600133 w 7444933"/>
              <a:gd name="connsiteY38" fmla="*/ 1489466 h 5743966"/>
              <a:gd name="connsiteX39" fmla="*/ 4562033 w 7444933"/>
              <a:gd name="connsiteY39" fmla="*/ 1514866 h 5743966"/>
              <a:gd name="connsiteX40" fmla="*/ 4523933 w 7444933"/>
              <a:gd name="connsiteY40" fmla="*/ 1552966 h 5743966"/>
              <a:gd name="connsiteX41" fmla="*/ 4530283 w 7444933"/>
              <a:gd name="connsiteY41" fmla="*/ 1584716 h 5743966"/>
              <a:gd name="connsiteX42" fmla="*/ 4479483 w 7444933"/>
              <a:gd name="connsiteY42" fmla="*/ 1641866 h 5743966"/>
              <a:gd name="connsiteX43" fmla="*/ 4358833 w 7444933"/>
              <a:gd name="connsiteY43" fmla="*/ 1695841 h 5743966"/>
              <a:gd name="connsiteX44" fmla="*/ 4273108 w 7444933"/>
              <a:gd name="connsiteY44" fmla="*/ 1730766 h 5743966"/>
              <a:gd name="connsiteX45" fmla="*/ 4174683 w 7444933"/>
              <a:gd name="connsiteY45" fmla="*/ 1800616 h 5743966"/>
              <a:gd name="connsiteX46" fmla="*/ 4066733 w 7444933"/>
              <a:gd name="connsiteY46" fmla="*/ 1838716 h 5743966"/>
              <a:gd name="connsiteX47" fmla="*/ 3939733 w 7444933"/>
              <a:gd name="connsiteY47" fmla="*/ 1857766 h 5743966"/>
              <a:gd name="connsiteX48" fmla="*/ 3850833 w 7444933"/>
              <a:gd name="connsiteY48" fmla="*/ 1908566 h 5743966"/>
              <a:gd name="connsiteX49" fmla="*/ 3812733 w 7444933"/>
              <a:gd name="connsiteY49" fmla="*/ 1921266 h 5743966"/>
              <a:gd name="connsiteX50" fmla="*/ 3698433 w 7444933"/>
              <a:gd name="connsiteY50" fmla="*/ 1870466 h 5743966"/>
              <a:gd name="connsiteX51" fmla="*/ 3673033 w 7444933"/>
              <a:gd name="connsiteY51" fmla="*/ 1794266 h 5743966"/>
              <a:gd name="connsiteX52" fmla="*/ 3660333 w 7444933"/>
              <a:gd name="connsiteY52" fmla="*/ 1756166 h 5743966"/>
              <a:gd name="connsiteX53" fmla="*/ 3647633 w 7444933"/>
              <a:gd name="connsiteY53" fmla="*/ 1718066 h 5743966"/>
              <a:gd name="connsiteX54" fmla="*/ 3660333 w 7444933"/>
              <a:gd name="connsiteY54" fmla="*/ 1438666 h 5743966"/>
              <a:gd name="connsiteX55" fmla="*/ 3638108 w 7444933"/>
              <a:gd name="connsiteY55" fmla="*/ 1375166 h 5743966"/>
              <a:gd name="connsiteX56" fmla="*/ 3673033 w 7444933"/>
              <a:gd name="connsiteY56" fmla="*/ 1232291 h 5743966"/>
              <a:gd name="connsiteX57" fmla="*/ 3761933 w 7444933"/>
              <a:gd name="connsiteY57" fmla="*/ 1146566 h 5743966"/>
              <a:gd name="connsiteX58" fmla="*/ 3863533 w 7444933"/>
              <a:gd name="connsiteY58" fmla="*/ 1114816 h 5743966"/>
              <a:gd name="connsiteX59" fmla="*/ 3952433 w 7444933"/>
              <a:gd name="connsiteY59" fmla="*/ 1095766 h 5743966"/>
              <a:gd name="connsiteX60" fmla="*/ 4073083 w 7444933"/>
              <a:gd name="connsiteY60" fmla="*/ 1092591 h 5743966"/>
              <a:gd name="connsiteX61" fmla="*/ 4219133 w 7444933"/>
              <a:gd name="connsiteY61" fmla="*/ 1102116 h 5743966"/>
              <a:gd name="connsiteX62" fmla="*/ 4323908 w 7444933"/>
              <a:gd name="connsiteY62" fmla="*/ 1079891 h 5743966"/>
              <a:gd name="connsiteX63" fmla="*/ 4438208 w 7444933"/>
              <a:gd name="connsiteY63" fmla="*/ 1070366 h 5743966"/>
              <a:gd name="connsiteX64" fmla="*/ 4469958 w 7444933"/>
              <a:gd name="connsiteY64" fmla="*/ 1067191 h 5743966"/>
              <a:gd name="connsiteX65" fmla="*/ 4501708 w 7444933"/>
              <a:gd name="connsiteY65" fmla="*/ 1079891 h 5743966"/>
              <a:gd name="connsiteX66" fmla="*/ 4530283 w 7444933"/>
              <a:gd name="connsiteY66" fmla="*/ 1073541 h 5743966"/>
              <a:gd name="connsiteX67" fmla="*/ 4581083 w 7444933"/>
              <a:gd name="connsiteY67" fmla="*/ 1121166 h 5743966"/>
              <a:gd name="connsiteX68" fmla="*/ 4619183 w 7444933"/>
              <a:gd name="connsiteY68" fmla="*/ 1162441 h 5743966"/>
              <a:gd name="connsiteX69" fmla="*/ 4663633 w 7444933"/>
              <a:gd name="connsiteY69" fmla="*/ 1114816 h 5743966"/>
              <a:gd name="connsiteX70" fmla="*/ 4619183 w 7444933"/>
              <a:gd name="connsiteY70" fmla="*/ 1041791 h 5743966"/>
              <a:gd name="connsiteX71" fmla="*/ 4565208 w 7444933"/>
              <a:gd name="connsiteY71" fmla="*/ 962416 h 5743966"/>
              <a:gd name="connsiteX72" fmla="*/ 4517583 w 7444933"/>
              <a:gd name="connsiteY72" fmla="*/ 975116 h 5743966"/>
              <a:gd name="connsiteX73" fmla="*/ 4457258 w 7444933"/>
              <a:gd name="connsiteY73" fmla="*/ 902091 h 5743966"/>
              <a:gd name="connsiteX74" fmla="*/ 4393758 w 7444933"/>
              <a:gd name="connsiteY74" fmla="*/ 898916 h 5743966"/>
              <a:gd name="connsiteX75" fmla="*/ 4352483 w 7444933"/>
              <a:gd name="connsiteY75" fmla="*/ 911616 h 5743966"/>
              <a:gd name="connsiteX76" fmla="*/ 4250883 w 7444933"/>
              <a:gd name="connsiteY76" fmla="*/ 902091 h 5743966"/>
              <a:gd name="connsiteX77" fmla="*/ 4181033 w 7444933"/>
              <a:gd name="connsiteY77" fmla="*/ 917966 h 5743966"/>
              <a:gd name="connsiteX78" fmla="*/ 4108008 w 7444933"/>
              <a:gd name="connsiteY78" fmla="*/ 911616 h 5743966"/>
              <a:gd name="connsiteX79" fmla="*/ 4038158 w 7444933"/>
              <a:gd name="connsiteY79" fmla="*/ 924316 h 5743966"/>
              <a:gd name="connsiteX80" fmla="*/ 3949258 w 7444933"/>
              <a:gd name="connsiteY80" fmla="*/ 940191 h 5743966"/>
              <a:gd name="connsiteX81" fmla="*/ 3841308 w 7444933"/>
              <a:gd name="connsiteY81" fmla="*/ 965591 h 5743966"/>
              <a:gd name="connsiteX82" fmla="*/ 3761933 w 7444933"/>
              <a:gd name="connsiteY82" fmla="*/ 981466 h 5743966"/>
              <a:gd name="connsiteX83" fmla="*/ 3695258 w 7444933"/>
              <a:gd name="connsiteY83" fmla="*/ 1016391 h 5743966"/>
              <a:gd name="connsiteX84" fmla="*/ 3644458 w 7444933"/>
              <a:gd name="connsiteY84" fmla="*/ 1029091 h 5743966"/>
              <a:gd name="connsiteX85" fmla="*/ 3574608 w 7444933"/>
              <a:gd name="connsiteY85" fmla="*/ 1060841 h 5743966"/>
              <a:gd name="connsiteX86" fmla="*/ 3498408 w 7444933"/>
              <a:gd name="connsiteY86" fmla="*/ 1108466 h 5743966"/>
              <a:gd name="connsiteX87" fmla="*/ 3422208 w 7444933"/>
              <a:gd name="connsiteY87" fmla="*/ 1178316 h 5743966"/>
              <a:gd name="connsiteX88" fmla="*/ 3317433 w 7444933"/>
              <a:gd name="connsiteY88" fmla="*/ 1298966 h 5743966"/>
              <a:gd name="connsiteX89" fmla="*/ 3304733 w 7444933"/>
              <a:gd name="connsiteY89" fmla="*/ 1349766 h 5743966"/>
              <a:gd name="connsiteX90" fmla="*/ 3279333 w 7444933"/>
              <a:gd name="connsiteY90" fmla="*/ 1629166 h 5743966"/>
              <a:gd name="connsiteX91" fmla="*/ 3228533 w 7444933"/>
              <a:gd name="connsiteY91" fmla="*/ 1718066 h 5743966"/>
              <a:gd name="connsiteX92" fmla="*/ 3114233 w 7444933"/>
              <a:gd name="connsiteY92" fmla="*/ 1629166 h 5743966"/>
              <a:gd name="connsiteX93" fmla="*/ 3057661 w 7444933"/>
              <a:gd name="connsiteY93" fmla="*/ 1558739 h 5743966"/>
              <a:gd name="connsiteX94" fmla="*/ 3001088 w 7444933"/>
              <a:gd name="connsiteY94" fmla="*/ 1464066 h 5743966"/>
              <a:gd name="connsiteX95" fmla="*/ 2924887 w 7444933"/>
              <a:gd name="connsiteY95" fmla="*/ 1302430 h 5743966"/>
              <a:gd name="connsiteX96" fmla="*/ 2867160 w 7444933"/>
              <a:gd name="connsiteY96" fmla="*/ 1206602 h 5743966"/>
              <a:gd name="connsiteX97" fmla="*/ 2781724 w 7444933"/>
              <a:gd name="connsiteY97" fmla="*/ 1041502 h 5743966"/>
              <a:gd name="connsiteX98" fmla="*/ 2657033 w 7444933"/>
              <a:gd name="connsiteY98" fmla="*/ 846384 h 5743966"/>
              <a:gd name="connsiteX99" fmla="*/ 2556587 w 7444933"/>
              <a:gd name="connsiteY99" fmla="*/ 704376 h 5743966"/>
              <a:gd name="connsiteX100" fmla="*/ 2436515 w 7444933"/>
              <a:gd name="connsiteY100" fmla="*/ 539275 h 5743966"/>
              <a:gd name="connsiteX101" fmla="*/ 2315287 w 7444933"/>
              <a:gd name="connsiteY101" fmla="*/ 378794 h 5743966"/>
              <a:gd name="connsiteX102" fmla="*/ 2227542 w 7444933"/>
              <a:gd name="connsiteY102" fmla="*/ 280657 h 5743966"/>
              <a:gd name="connsiteX103" fmla="*/ 2114397 w 7444933"/>
              <a:gd name="connsiteY103" fmla="*/ 168666 h 5743966"/>
              <a:gd name="connsiteX104" fmla="*/ 1982779 w 7444933"/>
              <a:gd name="connsiteY104" fmla="*/ 10494 h 5743966"/>
              <a:gd name="connsiteX105" fmla="*/ 1755333 w 7444933"/>
              <a:gd name="connsiteY105" fmla="*/ 28966 h 5743966"/>
              <a:gd name="connsiteX106" fmla="*/ 1856933 w 7444933"/>
              <a:gd name="connsiteY106" fmla="*/ 143266 h 5743966"/>
              <a:gd name="connsiteX107" fmla="*/ 1933133 w 7444933"/>
              <a:gd name="connsiteY107" fmla="*/ 206766 h 5743966"/>
              <a:gd name="connsiteX108" fmla="*/ 1958533 w 7444933"/>
              <a:gd name="connsiteY108" fmla="*/ 257566 h 5743966"/>
              <a:gd name="connsiteX109" fmla="*/ 1996633 w 7444933"/>
              <a:gd name="connsiteY109" fmla="*/ 295666 h 5743966"/>
              <a:gd name="connsiteX110" fmla="*/ 2047433 w 7444933"/>
              <a:gd name="connsiteY110" fmla="*/ 371866 h 5743966"/>
              <a:gd name="connsiteX111" fmla="*/ 2072833 w 7444933"/>
              <a:gd name="connsiteY111" fmla="*/ 409966 h 5743966"/>
              <a:gd name="connsiteX112" fmla="*/ 2149033 w 7444933"/>
              <a:gd name="connsiteY112" fmla="*/ 486166 h 5743966"/>
              <a:gd name="connsiteX113" fmla="*/ 2199833 w 7444933"/>
              <a:gd name="connsiteY113" fmla="*/ 575066 h 5743966"/>
              <a:gd name="connsiteX114" fmla="*/ 2237933 w 7444933"/>
              <a:gd name="connsiteY114" fmla="*/ 613166 h 5743966"/>
              <a:gd name="connsiteX115" fmla="*/ 2288733 w 7444933"/>
              <a:gd name="connsiteY115" fmla="*/ 702066 h 5743966"/>
              <a:gd name="connsiteX116" fmla="*/ 2326833 w 7444933"/>
              <a:gd name="connsiteY116" fmla="*/ 740166 h 5743966"/>
              <a:gd name="connsiteX117" fmla="*/ 2403033 w 7444933"/>
              <a:gd name="connsiteY117" fmla="*/ 854466 h 5743966"/>
              <a:gd name="connsiteX118" fmla="*/ 2441133 w 7444933"/>
              <a:gd name="connsiteY118" fmla="*/ 905266 h 5743966"/>
              <a:gd name="connsiteX119" fmla="*/ 2517333 w 7444933"/>
              <a:gd name="connsiteY119" fmla="*/ 1019566 h 5743966"/>
              <a:gd name="connsiteX120" fmla="*/ 2555433 w 7444933"/>
              <a:gd name="connsiteY120" fmla="*/ 1095766 h 5743966"/>
              <a:gd name="connsiteX121" fmla="*/ 2606233 w 7444933"/>
              <a:gd name="connsiteY121" fmla="*/ 1171966 h 5743966"/>
              <a:gd name="connsiteX122" fmla="*/ 2657033 w 7444933"/>
              <a:gd name="connsiteY122" fmla="*/ 1260866 h 5743966"/>
              <a:gd name="connsiteX123" fmla="*/ 2682433 w 7444933"/>
              <a:gd name="connsiteY123" fmla="*/ 1337066 h 5743966"/>
              <a:gd name="connsiteX124" fmla="*/ 2695133 w 7444933"/>
              <a:gd name="connsiteY124" fmla="*/ 1375166 h 5743966"/>
              <a:gd name="connsiteX125" fmla="*/ 2707833 w 7444933"/>
              <a:gd name="connsiteY125" fmla="*/ 1413266 h 5743966"/>
              <a:gd name="connsiteX126" fmla="*/ 2733233 w 7444933"/>
              <a:gd name="connsiteY126" fmla="*/ 1451366 h 5743966"/>
              <a:gd name="connsiteX127" fmla="*/ 2771333 w 7444933"/>
              <a:gd name="connsiteY127" fmla="*/ 1578366 h 5743966"/>
              <a:gd name="connsiteX128" fmla="*/ 2784033 w 7444933"/>
              <a:gd name="connsiteY128" fmla="*/ 1616466 h 5743966"/>
              <a:gd name="connsiteX129" fmla="*/ 2771333 w 7444933"/>
              <a:gd name="connsiteY129" fmla="*/ 1921266 h 5743966"/>
              <a:gd name="connsiteX130" fmla="*/ 2720533 w 7444933"/>
              <a:gd name="connsiteY130" fmla="*/ 2022866 h 5743966"/>
              <a:gd name="connsiteX131" fmla="*/ 2682433 w 7444933"/>
              <a:gd name="connsiteY131" fmla="*/ 2048266 h 5743966"/>
              <a:gd name="connsiteX132" fmla="*/ 2669733 w 7444933"/>
              <a:gd name="connsiteY132" fmla="*/ 2086366 h 5743966"/>
              <a:gd name="connsiteX133" fmla="*/ 2466533 w 7444933"/>
              <a:gd name="connsiteY133" fmla="*/ 2137166 h 5743966"/>
              <a:gd name="connsiteX134" fmla="*/ 2403033 w 7444933"/>
              <a:gd name="connsiteY134" fmla="*/ 2149866 h 5743966"/>
              <a:gd name="connsiteX135" fmla="*/ 2136333 w 7444933"/>
              <a:gd name="connsiteY135" fmla="*/ 2137166 h 5743966"/>
              <a:gd name="connsiteX136" fmla="*/ 2098233 w 7444933"/>
              <a:gd name="connsiteY136" fmla="*/ 2124466 h 5743966"/>
              <a:gd name="connsiteX137" fmla="*/ 2031558 w 7444933"/>
              <a:gd name="connsiteY137" fmla="*/ 2146691 h 5743966"/>
              <a:gd name="connsiteX138" fmla="*/ 1891858 w 7444933"/>
              <a:gd name="connsiteY138" fmla="*/ 2184791 h 5743966"/>
              <a:gd name="connsiteX139" fmla="*/ 1733108 w 7444933"/>
              <a:gd name="connsiteY139" fmla="*/ 2219716 h 5743966"/>
              <a:gd name="connsiteX140" fmla="*/ 1618808 w 7444933"/>
              <a:gd name="connsiteY140" fmla="*/ 2248291 h 5743966"/>
              <a:gd name="connsiteX141" fmla="*/ 1533083 w 7444933"/>
              <a:gd name="connsiteY141" fmla="*/ 2302266 h 5743966"/>
              <a:gd name="connsiteX142" fmla="*/ 1431483 w 7444933"/>
              <a:gd name="connsiteY142" fmla="*/ 2353066 h 5743966"/>
              <a:gd name="connsiteX143" fmla="*/ 1380683 w 7444933"/>
              <a:gd name="connsiteY143" fmla="*/ 2413391 h 5743966"/>
              <a:gd name="connsiteX144" fmla="*/ 1298133 w 7444933"/>
              <a:gd name="connsiteY144" fmla="*/ 2473716 h 5743966"/>
              <a:gd name="connsiteX145" fmla="*/ 1174308 w 7444933"/>
              <a:gd name="connsiteY145" fmla="*/ 2534041 h 5743966"/>
              <a:gd name="connsiteX146" fmla="*/ 1031433 w 7444933"/>
              <a:gd name="connsiteY146" fmla="*/ 2543566 h 5743966"/>
              <a:gd name="connsiteX147" fmla="*/ 853633 w 7444933"/>
              <a:gd name="connsiteY147" fmla="*/ 2543566 h 5743966"/>
              <a:gd name="connsiteX148" fmla="*/ 256733 w 7444933"/>
              <a:gd name="connsiteY148" fmla="*/ 2530866 h 5743966"/>
              <a:gd name="connsiteX149" fmla="*/ 117033 w 7444933"/>
              <a:gd name="connsiteY149" fmla="*/ 2492766 h 5743966"/>
              <a:gd name="connsiteX150" fmla="*/ 78933 w 7444933"/>
              <a:gd name="connsiteY150" fmla="*/ 2480066 h 5743966"/>
              <a:gd name="connsiteX151" fmla="*/ 40833 w 7444933"/>
              <a:gd name="connsiteY151" fmla="*/ 2454666 h 5743966"/>
              <a:gd name="connsiteX152" fmla="*/ 2733 w 7444933"/>
              <a:gd name="connsiteY152" fmla="*/ 2441966 h 5743966"/>
              <a:gd name="connsiteX153" fmla="*/ 117033 w 7444933"/>
              <a:gd name="connsiteY153" fmla="*/ 2467366 h 5743966"/>
              <a:gd name="connsiteX154" fmla="*/ 167833 w 7444933"/>
              <a:gd name="connsiteY154" fmla="*/ 2492766 h 5743966"/>
              <a:gd name="connsiteX155" fmla="*/ 269433 w 7444933"/>
              <a:gd name="connsiteY155" fmla="*/ 2518166 h 5743966"/>
              <a:gd name="connsiteX156" fmla="*/ 307533 w 7444933"/>
              <a:gd name="connsiteY156" fmla="*/ 2543566 h 5743966"/>
              <a:gd name="connsiteX157" fmla="*/ 383733 w 7444933"/>
              <a:gd name="connsiteY157" fmla="*/ 2607066 h 5743966"/>
              <a:gd name="connsiteX158" fmla="*/ 510733 w 7444933"/>
              <a:gd name="connsiteY158" fmla="*/ 2657866 h 5743966"/>
              <a:gd name="connsiteX159" fmla="*/ 618106 w 7444933"/>
              <a:gd name="connsiteY159" fmla="*/ 2662484 h 5743966"/>
              <a:gd name="connsiteX160" fmla="*/ 755496 w 7444933"/>
              <a:gd name="connsiteY160" fmla="*/ 2693657 h 5743966"/>
              <a:gd name="connsiteX161" fmla="*/ 970241 w 7444933"/>
              <a:gd name="connsiteY161" fmla="*/ 2706356 h 5743966"/>
              <a:gd name="connsiteX162" fmla="*/ 1151506 w 7444933"/>
              <a:gd name="connsiteY162" fmla="*/ 2749075 h 5743966"/>
              <a:gd name="connsiteX163" fmla="*/ 1261188 w 7444933"/>
              <a:gd name="connsiteY163" fmla="*/ 2716748 h 5743966"/>
              <a:gd name="connsiteX164" fmla="*/ 1382414 w 7444933"/>
              <a:gd name="connsiteY164" fmla="*/ 2657866 h 5743966"/>
              <a:gd name="connsiteX165" fmla="*/ 1374333 w 7444933"/>
              <a:gd name="connsiteY165" fmla="*/ 2721366 h 5743966"/>
              <a:gd name="connsiteX166" fmla="*/ 1412433 w 7444933"/>
              <a:gd name="connsiteY166" fmla="*/ 2708666 h 5743966"/>
              <a:gd name="connsiteX167" fmla="*/ 1450533 w 7444933"/>
              <a:gd name="connsiteY167" fmla="*/ 2683266 h 5743966"/>
              <a:gd name="connsiteX168" fmla="*/ 1488633 w 7444933"/>
              <a:gd name="connsiteY168" fmla="*/ 2670566 h 5743966"/>
              <a:gd name="connsiteX169" fmla="*/ 1526733 w 7444933"/>
              <a:gd name="connsiteY169" fmla="*/ 2645166 h 5743966"/>
              <a:gd name="connsiteX170" fmla="*/ 1564833 w 7444933"/>
              <a:gd name="connsiteY170" fmla="*/ 2632466 h 5743966"/>
              <a:gd name="connsiteX171" fmla="*/ 1679133 w 7444933"/>
              <a:gd name="connsiteY171" fmla="*/ 2556266 h 5743966"/>
              <a:gd name="connsiteX172" fmla="*/ 1717233 w 7444933"/>
              <a:gd name="connsiteY172" fmla="*/ 2530866 h 5743966"/>
              <a:gd name="connsiteX173" fmla="*/ 1869633 w 7444933"/>
              <a:gd name="connsiteY173" fmla="*/ 2492766 h 5743966"/>
              <a:gd name="connsiteX174" fmla="*/ 2466533 w 7444933"/>
              <a:gd name="connsiteY174" fmla="*/ 2505466 h 5743966"/>
              <a:gd name="connsiteX175" fmla="*/ 2504633 w 7444933"/>
              <a:gd name="connsiteY175" fmla="*/ 2518166 h 5743966"/>
              <a:gd name="connsiteX176" fmla="*/ 2542733 w 7444933"/>
              <a:gd name="connsiteY176" fmla="*/ 2543566 h 5743966"/>
              <a:gd name="connsiteX177" fmla="*/ 2593533 w 7444933"/>
              <a:gd name="connsiteY177" fmla="*/ 2657866 h 5743966"/>
              <a:gd name="connsiteX178" fmla="*/ 2606233 w 7444933"/>
              <a:gd name="connsiteY178" fmla="*/ 2772166 h 5743966"/>
              <a:gd name="connsiteX179" fmla="*/ 2593533 w 7444933"/>
              <a:gd name="connsiteY179" fmla="*/ 3102366 h 5743966"/>
              <a:gd name="connsiteX180" fmla="*/ 2580833 w 7444933"/>
              <a:gd name="connsiteY180" fmla="*/ 3140466 h 5743966"/>
              <a:gd name="connsiteX181" fmla="*/ 2555433 w 7444933"/>
              <a:gd name="connsiteY181" fmla="*/ 3178566 h 5743966"/>
              <a:gd name="connsiteX182" fmla="*/ 2504633 w 7444933"/>
              <a:gd name="connsiteY182" fmla="*/ 3242066 h 5743966"/>
              <a:gd name="connsiteX183" fmla="*/ 2441133 w 7444933"/>
              <a:gd name="connsiteY183" fmla="*/ 3292866 h 5743966"/>
              <a:gd name="connsiteX184" fmla="*/ 2403033 w 7444933"/>
              <a:gd name="connsiteY184" fmla="*/ 3330966 h 5743966"/>
              <a:gd name="connsiteX185" fmla="*/ 2326833 w 7444933"/>
              <a:gd name="connsiteY185" fmla="*/ 3381766 h 5743966"/>
              <a:gd name="connsiteX186" fmla="*/ 2276033 w 7444933"/>
              <a:gd name="connsiteY186" fmla="*/ 3432566 h 5743966"/>
              <a:gd name="connsiteX187" fmla="*/ 2250633 w 7444933"/>
              <a:gd name="connsiteY187" fmla="*/ 3470666 h 5743966"/>
              <a:gd name="connsiteX188" fmla="*/ 2199833 w 7444933"/>
              <a:gd name="connsiteY188" fmla="*/ 3508766 h 5743966"/>
              <a:gd name="connsiteX189" fmla="*/ 2174433 w 7444933"/>
              <a:gd name="connsiteY189" fmla="*/ 3546866 h 5743966"/>
              <a:gd name="connsiteX190" fmla="*/ 2136333 w 7444933"/>
              <a:gd name="connsiteY190" fmla="*/ 3572266 h 5743966"/>
              <a:gd name="connsiteX191" fmla="*/ 2060133 w 7444933"/>
              <a:gd name="connsiteY191" fmla="*/ 3623066 h 5743966"/>
              <a:gd name="connsiteX192" fmla="*/ 2022033 w 7444933"/>
              <a:gd name="connsiteY192" fmla="*/ 3661166 h 5743966"/>
              <a:gd name="connsiteX193" fmla="*/ 1983933 w 7444933"/>
              <a:gd name="connsiteY193" fmla="*/ 3686566 h 5743966"/>
              <a:gd name="connsiteX194" fmla="*/ 1895033 w 7444933"/>
              <a:gd name="connsiteY194" fmla="*/ 3775466 h 5743966"/>
              <a:gd name="connsiteX195" fmla="*/ 1856933 w 7444933"/>
              <a:gd name="connsiteY195" fmla="*/ 3813566 h 5743966"/>
              <a:gd name="connsiteX196" fmla="*/ 1818833 w 7444933"/>
              <a:gd name="connsiteY196" fmla="*/ 3902466 h 5743966"/>
              <a:gd name="connsiteX197" fmla="*/ 1780733 w 7444933"/>
              <a:gd name="connsiteY197" fmla="*/ 3978666 h 5743966"/>
              <a:gd name="connsiteX198" fmla="*/ 1768033 w 7444933"/>
              <a:gd name="connsiteY198" fmla="*/ 4054866 h 5743966"/>
              <a:gd name="connsiteX199" fmla="*/ 1742633 w 7444933"/>
              <a:gd name="connsiteY199" fmla="*/ 4258066 h 5743966"/>
              <a:gd name="connsiteX200" fmla="*/ 1666433 w 7444933"/>
              <a:gd name="connsiteY200" fmla="*/ 4334266 h 5743966"/>
              <a:gd name="connsiteX201" fmla="*/ 1590233 w 7444933"/>
              <a:gd name="connsiteY201" fmla="*/ 4385066 h 5743966"/>
              <a:gd name="connsiteX202" fmla="*/ 1564833 w 7444933"/>
              <a:gd name="connsiteY202" fmla="*/ 4423166 h 5743966"/>
              <a:gd name="connsiteX203" fmla="*/ 1475933 w 7444933"/>
              <a:gd name="connsiteY203" fmla="*/ 4461266 h 5743966"/>
              <a:gd name="connsiteX204" fmla="*/ 1399733 w 7444933"/>
              <a:gd name="connsiteY204" fmla="*/ 4397766 h 5743966"/>
              <a:gd name="connsiteX205" fmla="*/ 1361633 w 7444933"/>
              <a:gd name="connsiteY205" fmla="*/ 4385066 h 5743966"/>
              <a:gd name="connsiteX206" fmla="*/ 1069533 w 7444933"/>
              <a:gd name="connsiteY206" fmla="*/ 4397766 h 5743966"/>
              <a:gd name="connsiteX207" fmla="*/ 942533 w 7444933"/>
              <a:gd name="connsiteY207" fmla="*/ 4448566 h 5743966"/>
              <a:gd name="connsiteX208" fmla="*/ 904433 w 7444933"/>
              <a:gd name="connsiteY208" fmla="*/ 4473966 h 5743966"/>
              <a:gd name="connsiteX209" fmla="*/ 802833 w 7444933"/>
              <a:gd name="connsiteY209" fmla="*/ 4486666 h 5743966"/>
              <a:gd name="connsiteX210" fmla="*/ 752033 w 7444933"/>
              <a:gd name="connsiteY210" fmla="*/ 4499366 h 5743966"/>
              <a:gd name="connsiteX211" fmla="*/ 713933 w 7444933"/>
              <a:gd name="connsiteY211" fmla="*/ 4512066 h 5743966"/>
              <a:gd name="connsiteX212" fmla="*/ 561533 w 7444933"/>
              <a:gd name="connsiteY212" fmla="*/ 4524766 h 5743966"/>
              <a:gd name="connsiteX213" fmla="*/ 447233 w 7444933"/>
              <a:gd name="connsiteY213" fmla="*/ 4537466 h 5743966"/>
              <a:gd name="connsiteX214" fmla="*/ 586933 w 7444933"/>
              <a:gd name="connsiteY214" fmla="*/ 4562866 h 5743966"/>
              <a:gd name="connsiteX215" fmla="*/ 1006033 w 7444933"/>
              <a:gd name="connsiteY215" fmla="*/ 4575566 h 5743966"/>
              <a:gd name="connsiteX216" fmla="*/ 1007187 w 7444933"/>
              <a:gd name="connsiteY216" fmla="*/ 4542084 h 5743966"/>
              <a:gd name="connsiteX217" fmla="*/ 1091469 w 7444933"/>
              <a:gd name="connsiteY217" fmla="*/ 4539775 h 5743966"/>
              <a:gd name="connsiteX218" fmla="*/ 1206924 w 7444933"/>
              <a:gd name="connsiteY218" fmla="*/ 4574412 h 5743966"/>
              <a:gd name="connsiteX219" fmla="*/ 1298133 w 7444933"/>
              <a:gd name="connsiteY219" fmla="*/ 4626366 h 5743966"/>
              <a:gd name="connsiteX220" fmla="*/ 1348933 w 7444933"/>
              <a:gd name="connsiteY220" fmla="*/ 4613666 h 5743966"/>
              <a:gd name="connsiteX221" fmla="*/ 1437833 w 7444933"/>
              <a:gd name="connsiteY221" fmla="*/ 4626366 h 5743966"/>
              <a:gd name="connsiteX222" fmla="*/ 1412433 w 7444933"/>
              <a:gd name="connsiteY222" fmla="*/ 4664466 h 5743966"/>
              <a:gd name="connsiteX223" fmla="*/ 1374333 w 7444933"/>
              <a:gd name="connsiteY223" fmla="*/ 4689866 h 5743966"/>
              <a:gd name="connsiteX224" fmla="*/ 1247333 w 7444933"/>
              <a:gd name="connsiteY224" fmla="*/ 4766066 h 5743966"/>
              <a:gd name="connsiteX225" fmla="*/ 1183833 w 7444933"/>
              <a:gd name="connsiteY225" fmla="*/ 4842266 h 5743966"/>
              <a:gd name="connsiteX226" fmla="*/ 1145733 w 7444933"/>
              <a:gd name="connsiteY226" fmla="*/ 4880366 h 5743966"/>
              <a:gd name="connsiteX227" fmla="*/ 1094933 w 7444933"/>
              <a:gd name="connsiteY227" fmla="*/ 4969266 h 5743966"/>
              <a:gd name="connsiteX228" fmla="*/ 1056833 w 7444933"/>
              <a:gd name="connsiteY228" fmla="*/ 5045466 h 5743966"/>
              <a:gd name="connsiteX229" fmla="*/ 1069533 w 7444933"/>
              <a:gd name="connsiteY229" fmla="*/ 5096266 h 5743966"/>
              <a:gd name="connsiteX230" fmla="*/ 1102871 w 7444933"/>
              <a:gd name="connsiteY230" fmla="*/ 5039116 h 5743966"/>
              <a:gd name="connsiteX231" fmla="*/ 1145733 w 7444933"/>
              <a:gd name="connsiteY231" fmla="*/ 4983554 h 5743966"/>
              <a:gd name="connsiteX232" fmla="*/ 1198121 w 7444933"/>
              <a:gd name="connsiteY232" fmla="*/ 4932753 h 5743966"/>
              <a:gd name="connsiteX233" fmla="*/ 1245746 w 7444933"/>
              <a:gd name="connsiteY233" fmla="*/ 4905766 h 5743966"/>
              <a:gd name="connsiteX234" fmla="*/ 1298133 w 7444933"/>
              <a:gd name="connsiteY234" fmla="*/ 4837504 h 5743966"/>
              <a:gd name="connsiteX235" fmla="*/ 1379096 w 7444933"/>
              <a:gd name="connsiteY235" fmla="*/ 4812104 h 5743966"/>
              <a:gd name="connsiteX236" fmla="*/ 1433070 w 7444933"/>
              <a:gd name="connsiteY236" fmla="*/ 4785116 h 5743966"/>
              <a:gd name="connsiteX237" fmla="*/ 1480696 w 7444933"/>
              <a:gd name="connsiteY237" fmla="*/ 4762891 h 5743966"/>
              <a:gd name="connsiteX238" fmla="*/ 1528320 w 7444933"/>
              <a:gd name="connsiteY238" fmla="*/ 4727966 h 5743966"/>
              <a:gd name="connsiteX239" fmla="*/ 1552133 w 7444933"/>
              <a:gd name="connsiteY239" fmla="*/ 4740666 h 5743966"/>
              <a:gd name="connsiteX240" fmla="*/ 1590233 w 7444933"/>
              <a:gd name="connsiteY240" fmla="*/ 4727966 h 5743966"/>
              <a:gd name="connsiteX241" fmla="*/ 1628333 w 7444933"/>
              <a:gd name="connsiteY241" fmla="*/ 4689866 h 5743966"/>
              <a:gd name="connsiteX242" fmla="*/ 1717233 w 7444933"/>
              <a:gd name="connsiteY242" fmla="*/ 4651766 h 5743966"/>
              <a:gd name="connsiteX243" fmla="*/ 1755333 w 7444933"/>
              <a:gd name="connsiteY243" fmla="*/ 4613666 h 5743966"/>
              <a:gd name="connsiteX244" fmla="*/ 1780733 w 7444933"/>
              <a:gd name="connsiteY244" fmla="*/ 4575566 h 5743966"/>
              <a:gd name="connsiteX245" fmla="*/ 1818833 w 7444933"/>
              <a:gd name="connsiteY245" fmla="*/ 4562866 h 5743966"/>
              <a:gd name="connsiteX246" fmla="*/ 1882333 w 7444933"/>
              <a:gd name="connsiteY246" fmla="*/ 4486666 h 5743966"/>
              <a:gd name="connsiteX247" fmla="*/ 1945833 w 7444933"/>
              <a:gd name="connsiteY247" fmla="*/ 4410466 h 5743966"/>
              <a:gd name="connsiteX248" fmla="*/ 1983933 w 7444933"/>
              <a:gd name="connsiteY248" fmla="*/ 4334266 h 5743966"/>
              <a:gd name="connsiteX249" fmla="*/ 2022033 w 7444933"/>
              <a:gd name="connsiteY249" fmla="*/ 4308866 h 5743966"/>
              <a:gd name="connsiteX250" fmla="*/ 2060133 w 7444933"/>
              <a:gd name="connsiteY250" fmla="*/ 4270766 h 5743966"/>
              <a:gd name="connsiteX251" fmla="*/ 2098233 w 7444933"/>
              <a:gd name="connsiteY251" fmla="*/ 4194566 h 5743966"/>
              <a:gd name="connsiteX252" fmla="*/ 2110933 w 7444933"/>
              <a:gd name="connsiteY252" fmla="*/ 4156466 h 5743966"/>
              <a:gd name="connsiteX253" fmla="*/ 2136333 w 7444933"/>
              <a:gd name="connsiteY253" fmla="*/ 4118366 h 5743966"/>
              <a:gd name="connsiteX254" fmla="*/ 2149033 w 7444933"/>
              <a:gd name="connsiteY254" fmla="*/ 4080266 h 5743966"/>
              <a:gd name="connsiteX255" fmla="*/ 2174433 w 7444933"/>
              <a:gd name="connsiteY255" fmla="*/ 4042166 h 5743966"/>
              <a:gd name="connsiteX256" fmla="*/ 2199833 w 7444933"/>
              <a:gd name="connsiteY256" fmla="*/ 3953266 h 5743966"/>
              <a:gd name="connsiteX257" fmla="*/ 2263333 w 7444933"/>
              <a:gd name="connsiteY257" fmla="*/ 3864366 h 5743966"/>
              <a:gd name="connsiteX258" fmla="*/ 2288733 w 7444933"/>
              <a:gd name="connsiteY258" fmla="*/ 3826266 h 5743966"/>
              <a:gd name="connsiteX259" fmla="*/ 2326833 w 7444933"/>
              <a:gd name="connsiteY259" fmla="*/ 3800866 h 5743966"/>
              <a:gd name="connsiteX260" fmla="*/ 2364933 w 7444933"/>
              <a:gd name="connsiteY260" fmla="*/ 3762766 h 5743966"/>
              <a:gd name="connsiteX261" fmla="*/ 2403033 w 7444933"/>
              <a:gd name="connsiteY261" fmla="*/ 3750066 h 5743966"/>
              <a:gd name="connsiteX262" fmla="*/ 2441133 w 7444933"/>
              <a:gd name="connsiteY262" fmla="*/ 3724666 h 5743966"/>
              <a:gd name="connsiteX263" fmla="*/ 2479233 w 7444933"/>
              <a:gd name="connsiteY263" fmla="*/ 3711966 h 5743966"/>
              <a:gd name="connsiteX264" fmla="*/ 2517333 w 7444933"/>
              <a:gd name="connsiteY264" fmla="*/ 3686566 h 5743966"/>
              <a:gd name="connsiteX265" fmla="*/ 2593533 w 7444933"/>
              <a:gd name="connsiteY265" fmla="*/ 3661166 h 5743966"/>
              <a:gd name="connsiteX266" fmla="*/ 2631633 w 7444933"/>
              <a:gd name="connsiteY266" fmla="*/ 3648466 h 5743966"/>
              <a:gd name="connsiteX267" fmla="*/ 2923733 w 7444933"/>
              <a:gd name="connsiteY267" fmla="*/ 3661166 h 5743966"/>
              <a:gd name="connsiteX268" fmla="*/ 2974533 w 7444933"/>
              <a:gd name="connsiteY268" fmla="*/ 3699266 h 5743966"/>
              <a:gd name="connsiteX269" fmla="*/ 3050733 w 7444933"/>
              <a:gd name="connsiteY269" fmla="*/ 3750066 h 5743966"/>
              <a:gd name="connsiteX270" fmla="*/ 3088833 w 7444933"/>
              <a:gd name="connsiteY270" fmla="*/ 3788166 h 5743966"/>
              <a:gd name="connsiteX271" fmla="*/ 3139633 w 7444933"/>
              <a:gd name="connsiteY271" fmla="*/ 3800866 h 5743966"/>
              <a:gd name="connsiteX272" fmla="*/ 3190433 w 7444933"/>
              <a:gd name="connsiteY272" fmla="*/ 3838966 h 5743966"/>
              <a:gd name="connsiteX273" fmla="*/ 3228533 w 7444933"/>
              <a:gd name="connsiteY273" fmla="*/ 3851666 h 5743966"/>
              <a:gd name="connsiteX274" fmla="*/ 3266633 w 7444933"/>
              <a:gd name="connsiteY274" fmla="*/ 3877066 h 5743966"/>
              <a:gd name="connsiteX275" fmla="*/ 3292033 w 7444933"/>
              <a:gd name="connsiteY275" fmla="*/ 3915166 h 5743966"/>
              <a:gd name="connsiteX276" fmla="*/ 3330133 w 7444933"/>
              <a:gd name="connsiteY276" fmla="*/ 3965966 h 5743966"/>
              <a:gd name="connsiteX277" fmla="*/ 3342833 w 7444933"/>
              <a:gd name="connsiteY277" fmla="*/ 4016766 h 5743966"/>
              <a:gd name="connsiteX278" fmla="*/ 3355533 w 7444933"/>
              <a:gd name="connsiteY278" fmla="*/ 4054866 h 5743966"/>
              <a:gd name="connsiteX279" fmla="*/ 3380933 w 7444933"/>
              <a:gd name="connsiteY279" fmla="*/ 4105666 h 5743966"/>
              <a:gd name="connsiteX280" fmla="*/ 3406333 w 7444933"/>
              <a:gd name="connsiteY280" fmla="*/ 4143766 h 5743966"/>
              <a:gd name="connsiteX281" fmla="*/ 3431733 w 7444933"/>
              <a:gd name="connsiteY281" fmla="*/ 4219966 h 5743966"/>
              <a:gd name="connsiteX282" fmla="*/ 3457133 w 7444933"/>
              <a:gd name="connsiteY282" fmla="*/ 4296166 h 5743966"/>
              <a:gd name="connsiteX283" fmla="*/ 3469833 w 7444933"/>
              <a:gd name="connsiteY283" fmla="*/ 4334266 h 5743966"/>
              <a:gd name="connsiteX284" fmla="*/ 3482533 w 7444933"/>
              <a:gd name="connsiteY284" fmla="*/ 4410466 h 5743966"/>
              <a:gd name="connsiteX285" fmla="*/ 3571433 w 7444933"/>
              <a:gd name="connsiteY285" fmla="*/ 4524766 h 5743966"/>
              <a:gd name="connsiteX286" fmla="*/ 3685733 w 7444933"/>
              <a:gd name="connsiteY286" fmla="*/ 4550166 h 5743966"/>
              <a:gd name="connsiteX287" fmla="*/ 3698433 w 7444933"/>
              <a:gd name="connsiteY287" fmla="*/ 4588266 h 5743966"/>
              <a:gd name="connsiteX288" fmla="*/ 3685733 w 7444933"/>
              <a:gd name="connsiteY288" fmla="*/ 4677166 h 5743966"/>
              <a:gd name="connsiteX289" fmla="*/ 3622233 w 7444933"/>
              <a:gd name="connsiteY289" fmla="*/ 4791466 h 5743966"/>
              <a:gd name="connsiteX290" fmla="*/ 3584133 w 7444933"/>
              <a:gd name="connsiteY290" fmla="*/ 4829566 h 5743966"/>
              <a:gd name="connsiteX291" fmla="*/ 3546033 w 7444933"/>
              <a:gd name="connsiteY291" fmla="*/ 4842266 h 5743966"/>
              <a:gd name="connsiteX292" fmla="*/ 3469833 w 7444933"/>
              <a:gd name="connsiteY292" fmla="*/ 4893066 h 5743966"/>
              <a:gd name="connsiteX293" fmla="*/ 3368233 w 7444933"/>
              <a:gd name="connsiteY293" fmla="*/ 4918466 h 5743966"/>
              <a:gd name="connsiteX294" fmla="*/ 3253933 w 7444933"/>
              <a:gd name="connsiteY294" fmla="*/ 4969266 h 5743966"/>
              <a:gd name="connsiteX295" fmla="*/ 3335905 w 7444933"/>
              <a:gd name="connsiteY295" fmla="*/ 5009675 h 5743966"/>
              <a:gd name="connsiteX296" fmla="*/ 3312815 w 7444933"/>
              <a:gd name="connsiteY296" fmla="*/ 5039693 h 5743966"/>
              <a:gd name="connsiteX297" fmla="*/ 3307331 w 7444933"/>
              <a:gd name="connsiteY297" fmla="*/ 5101028 h 5743966"/>
              <a:gd name="connsiteX298" fmla="*/ 3285683 w 7444933"/>
              <a:gd name="connsiteY298" fmla="*/ 5176940 h 5743966"/>
              <a:gd name="connsiteX299" fmla="*/ 3227522 w 7444933"/>
              <a:gd name="connsiteY299" fmla="*/ 5242316 h 5743966"/>
              <a:gd name="connsiteX300" fmla="*/ 3192020 w 7444933"/>
              <a:gd name="connsiteY300" fmla="*/ 5364553 h 5743966"/>
              <a:gd name="connsiteX301" fmla="*/ 3195196 w 7444933"/>
              <a:gd name="connsiteY301" fmla="*/ 5407416 h 5743966"/>
              <a:gd name="connsiteX302" fmla="*/ 3177733 w 7444933"/>
              <a:gd name="connsiteY302" fmla="*/ 5464566 h 5743966"/>
              <a:gd name="connsiteX303" fmla="*/ 3177733 w 7444933"/>
              <a:gd name="connsiteY303" fmla="*/ 5591566 h 5743966"/>
              <a:gd name="connsiteX304" fmla="*/ 3190433 w 7444933"/>
              <a:gd name="connsiteY304" fmla="*/ 5528066 h 5743966"/>
              <a:gd name="connsiteX305" fmla="*/ 3215833 w 7444933"/>
              <a:gd name="connsiteY305" fmla="*/ 5451866 h 5743966"/>
              <a:gd name="connsiteX306" fmla="*/ 3241233 w 7444933"/>
              <a:gd name="connsiteY306" fmla="*/ 5362966 h 5743966"/>
              <a:gd name="connsiteX307" fmla="*/ 3304733 w 7444933"/>
              <a:gd name="connsiteY307" fmla="*/ 5286766 h 5743966"/>
              <a:gd name="connsiteX308" fmla="*/ 3342833 w 7444933"/>
              <a:gd name="connsiteY308" fmla="*/ 5235966 h 5743966"/>
              <a:gd name="connsiteX309" fmla="*/ 3368233 w 7444933"/>
              <a:gd name="connsiteY309" fmla="*/ 5185166 h 5743966"/>
              <a:gd name="connsiteX310" fmla="*/ 3444433 w 7444933"/>
              <a:gd name="connsiteY310" fmla="*/ 5134366 h 5743966"/>
              <a:gd name="connsiteX311" fmla="*/ 3482533 w 7444933"/>
              <a:gd name="connsiteY311" fmla="*/ 5096266 h 5743966"/>
              <a:gd name="connsiteX312" fmla="*/ 3507933 w 7444933"/>
              <a:gd name="connsiteY312" fmla="*/ 5058166 h 5743966"/>
              <a:gd name="connsiteX313" fmla="*/ 3546033 w 7444933"/>
              <a:gd name="connsiteY313" fmla="*/ 5045466 h 5743966"/>
              <a:gd name="connsiteX314" fmla="*/ 3584133 w 7444933"/>
              <a:gd name="connsiteY314" fmla="*/ 5020066 h 5743966"/>
              <a:gd name="connsiteX315" fmla="*/ 3647633 w 7444933"/>
              <a:gd name="connsiteY315" fmla="*/ 4969266 h 5743966"/>
              <a:gd name="connsiteX316" fmla="*/ 3723833 w 7444933"/>
              <a:gd name="connsiteY316" fmla="*/ 4893066 h 5743966"/>
              <a:gd name="connsiteX317" fmla="*/ 3736533 w 7444933"/>
              <a:gd name="connsiteY317" fmla="*/ 4854966 h 5743966"/>
              <a:gd name="connsiteX318" fmla="*/ 3800033 w 7444933"/>
              <a:gd name="connsiteY318" fmla="*/ 4766066 h 5743966"/>
              <a:gd name="connsiteX319" fmla="*/ 3838133 w 7444933"/>
              <a:gd name="connsiteY319" fmla="*/ 4689866 h 5743966"/>
              <a:gd name="connsiteX320" fmla="*/ 3863533 w 7444933"/>
              <a:gd name="connsiteY320" fmla="*/ 4600966 h 5743966"/>
              <a:gd name="connsiteX321" fmla="*/ 3876233 w 7444933"/>
              <a:gd name="connsiteY321" fmla="*/ 4562866 h 5743966"/>
              <a:gd name="connsiteX322" fmla="*/ 3850833 w 7444933"/>
              <a:gd name="connsiteY322" fmla="*/ 4359666 h 5743966"/>
              <a:gd name="connsiteX323" fmla="*/ 3825433 w 7444933"/>
              <a:gd name="connsiteY323" fmla="*/ 4308866 h 5743966"/>
              <a:gd name="connsiteX324" fmla="*/ 3800033 w 7444933"/>
              <a:gd name="connsiteY324" fmla="*/ 4270766 h 5743966"/>
              <a:gd name="connsiteX325" fmla="*/ 3749233 w 7444933"/>
              <a:gd name="connsiteY325" fmla="*/ 4232666 h 5743966"/>
              <a:gd name="connsiteX326" fmla="*/ 3673033 w 7444933"/>
              <a:gd name="connsiteY326" fmla="*/ 4181866 h 5743966"/>
              <a:gd name="connsiteX327" fmla="*/ 3647633 w 7444933"/>
              <a:gd name="connsiteY327" fmla="*/ 4143766 h 5743966"/>
              <a:gd name="connsiteX328" fmla="*/ 3622233 w 7444933"/>
              <a:gd name="connsiteY328" fmla="*/ 4042166 h 5743966"/>
              <a:gd name="connsiteX329" fmla="*/ 3647633 w 7444933"/>
              <a:gd name="connsiteY329" fmla="*/ 3851666 h 5743966"/>
              <a:gd name="connsiteX330" fmla="*/ 3673033 w 7444933"/>
              <a:gd name="connsiteY330" fmla="*/ 3750066 h 5743966"/>
              <a:gd name="connsiteX331" fmla="*/ 3698433 w 7444933"/>
              <a:gd name="connsiteY331" fmla="*/ 3711966 h 5743966"/>
              <a:gd name="connsiteX332" fmla="*/ 3711133 w 7444933"/>
              <a:gd name="connsiteY332" fmla="*/ 3673866 h 5743966"/>
              <a:gd name="connsiteX333" fmla="*/ 3749233 w 7444933"/>
              <a:gd name="connsiteY333" fmla="*/ 3635766 h 5743966"/>
              <a:gd name="connsiteX334" fmla="*/ 3774633 w 7444933"/>
              <a:gd name="connsiteY334" fmla="*/ 3597666 h 5743966"/>
              <a:gd name="connsiteX335" fmla="*/ 3812733 w 7444933"/>
              <a:gd name="connsiteY335" fmla="*/ 3584966 h 5743966"/>
              <a:gd name="connsiteX336" fmla="*/ 3850833 w 7444933"/>
              <a:gd name="connsiteY336" fmla="*/ 3559566 h 5743966"/>
              <a:gd name="connsiteX337" fmla="*/ 3888933 w 7444933"/>
              <a:gd name="connsiteY337" fmla="*/ 3546866 h 5743966"/>
              <a:gd name="connsiteX338" fmla="*/ 4041333 w 7444933"/>
              <a:gd name="connsiteY338" fmla="*/ 3521466 h 5743966"/>
              <a:gd name="connsiteX339" fmla="*/ 4168333 w 7444933"/>
              <a:gd name="connsiteY339" fmla="*/ 3496066 h 5743966"/>
              <a:gd name="connsiteX340" fmla="*/ 4371533 w 7444933"/>
              <a:gd name="connsiteY340" fmla="*/ 3483366 h 5743966"/>
              <a:gd name="connsiteX341" fmla="*/ 4892233 w 7444933"/>
              <a:gd name="connsiteY341" fmla="*/ 3496066 h 5743966"/>
              <a:gd name="connsiteX342" fmla="*/ 4943033 w 7444933"/>
              <a:gd name="connsiteY342" fmla="*/ 3508766 h 5743966"/>
              <a:gd name="connsiteX343" fmla="*/ 4981133 w 7444933"/>
              <a:gd name="connsiteY343" fmla="*/ 3534166 h 5743966"/>
              <a:gd name="connsiteX344" fmla="*/ 5070033 w 7444933"/>
              <a:gd name="connsiteY344" fmla="*/ 3559566 h 5743966"/>
              <a:gd name="connsiteX345" fmla="*/ 5146233 w 7444933"/>
              <a:gd name="connsiteY345" fmla="*/ 3610366 h 5743966"/>
              <a:gd name="connsiteX346" fmla="*/ 5222433 w 7444933"/>
              <a:gd name="connsiteY346" fmla="*/ 3661166 h 5743966"/>
              <a:gd name="connsiteX347" fmla="*/ 5260533 w 7444933"/>
              <a:gd name="connsiteY347" fmla="*/ 3686566 h 5743966"/>
              <a:gd name="connsiteX348" fmla="*/ 5324033 w 7444933"/>
              <a:gd name="connsiteY348" fmla="*/ 3750066 h 5743966"/>
              <a:gd name="connsiteX349" fmla="*/ 5387533 w 7444933"/>
              <a:gd name="connsiteY349" fmla="*/ 3838966 h 5743966"/>
              <a:gd name="connsiteX350" fmla="*/ 5412933 w 7444933"/>
              <a:gd name="connsiteY350" fmla="*/ 3927866 h 5743966"/>
              <a:gd name="connsiteX351" fmla="*/ 5463733 w 7444933"/>
              <a:gd name="connsiteY351" fmla="*/ 4042166 h 5743966"/>
              <a:gd name="connsiteX352" fmla="*/ 5476433 w 7444933"/>
              <a:gd name="connsiteY352" fmla="*/ 4131066 h 5743966"/>
              <a:gd name="connsiteX353" fmla="*/ 5489133 w 7444933"/>
              <a:gd name="connsiteY353" fmla="*/ 4181866 h 5743966"/>
              <a:gd name="connsiteX354" fmla="*/ 5501833 w 7444933"/>
              <a:gd name="connsiteY354" fmla="*/ 4258066 h 5743966"/>
              <a:gd name="connsiteX355" fmla="*/ 5489133 w 7444933"/>
              <a:gd name="connsiteY355" fmla="*/ 4651766 h 5743966"/>
              <a:gd name="connsiteX356" fmla="*/ 5476433 w 7444933"/>
              <a:gd name="connsiteY356" fmla="*/ 4715266 h 5743966"/>
              <a:gd name="connsiteX357" fmla="*/ 5451033 w 7444933"/>
              <a:gd name="connsiteY357" fmla="*/ 4969266 h 5743966"/>
              <a:gd name="connsiteX358" fmla="*/ 5425633 w 7444933"/>
              <a:gd name="connsiteY358" fmla="*/ 5007366 h 5743966"/>
              <a:gd name="connsiteX359" fmla="*/ 5412933 w 7444933"/>
              <a:gd name="connsiteY359" fmla="*/ 5058166 h 5743966"/>
              <a:gd name="connsiteX360" fmla="*/ 5336733 w 7444933"/>
              <a:gd name="connsiteY360" fmla="*/ 5108966 h 5743966"/>
              <a:gd name="connsiteX361" fmla="*/ 5247833 w 7444933"/>
              <a:gd name="connsiteY361" fmla="*/ 5147066 h 5743966"/>
              <a:gd name="connsiteX362" fmla="*/ 5222433 w 7444933"/>
              <a:gd name="connsiteY362" fmla="*/ 5185166 h 5743966"/>
              <a:gd name="connsiteX363" fmla="*/ 5158933 w 7444933"/>
              <a:gd name="connsiteY363" fmla="*/ 5261366 h 5743966"/>
              <a:gd name="connsiteX364" fmla="*/ 5146233 w 7444933"/>
              <a:gd name="connsiteY364" fmla="*/ 5299466 h 5743966"/>
              <a:gd name="connsiteX365" fmla="*/ 5120833 w 7444933"/>
              <a:gd name="connsiteY365" fmla="*/ 5426466 h 5743966"/>
              <a:gd name="connsiteX366" fmla="*/ 5108133 w 7444933"/>
              <a:gd name="connsiteY366" fmla="*/ 5502666 h 5743966"/>
              <a:gd name="connsiteX367" fmla="*/ 5082733 w 7444933"/>
              <a:gd name="connsiteY367" fmla="*/ 5540766 h 5743966"/>
              <a:gd name="connsiteX368" fmla="*/ 5006533 w 7444933"/>
              <a:gd name="connsiteY368" fmla="*/ 5566166 h 5743966"/>
              <a:gd name="connsiteX369" fmla="*/ 4993833 w 7444933"/>
              <a:gd name="connsiteY369" fmla="*/ 5743966 h 5743966"/>
              <a:gd name="connsiteX370" fmla="*/ 5031933 w 7444933"/>
              <a:gd name="connsiteY370" fmla="*/ 5655066 h 5743966"/>
              <a:gd name="connsiteX371" fmla="*/ 5057333 w 7444933"/>
              <a:gd name="connsiteY371" fmla="*/ 5604266 h 5743966"/>
              <a:gd name="connsiteX372" fmla="*/ 5095433 w 7444933"/>
              <a:gd name="connsiteY372" fmla="*/ 5566166 h 5743966"/>
              <a:gd name="connsiteX373" fmla="*/ 5184333 w 7444933"/>
              <a:gd name="connsiteY373" fmla="*/ 5439166 h 5743966"/>
              <a:gd name="connsiteX374" fmla="*/ 5298633 w 7444933"/>
              <a:gd name="connsiteY374" fmla="*/ 5324866 h 5743966"/>
              <a:gd name="connsiteX375" fmla="*/ 5336733 w 7444933"/>
              <a:gd name="connsiteY375" fmla="*/ 5286766 h 5743966"/>
              <a:gd name="connsiteX376" fmla="*/ 5362133 w 7444933"/>
              <a:gd name="connsiteY376" fmla="*/ 5248666 h 5743966"/>
              <a:gd name="connsiteX377" fmla="*/ 5438333 w 7444933"/>
              <a:gd name="connsiteY377" fmla="*/ 5197866 h 5743966"/>
              <a:gd name="connsiteX378" fmla="*/ 5476433 w 7444933"/>
              <a:gd name="connsiteY378" fmla="*/ 5159766 h 5743966"/>
              <a:gd name="connsiteX379" fmla="*/ 5527233 w 7444933"/>
              <a:gd name="connsiteY379" fmla="*/ 5083566 h 5743966"/>
              <a:gd name="connsiteX380" fmla="*/ 5603433 w 7444933"/>
              <a:gd name="connsiteY380" fmla="*/ 5007366 h 5743966"/>
              <a:gd name="connsiteX381" fmla="*/ 5616133 w 7444933"/>
              <a:gd name="connsiteY381" fmla="*/ 4969266 h 5743966"/>
              <a:gd name="connsiteX382" fmla="*/ 5624071 w 7444933"/>
              <a:gd name="connsiteY382" fmla="*/ 4888304 h 5743966"/>
              <a:gd name="connsiteX383" fmla="*/ 5638358 w 7444933"/>
              <a:gd name="connsiteY383" fmla="*/ 4786703 h 5743966"/>
              <a:gd name="connsiteX384" fmla="*/ 5658995 w 7444933"/>
              <a:gd name="connsiteY384" fmla="*/ 4700978 h 5743966"/>
              <a:gd name="connsiteX385" fmla="*/ 5676458 w 7444933"/>
              <a:gd name="connsiteY385" fmla="*/ 4567629 h 5743966"/>
              <a:gd name="connsiteX386" fmla="*/ 5687570 w 7444933"/>
              <a:gd name="connsiteY386" fmla="*/ 4253303 h 5743966"/>
              <a:gd name="connsiteX387" fmla="*/ 5646296 w 7444933"/>
              <a:gd name="connsiteY387" fmla="*/ 4153291 h 5743966"/>
              <a:gd name="connsiteX388" fmla="*/ 5628833 w 7444933"/>
              <a:gd name="connsiteY388" fmla="*/ 4067566 h 5743966"/>
              <a:gd name="connsiteX389" fmla="*/ 5616133 w 7444933"/>
              <a:gd name="connsiteY389" fmla="*/ 3978666 h 5743966"/>
              <a:gd name="connsiteX390" fmla="*/ 5578033 w 7444933"/>
              <a:gd name="connsiteY390" fmla="*/ 3965966 h 5743966"/>
              <a:gd name="connsiteX391" fmla="*/ 5539933 w 7444933"/>
              <a:gd name="connsiteY391" fmla="*/ 3851666 h 5743966"/>
              <a:gd name="connsiteX392" fmla="*/ 5527233 w 7444933"/>
              <a:gd name="connsiteY392" fmla="*/ 3813566 h 5743966"/>
              <a:gd name="connsiteX393" fmla="*/ 5514533 w 7444933"/>
              <a:gd name="connsiteY393" fmla="*/ 3762766 h 5743966"/>
              <a:gd name="connsiteX394" fmla="*/ 5501833 w 7444933"/>
              <a:gd name="connsiteY394" fmla="*/ 3699266 h 5743966"/>
              <a:gd name="connsiteX395" fmla="*/ 5438333 w 7444933"/>
              <a:gd name="connsiteY395" fmla="*/ 3635766 h 5743966"/>
              <a:gd name="connsiteX396" fmla="*/ 5362133 w 7444933"/>
              <a:gd name="connsiteY396" fmla="*/ 3584966 h 5743966"/>
              <a:gd name="connsiteX397" fmla="*/ 5324033 w 7444933"/>
              <a:gd name="connsiteY397" fmla="*/ 3546866 h 5743966"/>
              <a:gd name="connsiteX398" fmla="*/ 5285933 w 7444933"/>
              <a:gd name="connsiteY398" fmla="*/ 3521466 h 5743966"/>
              <a:gd name="connsiteX399" fmla="*/ 5349433 w 7444933"/>
              <a:gd name="connsiteY399" fmla="*/ 3457966 h 5743966"/>
              <a:gd name="connsiteX400" fmla="*/ 5501833 w 7444933"/>
              <a:gd name="connsiteY400" fmla="*/ 3445266 h 5743966"/>
              <a:gd name="connsiteX401" fmla="*/ 5628833 w 7444933"/>
              <a:gd name="connsiteY401" fmla="*/ 3419866 h 5743966"/>
              <a:gd name="connsiteX402" fmla="*/ 5908233 w 7444933"/>
              <a:gd name="connsiteY402" fmla="*/ 3394466 h 5743966"/>
              <a:gd name="connsiteX403" fmla="*/ 6086033 w 7444933"/>
              <a:gd name="connsiteY403" fmla="*/ 3407166 h 5743966"/>
              <a:gd name="connsiteX404" fmla="*/ 6200333 w 7444933"/>
              <a:gd name="connsiteY404" fmla="*/ 3457966 h 5743966"/>
              <a:gd name="connsiteX405" fmla="*/ 6251133 w 7444933"/>
              <a:gd name="connsiteY405" fmla="*/ 3483366 h 5743966"/>
              <a:gd name="connsiteX406" fmla="*/ 6276533 w 7444933"/>
              <a:gd name="connsiteY406" fmla="*/ 3521466 h 5743966"/>
              <a:gd name="connsiteX407" fmla="*/ 6314633 w 7444933"/>
              <a:gd name="connsiteY407" fmla="*/ 3534166 h 5743966"/>
              <a:gd name="connsiteX408" fmla="*/ 6340033 w 7444933"/>
              <a:gd name="connsiteY408" fmla="*/ 4232666 h 5743966"/>
              <a:gd name="connsiteX409" fmla="*/ 6340033 w 7444933"/>
              <a:gd name="connsiteY409" fmla="*/ 4232666 h 5743966"/>
              <a:gd name="connsiteX410" fmla="*/ 6365433 w 7444933"/>
              <a:gd name="connsiteY410" fmla="*/ 4385066 h 5743966"/>
              <a:gd name="connsiteX411" fmla="*/ 6378133 w 7444933"/>
              <a:gd name="connsiteY411" fmla="*/ 4435866 h 5743966"/>
              <a:gd name="connsiteX412" fmla="*/ 6403533 w 7444933"/>
              <a:gd name="connsiteY412" fmla="*/ 4575566 h 5743966"/>
              <a:gd name="connsiteX413" fmla="*/ 6428933 w 7444933"/>
              <a:gd name="connsiteY413" fmla="*/ 4664466 h 5743966"/>
              <a:gd name="connsiteX414" fmla="*/ 6454333 w 7444933"/>
              <a:gd name="connsiteY414" fmla="*/ 4702566 h 5743966"/>
              <a:gd name="connsiteX415" fmla="*/ 6467033 w 7444933"/>
              <a:gd name="connsiteY415" fmla="*/ 4740666 h 5743966"/>
              <a:gd name="connsiteX416" fmla="*/ 6441633 w 7444933"/>
              <a:gd name="connsiteY416" fmla="*/ 4626366 h 5743966"/>
              <a:gd name="connsiteX417" fmla="*/ 6428933 w 7444933"/>
              <a:gd name="connsiteY417" fmla="*/ 4448566 h 5743966"/>
              <a:gd name="connsiteX418" fmla="*/ 6403533 w 7444933"/>
              <a:gd name="connsiteY418" fmla="*/ 4334266 h 5743966"/>
              <a:gd name="connsiteX419" fmla="*/ 6378133 w 7444933"/>
              <a:gd name="connsiteY419" fmla="*/ 4194566 h 5743966"/>
              <a:gd name="connsiteX420" fmla="*/ 6390833 w 7444933"/>
              <a:gd name="connsiteY420" fmla="*/ 3750066 h 5743966"/>
              <a:gd name="connsiteX421" fmla="*/ 6416233 w 7444933"/>
              <a:gd name="connsiteY421" fmla="*/ 3711966 h 5743966"/>
              <a:gd name="connsiteX422" fmla="*/ 6492433 w 7444933"/>
              <a:gd name="connsiteY422" fmla="*/ 3635766 h 5743966"/>
              <a:gd name="connsiteX423" fmla="*/ 6581333 w 7444933"/>
              <a:gd name="connsiteY423" fmla="*/ 3546866 h 5743966"/>
              <a:gd name="connsiteX424" fmla="*/ 6619433 w 7444933"/>
              <a:gd name="connsiteY424" fmla="*/ 3521466 h 5743966"/>
              <a:gd name="connsiteX425" fmla="*/ 7241733 w 7444933"/>
              <a:gd name="connsiteY425" fmla="*/ 3508766 h 5743966"/>
              <a:gd name="connsiteX426" fmla="*/ 7381433 w 7444933"/>
              <a:gd name="connsiteY426" fmla="*/ 3496066 h 5743966"/>
              <a:gd name="connsiteX427" fmla="*/ 7419533 w 7444933"/>
              <a:gd name="connsiteY427" fmla="*/ 3483366 h 5743966"/>
              <a:gd name="connsiteX428" fmla="*/ 7444933 w 7444933"/>
              <a:gd name="connsiteY428" fmla="*/ 3445266 h 5743966"/>
              <a:gd name="connsiteX429" fmla="*/ 7152833 w 7444933"/>
              <a:gd name="connsiteY429" fmla="*/ 3419866 h 5743966"/>
              <a:gd name="connsiteX430" fmla="*/ 7114733 w 7444933"/>
              <a:gd name="connsiteY430" fmla="*/ 3407166 h 5743966"/>
              <a:gd name="connsiteX431" fmla="*/ 7013133 w 7444933"/>
              <a:gd name="connsiteY431" fmla="*/ 3381766 h 5743966"/>
              <a:gd name="connsiteX432" fmla="*/ 6873433 w 7444933"/>
              <a:gd name="connsiteY432" fmla="*/ 3343666 h 5743966"/>
              <a:gd name="connsiteX433" fmla="*/ 6779771 w 7444933"/>
              <a:gd name="connsiteY433" fmla="*/ 3351603 h 5743966"/>
              <a:gd name="connsiteX434" fmla="*/ 6552758 w 7444933"/>
              <a:gd name="connsiteY434" fmla="*/ 3386528 h 5743966"/>
              <a:gd name="connsiteX435" fmla="*/ 6384483 w 7444933"/>
              <a:gd name="connsiteY435" fmla="*/ 3402404 h 5743966"/>
              <a:gd name="connsiteX436" fmla="*/ 6073333 w 7444933"/>
              <a:gd name="connsiteY436" fmla="*/ 3292866 h 5743966"/>
              <a:gd name="connsiteX437" fmla="*/ 5933633 w 7444933"/>
              <a:gd name="connsiteY437" fmla="*/ 3254766 h 5743966"/>
              <a:gd name="connsiteX438" fmla="*/ 5882833 w 7444933"/>
              <a:gd name="connsiteY438" fmla="*/ 3242066 h 5743966"/>
              <a:gd name="connsiteX439" fmla="*/ 5844733 w 7444933"/>
              <a:gd name="connsiteY439" fmla="*/ 3229366 h 5743966"/>
              <a:gd name="connsiteX440" fmla="*/ 5412933 w 7444933"/>
              <a:gd name="connsiteY440" fmla="*/ 3216666 h 5743966"/>
              <a:gd name="connsiteX441" fmla="*/ 5298633 w 7444933"/>
              <a:gd name="connsiteY441" fmla="*/ 3191266 h 5743966"/>
              <a:gd name="connsiteX442" fmla="*/ 5222433 w 7444933"/>
              <a:gd name="connsiteY442" fmla="*/ 3165866 h 5743966"/>
              <a:gd name="connsiteX443" fmla="*/ 5184333 w 7444933"/>
              <a:gd name="connsiteY443" fmla="*/ 3153166 h 5743966"/>
              <a:gd name="connsiteX444" fmla="*/ 5146233 w 7444933"/>
              <a:gd name="connsiteY444" fmla="*/ 3140466 h 5743966"/>
              <a:gd name="connsiteX445" fmla="*/ 5108133 w 7444933"/>
              <a:gd name="connsiteY445" fmla="*/ 3115066 h 5743966"/>
              <a:gd name="connsiteX446" fmla="*/ 5070033 w 7444933"/>
              <a:gd name="connsiteY446" fmla="*/ 3102366 h 5743966"/>
              <a:gd name="connsiteX447" fmla="*/ 5019233 w 7444933"/>
              <a:gd name="connsiteY447" fmla="*/ 3076966 h 5743966"/>
              <a:gd name="connsiteX448" fmla="*/ 4981133 w 7444933"/>
              <a:gd name="connsiteY448" fmla="*/ 3051566 h 5743966"/>
              <a:gd name="connsiteX449" fmla="*/ 4943033 w 7444933"/>
              <a:gd name="connsiteY449" fmla="*/ 3038866 h 5743966"/>
              <a:gd name="connsiteX450" fmla="*/ 4866833 w 7444933"/>
              <a:gd name="connsiteY450" fmla="*/ 2988066 h 5743966"/>
              <a:gd name="connsiteX451" fmla="*/ 4828733 w 7444933"/>
              <a:gd name="connsiteY451" fmla="*/ 2962666 h 5743966"/>
              <a:gd name="connsiteX452" fmla="*/ 4701733 w 7444933"/>
              <a:gd name="connsiteY452" fmla="*/ 2924566 h 5743966"/>
              <a:gd name="connsiteX453" fmla="*/ 4663633 w 7444933"/>
              <a:gd name="connsiteY453" fmla="*/ 2911866 h 5743966"/>
              <a:gd name="connsiteX454" fmla="*/ 4574733 w 7444933"/>
              <a:gd name="connsiteY454" fmla="*/ 2899166 h 5743966"/>
              <a:gd name="connsiteX455" fmla="*/ 4549333 w 7444933"/>
              <a:gd name="connsiteY455" fmla="*/ 2797566 h 5743966"/>
              <a:gd name="connsiteX456" fmla="*/ 4468370 w 7444933"/>
              <a:gd name="connsiteY456" fmla="*/ 2676916 h 5743966"/>
              <a:gd name="connsiteX457" fmla="*/ 4485833 w 7444933"/>
              <a:gd name="connsiteY457" fmla="*/ 2549916 h 5743966"/>
              <a:gd name="connsiteX458" fmla="*/ 4412808 w 7444933"/>
              <a:gd name="connsiteY458" fmla="*/ 2461016 h 5743966"/>
              <a:gd name="connsiteX459" fmla="*/ 4346133 w 7444933"/>
              <a:gd name="connsiteY459" fmla="*/ 2365766 h 5743966"/>
              <a:gd name="connsiteX460" fmla="*/ 4290571 w 7444933"/>
              <a:gd name="connsiteY460" fmla="*/ 2222891 h 5743966"/>
              <a:gd name="connsiteX461" fmla="*/ 4319145 w 7444933"/>
              <a:gd name="connsiteY461" fmla="*/ 2100654 h 5743966"/>
              <a:gd name="connsiteX462" fmla="*/ 4382646 w 7444933"/>
              <a:gd name="connsiteY462" fmla="*/ 2019691 h 5743966"/>
              <a:gd name="connsiteX463" fmla="*/ 4481071 w 7444933"/>
              <a:gd name="connsiteY463" fmla="*/ 1924441 h 5743966"/>
              <a:gd name="connsiteX464" fmla="*/ 4530283 w 7444933"/>
              <a:gd name="connsiteY464" fmla="*/ 1864116 h 5743966"/>
              <a:gd name="connsiteX465" fmla="*/ 4573145 w 7444933"/>
              <a:gd name="connsiteY465" fmla="*/ 1835541 h 5743966"/>
              <a:gd name="connsiteX466" fmla="*/ 4616008 w 7444933"/>
              <a:gd name="connsiteY466" fmla="*/ 1803791 h 5743966"/>
              <a:gd name="connsiteX467" fmla="*/ 4681095 w 7444933"/>
              <a:gd name="connsiteY467" fmla="*/ 1759341 h 5743966"/>
              <a:gd name="connsiteX468" fmla="*/ 4784283 w 7444933"/>
              <a:gd name="connsiteY468" fmla="*/ 1703778 h 5743966"/>
              <a:gd name="connsiteX469" fmla="*/ 4873183 w 7444933"/>
              <a:gd name="connsiteY469" fmla="*/ 1694253 h 5743966"/>
              <a:gd name="connsiteX470" fmla="*/ 4979545 w 7444933"/>
              <a:gd name="connsiteY470" fmla="*/ 1692666 h 5743966"/>
              <a:gd name="connsiteX471" fmla="*/ 5043046 w 7444933"/>
              <a:gd name="connsiteY471" fmla="*/ 1689491 h 5743966"/>
              <a:gd name="connsiteX472" fmla="*/ 5098608 w 7444933"/>
              <a:gd name="connsiteY472" fmla="*/ 1700603 h 5743966"/>
              <a:gd name="connsiteX473" fmla="*/ 5146233 w 7444933"/>
              <a:gd name="connsiteY473" fmla="*/ 1708541 h 5743966"/>
              <a:gd name="connsiteX474" fmla="*/ 5211320 w 7444933"/>
              <a:gd name="connsiteY474" fmla="*/ 1754579 h 5743966"/>
              <a:gd name="connsiteX475" fmla="*/ 5295458 w 7444933"/>
              <a:gd name="connsiteY475" fmla="*/ 1787916 h 5743966"/>
              <a:gd name="connsiteX476" fmla="*/ 5338320 w 7444933"/>
              <a:gd name="connsiteY476" fmla="*/ 1838716 h 5743966"/>
              <a:gd name="connsiteX477" fmla="*/ 5371658 w 7444933"/>
              <a:gd name="connsiteY477" fmla="*/ 1902216 h 5743966"/>
              <a:gd name="connsiteX478" fmla="*/ 5424046 w 7444933"/>
              <a:gd name="connsiteY478" fmla="*/ 1968891 h 5743966"/>
              <a:gd name="connsiteX479" fmla="*/ 5463733 w 7444933"/>
              <a:gd name="connsiteY479" fmla="*/ 2032391 h 5743966"/>
              <a:gd name="connsiteX480" fmla="*/ 5489133 w 7444933"/>
              <a:gd name="connsiteY480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6073333 w 7444933"/>
              <a:gd name="connsiteY27" fmla="*/ 1476766 h 5743966"/>
              <a:gd name="connsiteX28" fmla="*/ 5933633 w 7444933"/>
              <a:gd name="connsiteY28" fmla="*/ 1451366 h 5743966"/>
              <a:gd name="connsiteX29" fmla="*/ 5832033 w 7444933"/>
              <a:gd name="connsiteY29" fmla="*/ 1425966 h 5743966"/>
              <a:gd name="connsiteX30" fmla="*/ 5603433 w 7444933"/>
              <a:gd name="connsiteY30" fmla="*/ 1387866 h 5743966"/>
              <a:gd name="connsiteX31" fmla="*/ 5184333 w 7444933"/>
              <a:gd name="connsiteY31" fmla="*/ 1375166 h 5743966"/>
              <a:gd name="connsiteX32" fmla="*/ 4993833 w 7444933"/>
              <a:gd name="connsiteY32" fmla="*/ 1387866 h 5743966"/>
              <a:gd name="connsiteX33" fmla="*/ 4955733 w 7444933"/>
              <a:gd name="connsiteY33" fmla="*/ 1400566 h 5743966"/>
              <a:gd name="connsiteX34" fmla="*/ 4866833 w 7444933"/>
              <a:gd name="connsiteY34" fmla="*/ 1413266 h 5743966"/>
              <a:gd name="connsiteX35" fmla="*/ 4828733 w 7444933"/>
              <a:gd name="connsiteY35" fmla="*/ 1438666 h 5743966"/>
              <a:gd name="connsiteX36" fmla="*/ 4752533 w 7444933"/>
              <a:gd name="connsiteY36" fmla="*/ 1451366 h 5743966"/>
              <a:gd name="connsiteX37" fmla="*/ 4600133 w 7444933"/>
              <a:gd name="connsiteY37" fmla="*/ 1489466 h 5743966"/>
              <a:gd name="connsiteX38" fmla="*/ 4562033 w 7444933"/>
              <a:gd name="connsiteY38" fmla="*/ 1514866 h 5743966"/>
              <a:gd name="connsiteX39" fmla="*/ 4523933 w 7444933"/>
              <a:gd name="connsiteY39" fmla="*/ 1552966 h 5743966"/>
              <a:gd name="connsiteX40" fmla="*/ 4530283 w 7444933"/>
              <a:gd name="connsiteY40" fmla="*/ 1584716 h 5743966"/>
              <a:gd name="connsiteX41" fmla="*/ 4479483 w 7444933"/>
              <a:gd name="connsiteY41" fmla="*/ 1641866 h 5743966"/>
              <a:gd name="connsiteX42" fmla="*/ 4358833 w 7444933"/>
              <a:gd name="connsiteY42" fmla="*/ 1695841 h 5743966"/>
              <a:gd name="connsiteX43" fmla="*/ 4273108 w 7444933"/>
              <a:gd name="connsiteY43" fmla="*/ 1730766 h 5743966"/>
              <a:gd name="connsiteX44" fmla="*/ 4174683 w 7444933"/>
              <a:gd name="connsiteY44" fmla="*/ 1800616 h 5743966"/>
              <a:gd name="connsiteX45" fmla="*/ 4066733 w 7444933"/>
              <a:gd name="connsiteY45" fmla="*/ 1838716 h 5743966"/>
              <a:gd name="connsiteX46" fmla="*/ 3939733 w 7444933"/>
              <a:gd name="connsiteY46" fmla="*/ 1857766 h 5743966"/>
              <a:gd name="connsiteX47" fmla="*/ 3850833 w 7444933"/>
              <a:gd name="connsiteY47" fmla="*/ 1908566 h 5743966"/>
              <a:gd name="connsiteX48" fmla="*/ 3812733 w 7444933"/>
              <a:gd name="connsiteY48" fmla="*/ 1921266 h 5743966"/>
              <a:gd name="connsiteX49" fmla="*/ 3698433 w 7444933"/>
              <a:gd name="connsiteY49" fmla="*/ 1870466 h 5743966"/>
              <a:gd name="connsiteX50" fmla="*/ 3673033 w 7444933"/>
              <a:gd name="connsiteY50" fmla="*/ 1794266 h 5743966"/>
              <a:gd name="connsiteX51" fmla="*/ 3660333 w 7444933"/>
              <a:gd name="connsiteY51" fmla="*/ 1756166 h 5743966"/>
              <a:gd name="connsiteX52" fmla="*/ 3647633 w 7444933"/>
              <a:gd name="connsiteY52" fmla="*/ 1718066 h 5743966"/>
              <a:gd name="connsiteX53" fmla="*/ 3660333 w 7444933"/>
              <a:gd name="connsiteY53" fmla="*/ 1438666 h 5743966"/>
              <a:gd name="connsiteX54" fmla="*/ 3638108 w 7444933"/>
              <a:gd name="connsiteY54" fmla="*/ 1375166 h 5743966"/>
              <a:gd name="connsiteX55" fmla="*/ 3673033 w 7444933"/>
              <a:gd name="connsiteY55" fmla="*/ 1232291 h 5743966"/>
              <a:gd name="connsiteX56" fmla="*/ 3761933 w 7444933"/>
              <a:gd name="connsiteY56" fmla="*/ 1146566 h 5743966"/>
              <a:gd name="connsiteX57" fmla="*/ 3863533 w 7444933"/>
              <a:gd name="connsiteY57" fmla="*/ 1114816 h 5743966"/>
              <a:gd name="connsiteX58" fmla="*/ 3952433 w 7444933"/>
              <a:gd name="connsiteY58" fmla="*/ 1095766 h 5743966"/>
              <a:gd name="connsiteX59" fmla="*/ 4073083 w 7444933"/>
              <a:gd name="connsiteY59" fmla="*/ 1092591 h 5743966"/>
              <a:gd name="connsiteX60" fmla="*/ 4219133 w 7444933"/>
              <a:gd name="connsiteY60" fmla="*/ 1102116 h 5743966"/>
              <a:gd name="connsiteX61" fmla="*/ 4323908 w 7444933"/>
              <a:gd name="connsiteY61" fmla="*/ 1079891 h 5743966"/>
              <a:gd name="connsiteX62" fmla="*/ 4438208 w 7444933"/>
              <a:gd name="connsiteY62" fmla="*/ 1070366 h 5743966"/>
              <a:gd name="connsiteX63" fmla="*/ 4469958 w 7444933"/>
              <a:gd name="connsiteY63" fmla="*/ 1067191 h 5743966"/>
              <a:gd name="connsiteX64" fmla="*/ 4501708 w 7444933"/>
              <a:gd name="connsiteY64" fmla="*/ 1079891 h 5743966"/>
              <a:gd name="connsiteX65" fmla="*/ 4530283 w 7444933"/>
              <a:gd name="connsiteY65" fmla="*/ 1073541 h 5743966"/>
              <a:gd name="connsiteX66" fmla="*/ 4581083 w 7444933"/>
              <a:gd name="connsiteY66" fmla="*/ 1121166 h 5743966"/>
              <a:gd name="connsiteX67" fmla="*/ 4619183 w 7444933"/>
              <a:gd name="connsiteY67" fmla="*/ 1162441 h 5743966"/>
              <a:gd name="connsiteX68" fmla="*/ 4663633 w 7444933"/>
              <a:gd name="connsiteY68" fmla="*/ 1114816 h 5743966"/>
              <a:gd name="connsiteX69" fmla="*/ 4619183 w 7444933"/>
              <a:gd name="connsiteY69" fmla="*/ 1041791 h 5743966"/>
              <a:gd name="connsiteX70" fmla="*/ 4565208 w 7444933"/>
              <a:gd name="connsiteY70" fmla="*/ 962416 h 5743966"/>
              <a:gd name="connsiteX71" fmla="*/ 4517583 w 7444933"/>
              <a:gd name="connsiteY71" fmla="*/ 975116 h 5743966"/>
              <a:gd name="connsiteX72" fmla="*/ 4457258 w 7444933"/>
              <a:gd name="connsiteY72" fmla="*/ 902091 h 5743966"/>
              <a:gd name="connsiteX73" fmla="*/ 4393758 w 7444933"/>
              <a:gd name="connsiteY73" fmla="*/ 898916 h 5743966"/>
              <a:gd name="connsiteX74" fmla="*/ 4352483 w 7444933"/>
              <a:gd name="connsiteY74" fmla="*/ 911616 h 5743966"/>
              <a:gd name="connsiteX75" fmla="*/ 4250883 w 7444933"/>
              <a:gd name="connsiteY75" fmla="*/ 902091 h 5743966"/>
              <a:gd name="connsiteX76" fmla="*/ 4181033 w 7444933"/>
              <a:gd name="connsiteY76" fmla="*/ 917966 h 5743966"/>
              <a:gd name="connsiteX77" fmla="*/ 4108008 w 7444933"/>
              <a:gd name="connsiteY77" fmla="*/ 911616 h 5743966"/>
              <a:gd name="connsiteX78" fmla="*/ 4038158 w 7444933"/>
              <a:gd name="connsiteY78" fmla="*/ 924316 h 5743966"/>
              <a:gd name="connsiteX79" fmla="*/ 3949258 w 7444933"/>
              <a:gd name="connsiteY79" fmla="*/ 940191 h 5743966"/>
              <a:gd name="connsiteX80" fmla="*/ 3841308 w 7444933"/>
              <a:gd name="connsiteY80" fmla="*/ 965591 h 5743966"/>
              <a:gd name="connsiteX81" fmla="*/ 3761933 w 7444933"/>
              <a:gd name="connsiteY81" fmla="*/ 981466 h 5743966"/>
              <a:gd name="connsiteX82" fmla="*/ 3695258 w 7444933"/>
              <a:gd name="connsiteY82" fmla="*/ 1016391 h 5743966"/>
              <a:gd name="connsiteX83" fmla="*/ 3644458 w 7444933"/>
              <a:gd name="connsiteY83" fmla="*/ 1029091 h 5743966"/>
              <a:gd name="connsiteX84" fmla="*/ 3574608 w 7444933"/>
              <a:gd name="connsiteY84" fmla="*/ 1060841 h 5743966"/>
              <a:gd name="connsiteX85" fmla="*/ 3498408 w 7444933"/>
              <a:gd name="connsiteY85" fmla="*/ 1108466 h 5743966"/>
              <a:gd name="connsiteX86" fmla="*/ 3422208 w 7444933"/>
              <a:gd name="connsiteY86" fmla="*/ 1178316 h 5743966"/>
              <a:gd name="connsiteX87" fmla="*/ 3317433 w 7444933"/>
              <a:gd name="connsiteY87" fmla="*/ 1298966 h 5743966"/>
              <a:gd name="connsiteX88" fmla="*/ 3304733 w 7444933"/>
              <a:gd name="connsiteY88" fmla="*/ 1349766 h 5743966"/>
              <a:gd name="connsiteX89" fmla="*/ 3279333 w 7444933"/>
              <a:gd name="connsiteY89" fmla="*/ 1629166 h 5743966"/>
              <a:gd name="connsiteX90" fmla="*/ 3228533 w 7444933"/>
              <a:gd name="connsiteY90" fmla="*/ 1718066 h 5743966"/>
              <a:gd name="connsiteX91" fmla="*/ 3114233 w 7444933"/>
              <a:gd name="connsiteY91" fmla="*/ 1629166 h 5743966"/>
              <a:gd name="connsiteX92" fmla="*/ 3057661 w 7444933"/>
              <a:gd name="connsiteY92" fmla="*/ 1558739 h 5743966"/>
              <a:gd name="connsiteX93" fmla="*/ 3001088 w 7444933"/>
              <a:gd name="connsiteY93" fmla="*/ 1464066 h 5743966"/>
              <a:gd name="connsiteX94" fmla="*/ 2924887 w 7444933"/>
              <a:gd name="connsiteY94" fmla="*/ 1302430 h 5743966"/>
              <a:gd name="connsiteX95" fmla="*/ 2867160 w 7444933"/>
              <a:gd name="connsiteY95" fmla="*/ 1206602 h 5743966"/>
              <a:gd name="connsiteX96" fmla="*/ 2781724 w 7444933"/>
              <a:gd name="connsiteY96" fmla="*/ 1041502 h 5743966"/>
              <a:gd name="connsiteX97" fmla="*/ 2657033 w 7444933"/>
              <a:gd name="connsiteY97" fmla="*/ 846384 h 5743966"/>
              <a:gd name="connsiteX98" fmla="*/ 2556587 w 7444933"/>
              <a:gd name="connsiteY98" fmla="*/ 704376 h 5743966"/>
              <a:gd name="connsiteX99" fmla="*/ 2436515 w 7444933"/>
              <a:gd name="connsiteY99" fmla="*/ 539275 h 5743966"/>
              <a:gd name="connsiteX100" fmla="*/ 2315287 w 7444933"/>
              <a:gd name="connsiteY100" fmla="*/ 378794 h 5743966"/>
              <a:gd name="connsiteX101" fmla="*/ 2227542 w 7444933"/>
              <a:gd name="connsiteY101" fmla="*/ 280657 h 5743966"/>
              <a:gd name="connsiteX102" fmla="*/ 2114397 w 7444933"/>
              <a:gd name="connsiteY102" fmla="*/ 168666 h 5743966"/>
              <a:gd name="connsiteX103" fmla="*/ 1982779 w 7444933"/>
              <a:gd name="connsiteY103" fmla="*/ 10494 h 5743966"/>
              <a:gd name="connsiteX104" fmla="*/ 1755333 w 7444933"/>
              <a:gd name="connsiteY104" fmla="*/ 28966 h 5743966"/>
              <a:gd name="connsiteX105" fmla="*/ 1856933 w 7444933"/>
              <a:gd name="connsiteY105" fmla="*/ 143266 h 5743966"/>
              <a:gd name="connsiteX106" fmla="*/ 1933133 w 7444933"/>
              <a:gd name="connsiteY106" fmla="*/ 206766 h 5743966"/>
              <a:gd name="connsiteX107" fmla="*/ 1958533 w 7444933"/>
              <a:gd name="connsiteY107" fmla="*/ 257566 h 5743966"/>
              <a:gd name="connsiteX108" fmla="*/ 1996633 w 7444933"/>
              <a:gd name="connsiteY108" fmla="*/ 295666 h 5743966"/>
              <a:gd name="connsiteX109" fmla="*/ 2047433 w 7444933"/>
              <a:gd name="connsiteY109" fmla="*/ 371866 h 5743966"/>
              <a:gd name="connsiteX110" fmla="*/ 2072833 w 7444933"/>
              <a:gd name="connsiteY110" fmla="*/ 409966 h 5743966"/>
              <a:gd name="connsiteX111" fmla="*/ 2149033 w 7444933"/>
              <a:gd name="connsiteY111" fmla="*/ 486166 h 5743966"/>
              <a:gd name="connsiteX112" fmla="*/ 2199833 w 7444933"/>
              <a:gd name="connsiteY112" fmla="*/ 575066 h 5743966"/>
              <a:gd name="connsiteX113" fmla="*/ 2237933 w 7444933"/>
              <a:gd name="connsiteY113" fmla="*/ 613166 h 5743966"/>
              <a:gd name="connsiteX114" fmla="*/ 2288733 w 7444933"/>
              <a:gd name="connsiteY114" fmla="*/ 702066 h 5743966"/>
              <a:gd name="connsiteX115" fmla="*/ 2326833 w 7444933"/>
              <a:gd name="connsiteY115" fmla="*/ 740166 h 5743966"/>
              <a:gd name="connsiteX116" fmla="*/ 2403033 w 7444933"/>
              <a:gd name="connsiteY116" fmla="*/ 854466 h 5743966"/>
              <a:gd name="connsiteX117" fmla="*/ 2441133 w 7444933"/>
              <a:gd name="connsiteY117" fmla="*/ 905266 h 5743966"/>
              <a:gd name="connsiteX118" fmla="*/ 2517333 w 7444933"/>
              <a:gd name="connsiteY118" fmla="*/ 1019566 h 5743966"/>
              <a:gd name="connsiteX119" fmla="*/ 2555433 w 7444933"/>
              <a:gd name="connsiteY119" fmla="*/ 1095766 h 5743966"/>
              <a:gd name="connsiteX120" fmla="*/ 2606233 w 7444933"/>
              <a:gd name="connsiteY120" fmla="*/ 1171966 h 5743966"/>
              <a:gd name="connsiteX121" fmla="*/ 2657033 w 7444933"/>
              <a:gd name="connsiteY121" fmla="*/ 1260866 h 5743966"/>
              <a:gd name="connsiteX122" fmla="*/ 2682433 w 7444933"/>
              <a:gd name="connsiteY122" fmla="*/ 1337066 h 5743966"/>
              <a:gd name="connsiteX123" fmla="*/ 2695133 w 7444933"/>
              <a:gd name="connsiteY123" fmla="*/ 1375166 h 5743966"/>
              <a:gd name="connsiteX124" fmla="*/ 2707833 w 7444933"/>
              <a:gd name="connsiteY124" fmla="*/ 1413266 h 5743966"/>
              <a:gd name="connsiteX125" fmla="*/ 2733233 w 7444933"/>
              <a:gd name="connsiteY125" fmla="*/ 1451366 h 5743966"/>
              <a:gd name="connsiteX126" fmla="*/ 2771333 w 7444933"/>
              <a:gd name="connsiteY126" fmla="*/ 1578366 h 5743966"/>
              <a:gd name="connsiteX127" fmla="*/ 2784033 w 7444933"/>
              <a:gd name="connsiteY127" fmla="*/ 1616466 h 5743966"/>
              <a:gd name="connsiteX128" fmla="*/ 2771333 w 7444933"/>
              <a:gd name="connsiteY128" fmla="*/ 1921266 h 5743966"/>
              <a:gd name="connsiteX129" fmla="*/ 2720533 w 7444933"/>
              <a:gd name="connsiteY129" fmla="*/ 2022866 h 5743966"/>
              <a:gd name="connsiteX130" fmla="*/ 2682433 w 7444933"/>
              <a:gd name="connsiteY130" fmla="*/ 2048266 h 5743966"/>
              <a:gd name="connsiteX131" fmla="*/ 2669733 w 7444933"/>
              <a:gd name="connsiteY131" fmla="*/ 2086366 h 5743966"/>
              <a:gd name="connsiteX132" fmla="*/ 2466533 w 7444933"/>
              <a:gd name="connsiteY132" fmla="*/ 2137166 h 5743966"/>
              <a:gd name="connsiteX133" fmla="*/ 2403033 w 7444933"/>
              <a:gd name="connsiteY133" fmla="*/ 2149866 h 5743966"/>
              <a:gd name="connsiteX134" fmla="*/ 2136333 w 7444933"/>
              <a:gd name="connsiteY134" fmla="*/ 2137166 h 5743966"/>
              <a:gd name="connsiteX135" fmla="*/ 2098233 w 7444933"/>
              <a:gd name="connsiteY135" fmla="*/ 2124466 h 5743966"/>
              <a:gd name="connsiteX136" fmla="*/ 2031558 w 7444933"/>
              <a:gd name="connsiteY136" fmla="*/ 2146691 h 5743966"/>
              <a:gd name="connsiteX137" fmla="*/ 1891858 w 7444933"/>
              <a:gd name="connsiteY137" fmla="*/ 2184791 h 5743966"/>
              <a:gd name="connsiteX138" fmla="*/ 1733108 w 7444933"/>
              <a:gd name="connsiteY138" fmla="*/ 2219716 h 5743966"/>
              <a:gd name="connsiteX139" fmla="*/ 1618808 w 7444933"/>
              <a:gd name="connsiteY139" fmla="*/ 2248291 h 5743966"/>
              <a:gd name="connsiteX140" fmla="*/ 1533083 w 7444933"/>
              <a:gd name="connsiteY140" fmla="*/ 2302266 h 5743966"/>
              <a:gd name="connsiteX141" fmla="*/ 1431483 w 7444933"/>
              <a:gd name="connsiteY141" fmla="*/ 2353066 h 5743966"/>
              <a:gd name="connsiteX142" fmla="*/ 1380683 w 7444933"/>
              <a:gd name="connsiteY142" fmla="*/ 2413391 h 5743966"/>
              <a:gd name="connsiteX143" fmla="*/ 1298133 w 7444933"/>
              <a:gd name="connsiteY143" fmla="*/ 2473716 h 5743966"/>
              <a:gd name="connsiteX144" fmla="*/ 1174308 w 7444933"/>
              <a:gd name="connsiteY144" fmla="*/ 2534041 h 5743966"/>
              <a:gd name="connsiteX145" fmla="*/ 1031433 w 7444933"/>
              <a:gd name="connsiteY145" fmla="*/ 2543566 h 5743966"/>
              <a:gd name="connsiteX146" fmla="*/ 853633 w 7444933"/>
              <a:gd name="connsiteY146" fmla="*/ 2543566 h 5743966"/>
              <a:gd name="connsiteX147" fmla="*/ 256733 w 7444933"/>
              <a:gd name="connsiteY147" fmla="*/ 2530866 h 5743966"/>
              <a:gd name="connsiteX148" fmla="*/ 117033 w 7444933"/>
              <a:gd name="connsiteY148" fmla="*/ 2492766 h 5743966"/>
              <a:gd name="connsiteX149" fmla="*/ 78933 w 7444933"/>
              <a:gd name="connsiteY149" fmla="*/ 2480066 h 5743966"/>
              <a:gd name="connsiteX150" fmla="*/ 40833 w 7444933"/>
              <a:gd name="connsiteY150" fmla="*/ 2454666 h 5743966"/>
              <a:gd name="connsiteX151" fmla="*/ 2733 w 7444933"/>
              <a:gd name="connsiteY151" fmla="*/ 2441966 h 5743966"/>
              <a:gd name="connsiteX152" fmla="*/ 117033 w 7444933"/>
              <a:gd name="connsiteY152" fmla="*/ 2467366 h 5743966"/>
              <a:gd name="connsiteX153" fmla="*/ 167833 w 7444933"/>
              <a:gd name="connsiteY153" fmla="*/ 2492766 h 5743966"/>
              <a:gd name="connsiteX154" fmla="*/ 269433 w 7444933"/>
              <a:gd name="connsiteY154" fmla="*/ 2518166 h 5743966"/>
              <a:gd name="connsiteX155" fmla="*/ 307533 w 7444933"/>
              <a:gd name="connsiteY155" fmla="*/ 2543566 h 5743966"/>
              <a:gd name="connsiteX156" fmla="*/ 383733 w 7444933"/>
              <a:gd name="connsiteY156" fmla="*/ 2607066 h 5743966"/>
              <a:gd name="connsiteX157" fmla="*/ 510733 w 7444933"/>
              <a:gd name="connsiteY157" fmla="*/ 2657866 h 5743966"/>
              <a:gd name="connsiteX158" fmla="*/ 618106 w 7444933"/>
              <a:gd name="connsiteY158" fmla="*/ 2662484 h 5743966"/>
              <a:gd name="connsiteX159" fmla="*/ 755496 w 7444933"/>
              <a:gd name="connsiteY159" fmla="*/ 2693657 h 5743966"/>
              <a:gd name="connsiteX160" fmla="*/ 970241 w 7444933"/>
              <a:gd name="connsiteY160" fmla="*/ 2706356 h 5743966"/>
              <a:gd name="connsiteX161" fmla="*/ 1151506 w 7444933"/>
              <a:gd name="connsiteY161" fmla="*/ 2749075 h 5743966"/>
              <a:gd name="connsiteX162" fmla="*/ 1261188 w 7444933"/>
              <a:gd name="connsiteY162" fmla="*/ 2716748 h 5743966"/>
              <a:gd name="connsiteX163" fmla="*/ 1382414 w 7444933"/>
              <a:gd name="connsiteY163" fmla="*/ 2657866 h 5743966"/>
              <a:gd name="connsiteX164" fmla="*/ 1374333 w 7444933"/>
              <a:gd name="connsiteY164" fmla="*/ 2721366 h 5743966"/>
              <a:gd name="connsiteX165" fmla="*/ 1412433 w 7444933"/>
              <a:gd name="connsiteY165" fmla="*/ 2708666 h 5743966"/>
              <a:gd name="connsiteX166" fmla="*/ 1450533 w 7444933"/>
              <a:gd name="connsiteY166" fmla="*/ 2683266 h 5743966"/>
              <a:gd name="connsiteX167" fmla="*/ 1488633 w 7444933"/>
              <a:gd name="connsiteY167" fmla="*/ 2670566 h 5743966"/>
              <a:gd name="connsiteX168" fmla="*/ 1526733 w 7444933"/>
              <a:gd name="connsiteY168" fmla="*/ 2645166 h 5743966"/>
              <a:gd name="connsiteX169" fmla="*/ 1564833 w 7444933"/>
              <a:gd name="connsiteY169" fmla="*/ 2632466 h 5743966"/>
              <a:gd name="connsiteX170" fmla="*/ 1679133 w 7444933"/>
              <a:gd name="connsiteY170" fmla="*/ 2556266 h 5743966"/>
              <a:gd name="connsiteX171" fmla="*/ 1717233 w 7444933"/>
              <a:gd name="connsiteY171" fmla="*/ 2530866 h 5743966"/>
              <a:gd name="connsiteX172" fmla="*/ 1869633 w 7444933"/>
              <a:gd name="connsiteY172" fmla="*/ 2492766 h 5743966"/>
              <a:gd name="connsiteX173" fmla="*/ 2466533 w 7444933"/>
              <a:gd name="connsiteY173" fmla="*/ 2505466 h 5743966"/>
              <a:gd name="connsiteX174" fmla="*/ 2504633 w 7444933"/>
              <a:gd name="connsiteY174" fmla="*/ 2518166 h 5743966"/>
              <a:gd name="connsiteX175" fmla="*/ 2542733 w 7444933"/>
              <a:gd name="connsiteY175" fmla="*/ 2543566 h 5743966"/>
              <a:gd name="connsiteX176" fmla="*/ 2593533 w 7444933"/>
              <a:gd name="connsiteY176" fmla="*/ 2657866 h 5743966"/>
              <a:gd name="connsiteX177" fmla="*/ 2606233 w 7444933"/>
              <a:gd name="connsiteY177" fmla="*/ 2772166 h 5743966"/>
              <a:gd name="connsiteX178" fmla="*/ 2593533 w 7444933"/>
              <a:gd name="connsiteY178" fmla="*/ 3102366 h 5743966"/>
              <a:gd name="connsiteX179" fmla="*/ 2580833 w 7444933"/>
              <a:gd name="connsiteY179" fmla="*/ 3140466 h 5743966"/>
              <a:gd name="connsiteX180" fmla="*/ 2555433 w 7444933"/>
              <a:gd name="connsiteY180" fmla="*/ 3178566 h 5743966"/>
              <a:gd name="connsiteX181" fmla="*/ 2504633 w 7444933"/>
              <a:gd name="connsiteY181" fmla="*/ 3242066 h 5743966"/>
              <a:gd name="connsiteX182" fmla="*/ 2441133 w 7444933"/>
              <a:gd name="connsiteY182" fmla="*/ 3292866 h 5743966"/>
              <a:gd name="connsiteX183" fmla="*/ 2403033 w 7444933"/>
              <a:gd name="connsiteY183" fmla="*/ 3330966 h 5743966"/>
              <a:gd name="connsiteX184" fmla="*/ 2326833 w 7444933"/>
              <a:gd name="connsiteY184" fmla="*/ 3381766 h 5743966"/>
              <a:gd name="connsiteX185" fmla="*/ 2276033 w 7444933"/>
              <a:gd name="connsiteY185" fmla="*/ 3432566 h 5743966"/>
              <a:gd name="connsiteX186" fmla="*/ 2250633 w 7444933"/>
              <a:gd name="connsiteY186" fmla="*/ 3470666 h 5743966"/>
              <a:gd name="connsiteX187" fmla="*/ 2199833 w 7444933"/>
              <a:gd name="connsiteY187" fmla="*/ 3508766 h 5743966"/>
              <a:gd name="connsiteX188" fmla="*/ 2174433 w 7444933"/>
              <a:gd name="connsiteY188" fmla="*/ 3546866 h 5743966"/>
              <a:gd name="connsiteX189" fmla="*/ 2136333 w 7444933"/>
              <a:gd name="connsiteY189" fmla="*/ 3572266 h 5743966"/>
              <a:gd name="connsiteX190" fmla="*/ 2060133 w 7444933"/>
              <a:gd name="connsiteY190" fmla="*/ 3623066 h 5743966"/>
              <a:gd name="connsiteX191" fmla="*/ 2022033 w 7444933"/>
              <a:gd name="connsiteY191" fmla="*/ 3661166 h 5743966"/>
              <a:gd name="connsiteX192" fmla="*/ 1983933 w 7444933"/>
              <a:gd name="connsiteY192" fmla="*/ 3686566 h 5743966"/>
              <a:gd name="connsiteX193" fmla="*/ 1895033 w 7444933"/>
              <a:gd name="connsiteY193" fmla="*/ 3775466 h 5743966"/>
              <a:gd name="connsiteX194" fmla="*/ 1856933 w 7444933"/>
              <a:gd name="connsiteY194" fmla="*/ 3813566 h 5743966"/>
              <a:gd name="connsiteX195" fmla="*/ 1818833 w 7444933"/>
              <a:gd name="connsiteY195" fmla="*/ 3902466 h 5743966"/>
              <a:gd name="connsiteX196" fmla="*/ 1780733 w 7444933"/>
              <a:gd name="connsiteY196" fmla="*/ 3978666 h 5743966"/>
              <a:gd name="connsiteX197" fmla="*/ 1768033 w 7444933"/>
              <a:gd name="connsiteY197" fmla="*/ 4054866 h 5743966"/>
              <a:gd name="connsiteX198" fmla="*/ 1742633 w 7444933"/>
              <a:gd name="connsiteY198" fmla="*/ 4258066 h 5743966"/>
              <a:gd name="connsiteX199" fmla="*/ 1666433 w 7444933"/>
              <a:gd name="connsiteY199" fmla="*/ 4334266 h 5743966"/>
              <a:gd name="connsiteX200" fmla="*/ 1590233 w 7444933"/>
              <a:gd name="connsiteY200" fmla="*/ 4385066 h 5743966"/>
              <a:gd name="connsiteX201" fmla="*/ 1564833 w 7444933"/>
              <a:gd name="connsiteY201" fmla="*/ 4423166 h 5743966"/>
              <a:gd name="connsiteX202" fmla="*/ 1475933 w 7444933"/>
              <a:gd name="connsiteY202" fmla="*/ 4461266 h 5743966"/>
              <a:gd name="connsiteX203" fmla="*/ 1399733 w 7444933"/>
              <a:gd name="connsiteY203" fmla="*/ 4397766 h 5743966"/>
              <a:gd name="connsiteX204" fmla="*/ 1361633 w 7444933"/>
              <a:gd name="connsiteY204" fmla="*/ 4385066 h 5743966"/>
              <a:gd name="connsiteX205" fmla="*/ 1069533 w 7444933"/>
              <a:gd name="connsiteY205" fmla="*/ 4397766 h 5743966"/>
              <a:gd name="connsiteX206" fmla="*/ 942533 w 7444933"/>
              <a:gd name="connsiteY206" fmla="*/ 4448566 h 5743966"/>
              <a:gd name="connsiteX207" fmla="*/ 904433 w 7444933"/>
              <a:gd name="connsiteY207" fmla="*/ 4473966 h 5743966"/>
              <a:gd name="connsiteX208" fmla="*/ 802833 w 7444933"/>
              <a:gd name="connsiteY208" fmla="*/ 4486666 h 5743966"/>
              <a:gd name="connsiteX209" fmla="*/ 752033 w 7444933"/>
              <a:gd name="connsiteY209" fmla="*/ 4499366 h 5743966"/>
              <a:gd name="connsiteX210" fmla="*/ 713933 w 7444933"/>
              <a:gd name="connsiteY210" fmla="*/ 4512066 h 5743966"/>
              <a:gd name="connsiteX211" fmla="*/ 561533 w 7444933"/>
              <a:gd name="connsiteY211" fmla="*/ 4524766 h 5743966"/>
              <a:gd name="connsiteX212" fmla="*/ 447233 w 7444933"/>
              <a:gd name="connsiteY212" fmla="*/ 4537466 h 5743966"/>
              <a:gd name="connsiteX213" fmla="*/ 586933 w 7444933"/>
              <a:gd name="connsiteY213" fmla="*/ 4562866 h 5743966"/>
              <a:gd name="connsiteX214" fmla="*/ 1006033 w 7444933"/>
              <a:gd name="connsiteY214" fmla="*/ 4575566 h 5743966"/>
              <a:gd name="connsiteX215" fmla="*/ 1007187 w 7444933"/>
              <a:gd name="connsiteY215" fmla="*/ 4542084 h 5743966"/>
              <a:gd name="connsiteX216" fmla="*/ 1091469 w 7444933"/>
              <a:gd name="connsiteY216" fmla="*/ 4539775 h 5743966"/>
              <a:gd name="connsiteX217" fmla="*/ 1206924 w 7444933"/>
              <a:gd name="connsiteY217" fmla="*/ 4574412 h 5743966"/>
              <a:gd name="connsiteX218" fmla="*/ 1298133 w 7444933"/>
              <a:gd name="connsiteY218" fmla="*/ 4626366 h 5743966"/>
              <a:gd name="connsiteX219" fmla="*/ 1348933 w 7444933"/>
              <a:gd name="connsiteY219" fmla="*/ 4613666 h 5743966"/>
              <a:gd name="connsiteX220" fmla="*/ 1437833 w 7444933"/>
              <a:gd name="connsiteY220" fmla="*/ 4626366 h 5743966"/>
              <a:gd name="connsiteX221" fmla="*/ 1412433 w 7444933"/>
              <a:gd name="connsiteY221" fmla="*/ 4664466 h 5743966"/>
              <a:gd name="connsiteX222" fmla="*/ 1374333 w 7444933"/>
              <a:gd name="connsiteY222" fmla="*/ 4689866 h 5743966"/>
              <a:gd name="connsiteX223" fmla="*/ 1247333 w 7444933"/>
              <a:gd name="connsiteY223" fmla="*/ 4766066 h 5743966"/>
              <a:gd name="connsiteX224" fmla="*/ 1183833 w 7444933"/>
              <a:gd name="connsiteY224" fmla="*/ 4842266 h 5743966"/>
              <a:gd name="connsiteX225" fmla="*/ 1145733 w 7444933"/>
              <a:gd name="connsiteY225" fmla="*/ 4880366 h 5743966"/>
              <a:gd name="connsiteX226" fmla="*/ 1094933 w 7444933"/>
              <a:gd name="connsiteY226" fmla="*/ 4969266 h 5743966"/>
              <a:gd name="connsiteX227" fmla="*/ 1056833 w 7444933"/>
              <a:gd name="connsiteY227" fmla="*/ 5045466 h 5743966"/>
              <a:gd name="connsiteX228" fmla="*/ 1069533 w 7444933"/>
              <a:gd name="connsiteY228" fmla="*/ 5096266 h 5743966"/>
              <a:gd name="connsiteX229" fmla="*/ 1102871 w 7444933"/>
              <a:gd name="connsiteY229" fmla="*/ 5039116 h 5743966"/>
              <a:gd name="connsiteX230" fmla="*/ 1145733 w 7444933"/>
              <a:gd name="connsiteY230" fmla="*/ 4983554 h 5743966"/>
              <a:gd name="connsiteX231" fmla="*/ 1198121 w 7444933"/>
              <a:gd name="connsiteY231" fmla="*/ 4932753 h 5743966"/>
              <a:gd name="connsiteX232" fmla="*/ 1245746 w 7444933"/>
              <a:gd name="connsiteY232" fmla="*/ 4905766 h 5743966"/>
              <a:gd name="connsiteX233" fmla="*/ 1298133 w 7444933"/>
              <a:gd name="connsiteY233" fmla="*/ 4837504 h 5743966"/>
              <a:gd name="connsiteX234" fmla="*/ 1379096 w 7444933"/>
              <a:gd name="connsiteY234" fmla="*/ 4812104 h 5743966"/>
              <a:gd name="connsiteX235" fmla="*/ 1433070 w 7444933"/>
              <a:gd name="connsiteY235" fmla="*/ 4785116 h 5743966"/>
              <a:gd name="connsiteX236" fmla="*/ 1480696 w 7444933"/>
              <a:gd name="connsiteY236" fmla="*/ 4762891 h 5743966"/>
              <a:gd name="connsiteX237" fmla="*/ 1528320 w 7444933"/>
              <a:gd name="connsiteY237" fmla="*/ 4727966 h 5743966"/>
              <a:gd name="connsiteX238" fmla="*/ 1552133 w 7444933"/>
              <a:gd name="connsiteY238" fmla="*/ 4740666 h 5743966"/>
              <a:gd name="connsiteX239" fmla="*/ 1590233 w 7444933"/>
              <a:gd name="connsiteY239" fmla="*/ 4727966 h 5743966"/>
              <a:gd name="connsiteX240" fmla="*/ 1628333 w 7444933"/>
              <a:gd name="connsiteY240" fmla="*/ 4689866 h 5743966"/>
              <a:gd name="connsiteX241" fmla="*/ 1717233 w 7444933"/>
              <a:gd name="connsiteY241" fmla="*/ 4651766 h 5743966"/>
              <a:gd name="connsiteX242" fmla="*/ 1755333 w 7444933"/>
              <a:gd name="connsiteY242" fmla="*/ 4613666 h 5743966"/>
              <a:gd name="connsiteX243" fmla="*/ 1780733 w 7444933"/>
              <a:gd name="connsiteY243" fmla="*/ 4575566 h 5743966"/>
              <a:gd name="connsiteX244" fmla="*/ 1818833 w 7444933"/>
              <a:gd name="connsiteY244" fmla="*/ 4562866 h 5743966"/>
              <a:gd name="connsiteX245" fmla="*/ 1882333 w 7444933"/>
              <a:gd name="connsiteY245" fmla="*/ 4486666 h 5743966"/>
              <a:gd name="connsiteX246" fmla="*/ 1945833 w 7444933"/>
              <a:gd name="connsiteY246" fmla="*/ 4410466 h 5743966"/>
              <a:gd name="connsiteX247" fmla="*/ 1983933 w 7444933"/>
              <a:gd name="connsiteY247" fmla="*/ 4334266 h 5743966"/>
              <a:gd name="connsiteX248" fmla="*/ 2022033 w 7444933"/>
              <a:gd name="connsiteY248" fmla="*/ 4308866 h 5743966"/>
              <a:gd name="connsiteX249" fmla="*/ 2060133 w 7444933"/>
              <a:gd name="connsiteY249" fmla="*/ 4270766 h 5743966"/>
              <a:gd name="connsiteX250" fmla="*/ 2098233 w 7444933"/>
              <a:gd name="connsiteY250" fmla="*/ 4194566 h 5743966"/>
              <a:gd name="connsiteX251" fmla="*/ 2110933 w 7444933"/>
              <a:gd name="connsiteY251" fmla="*/ 4156466 h 5743966"/>
              <a:gd name="connsiteX252" fmla="*/ 2136333 w 7444933"/>
              <a:gd name="connsiteY252" fmla="*/ 4118366 h 5743966"/>
              <a:gd name="connsiteX253" fmla="*/ 2149033 w 7444933"/>
              <a:gd name="connsiteY253" fmla="*/ 4080266 h 5743966"/>
              <a:gd name="connsiteX254" fmla="*/ 2174433 w 7444933"/>
              <a:gd name="connsiteY254" fmla="*/ 4042166 h 5743966"/>
              <a:gd name="connsiteX255" fmla="*/ 2199833 w 7444933"/>
              <a:gd name="connsiteY255" fmla="*/ 3953266 h 5743966"/>
              <a:gd name="connsiteX256" fmla="*/ 2263333 w 7444933"/>
              <a:gd name="connsiteY256" fmla="*/ 3864366 h 5743966"/>
              <a:gd name="connsiteX257" fmla="*/ 2288733 w 7444933"/>
              <a:gd name="connsiteY257" fmla="*/ 3826266 h 5743966"/>
              <a:gd name="connsiteX258" fmla="*/ 2326833 w 7444933"/>
              <a:gd name="connsiteY258" fmla="*/ 3800866 h 5743966"/>
              <a:gd name="connsiteX259" fmla="*/ 2364933 w 7444933"/>
              <a:gd name="connsiteY259" fmla="*/ 3762766 h 5743966"/>
              <a:gd name="connsiteX260" fmla="*/ 2403033 w 7444933"/>
              <a:gd name="connsiteY260" fmla="*/ 3750066 h 5743966"/>
              <a:gd name="connsiteX261" fmla="*/ 2441133 w 7444933"/>
              <a:gd name="connsiteY261" fmla="*/ 3724666 h 5743966"/>
              <a:gd name="connsiteX262" fmla="*/ 2479233 w 7444933"/>
              <a:gd name="connsiteY262" fmla="*/ 3711966 h 5743966"/>
              <a:gd name="connsiteX263" fmla="*/ 2517333 w 7444933"/>
              <a:gd name="connsiteY263" fmla="*/ 3686566 h 5743966"/>
              <a:gd name="connsiteX264" fmla="*/ 2593533 w 7444933"/>
              <a:gd name="connsiteY264" fmla="*/ 3661166 h 5743966"/>
              <a:gd name="connsiteX265" fmla="*/ 2631633 w 7444933"/>
              <a:gd name="connsiteY265" fmla="*/ 3648466 h 5743966"/>
              <a:gd name="connsiteX266" fmla="*/ 2923733 w 7444933"/>
              <a:gd name="connsiteY266" fmla="*/ 3661166 h 5743966"/>
              <a:gd name="connsiteX267" fmla="*/ 2974533 w 7444933"/>
              <a:gd name="connsiteY267" fmla="*/ 3699266 h 5743966"/>
              <a:gd name="connsiteX268" fmla="*/ 3050733 w 7444933"/>
              <a:gd name="connsiteY268" fmla="*/ 3750066 h 5743966"/>
              <a:gd name="connsiteX269" fmla="*/ 3088833 w 7444933"/>
              <a:gd name="connsiteY269" fmla="*/ 3788166 h 5743966"/>
              <a:gd name="connsiteX270" fmla="*/ 3139633 w 7444933"/>
              <a:gd name="connsiteY270" fmla="*/ 3800866 h 5743966"/>
              <a:gd name="connsiteX271" fmla="*/ 3190433 w 7444933"/>
              <a:gd name="connsiteY271" fmla="*/ 3838966 h 5743966"/>
              <a:gd name="connsiteX272" fmla="*/ 3228533 w 7444933"/>
              <a:gd name="connsiteY272" fmla="*/ 3851666 h 5743966"/>
              <a:gd name="connsiteX273" fmla="*/ 3266633 w 7444933"/>
              <a:gd name="connsiteY273" fmla="*/ 3877066 h 5743966"/>
              <a:gd name="connsiteX274" fmla="*/ 3292033 w 7444933"/>
              <a:gd name="connsiteY274" fmla="*/ 3915166 h 5743966"/>
              <a:gd name="connsiteX275" fmla="*/ 3330133 w 7444933"/>
              <a:gd name="connsiteY275" fmla="*/ 3965966 h 5743966"/>
              <a:gd name="connsiteX276" fmla="*/ 3342833 w 7444933"/>
              <a:gd name="connsiteY276" fmla="*/ 4016766 h 5743966"/>
              <a:gd name="connsiteX277" fmla="*/ 3355533 w 7444933"/>
              <a:gd name="connsiteY277" fmla="*/ 4054866 h 5743966"/>
              <a:gd name="connsiteX278" fmla="*/ 3380933 w 7444933"/>
              <a:gd name="connsiteY278" fmla="*/ 4105666 h 5743966"/>
              <a:gd name="connsiteX279" fmla="*/ 3406333 w 7444933"/>
              <a:gd name="connsiteY279" fmla="*/ 4143766 h 5743966"/>
              <a:gd name="connsiteX280" fmla="*/ 3431733 w 7444933"/>
              <a:gd name="connsiteY280" fmla="*/ 4219966 h 5743966"/>
              <a:gd name="connsiteX281" fmla="*/ 3457133 w 7444933"/>
              <a:gd name="connsiteY281" fmla="*/ 4296166 h 5743966"/>
              <a:gd name="connsiteX282" fmla="*/ 3469833 w 7444933"/>
              <a:gd name="connsiteY282" fmla="*/ 4334266 h 5743966"/>
              <a:gd name="connsiteX283" fmla="*/ 3482533 w 7444933"/>
              <a:gd name="connsiteY283" fmla="*/ 4410466 h 5743966"/>
              <a:gd name="connsiteX284" fmla="*/ 3571433 w 7444933"/>
              <a:gd name="connsiteY284" fmla="*/ 4524766 h 5743966"/>
              <a:gd name="connsiteX285" fmla="*/ 3685733 w 7444933"/>
              <a:gd name="connsiteY285" fmla="*/ 4550166 h 5743966"/>
              <a:gd name="connsiteX286" fmla="*/ 3698433 w 7444933"/>
              <a:gd name="connsiteY286" fmla="*/ 4588266 h 5743966"/>
              <a:gd name="connsiteX287" fmla="*/ 3685733 w 7444933"/>
              <a:gd name="connsiteY287" fmla="*/ 4677166 h 5743966"/>
              <a:gd name="connsiteX288" fmla="*/ 3622233 w 7444933"/>
              <a:gd name="connsiteY288" fmla="*/ 4791466 h 5743966"/>
              <a:gd name="connsiteX289" fmla="*/ 3584133 w 7444933"/>
              <a:gd name="connsiteY289" fmla="*/ 4829566 h 5743966"/>
              <a:gd name="connsiteX290" fmla="*/ 3546033 w 7444933"/>
              <a:gd name="connsiteY290" fmla="*/ 4842266 h 5743966"/>
              <a:gd name="connsiteX291" fmla="*/ 3469833 w 7444933"/>
              <a:gd name="connsiteY291" fmla="*/ 4893066 h 5743966"/>
              <a:gd name="connsiteX292" fmla="*/ 3368233 w 7444933"/>
              <a:gd name="connsiteY292" fmla="*/ 4918466 h 5743966"/>
              <a:gd name="connsiteX293" fmla="*/ 3253933 w 7444933"/>
              <a:gd name="connsiteY293" fmla="*/ 4969266 h 5743966"/>
              <a:gd name="connsiteX294" fmla="*/ 3335905 w 7444933"/>
              <a:gd name="connsiteY294" fmla="*/ 5009675 h 5743966"/>
              <a:gd name="connsiteX295" fmla="*/ 3312815 w 7444933"/>
              <a:gd name="connsiteY295" fmla="*/ 5039693 h 5743966"/>
              <a:gd name="connsiteX296" fmla="*/ 3307331 w 7444933"/>
              <a:gd name="connsiteY296" fmla="*/ 5101028 h 5743966"/>
              <a:gd name="connsiteX297" fmla="*/ 3285683 w 7444933"/>
              <a:gd name="connsiteY297" fmla="*/ 5176940 h 5743966"/>
              <a:gd name="connsiteX298" fmla="*/ 3227522 w 7444933"/>
              <a:gd name="connsiteY298" fmla="*/ 5242316 h 5743966"/>
              <a:gd name="connsiteX299" fmla="*/ 3192020 w 7444933"/>
              <a:gd name="connsiteY299" fmla="*/ 5364553 h 5743966"/>
              <a:gd name="connsiteX300" fmla="*/ 3195196 w 7444933"/>
              <a:gd name="connsiteY300" fmla="*/ 5407416 h 5743966"/>
              <a:gd name="connsiteX301" fmla="*/ 3177733 w 7444933"/>
              <a:gd name="connsiteY301" fmla="*/ 5464566 h 5743966"/>
              <a:gd name="connsiteX302" fmla="*/ 3177733 w 7444933"/>
              <a:gd name="connsiteY302" fmla="*/ 5591566 h 5743966"/>
              <a:gd name="connsiteX303" fmla="*/ 3190433 w 7444933"/>
              <a:gd name="connsiteY303" fmla="*/ 5528066 h 5743966"/>
              <a:gd name="connsiteX304" fmla="*/ 3215833 w 7444933"/>
              <a:gd name="connsiteY304" fmla="*/ 5451866 h 5743966"/>
              <a:gd name="connsiteX305" fmla="*/ 3241233 w 7444933"/>
              <a:gd name="connsiteY305" fmla="*/ 5362966 h 5743966"/>
              <a:gd name="connsiteX306" fmla="*/ 3304733 w 7444933"/>
              <a:gd name="connsiteY306" fmla="*/ 5286766 h 5743966"/>
              <a:gd name="connsiteX307" fmla="*/ 3342833 w 7444933"/>
              <a:gd name="connsiteY307" fmla="*/ 5235966 h 5743966"/>
              <a:gd name="connsiteX308" fmla="*/ 3368233 w 7444933"/>
              <a:gd name="connsiteY308" fmla="*/ 5185166 h 5743966"/>
              <a:gd name="connsiteX309" fmla="*/ 3444433 w 7444933"/>
              <a:gd name="connsiteY309" fmla="*/ 5134366 h 5743966"/>
              <a:gd name="connsiteX310" fmla="*/ 3482533 w 7444933"/>
              <a:gd name="connsiteY310" fmla="*/ 5096266 h 5743966"/>
              <a:gd name="connsiteX311" fmla="*/ 3507933 w 7444933"/>
              <a:gd name="connsiteY311" fmla="*/ 5058166 h 5743966"/>
              <a:gd name="connsiteX312" fmla="*/ 3546033 w 7444933"/>
              <a:gd name="connsiteY312" fmla="*/ 5045466 h 5743966"/>
              <a:gd name="connsiteX313" fmla="*/ 3584133 w 7444933"/>
              <a:gd name="connsiteY313" fmla="*/ 5020066 h 5743966"/>
              <a:gd name="connsiteX314" fmla="*/ 3647633 w 7444933"/>
              <a:gd name="connsiteY314" fmla="*/ 4969266 h 5743966"/>
              <a:gd name="connsiteX315" fmla="*/ 3723833 w 7444933"/>
              <a:gd name="connsiteY315" fmla="*/ 4893066 h 5743966"/>
              <a:gd name="connsiteX316" fmla="*/ 3736533 w 7444933"/>
              <a:gd name="connsiteY316" fmla="*/ 4854966 h 5743966"/>
              <a:gd name="connsiteX317" fmla="*/ 3800033 w 7444933"/>
              <a:gd name="connsiteY317" fmla="*/ 4766066 h 5743966"/>
              <a:gd name="connsiteX318" fmla="*/ 3838133 w 7444933"/>
              <a:gd name="connsiteY318" fmla="*/ 4689866 h 5743966"/>
              <a:gd name="connsiteX319" fmla="*/ 3863533 w 7444933"/>
              <a:gd name="connsiteY319" fmla="*/ 4600966 h 5743966"/>
              <a:gd name="connsiteX320" fmla="*/ 3876233 w 7444933"/>
              <a:gd name="connsiteY320" fmla="*/ 4562866 h 5743966"/>
              <a:gd name="connsiteX321" fmla="*/ 3850833 w 7444933"/>
              <a:gd name="connsiteY321" fmla="*/ 4359666 h 5743966"/>
              <a:gd name="connsiteX322" fmla="*/ 3825433 w 7444933"/>
              <a:gd name="connsiteY322" fmla="*/ 4308866 h 5743966"/>
              <a:gd name="connsiteX323" fmla="*/ 3800033 w 7444933"/>
              <a:gd name="connsiteY323" fmla="*/ 4270766 h 5743966"/>
              <a:gd name="connsiteX324" fmla="*/ 3749233 w 7444933"/>
              <a:gd name="connsiteY324" fmla="*/ 4232666 h 5743966"/>
              <a:gd name="connsiteX325" fmla="*/ 3673033 w 7444933"/>
              <a:gd name="connsiteY325" fmla="*/ 4181866 h 5743966"/>
              <a:gd name="connsiteX326" fmla="*/ 3647633 w 7444933"/>
              <a:gd name="connsiteY326" fmla="*/ 4143766 h 5743966"/>
              <a:gd name="connsiteX327" fmla="*/ 3622233 w 7444933"/>
              <a:gd name="connsiteY327" fmla="*/ 4042166 h 5743966"/>
              <a:gd name="connsiteX328" fmla="*/ 3647633 w 7444933"/>
              <a:gd name="connsiteY328" fmla="*/ 3851666 h 5743966"/>
              <a:gd name="connsiteX329" fmla="*/ 3673033 w 7444933"/>
              <a:gd name="connsiteY329" fmla="*/ 3750066 h 5743966"/>
              <a:gd name="connsiteX330" fmla="*/ 3698433 w 7444933"/>
              <a:gd name="connsiteY330" fmla="*/ 3711966 h 5743966"/>
              <a:gd name="connsiteX331" fmla="*/ 3711133 w 7444933"/>
              <a:gd name="connsiteY331" fmla="*/ 3673866 h 5743966"/>
              <a:gd name="connsiteX332" fmla="*/ 3749233 w 7444933"/>
              <a:gd name="connsiteY332" fmla="*/ 3635766 h 5743966"/>
              <a:gd name="connsiteX333" fmla="*/ 3774633 w 7444933"/>
              <a:gd name="connsiteY333" fmla="*/ 3597666 h 5743966"/>
              <a:gd name="connsiteX334" fmla="*/ 3812733 w 7444933"/>
              <a:gd name="connsiteY334" fmla="*/ 3584966 h 5743966"/>
              <a:gd name="connsiteX335" fmla="*/ 3850833 w 7444933"/>
              <a:gd name="connsiteY335" fmla="*/ 3559566 h 5743966"/>
              <a:gd name="connsiteX336" fmla="*/ 3888933 w 7444933"/>
              <a:gd name="connsiteY336" fmla="*/ 3546866 h 5743966"/>
              <a:gd name="connsiteX337" fmla="*/ 4041333 w 7444933"/>
              <a:gd name="connsiteY337" fmla="*/ 3521466 h 5743966"/>
              <a:gd name="connsiteX338" fmla="*/ 4168333 w 7444933"/>
              <a:gd name="connsiteY338" fmla="*/ 3496066 h 5743966"/>
              <a:gd name="connsiteX339" fmla="*/ 4371533 w 7444933"/>
              <a:gd name="connsiteY339" fmla="*/ 3483366 h 5743966"/>
              <a:gd name="connsiteX340" fmla="*/ 4892233 w 7444933"/>
              <a:gd name="connsiteY340" fmla="*/ 3496066 h 5743966"/>
              <a:gd name="connsiteX341" fmla="*/ 4943033 w 7444933"/>
              <a:gd name="connsiteY341" fmla="*/ 3508766 h 5743966"/>
              <a:gd name="connsiteX342" fmla="*/ 4981133 w 7444933"/>
              <a:gd name="connsiteY342" fmla="*/ 3534166 h 5743966"/>
              <a:gd name="connsiteX343" fmla="*/ 5070033 w 7444933"/>
              <a:gd name="connsiteY343" fmla="*/ 3559566 h 5743966"/>
              <a:gd name="connsiteX344" fmla="*/ 5146233 w 7444933"/>
              <a:gd name="connsiteY344" fmla="*/ 3610366 h 5743966"/>
              <a:gd name="connsiteX345" fmla="*/ 5222433 w 7444933"/>
              <a:gd name="connsiteY345" fmla="*/ 3661166 h 5743966"/>
              <a:gd name="connsiteX346" fmla="*/ 5260533 w 7444933"/>
              <a:gd name="connsiteY346" fmla="*/ 3686566 h 5743966"/>
              <a:gd name="connsiteX347" fmla="*/ 5324033 w 7444933"/>
              <a:gd name="connsiteY347" fmla="*/ 3750066 h 5743966"/>
              <a:gd name="connsiteX348" fmla="*/ 5387533 w 7444933"/>
              <a:gd name="connsiteY348" fmla="*/ 3838966 h 5743966"/>
              <a:gd name="connsiteX349" fmla="*/ 5412933 w 7444933"/>
              <a:gd name="connsiteY349" fmla="*/ 3927866 h 5743966"/>
              <a:gd name="connsiteX350" fmla="*/ 5463733 w 7444933"/>
              <a:gd name="connsiteY350" fmla="*/ 4042166 h 5743966"/>
              <a:gd name="connsiteX351" fmla="*/ 5476433 w 7444933"/>
              <a:gd name="connsiteY351" fmla="*/ 4131066 h 5743966"/>
              <a:gd name="connsiteX352" fmla="*/ 5489133 w 7444933"/>
              <a:gd name="connsiteY352" fmla="*/ 4181866 h 5743966"/>
              <a:gd name="connsiteX353" fmla="*/ 5501833 w 7444933"/>
              <a:gd name="connsiteY353" fmla="*/ 4258066 h 5743966"/>
              <a:gd name="connsiteX354" fmla="*/ 5489133 w 7444933"/>
              <a:gd name="connsiteY354" fmla="*/ 4651766 h 5743966"/>
              <a:gd name="connsiteX355" fmla="*/ 5476433 w 7444933"/>
              <a:gd name="connsiteY355" fmla="*/ 4715266 h 5743966"/>
              <a:gd name="connsiteX356" fmla="*/ 5451033 w 7444933"/>
              <a:gd name="connsiteY356" fmla="*/ 4969266 h 5743966"/>
              <a:gd name="connsiteX357" fmla="*/ 5425633 w 7444933"/>
              <a:gd name="connsiteY357" fmla="*/ 5007366 h 5743966"/>
              <a:gd name="connsiteX358" fmla="*/ 5412933 w 7444933"/>
              <a:gd name="connsiteY358" fmla="*/ 5058166 h 5743966"/>
              <a:gd name="connsiteX359" fmla="*/ 5336733 w 7444933"/>
              <a:gd name="connsiteY359" fmla="*/ 5108966 h 5743966"/>
              <a:gd name="connsiteX360" fmla="*/ 5247833 w 7444933"/>
              <a:gd name="connsiteY360" fmla="*/ 5147066 h 5743966"/>
              <a:gd name="connsiteX361" fmla="*/ 5222433 w 7444933"/>
              <a:gd name="connsiteY361" fmla="*/ 5185166 h 5743966"/>
              <a:gd name="connsiteX362" fmla="*/ 5158933 w 7444933"/>
              <a:gd name="connsiteY362" fmla="*/ 5261366 h 5743966"/>
              <a:gd name="connsiteX363" fmla="*/ 5146233 w 7444933"/>
              <a:gd name="connsiteY363" fmla="*/ 5299466 h 5743966"/>
              <a:gd name="connsiteX364" fmla="*/ 5120833 w 7444933"/>
              <a:gd name="connsiteY364" fmla="*/ 5426466 h 5743966"/>
              <a:gd name="connsiteX365" fmla="*/ 5108133 w 7444933"/>
              <a:gd name="connsiteY365" fmla="*/ 5502666 h 5743966"/>
              <a:gd name="connsiteX366" fmla="*/ 5082733 w 7444933"/>
              <a:gd name="connsiteY366" fmla="*/ 5540766 h 5743966"/>
              <a:gd name="connsiteX367" fmla="*/ 5006533 w 7444933"/>
              <a:gd name="connsiteY367" fmla="*/ 5566166 h 5743966"/>
              <a:gd name="connsiteX368" fmla="*/ 4993833 w 7444933"/>
              <a:gd name="connsiteY368" fmla="*/ 5743966 h 5743966"/>
              <a:gd name="connsiteX369" fmla="*/ 5031933 w 7444933"/>
              <a:gd name="connsiteY369" fmla="*/ 5655066 h 5743966"/>
              <a:gd name="connsiteX370" fmla="*/ 5057333 w 7444933"/>
              <a:gd name="connsiteY370" fmla="*/ 5604266 h 5743966"/>
              <a:gd name="connsiteX371" fmla="*/ 5095433 w 7444933"/>
              <a:gd name="connsiteY371" fmla="*/ 5566166 h 5743966"/>
              <a:gd name="connsiteX372" fmla="*/ 5184333 w 7444933"/>
              <a:gd name="connsiteY372" fmla="*/ 5439166 h 5743966"/>
              <a:gd name="connsiteX373" fmla="*/ 5298633 w 7444933"/>
              <a:gd name="connsiteY373" fmla="*/ 5324866 h 5743966"/>
              <a:gd name="connsiteX374" fmla="*/ 5336733 w 7444933"/>
              <a:gd name="connsiteY374" fmla="*/ 5286766 h 5743966"/>
              <a:gd name="connsiteX375" fmla="*/ 5362133 w 7444933"/>
              <a:gd name="connsiteY375" fmla="*/ 5248666 h 5743966"/>
              <a:gd name="connsiteX376" fmla="*/ 5438333 w 7444933"/>
              <a:gd name="connsiteY376" fmla="*/ 5197866 h 5743966"/>
              <a:gd name="connsiteX377" fmla="*/ 5476433 w 7444933"/>
              <a:gd name="connsiteY377" fmla="*/ 5159766 h 5743966"/>
              <a:gd name="connsiteX378" fmla="*/ 5527233 w 7444933"/>
              <a:gd name="connsiteY378" fmla="*/ 5083566 h 5743966"/>
              <a:gd name="connsiteX379" fmla="*/ 5603433 w 7444933"/>
              <a:gd name="connsiteY379" fmla="*/ 5007366 h 5743966"/>
              <a:gd name="connsiteX380" fmla="*/ 5616133 w 7444933"/>
              <a:gd name="connsiteY380" fmla="*/ 4969266 h 5743966"/>
              <a:gd name="connsiteX381" fmla="*/ 5624071 w 7444933"/>
              <a:gd name="connsiteY381" fmla="*/ 4888304 h 5743966"/>
              <a:gd name="connsiteX382" fmla="*/ 5638358 w 7444933"/>
              <a:gd name="connsiteY382" fmla="*/ 4786703 h 5743966"/>
              <a:gd name="connsiteX383" fmla="*/ 5658995 w 7444933"/>
              <a:gd name="connsiteY383" fmla="*/ 4700978 h 5743966"/>
              <a:gd name="connsiteX384" fmla="*/ 5676458 w 7444933"/>
              <a:gd name="connsiteY384" fmla="*/ 4567629 h 5743966"/>
              <a:gd name="connsiteX385" fmla="*/ 5687570 w 7444933"/>
              <a:gd name="connsiteY385" fmla="*/ 4253303 h 5743966"/>
              <a:gd name="connsiteX386" fmla="*/ 5646296 w 7444933"/>
              <a:gd name="connsiteY386" fmla="*/ 4153291 h 5743966"/>
              <a:gd name="connsiteX387" fmla="*/ 5628833 w 7444933"/>
              <a:gd name="connsiteY387" fmla="*/ 4067566 h 5743966"/>
              <a:gd name="connsiteX388" fmla="*/ 5616133 w 7444933"/>
              <a:gd name="connsiteY388" fmla="*/ 3978666 h 5743966"/>
              <a:gd name="connsiteX389" fmla="*/ 5578033 w 7444933"/>
              <a:gd name="connsiteY389" fmla="*/ 3965966 h 5743966"/>
              <a:gd name="connsiteX390" fmla="*/ 5539933 w 7444933"/>
              <a:gd name="connsiteY390" fmla="*/ 3851666 h 5743966"/>
              <a:gd name="connsiteX391" fmla="*/ 5527233 w 7444933"/>
              <a:gd name="connsiteY391" fmla="*/ 3813566 h 5743966"/>
              <a:gd name="connsiteX392" fmla="*/ 5514533 w 7444933"/>
              <a:gd name="connsiteY392" fmla="*/ 3762766 h 5743966"/>
              <a:gd name="connsiteX393" fmla="*/ 5501833 w 7444933"/>
              <a:gd name="connsiteY393" fmla="*/ 3699266 h 5743966"/>
              <a:gd name="connsiteX394" fmla="*/ 5438333 w 7444933"/>
              <a:gd name="connsiteY394" fmla="*/ 3635766 h 5743966"/>
              <a:gd name="connsiteX395" fmla="*/ 5362133 w 7444933"/>
              <a:gd name="connsiteY395" fmla="*/ 3584966 h 5743966"/>
              <a:gd name="connsiteX396" fmla="*/ 5324033 w 7444933"/>
              <a:gd name="connsiteY396" fmla="*/ 3546866 h 5743966"/>
              <a:gd name="connsiteX397" fmla="*/ 5285933 w 7444933"/>
              <a:gd name="connsiteY397" fmla="*/ 3521466 h 5743966"/>
              <a:gd name="connsiteX398" fmla="*/ 5349433 w 7444933"/>
              <a:gd name="connsiteY398" fmla="*/ 3457966 h 5743966"/>
              <a:gd name="connsiteX399" fmla="*/ 5501833 w 7444933"/>
              <a:gd name="connsiteY399" fmla="*/ 3445266 h 5743966"/>
              <a:gd name="connsiteX400" fmla="*/ 5628833 w 7444933"/>
              <a:gd name="connsiteY400" fmla="*/ 3419866 h 5743966"/>
              <a:gd name="connsiteX401" fmla="*/ 5908233 w 7444933"/>
              <a:gd name="connsiteY401" fmla="*/ 3394466 h 5743966"/>
              <a:gd name="connsiteX402" fmla="*/ 6086033 w 7444933"/>
              <a:gd name="connsiteY402" fmla="*/ 3407166 h 5743966"/>
              <a:gd name="connsiteX403" fmla="*/ 6200333 w 7444933"/>
              <a:gd name="connsiteY403" fmla="*/ 3457966 h 5743966"/>
              <a:gd name="connsiteX404" fmla="*/ 6251133 w 7444933"/>
              <a:gd name="connsiteY404" fmla="*/ 3483366 h 5743966"/>
              <a:gd name="connsiteX405" fmla="*/ 6276533 w 7444933"/>
              <a:gd name="connsiteY405" fmla="*/ 3521466 h 5743966"/>
              <a:gd name="connsiteX406" fmla="*/ 6314633 w 7444933"/>
              <a:gd name="connsiteY406" fmla="*/ 3534166 h 5743966"/>
              <a:gd name="connsiteX407" fmla="*/ 6340033 w 7444933"/>
              <a:gd name="connsiteY407" fmla="*/ 4232666 h 5743966"/>
              <a:gd name="connsiteX408" fmla="*/ 6340033 w 7444933"/>
              <a:gd name="connsiteY408" fmla="*/ 4232666 h 5743966"/>
              <a:gd name="connsiteX409" fmla="*/ 6365433 w 7444933"/>
              <a:gd name="connsiteY409" fmla="*/ 4385066 h 5743966"/>
              <a:gd name="connsiteX410" fmla="*/ 6378133 w 7444933"/>
              <a:gd name="connsiteY410" fmla="*/ 4435866 h 5743966"/>
              <a:gd name="connsiteX411" fmla="*/ 6403533 w 7444933"/>
              <a:gd name="connsiteY411" fmla="*/ 4575566 h 5743966"/>
              <a:gd name="connsiteX412" fmla="*/ 6428933 w 7444933"/>
              <a:gd name="connsiteY412" fmla="*/ 4664466 h 5743966"/>
              <a:gd name="connsiteX413" fmla="*/ 6454333 w 7444933"/>
              <a:gd name="connsiteY413" fmla="*/ 4702566 h 5743966"/>
              <a:gd name="connsiteX414" fmla="*/ 6467033 w 7444933"/>
              <a:gd name="connsiteY414" fmla="*/ 4740666 h 5743966"/>
              <a:gd name="connsiteX415" fmla="*/ 6441633 w 7444933"/>
              <a:gd name="connsiteY415" fmla="*/ 4626366 h 5743966"/>
              <a:gd name="connsiteX416" fmla="*/ 6428933 w 7444933"/>
              <a:gd name="connsiteY416" fmla="*/ 4448566 h 5743966"/>
              <a:gd name="connsiteX417" fmla="*/ 6403533 w 7444933"/>
              <a:gd name="connsiteY417" fmla="*/ 4334266 h 5743966"/>
              <a:gd name="connsiteX418" fmla="*/ 6378133 w 7444933"/>
              <a:gd name="connsiteY418" fmla="*/ 4194566 h 5743966"/>
              <a:gd name="connsiteX419" fmla="*/ 6390833 w 7444933"/>
              <a:gd name="connsiteY419" fmla="*/ 3750066 h 5743966"/>
              <a:gd name="connsiteX420" fmla="*/ 6416233 w 7444933"/>
              <a:gd name="connsiteY420" fmla="*/ 3711966 h 5743966"/>
              <a:gd name="connsiteX421" fmla="*/ 6492433 w 7444933"/>
              <a:gd name="connsiteY421" fmla="*/ 3635766 h 5743966"/>
              <a:gd name="connsiteX422" fmla="*/ 6581333 w 7444933"/>
              <a:gd name="connsiteY422" fmla="*/ 3546866 h 5743966"/>
              <a:gd name="connsiteX423" fmla="*/ 6619433 w 7444933"/>
              <a:gd name="connsiteY423" fmla="*/ 3521466 h 5743966"/>
              <a:gd name="connsiteX424" fmla="*/ 7241733 w 7444933"/>
              <a:gd name="connsiteY424" fmla="*/ 3508766 h 5743966"/>
              <a:gd name="connsiteX425" fmla="*/ 7381433 w 7444933"/>
              <a:gd name="connsiteY425" fmla="*/ 3496066 h 5743966"/>
              <a:gd name="connsiteX426" fmla="*/ 7419533 w 7444933"/>
              <a:gd name="connsiteY426" fmla="*/ 3483366 h 5743966"/>
              <a:gd name="connsiteX427" fmla="*/ 7444933 w 7444933"/>
              <a:gd name="connsiteY427" fmla="*/ 3445266 h 5743966"/>
              <a:gd name="connsiteX428" fmla="*/ 7152833 w 7444933"/>
              <a:gd name="connsiteY428" fmla="*/ 3419866 h 5743966"/>
              <a:gd name="connsiteX429" fmla="*/ 7114733 w 7444933"/>
              <a:gd name="connsiteY429" fmla="*/ 3407166 h 5743966"/>
              <a:gd name="connsiteX430" fmla="*/ 7013133 w 7444933"/>
              <a:gd name="connsiteY430" fmla="*/ 3381766 h 5743966"/>
              <a:gd name="connsiteX431" fmla="*/ 6873433 w 7444933"/>
              <a:gd name="connsiteY431" fmla="*/ 3343666 h 5743966"/>
              <a:gd name="connsiteX432" fmla="*/ 6779771 w 7444933"/>
              <a:gd name="connsiteY432" fmla="*/ 3351603 h 5743966"/>
              <a:gd name="connsiteX433" fmla="*/ 6552758 w 7444933"/>
              <a:gd name="connsiteY433" fmla="*/ 3386528 h 5743966"/>
              <a:gd name="connsiteX434" fmla="*/ 6384483 w 7444933"/>
              <a:gd name="connsiteY434" fmla="*/ 3402404 h 5743966"/>
              <a:gd name="connsiteX435" fmla="*/ 6073333 w 7444933"/>
              <a:gd name="connsiteY435" fmla="*/ 3292866 h 5743966"/>
              <a:gd name="connsiteX436" fmla="*/ 5933633 w 7444933"/>
              <a:gd name="connsiteY436" fmla="*/ 3254766 h 5743966"/>
              <a:gd name="connsiteX437" fmla="*/ 5882833 w 7444933"/>
              <a:gd name="connsiteY437" fmla="*/ 3242066 h 5743966"/>
              <a:gd name="connsiteX438" fmla="*/ 5844733 w 7444933"/>
              <a:gd name="connsiteY438" fmla="*/ 3229366 h 5743966"/>
              <a:gd name="connsiteX439" fmla="*/ 5412933 w 7444933"/>
              <a:gd name="connsiteY439" fmla="*/ 3216666 h 5743966"/>
              <a:gd name="connsiteX440" fmla="*/ 5298633 w 7444933"/>
              <a:gd name="connsiteY440" fmla="*/ 3191266 h 5743966"/>
              <a:gd name="connsiteX441" fmla="*/ 5222433 w 7444933"/>
              <a:gd name="connsiteY441" fmla="*/ 3165866 h 5743966"/>
              <a:gd name="connsiteX442" fmla="*/ 5184333 w 7444933"/>
              <a:gd name="connsiteY442" fmla="*/ 3153166 h 5743966"/>
              <a:gd name="connsiteX443" fmla="*/ 5146233 w 7444933"/>
              <a:gd name="connsiteY443" fmla="*/ 3140466 h 5743966"/>
              <a:gd name="connsiteX444" fmla="*/ 5108133 w 7444933"/>
              <a:gd name="connsiteY444" fmla="*/ 3115066 h 5743966"/>
              <a:gd name="connsiteX445" fmla="*/ 5070033 w 7444933"/>
              <a:gd name="connsiteY445" fmla="*/ 3102366 h 5743966"/>
              <a:gd name="connsiteX446" fmla="*/ 5019233 w 7444933"/>
              <a:gd name="connsiteY446" fmla="*/ 3076966 h 5743966"/>
              <a:gd name="connsiteX447" fmla="*/ 4981133 w 7444933"/>
              <a:gd name="connsiteY447" fmla="*/ 3051566 h 5743966"/>
              <a:gd name="connsiteX448" fmla="*/ 4943033 w 7444933"/>
              <a:gd name="connsiteY448" fmla="*/ 3038866 h 5743966"/>
              <a:gd name="connsiteX449" fmla="*/ 4866833 w 7444933"/>
              <a:gd name="connsiteY449" fmla="*/ 2988066 h 5743966"/>
              <a:gd name="connsiteX450" fmla="*/ 4828733 w 7444933"/>
              <a:gd name="connsiteY450" fmla="*/ 2962666 h 5743966"/>
              <a:gd name="connsiteX451" fmla="*/ 4701733 w 7444933"/>
              <a:gd name="connsiteY451" fmla="*/ 2924566 h 5743966"/>
              <a:gd name="connsiteX452" fmla="*/ 4663633 w 7444933"/>
              <a:gd name="connsiteY452" fmla="*/ 2911866 h 5743966"/>
              <a:gd name="connsiteX453" fmla="*/ 4574733 w 7444933"/>
              <a:gd name="connsiteY453" fmla="*/ 2899166 h 5743966"/>
              <a:gd name="connsiteX454" fmla="*/ 4549333 w 7444933"/>
              <a:gd name="connsiteY454" fmla="*/ 2797566 h 5743966"/>
              <a:gd name="connsiteX455" fmla="*/ 4468370 w 7444933"/>
              <a:gd name="connsiteY455" fmla="*/ 2676916 h 5743966"/>
              <a:gd name="connsiteX456" fmla="*/ 4485833 w 7444933"/>
              <a:gd name="connsiteY456" fmla="*/ 2549916 h 5743966"/>
              <a:gd name="connsiteX457" fmla="*/ 4412808 w 7444933"/>
              <a:gd name="connsiteY457" fmla="*/ 2461016 h 5743966"/>
              <a:gd name="connsiteX458" fmla="*/ 4346133 w 7444933"/>
              <a:gd name="connsiteY458" fmla="*/ 2365766 h 5743966"/>
              <a:gd name="connsiteX459" fmla="*/ 4290571 w 7444933"/>
              <a:gd name="connsiteY459" fmla="*/ 2222891 h 5743966"/>
              <a:gd name="connsiteX460" fmla="*/ 4319145 w 7444933"/>
              <a:gd name="connsiteY460" fmla="*/ 2100654 h 5743966"/>
              <a:gd name="connsiteX461" fmla="*/ 4382646 w 7444933"/>
              <a:gd name="connsiteY461" fmla="*/ 2019691 h 5743966"/>
              <a:gd name="connsiteX462" fmla="*/ 4481071 w 7444933"/>
              <a:gd name="connsiteY462" fmla="*/ 1924441 h 5743966"/>
              <a:gd name="connsiteX463" fmla="*/ 4530283 w 7444933"/>
              <a:gd name="connsiteY463" fmla="*/ 1864116 h 5743966"/>
              <a:gd name="connsiteX464" fmla="*/ 4573145 w 7444933"/>
              <a:gd name="connsiteY464" fmla="*/ 1835541 h 5743966"/>
              <a:gd name="connsiteX465" fmla="*/ 4616008 w 7444933"/>
              <a:gd name="connsiteY465" fmla="*/ 1803791 h 5743966"/>
              <a:gd name="connsiteX466" fmla="*/ 4681095 w 7444933"/>
              <a:gd name="connsiteY466" fmla="*/ 1759341 h 5743966"/>
              <a:gd name="connsiteX467" fmla="*/ 4784283 w 7444933"/>
              <a:gd name="connsiteY467" fmla="*/ 1703778 h 5743966"/>
              <a:gd name="connsiteX468" fmla="*/ 4873183 w 7444933"/>
              <a:gd name="connsiteY468" fmla="*/ 1694253 h 5743966"/>
              <a:gd name="connsiteX469" fmla="*/ 4979545 w 7444933"/>
              <a:gd name="connsiteY469" fmla="*/ 1692666 h 5743966"/>
              <a:gd name="connsiteX470" fmla="*/ 5043046 w 7444933"/>
              <a:gd name="connsiteY470" fmla="*/ 1689491 h 5743966"/>
              <a:gd name="connsiteX471" fmla="*/ 5098608 w 7444933"/>
              <a:gd name="connsiteY471" fmla="*/ 1700603 h 5743966"/>
              <a:gd name="connsiteX472" fmla="*/ 5146233 w 7444933"/>
              <a:gd name="connsiteY472" fmla="*/ 1708541 h 5743966"/>
              <a:gd name="connsiteX473" fmla="*/ 5211320 w 7444933"/>
              <a:gd name="connsiteY473" fmla="*/ 1754579 h 5743966"/>
              <a:gd name="connsiteX474" fmla="*/ 5295458 w 7444933"/>
              <a:gd name="connsiteY474" fmla="*/ 1787916 h 5743966"/>
              <a:gd name="connsiteX475" fmla="*/ 5338320 w 7444933"/>
              <a:gd name="connsiteY475" fmla="*/ 1838716 h 5743966"/>
              <a:gd name="connsiteX476" fmla="*/ 5371658 w 7444933"/>
              <a:gd name="connsiteY476" fmla="*/ 1902216 h 5743966"/>
              <a:gd name="connsiteX477" fmla="*/ 5424046 w 7444933"/>
              <a:gd name="connsiteY477" fmla="*/ 1968891 h 5743966"/>
              <a:gd name="connsiteX478" fmla="*/ 5463733 w 7444933"/>
              <a:gd name="connsiteY478" fmla="*/ 2032391 h 5743966"/>
              <a:gd name="connsiteX479" fmla="*/ 5489133 w 7444933"/>
              <a:gd name="connsiteY479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933633 w 7444933"/>
              <a:gd name="connsiteY27" fmla="*/ 1451366 h 5743966"/>
              <a:gd name="connsiteX28" fmla="*/ 5832033 w 7444933"/>
              <a:gd name="connsiteY28" fmla="*/ 1425966 h 5743966"/>
              <a:gd name="connsiteX29" fmla="*/ 5603433 w 7444933"/>
              <a:gd name="connsiteY29" fmla="*/ 1387866 h 5743966"/>
              <a:gd name="connsiteX30" fmla="*/ 5184333 w 7444933"/>
              <a:gd name="connsiteY30" fmla="*/ 1375166 h 5743966"/>
              <a:gd name="connsiteX31" fmla="*/ 4993833 w 7444933"/>
              <a:gd name="connsiteY31" fmla="*/ 1387866 h 5743966"/>
              <a:gd name="connsiteX32" fmla="*/ 4955733 w 7444933"/>
              <a:gd name="connsiteY32" fmla="*/ 1400566 h 5743966"/>
              <a:gd name="connsiteX33" fmla="*/ 4866833 w 7444933"/>
              <a:gd name="connsiteY33" fmla="*/ 1413266 h 5743966"/>
              <a:gd name="connsiteX34" fmla="*/ 4828733 w 7444933"/>
              <a:gd name="connsiteY34" fmla="*/ 1438666 h 5743966"/>
              <a:gd name="connsiteX35" fmla="*/ 4752533 w 7444933"/>
              <a:gd name="connsiteY35" fmla="*/ 1451366 h 5743966"/>
              <a:gd name="connsiteX36" fmla="*/ 4600133 w 7444933"/>
              <a:gd name="connsiteY36" fmla="*/ 1489466 h 5743966"/>
              <a:gd name="connsiteX37" fmla="*/ 4562033 w 7444933"/>
              <a:gd name="connsiteY37" fmla="*/ 1514866 h 5743966"/>
              <a:gd name="connsiteX38" fmla="*/ 4523933 w 7444933"/>
              <a:gd name="connsiteY38" fmla="*/ 1552966 h 5743966"/>
              <a:gd name="connsiteX39" fmla="*/ 4530283 w 7444933"/>
              <a:gd name="connsiteY39" fmla="*/ 1584716 h 5743966"/>
              <a:gd name="connsiteX40" fmla="*/ 4479483 w 7444933"/>
              <a:gd name="connsiteY40" fmla="*/ 1641866 h 5743966"/>
              <a:gd name="connsiteX41" fmla="*/ 4358833 w 7444933"/>
              <a:gd name="connsiteY41" fmla="*/ 1695841 h 5743966"/>
              <a:gd name="connsiteX42" fmla="*/ 4273108 w 7444933"/>
              <a:gd name="connsiteY42" fmla="*/ 1730766 h 5743966"/>
              <a:gd name="connsiteX43" fmla="*/ 4174683 w 7444933"/>
              <a:gd name="connsiteY43" fmla="*/ 1800616 h 5743966"/>
              <a:gd name="connsiteX44" fmla="*/ 4066733 w 7444933"/>
              <a:gd name="connsiteY44" fmla="*/ 1838716 h 5743966"/>
              <a:gd name="connsiteX45" fmla="*/ 3939733 w 7444933"/>
              <a:gd name="connsiteY45" fmla="*/ 1857766 h 5743966"/>
              <a:gd name="connsiteX46" fmla="*/ 3850833 w 7444933"/>
              <a:gd name="connsiteY46" fmla="*/ 1908566 h 5743966"/>
              <a:gd name="connsiteX47" fmla="*/ 3812733 w 7444933"/>
              <a:gd name="connsiteY47" fmla="*/ 1921266 h 5743966"/>
              <a:gd name="connsiteX48" fmla="*/ 3698433 w 7444933"/>
              <a:gd name="connsiteY48" fmla="*/ 1870466 h 5743966"/>
              <a:gd name="connsiteX49" fmla="*/ 3673033 w 7444933"/>
              <a:gd name="connsiteY49" fmla="*/ 1794266 h 5743966"/>
              <a:gd name="connsiteX50" fmla="*/ 3660333 w 7444933"/>
              <a:gd name="connsiteY50" fmla="*/ 1756166 h 5743966"/>
              <a:gd name="connsiteX51" fmla="*/ 3647633 w 7444933"/>
              <a:gd name="connsiteY51" fmla="*/ 1718066 h 5743966"/>
              <a:gd name="connsiteX52" fmla="*/ 3660333 w 7444933"/>
              <a:gd name="connsiteY52" fmla="*/ 1438666 h 5743966"/>
              <a:gd name="connsiteX53" fmla="*/ 3638108 w 7444933"/>
              <a:gd name="connsiteY53" fmla="*/ 1375166 h 5743966"/>
              <a:gd name="connsiteX54" fmla="*/ 3673033 w 7444933"/>
              <a:gd name="connsiteY54" fmla="*/ 1232291 h 5743966"/>
              <a:gd name="connsiteX55" fmla="*/ 3761933 w 7444933"/>
              <a:gd name="connsiteY55" fmla="*/ 1146566 h 5743966"/>
              <a:gd name="connsiteX56" fmla="*/ 3863533 w 7444933"/>
              <a:gd name="connsiteY56" fmla="*/ 1114816 h 5743966"/>
              <a:gd name="connsiteX57" fmla="*/ 3952433 w 7444933"/>
              <a:gd name="connsiteY57" fmla="*/ 1095766 h 5743966"/>
              <a:gd name="connsiteX58" fmla="*/ 4073083 w 7444933"/>
              <a:gd name="connsiteY58" fmla="*/ 1092591 h 5743966"/>
              <a:gd name="connsiteX59" fmla="*/ 4219133 w 7444933"/>
              <a:gd name="connsiteY59" fmla="*/ 1102116 h 5743966"/>
              <a:gd name="connsiteX60" fmla="*/ 4323908 w 7444933"/>
              <a:gd name="connsiteY60" fmla="*/ 1079891 h 5743966"/>
              <a:gd name="connsiteX61" fmla="*/ 4438208 w 7444933"/>
              <a:gd name="connsiteY61" fmla="*/ 1070366 h 5743966"/>
              <a:gd name="connsiteX62" fmla="*/ 4469958 w 7444933"/>
              <a:gd name="connsiteY62" fmla="*/ 1067191 h 5743966"/>
              <a:gd name="connsiteX63" fmla="*/ 4501708 w 7444933"/>
              <a:gd name="connsiteY63" fmla="*/ 1079891 h 5743966"/>
              <a:gd name="connsiteX64" fmla="*/ 4530283 w 7444933"/>
              <a:gd name="connsiteY64" fmla="*/ 1073541 h 5743966"/>
              <a:gd name="connsiteX65" fmla="*/ 4581083 w 7444933"/>
              <a:gd name="connsiteY65" fmla="*/ 1121166 h 5743966"/>
              <a:gd name="connsiteX66" fmla="*/ 4619183 w 7444933"/>
              <a:gd name="connsiteY66" fmla="*/ 1162441 h 5743966"/>
              <a:gd name="connsiteX67" fmla="*/ 4663633 w 7444933"/>
              <a:gd name="connsiteY67" fmla="*/ 1114816 h 5743966"/>
              <a:gd name="connsiteX68" fmla="*/ 4619183 w 7444933"/>
              <a:gd name="connsiteY68" fmla="*/ 1041791 h 5743966"/>
              <a:gd name="connsiteX69" fmla="*/ 4565208 w 7444933"/>
              <a:gd name="connsiteY69" fmla="*/ 962416 h 5743966"/>
              <a:gd name="connsiteX70" fmla="*/ 4517583 w 7444933"/>
              <a:gd name="connsiteY70" fmla="*/ 975116 h 5743966"/>
              <a:gd name="connsiteX71" fmla="*/ 4457258 w 7444933"/>
              <a:gd name="connsiteY71" fmla="*/ 902091 h 5743966"/>
              <a:gd name="connsiteX72" fmla="*/ 4393758 w 7444933"/>
              <a:gd name="connsiteY72" fmla="*/ 898916 h 5743966"/>
              <a:gd name="connsiteX73" fmla="*/ 4352483 w 7444933"/>
              <a:gd name="connsiteY73" fmla="*/ 911616 h 5743966"/>
              <a:gd name="connsiteX74" fmla="*/ 4250883 w 7444933"/>
              <a:gd name="connsiteY74" fmla="*/ 902091 h 5743966"/>
              <a:gd name="connsiteX75" fmla="*/ 4181033 w 7444933"/>
              <a:gd name="connsiteY75" fmla="*/ 917966 h 5743966"/>
              <a:gd name="connsiteX76" fmla="*/ 4108008 w 7444933"/>
              <a:gd name="connsiteY76" fmla="*/ 911616 h 5743966"/>
              <a:gd name="connsiteX77" fmla="*/ 4038158 w 7444933"/>
              <a:gd name="connsiteY77" fmla="*/ 924316 h 5743966"/>
              <a:gd name="connsiteX78" fmla="*/ 3949258 w 7444933"/>
              <a:gd name="connsiteY78" fmla="*/ 940191 h 5743966"/>
              <a:gd name="connsiteX79" fmla="*/ 3841308 w 7444933"/>
              <a:gd name="connsiteY79" fmla="*/ 965591 h 5743966"/>
              <a:gd name="connsiteX80" fmla="*/ 3761933 w 7444933"/>
              <a:gd name="connsiteY80" fmla="*/ 981466 h 5743966"/>
              <a:gd name="connsiteX81" fmla="*/ 3695258 w 7444933"/>
              <a:gd name="connsiteY81" fmla="*/ 1016391 h 5743966"/>
              <a:gd name="connsiteX82" fmla="*/ 3644458 w 7444933"/>
              <a:gd name="connsiteY82" fmla="*/ 1029091 h 5743966"/>
              <a:gd name="connsiteX83" fmla="*/ 3574608 w 7444933"/>
              <a:gd name="connsiteY83" fmla="*/ 1060841 h 5743966"/>
              <a:gd name="connsiteX84" fmla="*/ 3498408 w 7444933"/>
              <a:gd name="connsiteY84" fmla="*/ 1108466 h 5743966"/>
              <a:gd name="connsiteX85" fmla="*/ 3422208 w 7444933"/>
              <a:gd name="connsiteY85" fmla="*/ 1178316 h 5743966"/>
              <a:gd name="connsiteX86" fmla="*/ 3317433 w 7444933"/>
              <a:gd name="connsiteY86" fmla="*/ 1298966 h 5743966"/>
              <a:gd name="connsiteX87" fmla="*/ 3304733 w 7444933"/>
              <a:gd name="connsiteY87" fmla="*/ 1349766 h 5743966"/>
              <a:gd name="connsiteX88" fmla="*/ 3279333 w 7444933"/>
              <a:gd name="connsiteY88" fmla="*/ 1629166 h 5743966"/>
              <a:gd name="connsiteX89" fmla="*/ 3228533 w 7444933"/>
              <a:gd name="connsiteY89" fmla="*/ 1718066 h 5743966"/>
              <a:gd name="connsiteX90" fmla="*/ 3114233 w 7444933"/>
              <a:gd name="connsiteY90" fmla="*/ 1629166 h 5743966"/>
              <a:gd name="connsiteX91" fmla="*/ 3057661 w 7444933"/>
              <a:gd name="connsiteY91" fmla="*/ 1558739 h 5743966"/>
              <a:gd name="connsiteX92" fmla="*/ 3001088 w 7444933"/>
              <a:gd name="connsiteY92" fmla="*/ 1464066 h 5743966"/>
              <a:gd name="connsiteX93" fmla="*/ 2924887 w 7444933"/>
              <a:gd name="connsiteY93" fmla="*/ 1302430 h 5743966"/>
              <a:gd name="connsiteX94" fmla="*/ 2867160 w 7444933"/>
              <a:gd name="connsiteY94" fmla="*/ 1206602 h 5743966"/>
              <a:gd name="connsiteX95" fmla="*/ 2781724 w 7444933"/>
              <a:gd name="connsiteY95" fmla="*/ 1041502 h 5743966"/>
              <a:gd name="connsiteX96" fmla="*/ 2657033 w 7444933"/>
              <a:gd name="connsiteY96" fmla="*/ 846384 h 5743966"/>
              <a:gd name="connsiteX97" fmla="*/ 2556587 w 7444933"/>
              <a:gd name="connsiteY97" fmla="*/ 704376 h 5743966"/>
              <a:gd name="connsiteX98" fmla="*/ 2436515 w 7444933"/>
              <a:gd name="connsiteY98" fmla="*/ 539275 h 5743966"/>
              <a:gd name="connsiteX99" fmla="*/ 2315287 w 7444933"/>
              <a:gd name="connsiteY99" fmla="*/ 378794 h 5743966"/>
              <a:gd name="connsiteX100" fmla="*/ 2227542 w 7444933"/>
              <a:gd name="connsiteY100" fmla="*/ 280657 h 5743966"/>
              <a:gd name="connsiteX101" fmla="*/ 2114397 w 7444933"/>
              <a:gd name="connsiteY101" fmla="*/ 168666 h 5743966"/>
              <a:gd name="connsiteX102" fmla="*/ 1982779 w 7444933"/>
              <a:gd name="connsiteY102" fmla="*/ 10494 h 5743966"/>
              <a:gd name="connsiteX103" fmla="*/ 1755333 w 7444933"/>
              <a:gd name="connsiteY103" fmla="*/ 28966 h 5743966"/>
              <a:gd name="connsiteX104" fmla="*/ 1856933 w 7444933"/>
              <a:gd name="connsiteY104" fmla="*/ 143266 h 5743966"/>
              <a:gd name="connsiteX105" fmla="*/ 1933133 w 7444933"/>
              <a:gd name="connsiteY105" fmla="*/ 206766 h 5743966"/>
              <a:gd name="connsiteX106" fmla="*/ 1958533 w 7444933"/>
              <a:gd name="connsiteY106" fmla="*/ 257566 h 5743966"/>
              <a:gd name="connsiteX107" fmla="*/ 1996633 w 7444933"/>
              <a:gd name="connsiteY107" fmla="*/ 295666 h 5743966"/>
              <a:gd name="connsiteX108" fmla="*/ 2047433 w 7444933"/>
              <a:gd name="connsiteY108" fmla="*/ 371866 h 5743966"/>
              <a:gd name="connsiteX109" fmla="*/ 2072833 w 7444933"/>
              <a:gd name="connsiteY109" fmla="*/ 409966 h 5743966"/>
              <a:gd name="connsiteX110" fmla="*/ 2149033 w 7444933"/>
              <a:gd name="connsiteY110" fmla="*/ 486166 h 5743966"/>
              <a:gd name="connsiteX111" fmla="*/ 2199833 w 7444933"/>
              <a:gd name="connsiteY111" fmla="*/ 575066 h 5743966"/>
              <a:gd name="connsiteX112" fmla="*/ 2237933 w 7444933"/>
              <a:gd name="connsiteY112" fmla="*/ 613166 h 5743966"/>
              <a:gd name="connsiteX113" fmla="*/ 2288733 w 7444933"/>
              <a:gd name="connsiteY113" fmla="*/ 702066 h 5743966"/>
              <a:gd name="connsiteX114" fmla="*/ 2326833 w 7444933"/>
              <a:gd name="connsiteY114" fmla="*/ 740166 h 5743966"/>
              <a:gd name="connsiteX115" fmla="*/ 2403033 w 7444933"/>
              <a:gd name="connsiteY115" fmla="*/ 854466 h 5743966"/>
              <a:gd name="connsiteX116" fmla="*/ 2441133 w 7444933"/>
              <a:gd name="connsiteY116" fmla="*/ 905266 h 5743966"/>
              <a:gd name="connsiteX117" fmla="*/ 2517333 w 7444933"/>
              <a:gd name="connsiteY117" fmla="*/ 1019566 h 5743966"/>
              <a:gd name="connsiteX118" fmla="*/ 2555433 w 7444933"/>
              <a:gd name="connsiteY118" fmla="*/ 1095766 h 5743966"/>
              <a:gd name="connsiteX119" fmla="*/ 2606233 w 7444933"/>
              <a:gd name="connsiteY119" fmla="*/ 1171966 h 5743966"/>
              <a:gd name="connsiteX120" fmla="*/ 2657033 w 7444933"/>
              <a:gd name="connsiteY120" fmla="*/ 1260866 h 5743966"/>
              <a:gd name="connsiteX121" fmla="*/ 2682433 w 7444933"/>
              <a:gd name="connsiteY121" fmla="*/ 1337066 h 5743966"/>
              <a:gd name="connsiteX122" fmla="*/ 2695133 w 7444933"/>
              <a:gd name="connsiteY122" fmla="*/ 1375166 h 5743966"/>
              <a:gd name="connsiteX123" fmla="*/ 2707833 w 7444933"/>
              <a:gd name="connsiteY123" fmla="*/ 1413266 h 5743966"/>
              <a:gd name="connsiteX124" fmla="*/ 2733233 w 7444933"/>
              <a:gd name="connsiteY124" fmla="*/ 1451366 h 5743966"/>
              <a:gd name="connsiteX125" fmla="*/ 2771333 w 7444933"/>
              <a:gd name="connsiteY125" fmla="*/ 1578366 h 5743966"/>
              <a:gd name="connsiteX126" fmla="*/ 2784033 w 7444933"/>
              <a:gd name="connsiteY126" fmla="*/ 1616466 h 5743966"/>
              <a:gd name="connsiteX127" fmla="*/ 2771333 w 7444933"/>
              <a:gd name="connsiteY127" fmla="*/ 1921266 h 5743966"/>
              <a:gd name="connsiteX128" fmla="*/ 2720533 w 7444933"/>
              <a:gd name="connsiteY128" fmla="*/ 2022866 h 5743966"/>
              <a:gd name="connsiteX129" fmla="*/ 2682433 w 7444933"/>
              <a:gd name="connsiteY129" fmla="*/ 2048266 h 5743966"/>
              <a:gd name="connsiteX130" fmla="*/ 2669733 w 7444933"/>
              <a:gd name="connsiteY130" fmla="*/ 2086366 h 5743966"/>
              <a:gd name="connsiteX131" fmla="*/ 2466533 w 7444933"/>
              <a:gd name="connsiteY131" fmla="*/ 2137166 h 5743966"/>
              <a:gd name="connsiteX132" fmla="*/ 2403033 w 7444933"/>
              <a:gd name="connsiteY132" fmla="*/ 2149866 h 5743966"/>
              <a:gd name="connsiteX133" fmla="*/ 2136333 w 7444933"/>
              <a:gd name="connsiteY133" fmla="*/ 2137166 h 5743966"/>
              <a:gd name="connsiteX134" fmla="*/ 2098233 w 7444933"/>
              <a:gd name="connsiteY134" fmla="*/ 2124466 h 5743966"/>
              <a:gd name="connsiteX135" fmla="*/ 2031558 w 7444933"/>
              <a:gd name="connsiteY135" fmla="*/ 2146691 h 5743966"/>
              <a:gd name="connsiteX136" fmla="*/ 1891858 w 7444933"/>
              <a:gd name="connsiteY136" fmla="*/ 2184791 h 5743966"/>
              <a:gd name="connsiteX137" fmla="*/ 1733108 w 7444933"/>
              <a:gd name="connsiteY137" fmla="*/ 2219716 h 5743966"/>
              <a:gd name="connsiteX138" fmla="*/ 1618808 w 7444933"/>
              <a:gd name="connsiteY138" fmla="*/ 2248291 h 5743966"/>
              <a:gd name="connsiteX139" fmla="*/ 1533083 w 7444933"/>
              <a:gd name="connsiteY139" fmla="*/ 2302266 h 5743966"/>
              <a:gd name="connsiteX140" fmla="*/ 1431483 w 7444933"/>
              <a:gd name="connsiteY140" fmla="*/ 2353066 h 5743966"/>
              <a:gd name="connsiteX141" fmla="*/ 1380683 w 7444933"/>
              <a:gd name="connsiteY141" fmla="*/ 2413391 h 5743966"/>
              <a:gd name="connsiteX142" fmla="*/ 1298133 w 7444933"/>
              <a:gd name="connsiteY142" fmla="*/ 2473716 h 5743966"/>
              <a:gd name="connsiteX143" fmla="*/ 1174308 w 7444933"/>
              <a:gd name="connsiteY143" fmla="*/ 2534041 h 5743966"/>
              <a:gd name="connsiteX144" fmla="*/ 1031433 w 7444933"/>
              <a:gd name="connsiteY144" fmla="*/ 2543566 h 5743966"/>
              <a:gd name="connsiteX145" fmla="*/ 853633 w 7444933"/>
              <a:gd name="connsiteY145" fmla="*/ 2543566 h 5743966"/>
              <a:gd name="connsiteX146" fmla="*/ 256733 w 7444933"/>
              <a:gd name="connsiteY146" fmla="*/ 2530866 h 5743966"/>
              <a:gd name="connsiteX147" fmla="*/ 117033 w 7444933"/>
              <a:gd name="connsiteY147" fmla="*/ 2492766 h 5743966"/>
              <a:gd name="connsiteX148" fmla="*/ 78933 w 7444933"/>
              <a:gd name="connsiteY148" fmla="*/ 2480066 h 5743966"/>
              <a:gd name="connsiteX149" fmla="*/ 40833 w 7444933"/>
              <a:gd name="connsiteY149" fmla="*/ 2454666 h 5743966"/>
              <a:gd name="connsiteX150" fmla="*/ 2733 w 7444933"/>
              <a:gd name="connsiteY150" fmla="*/ 2441966 h 5743966"/>
              <a:gd name="connsiteX151" fmla="*/ 117033 w 7444933"/>
              <a:gd name="connsiteY151" fmla="*/ 2467366 h 5743966"/>
              <a:gd name="connsiteX152" fmla="*/ 167833 w 7444933"/>
              <a:gd name="connsiteY152" fmla="*/ 2492766 h 5743966"/>
              <a:gd name="connsiteX153" fmla="*/ 269433 w 7444933"/>
              <a:gd name="connsiteY153" fmla="*/ 2518166 h 5743966"/>
              <a:gd name="connsiteX154" fmla="*/ 307533 w 7444933"/>
              <a:gd name="connsiteY154" fmla="*/ 2543566 h 5743966"/>
              <a:gd name="connsiteX155" fmla="*/ 383733 w 7444933"/>
              <a:gd name="connsiteY155" fmla="*/ 2607066 h 5743966"/>
              <a:gd name="connsiteX156" fmla="*/ 510733 w 7444933"/>
              <a:gd name="connsiteY156" fmla="*/ 2657866 h 5743966"/>
              <a:gd name="connsiteX157" fmla="*/ 618106 w 7444933"/>
              <a:gd name="connsiteY157" fmla="*/ 2662484 h 5743966"/>
              <a:gd name="connsiteX158" fmla="*/ 755496 w 7444933"/>
              <a:gd name="connsiteY158" fmla="*/ 2693657 h 5743966"/>
              <a:gd name="connsiteX159" fmla="*/ 970241 w 7444933"/>
              <a:gd name="connsiteY159" fmla="*/ 2706356 h 5743966"/>
              <a:gd name="connsiteX160" fmla="*/ 1151506 w 7444933"/>
              <a:gd name="connsiteY160" fmla="*/ 2749075 h 5743966"/>
              <a:gd name="connsiteX161" fmla="*/ 1261188 w 7444933"/>
              <a:gd name="connsiteY161" fmla="*/ 2716748 h 5743966"/>
              <a:gd name="connsiteX162" fmla="*/ 1382414 w 7444933"/>
              <a:gd name="connsiteY162" fmla="*/ 2657866 h 5743966"/>
              <a:gd name="connsiteX163" fmla="*/ 1374333 w 7444933"/>
              <a:gd name="connsiteY163" fmla="*/ 2721366 h 5743966"/>
              <a:gd name="connsiteX164" fmla="*/ 1412433 w 7444933"/>
              <a:gd name="connsiteY164" fmla="*/ 2708666 h 5743966"/>
              <a:gd name="connsiteX165" fmla="*/ 1450533 w 7444933"/>
              <a:gd name="connsiteY165" fmla="*/ 2683266 h 5743966"/>
              <a:gd name="connsiteX166" fmla="*/ 1488633 w 7444933"/>
              <a:gd name="connsiteY166" fmla="*/ 2670566 h 5743966"/>
              <a:gd name="connsiteX167" fmla="*/ 1526733 w 7444933"/>
              <a:gd name="connsiteY167" fmla="*/ 2645166 h 5743966"/>
              <a:gd name="connsiteX168" fmla="*/ 1564833 w 7444933"/>
              <a:gd name="connsiteY168" fmla="*/ 2632466 h 5743966"/>
              <a:gd name="connsiteX169" fmla="*/ 1679133 w 7444933"/>
              <a:gd name="connsiteY169" fmla="*/ 2556266 h 5743966"/>
              <a:gd name="connsiteX170" fmla="*/ 1717233 w 7444933"/>
              <a:gd name="connsiteY170" fmla="*/ 2530866 h 5743966"/>
              <a:gd name="connsiteX171" fmla="*/ 1869633 w 7444933"/>
              <a:gd name="connsiteY171" fmla="*/ 2492766 h 5743966"/>
              <a:gd name="connsiteX172" fmla="*/ 2466533 w 7444933"/>
              <a:gd name="connsiteY172" fmla="*/ 2505466 h 5743966"/>
              <a:gd name="connsiteX173" fmla="*/ 2504633 w 7444933"/>
              <a:gd name="connsiteY173" fmla="*/ 2518166 h 5743966"/>
              <a:gd name="connsiteX174" fmla="*/ 2542733 w 7444933"/>
              <a:gd name="connsiteY174" fmla="*/ 2543566 h 5743966"/>
              <a:gd name="connsiteX175" fmla="*/ 2593533 w 7444933"/>
              <a:gd name="connsiteY175" fmla="*/ 2657866 h 5743966"/>
              <a:gd name="connsiteX176" fmla="*/ 2606233 w 7444933"/>
              <a:gd name="connsiteY176" fmla="*/ 2772166 h 5743966"/>
              <a:gd name="connsiteX177" fmla="*/ 2593533 w 7444933"/>
              <a:gd name="connsiteY177" fmla="*/ 3102366 h 5743966"/>
              <a:gd name="connsiteX178" fmla="*/ 2580833 w 7444933"/>
              <a:gd name="connsiteY178" fmla="*/ 3140466 h 5743966"/>
              <a:gd name="connsiteX179" fmla="*/ 2555433 w 7444933"/>
              <a:gd name="connsiteY179" fmla="*/ 3178566 h 5743966"/>
              <a:gd name="connsiteX180" fmla="*/ 2504633 w 7444933"/>
              <a:gd name="connsiteY180" fmla="*/ 3242066 h 5743966"/>
              <a:gd name="connsiteX181" fmla="*/ 2441133 w 7444933"/>
              <a:gd name="connsiteY181" fmla="*/ 3292866 h 5743966"/>
              <a:gd name="connsiteX182" fmla="*/ 2403033 w 7444933"/>
              <a:gd name="connsiteY182" fmla="*/ 3330966 h 5743966"/>
              <a:gd name="connsiteX183" fmla="*/ 2326833 w 7444933"/>
              <a:gd name="connsiteY183" fmla="*/ 3381766 h 5743966"/>
              <a:gd name="connsiteX184" fmla="*/ 2276033 w 7444933"/>
              <a:gd name="connsiteY184" fmla="*/ 3432566 h 5743966"/>
              <a:gd name="connsiteX185" fmla="*/ 2250633 w 7444933"/>
              <a:gd name="connsiteY185" fmla="*/ 3470666 h 5743966"/>
              <a:gd name="connsiteX186" fmla="*/ 2199833 w 7444933"/>
              <a:gd name="connsiteY186" fmla="*/ 3508766 h 5743966"/>
              <a:gd name="connsiteX187" fmla="*/ 2174433 w 7444933"/>
              <a:gd name="connsiteY187" fmla="*/ 3546866 h 5743966"/>
              <a:gd name="connsiteX188" fmla="*/ 2136333 w 7444933"/>
              <a:gd name="connsiteY188" fmla="*/ 3572266 h 5743966"/>
              <a:gd name="connsiteX189" fmla="*/ 2060133 w 7444933"/>
              <a:gd name="connsiteY189" fmla="*/ 3623066 h 5743966"/>
              <a:gd name="connsiteX190" fmla="*/ 2022033 w 7444933"/>
              <a:gd name="connsiteY190" fmla="*/ 3661166 h 5743966"/>
              <a:gd name="connsiteX191" fmla="*/ 1983933 w 7444933"/>
              <a:gd name="connsiteY191" fmla="*/ 3686566 h 5743966"/>
              <a:gd name="connsiteX192" fmla="*/ 1895033 w 7444933"/>
              <a:gd name="connsiteY192" fmla="*/ 3775466 h 5743966"/>
              <a:gd name="connsiteX193" fmla="*/ 1856933 w 7444933"/>
              <a:gd name="connsiteY193" fmla="*/ 3813566 h 5743966"/>
              <a:gd name="connsiteX194" fmla="*/ 1818833 w 7444933"/>
              <a:gd name="connsiteY194" fmla="*/ 3902466 h 5743966"/>
              <a:gd name="connsiteX195" fmla="*/ 1780733 w 7444933"/>
              <a:gd name="connsiteY195" fmla="*/ 3978666 h 5743966"/>
              <a:gd name="connsiteX196" fmla="*/ 1768033 w 7444933"/>
              <a:gd name="connsiteY196" fmla="*/ 4054866 h 5743966"/>
              <a:gd name="connsiteX197" fmla="*/ 1742633 w 7444933"/>
              <a:gd name="connsiteY197" fmla="*/ 4258066 h 5743966"/>
              <a:gd name="connsiteX198" fmla="*/ 1666433 w 7444933"/>
              <a:gd name="connsiteY198" fmla="*/ 4334266 h 5743966"/>
              <a:gd name="connsiteX199" fmla="*/ 1590233 w 7444933"/>
              <a:gd name="connsiteY199" fmla="*/ 4385066 h 5743966"/>
              <a:gd name="connsiteX200" fmla="*/ 1564833 w 7444933"/>
              <a:gd name="connsiteY200" fmla="*/ 4423166 h 5743966"/>
              <a:gd name="connsiteX201" fmla="*/ 1475933 w 7444933"/>
              <a:gd name="connsiteY201" fmla="*/ 4461266 h 5743966"/>
              <a:gd name="connsiteX202" fmla="*/ 1399733 w 7444933"/>
              <a:gd name="connsiteY202" fmla="*/ 4397766 h 5743966"/>
              <a:gd name="connsiteX203" fmla="*/ 1361633 w 7444933"/>
              <a:gd name="connsiteY203" fmla="*/ 4385066 h 5743966"/>
              <a:gd name="connsiteX204" fmla="*/ 1069533 w 7444933"/>
              <a:gd name="connsiteY204" fmla="*/ 4397766 h 5743966"/>
              <a:gd name="connsiteX205" fmla="*/ 942533 w 7444933"/>
              <a:gd name="connsiteY205" fmla="*/ 4448566 h 5743966"/>
              <a:gd name="connsiteX206" fmla="*/ 904433 w 7444933"/>
              <a:gd name="connsiteY206" fmla="*/ 4473966 h 5743966"/>
              <a:gd name="connsiteX207" fmla="*/ 802833 w 7444933"/>
              <a:gd name="connsiteY207" fmla="*/ 4486666 h 5743966"/>
              <a:gd name="connsiteX208" fmla="*/ 752033 w 7444933"/>
              <a:gd name="connsiteY208" fmla="*/ 4499366 h 5743966"/>
              <a:gd name="connsiteX209" fmla="*/ 713933 w 7444933"/>
              <a:gd name="connsiteY209" fmla="*/ 4512066 h 5743966"/>
              <a:gd name="connsiteX210" fmla="*/ 561533 w 7444933"/>
              <a:gd name="connsiteY210" fmla="*/ 4524766 h 5743966"/>
              <a:gd name="connsiteX211" fmla="*/ 447233 w 7444933"/>
              <a:gd name="connsiteY211" fmla="*/ 4537466 h 5743966"/>
              <a:gd name="connsiteX212" fmla="*/ 586933 w 7444933"/>
              <a:gd name="connsiteY212" fmla="*/ 4562866 h 5743966"/>
              <a:gd name="connsiteX213" fmla="*/ 1006033 w 7444933"/>
              <a:gd name="connsiteY213" fmla="*/ 4575566 h 5743966"/>
              <a:gd name="connsiteX214" fmla="*/ 1007187 w 7444933"/>
              <a:gd name="connsiteY214" fmla="*/ 4542084 h 5743966"/>
              <a:gd name="connsiteX215" fmla="*/ 1091469 w 7444933"/>
              <a:gd name="connsiteY215" fmla="*/ 4539775 h 5743966"/>
              <a:gd name="connsiteX216" fmla="*/ 1206924 w 7444933"/>
              <a:gd name="connsiteY216" fmla="*/ 4574412 h 5743966"/>
              <a:gd name="connsiteX217" fmla="*/ 1298133 w 7444933"/>
              <a:gd name="connsiteY217" fmla="*/ 4626366 h 5743966"/>
              <a:gd name="connsiteX218" fmla="*/ 1348933 w 7444933"/>
              <a:gd name="connsiteY218" fmla="*/ 4613666 h 5743966"/>
              <a:gd name="connsiteX219" fmla="*/ 1437833 w 7444933"/>
              <a:gd name="connsiteY219" fmla="*/ 4626366 h 5743966"/>
              <a:gd name="connsiteX220" fmla="*/ 1412433 w 7444933"/>
              <a:gd name="connsiteY220" fmla="*/ 4664466 h 5743966"/>
              <a:gd name="connsiteX221" fmla="*/ 1374333 w 7444933"/>
              <a:gd name="connsiteY221" fmla="*/ 4689866 h 5743966"/>
              <a:gd name="connsiteX222" fmla="*/ 1247333 w 7444933"/>
              <a:gd name="connsiteY222" fmla="*/ 4766066 h 5743966"/>
              <a:gd name="connsiteX223" fmla="*/ 1183833 w 7444933"/>
              <a:gd name="connsiteY223" fmla="*/ 4842266 h 5743966"/>
              <a:gd name="connsiteX224" fmla="*/ 1145733 w 7444933"/>
              <a:gd name="connsiteY224" fmla="*/ 4880366 h 5743966"/>
              <a:gd name="connsiteX225" fmla="*/ 1094933 w 7444933"/>
              <a:gd name="connsiteY225" fmla="*/ 4969266 h 5743966"/>
              <a:gd name="connsiteX226" fmla="*/ 1056833 w 7444933"/>
              <a:gd name="connsiteY226" fmla="*/ 5045466 h 5743966"/>
              <a:gd name="connsiteX227" fmla="*/ 1069533 w 7444933"/>
              <a:gd name="connsiteY227" fmla="*/ 5096266 h 5743966"/>
              <a:gd name="connsiteX228" fmla="*/ 1102871 w 7444933"/>
              <a:gd name="connsiteY228" fmla="*/ 5039116 h 5743966"/>
              <a:gd name="connsiteX229" fmla="*/ 1145733 w 7444933"/>
              <a:gd name="connsiteY229" fmla="*/ 4983554 h 5743966"/>
              <a:gd name="connsiteX230" fmla="*/ 1198121 w 7444933"/>
              <a:gd name="connsiteY230" fmla="*/ 4932753 h 5743966"/>
              <a:gd name="connsiteX231" fmla="*/ 1245746 w 7444933"/>
              <a:gd name="connsiteY231" fmla="*/ 4905766 h 5743966"/>
              <a:gd name="connsiteX232" fmla="*/ 1298133 w 7444933"/>
              <a:gd name="connsiteY232" fmla="*/ 4837504 h 5743966"/>
              <a:gd name="connsiteX233" fmla="*/ 1379096 w 7444933"/>
              <a:gd name="connsiteY233" fmla="*/ 4812104 h 5743966"/>
              <a:gd name="connsiteX234" fmla="*/ 1433070 w 7444933"/>
              <a:gd name="connsiteY234" fmla="*/ 4785116 h 5743966"/>
              <a:gd name="connsiteX235" fmla="*/ 1480696 w 7444933"/>
              <a:gd name="connsiteY235" fmla="*/ 4762891 h 5743966"/>
              <a:gd name="connsiteX236" fmla="*/ 1528320 w 7444933"/>
              <a:gd name="connsiteY236" fmla="*/ 4727966 h 5743966"/>
              <a:gd name="connsiteX237" fmla="*/ 1552133 w 7444933"/>
              <a:gd name="connsiteY237" fmla="*/ 4740666 h 5743966"/>
              <a:gd name="connsiteX238" fmla="*/ 1590233 w 7444933"/>
              <a:gd name="connsiteY238" fmla="*/ 4727966 h 5743966"/>
              <a:gd name="connsiteX239" fmla="*/ 1628333 w 7444933"/>
              <a:gd name="connsiteY239" fmla="*/ 4689866 h 5743966"/>
              <a:gd name="connsiteX240" fmla="*/ 1717233 w 7444933"/>
              <a:gd name="connsiteY240" fmla="*/ 4651766 h 5743966"/>
              <a:gd name="connsiteX241" fmla="*/ 1755333 w 7444933"/>
              <a:gd name="connsiteY241" fmla="*/ 4613666 h 5743966"/>
              <a:gd name="connsiteX242" fmla="*/ 1780733 w 7444933"/>
              <a:gd name="connsiteY242" fmla="*/ 4575566 h 5743966"/>
              <a:gd name="connsiteX243" fmla="*/ 1818833 w 7444933"/>
              <a:gd name="connsiteY243" fmla="*/ 4562866 h 5743966"/>
              <a:gd name="connsiteX244" fmla="*/ 1882333 w 7444933"/>
              <a:gd name="connsiteY244" fmla="*/ 4486666 h 5743966"/>
              <a:gd name="connsiteX245" fmla="*/ 1945833 w 7444933"/>
              <a:gd name="connsiteY245" fmla="*/ 4410466 h 5743966"/>
              <a:gd name="connsiteX246" fmla="*/ 1983933 w 7444933"/>
              <a:gd name="connsiteY246" fmla="*/ 4334266 h 5743966"/>
              <a:gd name="connsiteX247" fmla="*/ 2022033 w 7444933"/>
              <a:gd name="connsiteY247" fmla="*/ 4308866 h 5743966"/>
              <a:gd name="connsiteX248" fmla="*/ 2060133 w 7444933"/>
              <a:gd name="connsiteY248" fmla="*/ 4270766 h 5743966"/>
              <a:gd name="connsiteX249" fmla="*/ 2098233 w 7444933"/>
              <a:gd name="connsiteY249" fmla="*/ 4194566 h 5743966"/>
              <a:gd name="connsiteX250" fmla="*/ 2110933 w 7444933"/>
              <a:gd name="connsiteY250" fmla="*/ 4156466 h 5743966"/>
              <a:gd name="connsiteX251" fmla="*/ 2136333 w 7444933"/>
              <a:gd name="connsiteY251" fmla="*/ 4118366 h 5743966"/>
              <a:gd name="connsiteX252" fmla="*/ 2149033 w 7444933"/>
              <a:gd name="connsiteY252" fmla="*/ 4080266 h 5743966"/>
              <a:gd name="connsiteX253" fmla="*/ 2174433 w 7444933"/>
              <a:gd name="connsiteY253" fmla="*/ 4042166 h 5743966"/>
              <a:gd name="connsiteX254" fmla="*/ 2199833 w 7444933"/>
              <a:gd name="connsiteY254" fmla="*/ 3953266 h 5743966"/>
              <a:gd name="connsiteX255" fmla="*/ 2263333 w 7444933"/>
              <a:gd name="connsiteY255" fmla="*/ 3864366 h 5743966"/>
              <a:gd name="connsiteX256" fmla="*/ 2288733 w 7444933"/>
              <a:gd name="connsiteY256" fmla="*/ 3826266 h 5743966"/>
              <a:gd name="connsiteX257" fmla="*/ 2326833 w 7444933"/>
              <a:gd name="connsiteY257" fmla="*/ 3800866 h 5743966"/>
              <a:gd name="connsiteX258" fmla="*/ 2364933 w 7444933"/>
              <a:gd name="connsiteY258" fmla="*/ 3762766 h 5743966"/>
              <a:gd name="connsiteX259" fmla="*/ 2403033 w 7444933"/>
              <a:gd name="connsiteY259" fmla="*/ 3750066 h 5743966"/>
              <a:gd name="connsiteX260" fmla="*/ 2441133 w 7444933"/>
              <a:gd name="connsiteY260" fmla="*/ 3724666 h 5743966"/>
              <a:gd name="connsiteX261" fmla="*/ 2479233 w 7444933"/>
              <a:gd name="connsiteY261" fmla="*/ 3711966 h 5743966"/>
              <a:gd name="connsiteX262" fmla="*/ 2517333 w 7444933"/>
              <a:gd name="connsiteY262" fmla="*/ 3686566 h 5743966"/>
              <a:gd name="connsiteX263" fmla="*/ 2593533 w 7444933"/>
              <a:gd name="connsiteY263" fmla="*/ 3661166 h 5743966"/>
              <a:gd name="connsiteX264" fmla="*/ 2631633 w 7444933"/>
              <a:gd name="connsiteY264" fmla="*/ 3648466 h 5743966"/>
              <a:gd name="connsiteX265" fmla="*/ 2923733 w 7444933"/>
              <a:gd name="connsiteY265" fmla="*/ 3661166 h 5743966"/>
              <a:gd name="connsiteX266" fmla="*/ 2974533 w 7444933"/>
              <a:gd name="connsiteY266" fmla="*/ 3699266 h 5743966"/>
              <a:gd name="connsiteX267" fmla="*/ 3050733 w 7444933"/>
              <a:gd name="connsiteY267" fmla="*/ 3750066 h 5743966"/>
              <a:gd name="connsiteX268" fmla="*/ 3088833 w 7444933"/>
              <a:gd name="connsiteY268" fmla="*/ 3788166 h 5743966"/>
              <a:gd name="connsiteX269" fmla="*/ 3139633 w 7444933"/>
              <a:gd name="connsiteY269" fmla="*/ 3800866 h 5743966"/>
              <a:gd name="connsiteX270" fmla="*/ 3190433 w 7444933"/>
              <a:gd name="connsiteY270" fmla="*/ 3838966 h 5743966"/>
              <a:gd name="connsiteX271" fmla="*/ 3228533 w 7444933"/>
              <a:gd name="connsiteY271" fmla="*/ 3851666 h 5743966"/>
              <a:gd name="connsiteX272" fmla="*/ 3266633 w 7444933"/>
              <a:gd name="connsiteY272" fmla="*/ 3877066 h 5743966"/>
              <a:gd name="connsiteX273" fmla="*/ 3292033 w 7444933"/>
              <a:gd name="connsiteY273" fmla="*/ 3915166 h 5743966"/>
              <a:gd name="connsiteX274" fmla="*/ 3330133 w 7444933"/>
              <a:gd name="connsiteY274" fmla="*/ 3965966 h 5743966"/>
              <a:gd name="connsiteX275" fmla="*/ 3342833 w 7444933"/>
              <a:gd name="connsiteY275" fmla="*/ 4016766 h 5743966"/>
              <a:gd name="connsiteX276" fmla="*/ 3355533 w 7444933"/>
              <a:gd name="connsiteY276" fmla="*/ 4054866 h 5743966"/>
              <a:gd name="connsiteX277" fmla="*/ 3380933 w 7444933"/>
              <a:gd name="connsiteY277" fmla="*/ 4105666 h 5743966"/>
              <a:gd name="connsiteX278" fmla="*/ 3406333 w 7444933"/>
              <a:gd name="connsiteY278" fmla="*/ 4143766 h 5743966"/>
              <a:gd name="connsiteX279" fmla="*/ 3431733 w 7444933"/>
              <a:gd name="connsiteY279" fmla="*/ 4219966 h 5743966"/>
              <a:gd name="connsiteX280" fmla="*/ 3457133 w 7444933"/>
              <a:gd name="connsiteY280" fmla="*/ 4296166 h 5743966"/>
              <a:gd name="connsiteX281" fmla="*/ 3469833 w 7444933"/>
              <a:gd name="connsiteY281" fmla="*/ 4334266 h 5743966"/>
              <a:gd name="connsiteX282" fmla="*/ 3482533 w 7444933"/>
              <a:gd name="connsiteY282" fmla="*/ 4410466 h 5743966"/>
              <a:gd name="connsiteX283" fmla="*/ 3571433 w 7444933"/>
              <a:gd name="connsiteY283" fmla="*/ 4524766 h 5743966"/>
              <a:gd name="connsiteX284" fmla="*/ 3685733 w 7444933"/>
              <a:gd name="connsiteY284" fmla="*/ 4550166 h 5743966"/>
              <a:gd name="connsiteX285" fmla="*/ 3698433 w 7444933"/>
              <a:gd name="connsiteY285" fmla="*/ 4588266 h 5743966"/>
              <a:gd name="connsiteX286" fmla="*/ 3685733 w 7444933"/>
              <a:gd name="connsiteY286" fmla="*/ 4677166 h 5743966"/>
              <a:gd name="connsiteX287" fmla="*/ 3622233 w 7444933"/>
              <a:gd name="connsiteY287" fmla="*/ 4791466 h 5743966"/>
              <a:gd name="connsiteX288" fmla="*/ 3584133 w 7444933"/>
              <a:gd name="connsiteY288" fmla="*/ 4829566 h 5743966"/>
              <a:gd name="connsiteX289" fmla="*/ 3546033 w 7444933"/>
              <a:gd name="connsiteY289" fmla="*/ 4842266 h 5743966"/>
              <a:gd name="connsiteX290" fmla="*/ 3469833 w 7444933"/>
              <a:gd name="connsiteY290" fmla="*/ 4893066 h 5743966"/>
              <a:gd name="connsiteX291" fmla="*/ 3368233 w 7444933"/>
              <a:gd name="connsiteY291" fmla="*/ 4918466 h 5743966"/>
              <a:gd name="connsiteX292" fmla="*/ 3253933 w 7444933"/>
              <a:gd name="connsiteY292" fmla="*/ 4969266 h 5743966"/>
              <a:gd name="connsiteX293" fmla="*/ 3335905 w 7444933"/>
              <a:gd name="connsiteY293" fmla="*/ 5009675 h 5743966"/>
              <a:gd name="connsiteX294" fmla="*/ 3312815 w 7444933"/>
              <a:gd name="connsiteY294" fmla="*/ 5039693 h 5743966"/>
              <a:gd name="connsiteX295" fmla="*/ 3307331 w 7444933"/>
              <a:gd name="connsiteY295" fmla="*/ 5101028 h 5743966"/>
              <a:gd name="connsiteX296" fmla="*/ 3285683 w 7444933"/>
              <a:gd name="connsiteY296" fmla="*/ 5176940 h 5743966"/>
              <a:gd name="connsiteX297" fmla="*/ 3227522 w 7444933"/>
              <a:gd name="connsiteY297" fmla="*/ 5242316 h 5743966"/>
              <a:gd name="connsiteX298" fmla="*/ 3192020 w 7444933"/>
              <a:gd name="connsiteY298" fmla="*/ 5364553 h 5743966"/>
              <a:gd name="connsiteX299" fmla="*/ 3195196 w 7444933"/>
              <a:gd name="connsiteY299" fmla="*/ 5407416 h 5743966"/>
              <a:gd name="connsiteX300" fmla="*/ 3177733 w 7444933"/>
              <a:gd name="connsiteY300" fmla="*/ 5464566 h 5743966"/>
              <a:gd name="connsiteX301" fmla="*/ 3177733 w 7444933"/>
              <a:gd name="connsiteY301" fmla="*/ 5591566 h 5743966"/>
              <a:gd name="connsiteX302" fmla="*/ 3190433 w 7444933"/>
              <a:gd name="connsiteY302" fmla="*/ 5528066 h 5743966"/>
              <a:gd name="connsiteX303" fmla="*/ 3215833 w 7444933"/>
              <a:gd name="connsiteY303" fmla="*/ 5451866 h 5743966"/>
              <a:gd name="connsiteX304" fmla="*/ 3241233 w 7444933"/>
              <a:gd name="connsiteY304" fmla="*/ 5362966 h 5743966"/>
              <a:gd name="connsiteX305" fmla="*/ 3304733 w 7444933"/>
              <a:gd name="connsiteY305" fmla="*/ 5286766 h 5743966"/>
              <a:gd name="connsiteX306" fmla="*/ 3342833 w 7444933"/>
              <a:gd name="connsiteY306" fmla="*/ 5235966 h 5743966"/>
              <a:gd name="connsiteX307" fmla="*/ 3368233 w 7444933"/>
              <a:gd name="connsiteY307" fmla="*/ 5185166 h 5743966"/>
              <a:gd name="connsiteX308" fmla="*/ 3444433 w 7444933"/>
              <a:gd name="connsiteY308" fmla="*/ 5134366 h 5743966"/>
              <a:gd name="connsiteX309" fmla="*/ 3482533 w 7444933"/>
              <a:gd name="connsiteY309" fmla="*/ 5096266 h 5743966"/>
              <a:gd name="connsiteX310" fmla="*/ 3507933 w 7444933"/>
              <a:gd name="connsiteY310" fmla="*/ 5058166 h 5743966"/>
              <a:gd name="connsiteX311" fmla="*/ 3546033 w 7444933"/>
              <a:gd name="connsiteY311" fmla="*/ 5045466 h 5743966"/>
              <a:gd name="connsiteX312" fmla="*/ 3584133 w 7444933"/>
              <a:gd name="connsiteY312" fmla="*/ 5020066 h 5743966"/>
              <a:gd name="connsiteX313" fmla="*/ 3647633 w 7444933"/>
              <a:gd name="connsiteY313" fmla="*/ 4969266 h 5743966"/>
              <a:gd name="connsiteX314" fmla="*/ 3723833 w 7444933"/>
              <a:gd name="connsiteY314" fmla="*/ 4893066 h 5743966"/>
              <a:gd name="connsiteX315" fmla="*/ 3736533 w 7444933"/>
              <a:gd name="connsiteY315" fmla="*/ 4854966 h 5743966"/>
              <a:gd name="connsiteX316" fmla="*/ 3800033 w 7444933"/>
              <a:gd name="connsiteY316" fmla="*/ 4766066 h 5743966"/>
              <a:gd name="connsiteX317" fmla="*/ 3838133 w 7444933"/>
              <a:gd name="connsiteY317" fmla="*/ 4689866 h 5743966"/>
              <a:gd name="connsiteX318" fmla="*/ 3863533 w 7444933"/>
              <a:gd name="connsiteY318" fmla="*/ 4600966 h 5743966"/>
              <a:gd name="connsiteX319" fmla="*/ 3876233 w 7444933"/>
              <a:gd name="connsiteY319" fmla="*/ 4562866 h 5743966"/>
              <a:gd name="connsiteX320" fmla="*/ 3850833 w 7444933"/>
              <a:gd name="connsiteY320" fmla="*/ 4359666 h 5743966"/>
              <a:gd name="connsiteX321" fmla="*/ 3825433 w 7444933"/>
              <a:gd name="connsiteY321" fmla="*/ 4308866 h 5743966"/>
              <a:gd name="connsiteX322" fmla="*/ 3800033 w 7444933"/>
              <a:gd name="connsiteY322" fmla="*/ 4270766 h 5743966"/>
              <a:gd name="connsiteX323" fmla="*/ 3749233 w 7444933"/>
              <a:gd name="connsiteY323" fmla="*/ 4232666 h 5743966"/>
              <a:gd name="connsiteX324" fmla="*/ 3673033 w 7444933"/>
              <a:gd name="connsiteY324" fmla="*/ 4181866 h 5743966"/>
              <a:gd name="connsiteX325" fmla="*/ 3647633 w 7444933"/>
              <a:gd name="connsiteY325" fmla="*/ 4143766 h 5743966"/>
              <a:gd name="connsiteX326" fmla="*/ 3622233 w 7444933"/>
              <a:gd name="connsiteY326" fmla="*/ 4042166 h 5743966"/>
              <a:gd name="connsiteX327" fmla="*/ 3647633 w 7444933"/>
              <a:gd name="connsiteY327" fmla="*/ 3851666 h 5743966"/>
              <a:gd name="connsiteX328" fmla="*/ 3673033 w 7444933"/>
              <a:gd name="connsiteY328" fmla="*/ 3750066 h 5743966"/>
              <a:gd name="connsiteX329" fmla="*/ 3698433 w 7444933"/>
              <a:gd name="connsiteY329" fmla="*/ 3711966 h 5743966"/>
              <a:gd name="connsiteX330" fmla="*/ 3711133 w 7444933"/>
              <a:gd name="connsiteY330" fmla="*/ 3673866 h 5743966"/>
              <a:gd name="connsiteX331" fmla="*/ 3749233 w 7444933"/>
              <a:gd name="connsiteY331" fmla="*/ 3635766 h 5743966"/>
              <a:gd name="connsiteX332" fmla="*/ 3774633 w 7444933"/>
              <a:gd name="connsiteY332" fmla="*/ 3597666 h 5743966"/>
              <a:gd name="connsiteX333" fmla="*/ 3812733 w 7444933"/>
              <a:gd name="connsiteY333" fmla="*/ 3584966 h 5743966"/>
              <a:gd name="connsiteX334" fmla="*/ 3850833 w 7444933"/>
              <a:gd name="connsiteY334" fmla="*/ 3559566 h 5743966"/>
              <a:gd name="connsiteX335" fmla="*/ 3888933 w 7444933"/>
              <a:gd name="connsiteY335" fmla="*/ 3546866 h 5743966"/>
              <a:gd name="connsiteX336" fmla="*/ 4041333 w 7444933"/>
              <a:gd name="connsiteY336" fmla="*/ 3521466 h 5743966"/>
              <a:gd name="connsiteX337" fmla="*/ 4168333 w 7444933"/>
              <a:gd name="connsiteY337" fmla="*/ 3496066 h 5743966"/>
              <a:gd name="connsiteX338" fmla="*/ 4371533 w 7444933"/>
              <a:gd name="connsiteY338" fmla="*/ 3483366 h 5743966"/>
              <a:gd name="connsiteX339" fmla="*/ 4892233 w 7444933"/>
              <a:gd name="connsiteY339" fmla="*/ 3496066 h 5743966"/>
              <a:gd name="connsiteX340" fmla="*/ 4943033 w 7444933"/>
              <a:gd name="connsiteY340" fmla="*/ 3508766 h 5743966"/>
              <a:gd name="connsiteX341" fmla="*/ 4981133 w 7444933"/>
              <a:gd name="connsiteY341" fmla="*/ 3534166 h 5743966"/>
              <a:gd name="connsiteX342" fmla="*/ 5070033 w 7444933"/>
              <a:gd name="connsiteY342" fmla="*/ 3559566 h 5743966"/>
              <a:gd name="connsiteX343" fmla="*/ 5146233 w 7444933"/>
              <a:gd name="connsiteY343" fmla="*/ 3610366 h 5743966"/>
              <a:gd name="connsiteX344" fmla="*/ 5222433 w 7444933"/>
              <a:gd name="connsiteY344" fmla="*/ 3661166 h 5743966"/>
              <a:gd name="connsiteX345" fmla="*/ 5260533 w 7444933"/>
              <a:gd name="connsiteY345" fmla="*/ 3686566 h 5743966"/>
              <a:gd name="connsiteX346" fmla="*/ 5324033 w 7444933"/>
              <a:gd name="connsiteY346" fmla="*/ 3750066 h 5743966"/>
              <a:gd name="connsiteX347" fmla="*/ 5387533 w 7444933"/>
              <a:gd name="connsiteY347" fmla="*/ 3838966 h 5743966"/>
              <a:gd name="connsiteX348" fmla="*/ 5412933 w 7444933"/>
              <a:gd name="connsiteY348" fmla="*/ 3927866 h 5743966"/>
              <a:gd name="connsiteX349" fmla="*/ 5463733 w 7444933"/>
              <a:gd name="connsiteY349" fmla="*/ 4042166 h 5743966"/>
              <a:gd name="connsiteX350" fmla="*/ 5476433 w 7444933"/>
              <a:gd name="connsiteY350" fmla="*/ 4131066 h 5743966"/>
              <a:gd name="connsiteX351" fmla="*/ 5489133 w 7444933"/>
              <a:gd name="connsiteY351" fmla="*/ 4181866 h 5743966"/>
              <a:gd name="connsiteX352" fmla="*/ 5501833 w 7444933"/>
              <a:gd name="connsiteY352" fmla="*/ 4258066 h 5743966"/>
              <a:gd name="connsiteX353" fmla="*/ 5489133 w 7444933"/>
              <a:gd name="connsiteY353" fmla="*/ 4651766 h 5743966"/>
              <a:gd name="connsiteX354" fmla="*/ 5476433 w 7444933"/>
              <a:gd name="connsiteY354" fmla="*/ 4715266 h 5743966"/>
              <a:gd name="connsiteX355" fmla="*/ 5451033 w 7444933"/>
              <a:gd name="connsiteY355" fmla="*/ 4969266 h 5743966"/>
              <a:gd name="connsiteX356" fmla="*/ 5425633 w 7444933"/>
              <a:gd name="connsiteY356" fmla="*/ 5007366 h 5743966"/>
              <a:gd name="connsiteX357" fmla="*/ 5412933 w 7444933"/>
              <a:gd name="connsiteY357" fmla="*/ 5058166 h 5743966"/>
              <a:gd name="connsiteX358" fmla="*/ 5336733 w 7444933"/>
              <a:gd name="connsiteY358" fmla="*/ 5108966 h 5743966"/>
              <a:gd name="connsiteX359" fmla="*/ 5247833 w 7444933"/>
              <a:gd name="connsiteY359" fmla="*/ 5147066 h 5743966"/>
              <a:gd name="connsiteX360" fmla="*/ 5222433 w 7444933"/>
              <a:gd name="connsiteY360" fmla="*/ 5185166 h 5743966"/>
              <a:gd name="connsiteX361" fmla="*/ 5158933 w 7444933"/>
              <a:gd name="connsiteY361" fmla="*/ 5261366 h 5743966"/>
              <a:gd name="connsiteX362" fmla="*/ 5146233 w 7444933"/>
              <a:gd name="connsiteY362" fmla="*/ 5299466 h 5743966"/>
              <a:gd name="connsiteX363" fmla="*/ 5120833 w 7444933"/>
              <a:gd name="connsiteY363" fmla="*/ 5426466 h 5743966"/>
              <a:gd name="connsiteX364" fmla="*/ 5108133 w 7444933"/>
              <a:gd name="connsiteY364" fmla="*/ 5502666 h 5743966"/>
              <a:gd name="connsiteX365" fmla="*/ 5082733 w 7444933"/>
              <a:gd name="connsiteY365" fmla="*/ 5540766 h 5743966"/>
              <a:gd name="connsiteX366" fmla="*/ 5006533 w 7444933"/>
              <a:gd name="connsiteY366" fmla="*/ 5566166 h 5743966"/>
              <a:gd name="connsiteX367" fmla="*/ 4993833 w 7444933"/>
              <a:gd name="connsiteY367" fmla="*/ 5743966 h 5743966"/>
              <a:gd name="connsiteX368" fmla="*/ 5031933 w 7444933"/>
              <a:gd name="connsiteY368" fmla="*/ 5655066 h 5743966"/>
              <a:gd name="connsiteX369" fmla="*/ 5057333 w 7444933"/>
              <a:gd name="connsiteY369" fmla="*/ 5604266 h 5743966"/>
              <a:gd name="connsiteX370" fmla="*/ 5095433 w 7444933"/>
              <a:gd name="connsiteY370" fmla="*/ 5566166 h 5743966"/>
              <a:gd name="connsiteX371" fmla="*/ 5184333 w 7444933"/>
              <a:gd name="connsiteY371" fmla="*/ 5439166 h 5743966"/>
              <a:gd name="connsiteX372" fmla="*/ 5298633 w 7444933"/>
              <a:gd name="connsiteY372" fmla="*/ 5324866 h 5743966"/>
              <a:gd name="connsiteX373" fmla="*/ 5336733 w 7444933"/>
              <a:gd name="connsiteY373" fmla="*/ 5286766 h 5743966"/>
              <a:gd name="connsiteX374" fmla="*/ 5362133 w 7444933"/>
              <a:gd name="connsiteY374" fmla="*/ 5248666 h 5743966"/>
              <a:gd name="connsiteX375" fmla="*/ 5438333 w 7444933"/>
              <a:gd name="connsiteY375" fmla="*/ 5197866 h 5743966"/>
              <a:gd name="connsiteX376" fmla="*/ 5476433 w 7444933"/>
              <a:gd name="connsiteY376" fmla="*/ 5159766 h 5743966"/>
              <a:gd name="connsiteX377" fmla="*/ 5527233 w 7444933"/>
              <a:gd name="connsiteY377" fmla="*/ 5083566 h 5743966"/>
              <a:gd name="connsiteX378" fmla="*/ 5603433 w 7444933"/>
              <a:gd name="connsiteY378" fmla="*/ 5007366 h 5743966"/>
              <a:gd name="connsiteX379" fmla="*/ 5616133 w 7444933"/>
              <a:gd name="connsiteY379" fmla="*/ 4969266 h 5743966"/>
              <a:gd name="connsiteX380" fmla="*/ 5624071 w 7444933"/>
              <a:gd name="connsiteY380" fmla="*/ 4888304 h 5743966"/>
              <a:gd name="connsiteX381" fmla="*/ 5638358 w 7444933"/>
              <a:gd name="connsiteY381" fmla="*/ 4786703 h 5743966"/>
              <a:gd name="connsiteX382" fmla="*/ 5658995 w 7444933"/>
              <a:gd name="connsiteY382" fmla="*/ 4700978 h 5743966"/>
              <a:gd name="connsiteX383" fmla="*/ 5676458 w 7444933"/>
              <a:gd name="connsiteY383" fmla="*/ 4567629 h 5743966"/>
              <a:gd name="connsiteX384" fmla="*/ 5687570 w 7444933"/>
              <a:gd name="connsiteY384" fmla="*/ 4253303 h 5743966"/>
              <a:gd name="connsiteX385" fmla="*/ 5646296 w 7444933"/>
              <a:gd name="connsiteY385" fmla="*/ 4153291 h 5743966"/>
              <a:gd name="connsiteX386" fmla="*/ 5628833 w 7444933"/>
              <a:gd name="connsiteY386" fmla="*/ 4067566 h 5743966"/>
              <a:gd name="connsiteX387" fmla="*/ 5616133 w 7444933"/>
              <a:gd name="connsiteY387" fmla="*/ 3978666 h 5743966"/>
              <a:gd name="connsiteX388" fmla="*/ 5578033 w 7444933"/>
              <a:gd name="connsiteY388" fmla="*/ 3965966 h 5743966"/>
              <a:gd name="connsiteX389" fmla="*/ 5539933 w 7444933"/>
              <a:gd name="connsiteY389" fmla="*/ 3851666 h 5743966"/>
              <a:gd name="connsiteX390" fmla="*/ 5527233 w 7444933"/>
              <a:gd name="connsiteY390" fmla="*/ 3813566 h 5743966"/>
              <a:gd name="connsiteX391" fmla="*/ 5514533 w 7444933"/>
              <a:gd name="connsiteY391" fmla="*/ 3762766 h 5743966"/>
              <a:gd name="connsiteX392" fmla="*/ 5501833 w 7444933"/>
              <a:gd name="connsiteY392" fmla="*/ 3699266 h 5743966"/>
              <a:gd name="connsiteX393" fmla="*/ 5438333 w 7444933"/>
              <a:gd name="connsiteY393" fmla="*/ 3635766 h 5743966"/>
              <a:gd name="connsiteX394" fmla="*/ 5362133 w 7444933"/>
              <a:gd name="connsiteY394" fmla="*/ 3584966 h 5743966"/>
              <a:gd name="connsiteX395" fmla="*/ 5324033 w 7444933"/>
              <a:gd name="connsiteY395" fmla="*/ 3546866 h 5743966"/>
              <a:gd name="connsiteX396" fmla="*/ 5285933 w 7444933"/>
              <a:gd name="connsiteY396" fmla="*/ 3521466 h 5743966"/>
              <a:gd name="connsiteX397" fmla="*/ 5349433 w 7444933"/>
              <a:gd name="connsiteY397" fmla="*/ 3457966 h 5743966"/>
              <a:gd name="connsiteX398" fmla="*/ 5501833 w 7444933"/>
              <a:gd name="connsiteY398" fmla="*/ 3445266 h 5743966"/>
              <a:gd name="connsiteX399" fmla="*/ 5628833 w 7444933"/>
              <a:gd name="connsiteY399" fmla="*/ 3419866 h 5743966"/>
              <a:gd name="connsiteX400" fmla="*/ 5908233 w 7444933"/>
              <a:gd name="connsiteY400" fmla="*/ 3394466 h 5743966"/>
              <a:gd name="connsiteX401" fmla="*/ 6086033 w 7444933"/>
              <a:gd name="connsiteY401" fmla="*/ 3407166 h 5743966"/>
              <a:gd name="connsiteX402" fmla="*/ 6200333 w 7444933"/>
              <a:gd name="connsiteY402" fmla="*/ 3457966 h 5743966"/>
              <a:gd name="connsiteX403" fmla="*/ 6251133 w 7444933"/>
              <a:gd name="connsiteY403" fmla="*/ 3483366 h 5743966"/>
              <a:gd name="connsiteX404" fmla="*/ 6276533 w 7444933"/>
              <a:gd name="connsiteY404" fmla="*/ 3521466 h 5743966"/>
              <a:gd name="connsiteX405" fmla="*/ 6314633 w 7444933"/>
              <a:gd name="connsiteY405" fmla="*/ 3534166 h 5743966"/>
              <a:gd name="connsiteX406" fmla="*/ 6340033 w 7444933"/>
              <a:gd name="connsiteY406" fmla="*/ 4232666 h 5743966"/>
              <a:gd name="connsiteX407" fmla="*/ 6340033 w 7444933"/>
              <a:gd name="connsiteY407" fmla="*/ 4232666 h 5743966"/>
              <a:gd name="connsiteX408" fmla="*/ 6365433 w 7444933"/>
              <a:gd name="connsiteY408" fmla="*/ 4385066 h 5743966"/>
              <a:gd name="connsiteX409" fmla="*/ 6378133 w 7444933"/>
              <a:gd name="connsiteY409" fmla="*/ 4435866 h 5743966"/>
              <a:gd name="connsiteX410" fmla="*/ 6403533 w 7444933"/>
              <a:gd name="connsiteY410" fmla="*/ 4575566 h 5743966"/>
              <a:gd name="connsiteX411" fmla="*/ 6428933 w 7444933"/>
              <a:gd name="connsiteY411" fmla="*/ 4664466 h 5743966"/>
              <a:gd name="connsiteX412" fmla="*/ 6454333 w 7444933"/>
              <a:gd name="connsiteY412" fmla="*/ 4702566 h 5743966"/>
              <a:gd name="connsiteX413" fmla="*/ 6467033 w 7444933"/>
              <a:gd name="connsiteY413" fmla="*/ 4740666 h 5743966"/>
              <a:gd name="connsiteX414" fmla="*/ 6441633 w 7444933"/>
              <a:gd name="connsiteY414" fmla="*/ 4626366 h 5743966"/>
              <a:gd name="connsiteX415" fmla="*/ 6428933 w 7444933"/>
              <a:gd name="connsiteY415" fmla="*/ 4448566 h 5743966"/>
              <a:gd name="connsiteX416" fmla="*/ 6403533 w 7444933"/>
              <a:gd name="connsiteY416" fmla="*/ 4334266 h 5743966"/>
              <a:gd name="connsiteX417" fmla="*/ 6378133 w 7444933"/>
              <a:gd name="connsiteY417" fmla="*/ 4194566 h 5743966"/>
              <a:gd name="connsiteX418" fmla="*/ 6390833 w 7444933"/>
              <a:gd name="connsiteY418" fmla="*/ 3750066 h 5743966"/>
              <a:gd name="connsiteX419" fmla="*/ 6416233 w 7444933"/>
              <a:gd name="connsiteY419" fmla="*/ 3711966 h 5743966"/>
              <a:gd name="connsiteX420" fmla="*/ 6492433 w 7444933"/>
              <a:gd name="connsiteY420" fmla="*/ 3635766 h 5743966"/>
              <a:gd name="connsiteX421" fmla="*/ 6581333 w 7444933"/>
              <a:gd name="connsiteY421" fmla="*/ 3546866 h 5743966"/>
              <a:gd name="connsiteX422" fmla="*/ 6619433 w 7444933"/>
              <a:gd name="connsiteY422" fmla="*/ 3521466 h 5743966"/>
              <a:gd name="connsiteX423" fmla="*/ 7241733 w 7444933"/>
              <a:gd name="connsiteY423" fmla="*/ 3508766 h 5743966"/>
              <a:gd name="connsiteX424" fmla="*/ 7381433 w 7444933"/>
              <a:gd name="connsiteY424" fmla="*/ 3496066 h 5743966"/>
              <a:gd name="connsiteX425" fmla="*/ 7419533 w 7444933"/>
              <a:gd name="connsiteY425" fmla="*/ 3483366 h 5743966"/>
              <a:gd name="connsiteX426" fmla="*/ 7444933 w 7444933"/>
              <a:gd name="connsiteY426" fmla="*/ 3445266 h 5743966"/>
              <a:gd name="connsiteX427" fmla="*/ 7152833 w 7444933"/>
              <a:gd name="connsiteY427" fmla="*/ 3419866 h 5743966"/>
              <a:gd name="connsiteX428" fmla="*/ 7114733 w 7444933"/>
              <a:gd name="connsiteY428" fmla="*/ 3407166 h 5743966"/>
              <a:gd name="connsiteX429" fmla="*/ 7013133 w 7444933"/>
              <a:gd name="connsiteY429" fmla="*/ 3381766 h 5743966"/>
              <a:gd name="connsiteX430" fmla="*/ 6873433 w 7444933"/>
              <a:gd name="connsiteY430" fmla="*/ 3343666 h 5743966"/>
              <a:gd name="connsiteX431" fmla="*/ 6779771 w 7444933"/>
              <a:gd name="connsiteY431" fmla="*/ 3351603 h 5743966"/>
              <a:gd name="connsiteX432" fmla="*/ 6552758 w 7444933"/>
              <a:gd name="connsiteY432" fmla="*/ 3386528 h 5743966"/>
              <a:gd name="connsiteX433" fmla="*/ 6384483 w 7444933"/>
              <a:gd name="connsiteY433" fmla="*/ 3402404 h 5743966"/>
              <a:gd name="connsiteX434" fmla="*/ 6073333 w 7444933"/>
              <a:gd name="connsiteY434" fmla="*/ 3292866 h 5743966"/>
              <a:gd name="connsiteX435" fmla="*/ 5933633 w 7444933"/>
              <a:gd name="connsiteY435" fmla="*/ 3254766 h 5743966"/>
              <a:gd name="connsiteX436" fmla="*/ 5882833 w 7444933"/>
              <a:gd name="connsiteY436" fmla="*/ 3242066 h 5743966"/>
              <a:gd name="connsiteX437" fmla="*/ 5844733 w 7444933"/>
              <a:gd name="connsiteY437" fmla="*/ 3229366 h 5743966"/>
              <a:gd name="connsiteX438" fmla="*/ 5412933 w 7444933"/>
              <a:gd name="connsiteY438" fmla="*/ 3216666 h 5743966"/>
              <a:gd name="connsiteX439" fmla="*/ 5298633 w 7444933"/>
              <a:gd name="connsiteY439" fmla="*/ 3191266 h 5743966"/>
              <a:gd name="connsiteX440" fmla="*/ 5222433 w 7444933"/>
              <a:gd name="connsiteY440" fmla="*/ 3165866 h 5743966"/>
              <a:gd name="connsiteX441" fmla="*/ 5184333 w 7444933"/>
              <a:gd name="connsiteY441" fmla="*/ 3153166 h 5743966"/>
              <a:gd name="connsiteX442" fmla="*/ 5146233 w 7444933"/>
              <a:gd name="connsiteY442" fmla="*/ 3140466 h 5743966"/>
              <a:gd name="connsiteX443" fmla="*/ 5108133 w 7444933"/>
              <a:gd name="connsiteY443" fmla="*/ 3115066 h 5743966"/>
              <a:gd name="connsiteX444" fmla="*/ 5070033 w 7444933"/>
              <a:gd name="connsiteY444" fmla="*/ 3102366 h 5743966"/>
              <a:gd name="connsiteX445" fmla="*/ 5019233 w 7444933"/>
              <a:gd name="connsiteY445" fmla="*/ 3076966 h 5743966"/>
              <a:gd name="connsiteX446" fmla="*/ 4981133 w 7444933"/>
              <a:gd name="connsiteY446" fmla="*/ 3051566 h 5743966"/>
              <a:gd name="connsiteX447" fmla="*/ 4943033 w 7444933"/>
              <a:gd name="connsiteY447" fmla="*/ 3038866 h 5743966"/>
              <a:gd name="connsiteX448" fmla="*/ 4866833 w 7444933"/>
              <a:gd name="connsiteY448" fmla="*/ 2988066 h 5743966"/>
              <a:gd name="connsiteX449" fmla="*/ 4828733 w 7444933"/>
              <a:gd name="connsiteY449" fmla="*/ 2962666 h 5743966"/>
              <a:gd name="connsiteX450" fmla="*/ 4701733 w 7444933"/>
              <a:gd name="connsiteY450" fmla="*/ 2924566 h 5743966"/>
              <a:gd name="connsiteX451" fmla="*/ 4663633 w 7444933"/>
              <a:gd name="connsiteY451" fmla="*/ 2911866 h 5743966"/>
              <a:gd name="connsiteX452" fmla="*/ 4574733 w 7444933"/>
              <a:gd name="connsiteY452" fmla="*/ 2899166 h 5743966"/>
              <a:gd name="connsiteX453" fmla="*/ 4549333 w 7444933"/>
              <a:gd name="connsiteY453" fmla="*/ 2797566 h 5743966"/>
              <a:gd name="connsiteX454" fmla="*/ 4468370 w 7444933"/>
              <a:gd name="connsiteY454" fmla="*/ 2676916 h 5743966"/>
              <a:gd name="connsiteX455" fmla="*/ 4485833 w 7444933"/>
              <a:gd name="connsiteY455" fmla="*/ 2549916 h 5743966"/>
              <a:gd name="connsiteX456" fmla="*/ 4412808 w 7444933"/>
              <a:gd name="connsiteY456" fmla="*/ 2461016 h 5743966"/>
              <a:gd name="connsiteX457" fmla="*/ 4346133 w 7444933"/>
              <a:gd name="connsiteY457" fmla="*/ 2365766 h 5743966"/>
              <a:gd name="connsiteX458" fmla="*/ 4290571 w 7444933"/>
              <a:gd name="connsiteY458" fmla="*/ 2222891 h 5743966"/>
              <a:gd name="connsiteX459" fmla="*/ 4319145 w 7444933"/>
              <a:gd name="connsiteY459" fmla="*/ 2100654 h 5743966"/>
              <a:gd name="connsiteX460" fmla="*/ 4382646 w 7444933"/>
              <a:gd name="connsiteY460" fmla="*/ 2019691 h 5743966"/>
              <a:gd name="connsiteX461" fmla="*/ 4481071 w 7444933"/>
              <a:gd name="connsiteY461" fmla="*/ 1924441 h 5743966"/>
              <a:gd name="connsiteX462" fmla="*/ 4530283 w 7444933"/>
              <a:gd name="connsiteY462" fmla="*/ 1864116 h 5743966"/>
              <a:gd name="connsiteX463" fmla="*/ 4573145 w 7444933"/>
              <a:gd name="connsiteY463" fmla="*/ 1835541 h 5743966"/>
              <a:gd name="connsiteX464" fmla="*/ 4616008 w 7444933"/>
              <a:gd name="connsiteY464" fmla="*/ 1803791 h 5743966"/>
              <a:gd name="connsiteX465" fmla="*/ 4681095 w 7444933"/>
              <a:gd name="connsiteY465" fmla="*/ 1759341 h 5743966"/>
              <a:gd name="connsiteX466" fmla="*/ 4784283 w 7444933"/>
              <a:gd name="connsiteY466" fmla="*/ 1703778 h 5743966"/>
              <a:gd name="connsiteX467" fmla="*/ 4873183 w 7444933"/>
              <a:gd name="connsiteY467" fmla="*/ 1694253 h 5743966"/>
              <a:gd name="connsiteX468" fmla="*/ 4979545 w 7444933"/>
              <a:gd name="connsiteY468" fmla="*/ 1692666 h 5743966"/>
              <a:gd name="connsiteX469" fmla="*/ 5043046 w 7444933"/>
              <a:gd name="connsiteY469" fmla="*/ 1689491 h 5743966"/>
              <a:gd name="connsiteX470" fmla="*/ 5098608 w 7444933"/>
              <a:gd name="connsiteY470" fmla="*/ 1700603 h 5743966"/>
              <a:gd name="connsiteX471" fmla="*/ 5146233 w 7444933"/>
              <a:gd name="connsiteY471" fmla="*/ 1708541 h 5743966"/>
              <a:gd name="connsiteX472" fmla="*/ 5211320 w 7444933"/>
              <a:gd name="connsiteY472" fmla="*/ 1754579 h 5743966"/>
              <a:gd name="connsiteX473" fmla="*/ 5295458 w 7444933"/>
              <a:gd name="connsiteY473" fmla="*/ 1787916 h 5743966"/>
              <a:gd name="connsiteX474" fmla="*/ 5338320 w 7444933"/>
              <a:gd name="connsiteY474" fmla="*/ 1838716 h 5743966"/>
              <a:gd name="connsiteX475" fmla="*/ 5371658 w 7444933"/>
              <a:gd name="connsiteY475" fmla="*/ 1902216 h 5743966"/>
              <a:gd name="connsiteX476" fmla="*/ 5424046 w 7444933"/>
              <a:gd name="connsiteY476" fmla="*/ 1968891 h 5743966"/>
              <a:gd name="connsiteX477" fmla="*/ 5463733 w 7444933"/>
              <a:gd name="connsiteY477" fmla="*/ 2032391 h 5743966"/>
              <a:gd name="connsiteX478" fmla="*/ 5489133 w 7444933"/>
              <a:gd name="connsiteY478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832033 w 7444933"/>
              <a:gd name="connsiteY27" fmla="*/ 1425966 h 5743966"/>
              <a:gd name="connsiteX28" fmla="*/ 5603433 w 7444933"/>
              <a:gd name="connsiteY28" fmla="*/ 1387866 h 5743966"/>
              <a:gd name="connsiteX29" fmla="*/ 5184333 w 7444933"/>
              <a:gd name="connsiteY29" fmla="*/ 1375166 h 5743966"/>
              <a:gd name="connsiteX30" fmla="*/ 4993833 w 7444933"/>
              <a:gd name="connsiteY30" fmla="*/ 1387866 h 5743966"/>
              <a:gd name="connsiteX31" fmla="*/ 4955733 w 7444933"/>
              <a:gd name="connsiteY31" fmla="*/ 1400566 h 5743966"/>
              <a:gd name="connsiteX32" fmla="*/ 4866833 w 7444933"/>
              <a:gd name="connsiteY32" fmla="*/ 1413266 h 5743966"/>
              <a:gd name="connsiteX33" fmla="*/ 4828733 w 7444933"/>
              <a:gd name="connsiteY33" fmla="*/ 1438666 h 5743966"/>
              <a:gd name="connsiteX34" fmla="*/ 4752533 w 7444933"/>
              <a:gd name="connsiteY34" fmla="*/ 1451366 h 5743966"/>
              <a:gd name="connsiteX35" fmla="*/ 4600133 w 7444933"/>
              <a:gd name="connsiteY35" fmla="*/ 1489466 h 5743966"/>
              <a:gd name="connsiteX36" fmla="*/ 4562033 w 7444933"/>
              <a:gd name="connsiteY36" fmla="*/ 1514866 h 5743966"/>
              <a:gd name="connsiteX37" fmla="*/ 4523933 w 7444933"/>
              <a:gd name="connsiteY37" fmla="*/ 1552966 h 5743966"/>
              <a:gd name="connsiteX38" fmla="*/ 4530283 w 7444933"/>
              <a:gd name="connsiteY38" fmla="*/ 1584716 h 5743966"/>
              <a:gd name="connsiteX39" fmla="*/ 4479483 w 7444933"/>
              <a:gd name="connsiteY39" fmla="*/ 1641866 h 5743966"/>
              <a:gd name="connsiteX40" fmla="*/ 4358833 w 7444933"/>
              <a:gd name="connsiteY40" fmla="*/ 1695841 h 5743966"/>
              <a:gd name="connsiteX41" fmla="*/ 4273108 w 7444933"/>
              <a:gd name="connsiteY41" fmla="*/ 1730766 h 5743966"/>
              <a:gd name="connsiteX42" fmla="*/ 4174683 w 7444933"/>
              <a:gd name="connsiteY42" fmla="*/ 1800616 h 5743966"/>
              <a:gd name="connsiteX43" fmla="*/ 4066733 w 7444933"/>
              <a:gd name="connsiteY43" fmla="*/ 1838716 h 5743966"/>
              <a:gd name="connsiteX44" fmla="*/ 3939733 w 7444933"/>
              <a:gd name="connsiteY44" fmla="*/ 1857766 h 5743966"/>
              <a:gd name="connsiteX45" fmla="*/ 3850833 w 7444933"/>
              <a:gd name="connsiteY45" fmla="*/ 1908566 h 5743966"/>
              <a:gd name="connsiteX46" fmla="*/ 3812733 w 7444933"/>
              <a:gd name="connsiteY46" fmla="*/ 1921266 h 5743966"/>
              <a:gd name="connsiteX47" fmla="*/ 3698433 w 7444933"/>
              <a:gd name="connsiteY47" fmla="*/ 1870466 h 5743966"/>
              <a:gd name="connsiteX48" fmla="*/ 3673033 w 7444933"/>
              <a:gd name="connsiteY48" fmla="*/ 1794266 h 5743966"/>
              <a:gd name="connsiteX49" fmla="*/ 3660333 w 7444933"/>
              <a:gd name="connsiteY49" fmla="*/ 1756166 h 5743966"/>
              <a:gd name="connsiteX50" fmla="*/ 3647633 w 7444933"/>
              <a:gd name="connsiteY50" fmla="*/ 1718066 h 5743966"/>
              <a:gd name="connsiteX51" fmla="*/ 3660333 w 7444933"/>
              <a:gd name="connsiteY51" fmla="*/ 1438666 h 5743966"/>
              <a:gd name="connsiteX52" fmla="*/ 3638108 w 7444933"/>
              <a:gd name="connsiteY52" fmla="*/ 1375166 h 5743966"/>
              <a:gd name="connsiteX53" fmla="*/ 3673033 w 7444933"/>
              <a:gd name="connsiteY53" fmla="*/ 1232291 h 5743966"/>
              <a:gd name="connsiteX54" fmla="*/ 3761933 w 7444933"/>
              <a:gd name="connsiteY54" fmla="*/ 1146566 h 5743966"/>
              <a:gd name="connsiteX55" fmla="*/ 3863533 w 7444933"/>
              <a:gd name="connsiteY55" fmla="*/ 1114816 h 5743966"/>
              <a:gd name="connsiteX56" fmla="*/ 3952433 w 7444933"/>
              <a:gd name="connsiteY56" fmla="*/ 1095766 h 5743966"/>
              <a:gd name="connsiteX57" fmla="*/ 4073083 w 7444933"/>
              <a:gd name="connsiteY57" fmla="*/ 1092591 h 5743966"/>
              <a:gd name="connsiteX58" fmla="*/ 4219133 w 7444933"/>
              <a:gd name="connsiteY58" fmla="*/ 1102116 h 5743966"/>
              <a:gd name="connsiteX59" fmla="*/ 4323908 w 7444933"/>
              <a:gd name="connsiteY59" fmla="*/ 1079891 h 5743966"/>
              <a:gd name="connsiteX60" fmla="*/ 4438208 w 7444933"/>
              <a:gd name="connsiteY60" fmla="*/ 1070366 h 5743966"/>
              <a:gd name="connsiteX61" fmla="*/ 4469958 w 7444933"/>
              <a:gd name="connsiteY61" fmla="*/ 1067191 h 5743966"/>
              <a:gd name="connsiteX62" fmla="*/ 4501708 w 7444933"/>
              <a:gd name="connsiteY62" fmla="*/ 1079891 h 5743966"/>
              <a:gd name="connsiteX63" fmla="*/ 4530283 w 7444933"/>
              <a:gd name="connsiteY63" fmla="*/ 1073541 h 5743966"/>
              <a:gd name="connsiteX64" fmla="*/ 4581083 w 7444933"/>
              <a:gd name="connsiteY64" fmla="*/ 1121166 h 5743966"/>
              <a:gd name="connsiteX65" fmla="*/ 4619183 w 7444933"/>
              <a:gd name="connsiteY65" fmla="*/ 1162441 h 5743966"/>
              <a:gd name="connsiteX66" fmla="*/ 4663633 w 7444933"/>
              <a:gd name="connsiteY66" fmla="*/ 1114816 h 5743966"/>
              <a:gd name="connsiteX67" fmla="*/ 4619183 w 7444933"/>
              <a:gd name="connsiteY67" fmla="*/ 1041791 h 5743966"/>
              <a:gd name="connsiteX68" fmla="*/ 4565208 w 7444933"/>
              <a:gd name="connsiteY68" fmla="*/ 962416 h 5743966"/>
              <a:gd name="connsiteX69" fmla="*/ 4517583 w 7444933"/>
              <a:gd name="connsiteY69" fmla="*/ 975116 h 5743966"/>
              <a:gd name="connsiteX70" fmla="*/ 4457258 w 7444933"/>
              <a:gd name="connsiteY70" fmla="*/ 902091 h 5743966"/>
              <a:gd name="connsiteX71" fmla="*/ 4393758 w 7444933"/>
              <a:gd name="connsiteY71" fmla="*/ 898916 h 5743966"/>
              <a:gd name="connsiteX72" fmla="*/ 4352483 w 7444933"/>
              <a:gd name="connsiteY72" fmla="*/ 911616 h 5743966"/>
              <a:gd name="connsiteX73" fmla="*/ 4250883 w 7444933"/>
              <a:gd name="connsiteY73" fmla="*/ 902091 h 5743966"/>
              <a:gd name="connsiteX74" fmla="*/ 4181033 w 7444933"/>
              <a:gd name="connsiteY74" fmla="*/ 917966 h 5743966"/>
              <a:gd name="connsiteX75" fmla="*/ 4108008 w 7444933"/>
              <a:gd name="connsiteY75" fmla="*/ 911616 h 5743966"/>
              <a:gd name="connsiteX76" fmla="*/ 4038158 w 7444933"/>
              <a:gd name="connsiteY76" fmla="*/ 924316 h 5743966"/>
              <a:gd name="connsiteX77" fmla="*/ 3949258 w 7444933"/>
              <a:gd name="connsiteY77" fmla="*/ 940191 h 5743966"/>
              <a:gd name="connsiteX78" fmla="*/ 3841308 w 7444933"/>
              <a:gd name="connsiteY78" fmla="*/ 965591 h 5743966"/>
              <a:gd name="connsiteX79" fmla="*/ 3761933 w 7444933"/>
              <a:gd name="connsiteY79" fmla="*/ 981466 h 5743966"/>
              <a:gd name="connsiteX80" fmla="*/ 3695258 w 7444933"/>
              <a:gd name="connsiteY80" fmla="*/ 1016391 h 5743966"/>
              <a:gd name="connsiteX81" fmla="*/ 3644458 w 7444933"/>
              <a:gd name="connsiteY81" fmla="*/ 1029091 h 5743966"/>
              <a:gd name="connsiteX82" fmla="*/ 3574608 w 7444933"/>
              <a:gd name="connsiteY82" fmla="*/ 1060841 h 5743966"/>
              <a:gd name="connsiteX83" fmla="*/ 3498408 w 7444933"/>
              <a:gd name="connsiteY83" fmla="*/ 1108466 h 5743966"/>
              <a:gd name="connsiteX84" fmla="*/ 3422208 w 7444933"/>
              <a:gd name="connsiteY84" fmla="*/ 1178316 h 5743966"/>
              <a:gd name="connsiteX85" fmla="*/ 3317433 w 7444933"/>
              <a:gd name="connsiteY85" fmla="*/ 1298966 h 5743966"/>
              <a:gd name="connsiteX86" fmla="*/ 3304733 w 7444933"/>
              <a:gd name="connsiteY86" fmla="*/ 1349766 h 5743966"/>
              <a:gd name="connsiteX87" fmla="*/ 3279333 w 7444933"/>
              <a:gd name="connsiteY87" fmla="*/ 1629166 h 5743966"/>
              <a:gd name="connsiteX88" fmla="*/ 3228533 w 7444933"/>
              <a:gd name="connsiteY88" fmla="*/ 1718066 h 5743966"/>
              <a:gd name="connsiteX89" fmla="*/ 3114233 w 7444933"/>
              <a:gd name="connsiteY89" fmla="*/ 1629166 h 5743966"/>
              <a:gd name="connsiteX90" fmla="*/ 3057661 w 7444933"/>
              <a:gd name="connsiteY90" fmla="*/ 1558739 h 5743966"/>
              <a:gd name="connsiteX91" fmla="*/ 3001088 w 7444933"/>
              <a:gd name="connsiteY91" fmla="*/ 1464066 h 5743966"/>
              <a:gd name="connsiteX92" fmla="*/ 2924887 w 7444933"/>
              <a:gd name="connsiteY92" fmla="*/ 1302430 h 5743966"/>
              <a:gd name="connsiteX93" fmla="*/ 2867160 w 7444933"/>
              <a:gd name="connsiteY93" fmla="*/ 1206602 h 5743966"/>
              <a:gd name="connsiteX94" fmla="*/ 2781724 w 7444933"/>
              <a:gd name="connsiteY94" fmla="*/ 1041502 h 5743966"/>
              <a:gd name="connsiteX95" fmla="*/ 2657033 w 7444933"/>
              <a:gd name="connsiteY95" fmla="*/ 846384 h 5743966"/>
              <a:gd name="connsiteX96" fmla="*/ 2556587 w 7444933"/>
              <a:gd name="connsiteY96" fmla="*/ 704376 h 5743966"/>
              <a:gd name="connsiteX97" fmla="*/ 2436515 w 7444933"/>
              <a:gd name="connsiteY97" fmla="*/ 539275 h 5743966"/>
              <a:gd name="connsiteX98" fmla="*/ 2315287 w 7444933"/>
              <a:gd name="connsiteY98" fmla="*/ 378794 h 5743966"/>
              <a:gd name="connsiteX99" fmla="*/ 2227542 w 7444933"/>
              <a:gd name="connsiteY99" fmla="*/ 280657 h 5743966"/>
              <a:gd name="connsiteX100" fmla="*/ 2114397 w 7444933"/>
              <a:gd name="connsiteY100" fmla="*/ 168666 h 5743966"/>
              <a:gd name="connsiteX101" fmla="*/ 1982779 w 7444933"/>
              <a:gd name="connsiteY101" fmla="*/ 10494 h 5743966"/>
              <a:gd name="connsiteX102" fmla="*/ 1755333 w 7444933"/>
              <a:gd name="connsiteY102" fmla="*/ 28966 h 5743966"/>
              <a:gd name="connsiteX103" fmla="*/ 1856933 w 7444933"/>
              <a:gd name="connsiteY103" fmla="*/ 143266 h 5743966"/>
              <a:gd name="connsiteX104" fmla="*/ 1933133 w 7444933"/>
              <a:gd name="connsiteY104" fmla="*/ 206766 h 5743966"/>
              <a:gd name="connsiteX105" fmla="*/ 1958533 w 7444933"/>
              <a:gd name="connsiteY105" fmla="*/ 257566 h 5743966"/>
              <a:gd name="connsiteX106" fmla="*/ 1996633 w 7444933"/>
              <a:gd name="connsiteY106" fmla="*/ 295666 h 5743966"/>
              <a:gd name="connsiteX107" fmla="*/ 2047433 w 7444933"/>
              <a:gd name="connsiteY107" fmla="*/ 371866 h 5743966"/>
              <a:gd name="connsiteX108" fmla="*/ 2072833 w 7444933"/>
              <a:gd name="connsiteY108" fmla="*/ 409966 h 5743966"/>
              <a:gd name="connsiteX109" fmla="*/ 2149033 w 7444933"/>
              <a:gd name="connsiteY109" fmla="*/ 486166 h 5743966"/>
              <a:gd name="connsiteX110" fmla="*/ 2199833 w 7444933"/>
              <a:gd name="connsiteY110" fmla="*/ 575066 h 5743966"/>
              <a:gd name="connsiteX111" fmla="*/ 2237933 w 7444933"/>
              <a:gd name="connsiteY111" fmla="*/ 613166 h 5743966"/>
              <a:gd name="connsiteX112" fmla="*/ 2288733 w 7444933"/>
              <a:gd name="connsiteY112" fmla="*/ 702066 h 5743966"/>
              <a:gd name="connsiteX113" fmla="*/ 2326833 w 7444933"/>
              <a:gd name="connsiteY113" fmla="*/ 740166 h 5743966"/>
              <a:gd name="connsiteX114" fmla="*/ 2403033 w 7444933"/>
              <a:gd name="connsiteY114" fmla="*/ 854466 h 5743966"/>
              <a:gd name="connsiteX115" fmla="*/ 2441133 w 7444933"/>
              <a:gd name="connsiteY115" fmla="*/ 905266 h 5743966"/>
              <a:gd name="connsiteX116" fmla="*/ 2517333 w 7444933"/>
              <a:gd name="connsiteY116" fmla="*/ 1019566 h 5743966"/>
              <a:gd name="connsiteX117" fmla="*/ 2555433 w 7444933"/>
              <a:gd name="connsiteY117" fmla="*/ 1095766 h 5743966"/>
              <a:gd name="connsiteX118" fmla="*/ 2606233 w 7444933"/>
              <a:gd name="connsiteY118" fmla="*/ 1171966 h 5743966"/>
              <a:gd name="connsiteX119" fmla="*/ 2657033 w 7444933"/>
              <a:gd name="connsiteY119" fmla="*/ 1260866 h 5743966"/>
              <a:gd name="connsiteX120" fmla="*/ 2682433 w 7444933"/>
              <a:gd name="connsiteY120" fmla="*/ 1337066 h 5743966"/>
              <a:gd name="connsiteX121" fmla="*/ 2695133 w 7444933"/>
              <a:gd name="connsiteY121" fmla="*/ 1375166 h 5743966"/>
              <a:gd name="connsiteX122" fmla="*/ 2707833 w 7444933"/>
              <a:gd name="connsiteY122" fmla="*/ 1413266 h 5743966"/>
              <a:gd name="connsiteX123" fmla="*/ 2733233 w 7444933"/>
              <a:gd name="connsiteY123" fmla="*/ 1451366 h 5743966"/>
              <a:gd name="connsiteX124" fmla="*/ 2771333 w 7444933"/>
              <a:gd name="connsiteY124" fmla="*/ 1578366 h 5743966"/>
              <a:gd name="connsiteX125" fmla="*/ 2784033 w 7444933"/>
              <a:gd name="connsiteY125" fmla="*/ 1616466 h 5743966"/>
              <a:gd name="connsiteX126" fmla="*/ 2771333 w 7444933"/>
              <a:gd name="connsiteY126" fmla="*/ 1921266 h 5743966"/>
              <a:gd name="connsiteX127" fmla="*/ 2720533 w 7444933"/>
              <a:gd name="connsiteY127" fmla="*/ 2022866 h 5743966"/>
              <a:gd name="connsiteX128" fmla="*/ 2682433 w 7444933"/>
              <a:gd name="connsiteY128" fmla="*/ 2048266 h 5743966"/>
              <a:gd name="connsiteX129" fmla="*/ 2669733 w 7444933"/>
              <a:gd name="connsiteY129" fmla="*/ 2086366 h 5743966"/>
              <a:gd name="connsiteX130" fmla="*/ 2466533 w 7444933"/>
              <a:gd name="connsiteY130" fmla="*/ 2137166 h 5743966"/>
              <a:gd name="connsiteX131" fmla="*/ 2403033 w 7444933"/>
              <a:gd name="connsiteY131" fmla="*/ 2149866 h 5743966"/>
              <a:gd name="connsiteX132" fmla="*/ 2136333 w 7444933"/>
              <a:gd name="connsiteY132" fmla="*/ 2137166 h 5743966"/>
              <a:gd name="connsiteX133" fmla="*/ 2098233 w 7444933"/>
              <a:gd name="connsiteY133" fmla="*/ 2124466 h 5743966"/>
              <a:gd name="connsiteX134" fmla="*/ 2031558 w 7444933"/>
              <a:gd name="connsiteY134" fmla="*/ 2146691 h 5743966"/>
              <a:gd name="connsiteX135" fmla="*/ 1891858 w 7444933"/>
              <a:gd name="connsiteY135" fmla="*/ 2184791 h 5743966"/>
              <a:gd name="connsiteX136" fmla="*/ 1733108 w 7444933"/>
              <a:gd name="connsiteY136" fmla="*/ 2219716 h 5743966"/>
              <a:gd name="connsiteX137" fmla="*/ 1618808 w 7444933"/>
              <a:gd name="connsiteY137" fmla="*/ 2248291 h 5743966"/>
              <a:gd name="connsiteX138" fmla="*/ 1533083 w 7444933"/>
              <a:gd name="connsiteY138" fmla="*/ 2302266 h 5743966"/>
              <a:gd name="connsiteX139" fmla="*/ 1431483 w 7444933"/>
              <a:gd name="connsiteY139" fmla="*/ 2353066 h 5743966"/>
              <a:gd name="connsiteX140" fmla="*/ 1380683 w 7444933"/>
              <a:gd name="connsiteY140" fmla="*/ 2413391 h 5743966"/>
              <a:gd name="connsiteX141" fmla="*/ 1298133 w 7444933"/>
              <a:gd name="connsiteY141" fmla="*/ 2473716 h 5743966"/>
              <a:gd name="connsiteX142" fmla="*/ 1174308 w 7444933"/>
              <a:gd name="connsiteY142" fmla="*/ 2534041 h 5743966"/>
              <a:gd name="connsiteX143" fmla="*/ 1031433 w 7444933"/>
              <a:gd name="connsiteY143" fmla="*/ 2543566 h 5743966"/>
              <a:gd name="connsiteX144" fmla="*/ 853633 w 7444933"/>
              <a:gd name="connsiteY144" fmla="*/ 2543566 h 5743966"/>
              <a:gd name="connsiteX145" fmla="*/ 256733 w 7444933"/>
              <a:gd name="connsiteY145" fmla="*/ 2530866 h 5743966"/>
              <a:gd name="connsiteX146" fmla="*/ 117033 w 7444933"/>
              <a:gd name="connsiteY146" fmla="*/ 2492766 h 5743966"/>
              <a:gd name="connsiteX147" fmla="*/ 78933 w 7444933"/>
              <a:gd name="connsiteY147" fmla="*/ 2480066 h 5743966"/>
              <a:gd name="connsiteX148" fmla="*/ 40833 w 7444933"/>
              <a:gd name="connsiteY148" fmla="*/ 2454666 h 5743966"/>
              <a:gd name="connsiteX149" fmla="*/ 2733 w 7444933"/>
              <a:gd name="connsiteY149" fmla="*/ 2441966 h 5743966"/>
              <a:gd name="connsiteX150" fmla="*/ 117033 w 7444933"/>
              <a:gd name="connsiteY150" fmla="*/ 2467366 h 5743966"/>
              <a:gd name="connsiteX151" fmla="*/ 167833 w 7444933"/>
              <a:gd name="connsiteY151" fmla="*/ 2492766 h 5743966"/>
              <a:gd name="connsiteX152" fmla="*/ 269433 w 7444933"/>
              <a:gd name="connsiteY152" fmla="*/ 2518166 h 5743966"/>
              <a:gd name="connsiteX153" fmla="*/ 307533 w 7444933"/>
              <a:gd name="connsiteY153" fmla="*/ 2543566 h 5743966"/>
              <a:gd name="connsiteX154" fmla="*/ 383733 w 7444933"/>
              <a:gd name="connsiteY154" fmla="*/ 2607066 h 5743966"/>
              <a:gd name="connsiteX155" fmla="*/ 510733 w 7444933"/>
              <a:gd name="connsiteY155" fmla="*/ 2657866 h 5743966"/>
              <a:gd name="connsiteX156" fmla="*/ 618106 w 7444933"/>
              <a:gd name="connsiteY156" fmla="*/ 2662484 h 5743966"/>
              <a:gd name="connsiteX157" fmla="*/ 755496 w 7444933"/>
              <a:gd name="connsiteY157" fmla="*/ 2693657 h 5743966"/>
              <a:gd name="connsiteX158" fmla="*/ 970241 w 7444933"/>
              <a:gd name="connsiteY158" fmla="*/ 2706356 h 5743966"/>
              <a:gd name="connsiteX159" fmla="*/ 1151506 w 7444933"/>
              <a:gd name="connsiteY159" fmla="*/ 2749075 h 5743966"/>
              <a:gd name="connsiteX160" fmla="*/ 1261188 w 7444933"/>
              <a:gd name="connsiteY160" fmla="*/ 2716748 h 5743966"/>
              <a:gd name="connsiteX161" fmla="*/ 1382414 w 7444933"/>
              <a:gd name="connsiteY161" fmla="*/ 2657866 h 5743966"/>
              <a:gd name="connsiteX162" fmla="*/ 1374333 w 7444933"/>
              <a:gd name="connsiteY162" fmla="*/ 2721366 h 5743966"/>
              <a:gd name="connsiteX163" fmla="*/ 1412433 w 7444933"/>
              <a:gd name="connsiteY163" fmla="*/ 2708666 h 5743966"/>
              <a:gd name="connsiteX164" fmla="*/ 1450533 w 7444933"/>
              <a:gd name="connsiteY164" fmla="*/ 2683266 h 5743966"/>
              <a:gd name="connsiteX165" fmla="*/ 1488633 w 7444933"/>
              <a:gd name="connsiteY165" fmla="*/ 2670566 h 5743966"/>
              <a:gd name="connsiteX166" fmla="*/ 1526733 w 7444933"/>
              <a:gd name="connsiteY166" fmla="*/ 2645166 h 5743966"/>
              <a:gd name="connsiteX167" fmla="*/ 1564833 w 7444933"/>
              <a:gd name="connsiteY167" fmla="*/ 2632466 h 5743966"/>
              <a:gd name="connsiteX168" fmla="*/ 1679133 w 7444933"/>
              <a:gd name="connsiteY168" fmla="*/ 2556266 h 5743966"/>
              <a:gd name="connsiteX169" fmla="*/ 1717233 w 7444933"/>
              <a:gd name="connsiteY169" fmla="*/ 2530866 h 5743966"/>
              <a:gd name="connsiteX170" fmla="*/ 1869633 w 7444933"/>
              <a:gd name="connsiteY170" fmla="*/ 2492766 h 5743966"/>
              <a:gd name="connsiteX171" fmla="*/ 2466533 w 7444933"/>
              <a:gd name="connsiteY171" fmla="*/ 2505466 h 5743966"/>
              <a:gd name="connsiteX172" fmla="*/ 2504633 w 7444933"/>
              <a:gd name="connsiteY172" fmla="*/ 2518166 h 5743966"/>
              <a:gd name="connsiteX173" fmla="*/ 2542733 w 7444933"/>
              <a:gd name="connsiteY173" fmla="*/ 2543566 h 5743966"/>
              <a:gd name="connsiteX174" fmla="*/ 2593533 w 7444933"/>
              <a:gd name="connsiteY174" fmla="*/ 2657866 h 5743966"/>
              <a:gd name="connsiteX175" fmla="*/ 2606233 w 7444933"/>
              <a:gd name="connsiteY175" fmla="*/ 2772166 h 5743966"/>
              <a:gd name="connsiteX176" fmla="*/ 2593533 w 7444933"/>
              <a:gd name="connsiteY176" fmla="*/ 3102366 h 5743966"/>
              <a:gd name="connsiteX177" fmla="*/ 2580833 w 7444933"/>
              <a:gd name="connsiteY177" fmla="*/ 3140466 h 5743966"/>
              <a:gd name="connsiteX178" fmla="*/ 2555433 w 7444933"/>
              <a:gd name="connsiteY178" fmla="*/ 3178566 h 5743966"/>
              <a:gd name="connsiteX179" fmla="*/ 2504633 w 7444933"/>
              <a:gd name="connsiteY179" fmla="*/ 3242066 h 5743966"/>
              <a:gd name="connsiteX180" fmla="*/ 2441133 w 7444933"/>
              <a:gd name="connsiteY180" fmla="*/ 3292866 h 5743966"/>
              <a:gd name="connsiteX181" fmla="*/ 2403033 w 7444933"/>
              <a:gd name="connsiteY181" fmla="*/ 3330966 h 5743966"/>
              <a:gd name="connsiteX182" fmla="*/ 2326833 w 7444933"/>
              <a:gd name="connsiteY182" fmla="*/ 3381766 h 5743966"/>
              <a:gd name="connsiteX183" fmla="*/ 2276033 w 7444933"/>
              <a:gd name="connsiteY183" fmla="*/ 3432566 h 5743966"/>
              <a:gd name="connsiteX184" fmla="*/ 2250633 w 7444933"/>
              <a:gd name="connsiteY184" fmla="*/ 3470666 h 5743966"/>
              <a:gd name="connsiteX185" fmla="*/ 2199833 w 7444933"/>
              <a:gd name="connsiteY185" fmla="*/ 3508766 h 5743966"/>
              <a:gd name="connsiteX186" fmla="*/ 2174433 w 7444933"/>
              <a:gd name="connsiteY186" fmla="*/ 3546866 h 5743966"/>
              <a:gd name="connsiteX187" fmla="*/ 2136333 w 7444933"/>
              <a:gd name="connsiteY187" fmla="*/ 3572266 h 5743966"/>
              <a:gd name="connsiteX188" fmla="*/ 2060133 w 7444933"/>
              <a:gd name="connsiteY188" fmla="*/ 3623066 h 5743966"/>
              <a:gd name="connsiteX189" fmla="*/ 2022033 w 7444933"/>
              <a:gd name="connsiteY189" fmla="*/ 3661166 h 5743966"/>
              <a:gd name="connsiteX190" fmla="*/ 1983933 w 7444933"/>
              <a:gd name="connsiteY190" fmla="*/ 3686566 h 5743966"/>
              <a:gd name="connsiteX191" fmla="*/ 1895033 w 7444933"/>
              <a:gd name="connsiteY191" fmla="*/ 3775466 h 5743966"/>
              <a:gd name="connsiteX192" fmla="*/ 1856933 w 7444933"/>
              <a:gd name="connsiteY192" fmla="*/ 3813566 h 5743966"/>
              <a:gd name="connsiteX193" fmla="*/ 1818833 w 7444933"/>
              <a:gd name="connsiteY193" fmla="*/ 3902466 h 5743966"/>
              <a:gd name="connsiteX194" fmla="*/ 1780733 w 7444933"/>
              <a:gd name="connsiteY194" fmla="*/ 3978666 h 5743966"/>
              <a:gd name="connsiteX195" fmla="*/ 1768033 w 7444933"/>
              <a:gd name="connsiteY195" fmla="*/ 4054866 h 5743966"/>
              <a:gd name="connsiteX196" fmla="*/ 1742633 w 7444933"/>
              <a:gd name="connsiteY196" fmla="*/ 4258066 h 5743966"/>
              <a:gd name="connsiteX197" fmla="*/ 1666433 w 7444933"/>
              <a:gd name="connsiteY197" fmla="*/ 4334266 h 5743966"/>
              <a:gd name="connsiteX198" fmla="*/ 1590233 w 7444933"/>
              <a:gd name="connsiteY198" fmla="*/ 4385066 h 5743966"/>
              <a:gd name="connsiteX199" fmla="*/ 1564833 w 7444933"/>
              <a:gd name="connsiteY199" fmla="*/ 4423166 h 5743966"/>
              <a:gd name="connsiteX200" fmla="*/ 1475933 w 7444933"/>
              <a:gd name="connsiteY200" fmla="*/ 4461266 h 5743966"/>
              <a:gd name="connsiteX201" fmla="*/ 1399733 w 7444933"/>
              <a:gd name="connsiteY201" fmla="*/ 4397766 h 5743966"/>
              <a:gd name="connsiteX202" fmla="*/ 1361633 w 7444933"/>
              <a:gd name="connsiteY202" fmla="*/ 4385066 h 5743966"/>
              <a:gd name="connsiteX203" fmla="*/ 1069533 w 7444933"/>
              <a:gd name="connsiteY203" fmla="*/ 4397766 h 5743966"/>
              <a:gd name="connsiteX204" fmla="*/ 942533 w 7444933"/>
              <a:gd name="connsiteY204" fmla="*/ 4448566 h 5743966"/>
              <a:gd name="connsiteX205" fmla="*/ 904433 w 7444933"/>
              <a:gd name="connsiteY205" fmla="*/ 4473966 h 5743966"/>
              <a:gd name="connsiteX206" fmla="*/ 802833 w 7444933"/>
              <a:gd name="connsiteY206" fmla="*/ 4486666 h 5743966"/>
              <a:gd name="connsiteX207" fmla="*/ 752033 w 7444933"/>
              <a:gd name="connsiteY207" fmla="*/ 4499366 h 5743966"/>
              <a:gd name="connsiteX208" fmla="*/ 713933 w 7444933"/>
              <a:gd name="connsiteY208" fmla="*/ 4512066 h 5743966"/>
              <a:gd name="connsiteX209" fmla="*/ 561533 w 7444933"/>
              <a:gd name="connsiteY209" fmla="*/ 4524766 h 5743966"/>
              <a:gd name="connsiteX210" fmla="*/ 447233 w 7444933"/>
              <a:gd name="connsiteY210" fmla="*/ 4537466 h 5743966"/>
              <a:gd name="connsiteX211" fmla="*/ 586933 w 7444933"/>
              <a:gd name="connsiteY211" fmla="*/ 4562866 h 5743966"/>
              <a:gd name="connsiteX212" fmla="*/ 1006033 w 7444933"/>
              <a:gd name="connsiteY212" fmla="*/ 4575566 h 5743966"/>
              <a:gd name="connsiteX213" fmla="*/ 1007187 w 7444933"/>
              <a:gd name="connsiteY213" fmla="*/ 4542084 h 5743966"/>
              <a:gd name="connsiteX214" fmla="*/ 1091469 w 7444933"/>
              <a:gd name="connsiteY214" fmla="*/ 4539775 h 5743966"/>
              <a:gd name="connsiteX215" fmla="*/ 1206924 w 7444933"/>
              <a:gd name="connsiteY215" fmla="*/ 4574412 h 5743966"/>
              <a:gd name="connsiteX216" fmla="*/ 1298133 w 7444933"/>
              <a:gd name="connsiteY216" fmla="*/ 4626366 h 5743966"/>
              <a:gd name="connsiteX217" fmla="*/ 1348933 w 7444933"/>
              <a:gd name="connsiteY217" fmla="*/ 4613666 h 5743966"/>
              <a:gd name="connsiteX218" fmla="*/ 1437833 w 7444933"/>
              <a:gd name="connsiteY218" fmla="*/ 4626366 h 5743966"/>
              <a:gd name="connsiteX219" fmla="*/ 1412433 w 7444933"/>
              <a:gd name="connsiteY219" fmla="*/ 4664466 h 5743966"/>
              <a:gd name="connsiteX220" fmla="*/ 1374333 w 7444933"/>
              <a:gd name="connsiteY220" fmla="*/ 4689866 h 5743966"/>
              <a:gd name="connsiteX221" fmla="*/ 1247333 w 7444933"/>
              <a:gd name="connsiteY221" fmla="*/ 4766066 h 5743966"/>
              <a:gd name="connsiteX222" fmla="*/ 1183833 w 7444933"/>
              <a:gd name="connsiteY222" fmla="*/ 4842266 h 5743966"/>
              <a:gd name="connsiteX223" fmla="*/ 1145733 w 7444933"/>
              <a:gd name="connsiteY223" fmla="*/ 4880366 h 5743966"/>
              <a:gd name="connsiteX224" fmla="*/ 1094933 w 7444933"/>
              <a:gd name="connsiteY224" fmla="*/ 4969266 h 5743966"/>
              <a:gd name="connsiteX225" fmla="*/ 1056833 w 7444933"/>
              <a:gd name="connsiteY225" fmla="*/ 5045466 h 5743966"/>
              <a:gd name="connsiteX226" fmla="*/ 1069533 w 7444933"/>
              <a:gd name="connsiteY226" fmla="*/ 5096266 h 5743966"/>
              <a:gd name="connsiteX227" fmla="*/ 1102871 w 7444933"/>
              <a:gd name="connsiteY227" fmla="*/ 5039116 h 5743966"/>
              <a:gd name="connsiteX228" fmla="*/ 1145733 w 7444933"/>
              <a:gd name="connsiteY228" fmla="*/ 4983554 h 5743966"/>
              <a:gd name="connsiteX229" fmla="*/ 1198121 w 7444933"/>
              <a:gd name="connsiteY229" fmla="*/ 4932753 h 5743966"/>
              <a:gd name="connsiteX230" fmla="*/ 1245746 w 7444933"/>
              <a:gd name="connsiteY230" fmla="*/ 4905766 h 5743966"/>
              <a:gd name="connsiteX231" fmla="*/ 1298133 w 7444933"/>
              <a:gd name="connsiteY231" fmla="*/ 4837504 h 5743966"/>
              <a:gd name="connsiteX232" fmla="*/ 1379096 w 7444933"/>
              <a:gd name="connsiteY232" fmla="*/ 4812104 h 5743966"/>
              <a:gd name="connsiteX233" fmla="*/ 1433070 w 7444933"/>
              <a:gd name="connsiteY233" fmla="*/ 4785116 h 5743966"/>
              <a:gd name="connsiteX234" fmla="*/ 1480696 w 7444933"/>
              <a:gd name="connsiteY234" fmla="*/ 4762891 h 5743966"/>
              <a:gd name="connsiteX235" fmla="*/ 1528320 w 7444933"/>
              <a:gd name="connsiteY235" fmla="*/ 4727966 h 5743966"/>
              <a:gd name="connsiteX236" fmla="*/ 1552133 w 7444933"/>
              <a:gd name="connsiteY236" fmla="*/ 4740666 h 5743966"/>
              <a:gd name="connsiteX237" fmla="*/ 1590233 w 7444933"/>
              <a:gd name="connsiteY237" fmla="*/ 4727966 h 5743966"/>
              <a:gd name="connsiteX238" fmla="*/ 1628333 w 7444933"/>
              <a:gd name="connsiteY238" fmla="*/ 4689866 h 5743966"/>
              <a:gd name="connsiteX239" fmla="*/ 1717233 w 7444933"/>
              <a:gd name="connsiteY239" fmla="*/ 4651766 h 5743966"/>
              <a:gd name="connsiteX240" fmla="*/ 1755333 w 7444933"/>
              <a:gd name="connsiteY240" fmla="*/ 4613666 h 5743966"/>
              <a:gd name="connsiteX241" fmla="*/ 1780733 w 7444933"/>
              <a:gd name="connsiteY241" fmla="*/ 4575566 h 5743966"/>
              <a:gd name="connsiteX242" fmla="*/ 1818833 w 7444933"/>
              <a:gd name="connsiteY242" fmla="*/ 4562866 h 5743966"/>
              <a:gd name="connsiteX243" fmla="*/ 1882333 w 7444933"/>
              <a:gd name="connsiteY243" fmla="*/ 4486666 h 5743966"/>
              <a:gd name="connsiteX244" fmla="*/ 1945833 w 7444933"/>
              <a:gd name="connsiteY244" fmla="*/ 4410466 h 5743966"/>
              <a:gd name="connsiteX245" fmla="*/ 1983933 w 7444933"/>
              <a:gd name="connsiteY245" fmla="*/ 4334266 h 5743966"/>
              <a:gd name="connsiteX246" fmla="*/ 2022033 w 7444933"/>
              <a:gd name="connsiteY246" fmla="*/ 4308866 h 5743966"/>
              <a:gd name="connsiteX247" fmla="*/ 2060133 w 7444933"/>
              <a:gd name="connsiteY247" fmla="*/ 4270766 h 5743966"/>
              <a:gd name="connsiteX248" fmla="*/ 2098233 w 7444933"/>
              <a:gd name="connsiteY248" fmla="*/ 4194566 h 5743966"/>
              <a:gd name="connsiteX249" fmla="*/ 2110933 w 7444933"/>
              <a:gd name="connsiteY249" fmla="*/ 4156466 h 5743966"/>
              <a:gd name="connsiteX250" fmla="*/ 2136333 w 7444933"/>
              <a:gd name="connsiteY250" fmla="*/ 4118366 h 5743966"/>
              <a:gd name="connsiteX251" fmla="*/ 2149033 w 7444933"/>
              <a:gd name="connsiteY251" fmla="*/ 4080266 h 5743966"/>
              <a:gd name="connsiteX252" fmla="*/ 2174433 w 7444933"/>
              <a:gd name="connsiteY252" fmla="*/ 4042166 h 5743966"/>
              <a:gd name="connsiteX253" fmla="*/ 2199833 w 7444933"/>
              <a:gd name="connsiteY253" fmla="*/ 3953266 h 5743966"/>
              <a:gd name="connsiteX254" fmla="*/ 2263333 w 7444933"/>
              <a:gd name="connsiteY254" fmla="*/ 3864366 h 5743966"/>
              <a:gd name="connsiteX255" fmla="*/ 2288733 w 7444933"/>
              <a:gd name="connsiteY255" fmla="*/ 3826266 h 5743966"/>
              <a:gd name="connsiteX256" fmla="*/ 2326833 w 7444933"/>
              <a:gd name="connsiteY256" fmla="*/ 3800866 h 5743966"/>
              <a:gd name="connsiteX257" fmla="*/ 2364933 w 7444933"/>
              <a:gd name="connsiteY257" fmla="*/ 3762766 h 5743966"/>
              <a:gd name="connsiteX258" fmla="*/ 2403033 w 7444933"/>
              <a:gd name="connsiteY258" fmla="*/ 3750066 h 5743966"/>
              <a:gd name="connsiteX259" fmla="*/ 2441133 w 7444933"/>
              <a:gd name="connsiteY259" fmla="*/ 3724666 h 5743966"/>
              <a:gd name="connsiteX260" fmla="*/ 2479233 w 7444933"/>
              <a:gd name="connsiteY260" fmla="*/ 3711966 h 5743966"/>
              <a:gd name="connsiteX261" fmla="*/ 2517333 w 7444933"/>
              <a:gd name="connsiteY261" fmla="*/ 3686566 h 5743966"/>
              <a:gd name="connsiteX262" fmla="*/ 2593533 w 7444933"/>
              <a:gd name="connsiteY262" fmla="*/ 3661166 h 5743966"/>
              <a:gd name="connsiteX263" fmla="*/ 2631633 w 7444933"/>
              <a:gd name="connsiteY263" fmla="*/ 3648466 h 5743966"/>
              <a:gd name="connsiteX264" fmla="*/ 2923733 w 7444933"/>
              <a:gd name="connsiteY264" fmla="*/ 3661166 h 5743966"/>
              <a:gd name="connsiteX265" fmla="*/ 2974533 w 7444933"/>
              <a:gd name="connsiteY265" fmla="*/ 3699266 h 5743966"/>
              <a:gd name="connsiteX266" fmla="*/ 3050733 w 7444933"/>
              <a:gd name="connsiteY266" fmla="*/ 3750066 h 5743966"/>
              <a:gd name="connsiteX267" fmla="*/ 3088833 w 7444933"/>
              <a:gd name="connsiteY267" fmla="*/ 3788166 h 5743966"/>
              <a:gd name="connsiteX268" fmla="*/ 3139633 w 7444933"/>
              <a:gd name="connsiteY268" fmla="*/ 3800866 h 5743966"/>
              <a:gd name="connsiteX269" fmla="*/ 3190433 w 7444933"/>
              <a:gd name="connsiteY269" fmla="*/ 3838966 h 5743966"/>
              <a:gd name="connsiteX270" fmla="*/ 3228533 w 7444933"/>
              <a:gd name="connsiteY270" fmla="*/ 3851666 h 5743966"/>
              <a:gd name="connsiteX271" fmla="*/ 3266633 w 7444933"/>
              <a:gd name="connsiteY271" fmla="*/ 3877066 h 5743966"/>
              <a:gd name="connsiteX272" fmla="*/ 3292033 w 7444933"/>
              <a:gd name="connsiteY272" fmla="*/ 3915166 h 5743966"/>
              <a:gd name="connsiteX273" fmla="*/ 3330133 w 7444933"/>
              <a:gd name="connsiteY273" fmla="*/ 3965966 h 5743966"/>
              <a:gd name="connsiteX274" fmla="*/ 3342833 w 7444933"/>
              <a:gd name="connsiteY274" fmla="*/ 4016766 h 5743966"/>
              <a:gd name="connsiteX275" fmla="*/ 3355533 w 7444933"/>
              <a:gd name="connsiteY275" fmla="*/ 4054866 h 5743966"/>
              <a:gd name="connsiteX276" fmla="*/ 3380933 w 7444933"/>
              <a:gd name="connsiteY276" fmla="*/ 4105666 h 5743966"/>
              <a:gd name="connsiteX277" fmla="*/ 3406333 w 7444933"/>
              <a:gd name="connsiteY277" fmla="*/ 4143766 h 5743966"/>
              <a:gd name="connsiteX278" fmla="*/ 3431733 w 7444933"/>
              <a:gd name="connsiteY278" fmla="*/ 4219966 h 5743966"/>
              <a:gd name="connsiteX279" fmla="*/ 3457133 w 7444933"/>
              <a:gd name="connsiteY279" fmla="*/ 4296166 h 5743966"/>
              <a:gd name="connsiteX280" fmla="*/ 3469833 w 7444933"/>
              <a:gd name="connsiteY280" fmla="*/ 4334266 h 5743966"/>
              <a:gd name="connsiteX281" fmla="*/ 3482533 w 7444933"/>
              <a:gd name="connsiteY281" fmla="*/ 4410466 h 5743966"/>
              <a:gd name="connsiteX282" fmla="*/ 3571433 w 7444933"/>
              <a:gd name="connsiteY282" fmla="*/ 4524766 h 5743966"/>
              <a:gd name="connsiteX283" fmla="*/ 3685733 w 7444933"/>
              <a:gd name="connsiteY283" fmla="*/ 4550166 h 5743966"/>
              <a:gd name="connsiteX284" fmla="*/ 3698433 w 7444933"/>
              <a:gd name="connsiteY284" fmla="*/ 4588266 h 5743966"/>
              <a:gd name="connsiteX285" fmla="*/ 3685733 w 7444933"/>
              <a:gd name="connsiteY285" fmla="*/ 4677166 h 5743966"/>
              <a:gd name="connsiteX286" fmla="*/ 3622233 w 7444933"/>
              <a:gd name="connsiteY286" fmla="*/ 4791466 h 5743966"/>
              <a:gd name="connsiteX287" fmla="*/ 3584133 w 7444933"/>
              <a:gd name="connsiteY287" fmla="*/ 4829566 h 5743966"/>
              <a:gd name="connsiteX288" fmla="*/ 3546033 w 7444933"/>
              <a:gd name="connsiteY288" fmla="*/ 4842266 h 5743966"/>
              <a:gd name="connsiteX289" fmla="*/ 3469833 w 7444933"/>
              <a:gd name="connsiteY289" fmla="*/ 4893066 h 5743966"/>
              <a:gd name="connsiteX290" fmla="*/ 3368233 w 7444933"/>
              <a:gd name="connsiteY290" fmla="*/ 4918466 h 5743966"/>
              <a:gd name="connsiteX291" fmla="*/ 3253933 w 7444933"/>
              <a:gd name="connsiteY291" fmla="*/ 4969266 h 5743966"/>
              <a:gd name="connsiteX292" fmla="*/ 3335905 w 7444933"/>
              <a:gd name="connsiteY292" fmla="*/ 5009675 h 5743966"/>
              <a:gd name="connsiteX293" fmla="*/ 3312815 w 7444933"/>
              <a:gd name="connsiteY293" fmla="*/ 5039693 h 5743966"/>
              <a:gd name="connsiteX294" fmla="*/ 3307331 w 7444933"/>
              <a:gd name="connsiteY294" fmla="*/ 5101028 h 5743966"/>
              <a:gd name="connsiteX295" fmla="*/ 3285683 w 7444933"/>
              <a:gd name="connsiteY295" fmla="*/ 5176940 h 5743966"/>
              <a:gd name="connsiteX296" fmla="*/ 3227522 w 7444933"/>
              <a:gd name="connsiteY296" fmla="*/ 5242316 h 5743966"/>
              <a:gd name="connsiteX297" fmla="*/ 3192020 w 7444933"/>
              <a:gd name="connsiteY297" fmla="*/ 5364553 h 5743966"/>
              <a:gd name="connsiteX298" fmla="*/ 3195196 w 7444933"/>
              <a:gd name="connsiteY298" fmla="*/ 5407416 h 5743966"/>
              <a:gd name="connsiteX299" fmla="*/ 3177733 w 7444933"/>
              <a:gd name="connsiteY299" fmla="*/ 5464566 h 5743966"/>
              <a:gd name="connsiteX300" fmla="*/ 3177733 w 7444933"/>
              <a:gd name="connsiteY300" fmla="*/ 5591566 h 5743966"/>
              <a:gd name="connsiteX301" fmla="*/ 3190433 w 7444933"/>
              <a:gd name="connsiteY301" fmla="*/ 5528066 h 5743966"/>
              <a:gd name="connsiteX302" fmla="*/ 3215833 w 7444933"/>
              <a:gd name="connsiteY302" fmla="*/ 5451866 h 5743966"/>
              <a:gd name="connsiteX303" fmla="*/ 3241233 w 7444933"/>
              <a:gd name="connsiteY303" fmla="*/ 5362966 h 5743966"/>
              <a:gd name="connsiteX304" fmla="*/ 3304733 w 7444933"/>
              <a:gd name="connsiteY304" fmla="*/ 5286766 h 5743966"/>
              <a:gd name="connsiteX305" fmla="*/ 3342833 w 7444933"/>
              <a:gd name="connsiteY305" fmla="*/ 5235966 h 5743966"/>
              <a:gd name="connsiteX306" fmla="*/ 3368233 w 7444933"/>
              <a:gd name="connsiteY306" fmla="*/ 5185166 h 5743966"/>
              <a:gd name="connsiteX307" fmla="*/ 3444433 w 7444933"/>
              <a:gd name="connsiteY307" fmla="*/ 5134366 h 5743966"/>
              <a:gd name="connsiteX308" fmla="*/ 3482533 w 7444933"/>
              <a:gd name="connsiteY308" fmla="*/ 5096266 h 5743966"/>
              <a:gd name="connsiteX309" fmla="*/ 3507933 w 7444933"/>
              <a:gd name="connsiteY309" fmla="*/ 5058166 h 5743966"/>
              <a:gd name="connsiteX310" fmla="*/ 3546033 w 7444933"/>
              <a:gd name="connsiteY310" fmla="*/ 5045466 h 5743966"/>
              <a:gd name="connsiteX311" fmla="*/ 3584133 w 7444933"/>
              <a:gd name="connsiteY311" fmla="*/ 5020066 h 5743966"/>
              <a:gd name="connsiteX312" fmla="*/ 3647633 w 7444933"/>
              <a:gd name="connsiteY312" fmla="*/ 4969266 h 5743966"/>
              <a:gd name="connsiteX313" fmla="*/ 3723833 w 7444933"/>
              <a:gd name="connsiteY313" fmla="*/ 4893066 h 5743966"/>
              <a:gd name="connsiteX314" fmla="*/ 3736533 w 7444933"/>
              <a:gd name="connsiteY314" fmla="*/ 4854966 h 5743966"/>
              <a:gd name="connsiteX315" fmla="*/ 3800033 w 7444933"/>
              <a:gd name="connsiteY315" fmla="*/ 4766066 h 5743966"/>
              <a:gd name="connsiteX316" fmla="*/ 3838133 w 7444933"/>
              <a:gd name="connsiteY316" fmla="*/ 4689866 h 5743966"/>
              <a:gd name="connsiteX317" fmla="*/ 3863533 w 7444933"/>
              <a:gd name="connsiteY317" fmla="*/ 4600966 h 5743966"/>
              <a:gd name="connsiteX318" fmla="*/ 3876233 w 7444933"/>
              <a:gd name="connsiteY318" fmla="*/ 4562866 h 5743966"/>
              <a:gd name="connsiteX319" fmla="*/ 3850833 w 7444933"/>
              <a:gd name="connsiteY319" fmla="*/ 4359666 h 5743966"/>
              <a:gd name="connsiteX320" fmla="*/ 3825433 w 7444933"/>
              <a:gd name="connsiteY320" fmla="*/ 4308866 h 5743966"/>
              <a:gd name="connsiteX321" fmla="*/ 3800033 w 7444933"/>
              <a:gd name="connsiteY321" fmla="*/ 4270766 h 5743966"/>
              <a:gd name="connsiteX322" fmla="*/ 3749233 w 7444933"/>
              <a:gd name="connsiteY322" fmla="*/ 4232666 h 5743966"/>
              <a:gd name="connsiteX323" fmla="*/ 3673033 w 7444933"/>
              <a:gd name="connsiteY323" fmla="*/ 4181866 h 5743966"/>
              <a:gd name="connsiteX324" fmla="*/ 3647633 w 7444933"/>
              <a:gd name="connsiteY324" fmla="*/ 4143766 h 5743966"/>
              <a:gd name="connsiteX325" fmla="*/ 3622233 w 7444933"/>
              <a:gd name="connsiteY325" fmla="*/ 4042166 h 5743966"/>
              <a:gd name="connsiteX326" fmla="*/ 3647633 w 7444933"/>
              <a:gd name="connsiteY326" fmla="*/ 3851666 h 5743966"/>
              <a:gd name="connsiteX327" fmla="*/ 3673033 w 7444933"/>
              <a:gd name="connsiteY327" fmla="*/ 3750066 h 5743966"/>
              <a:gd name="connsiteX328" fmla="*/ 3698433 w 7444933"/>
              <a:gd name="connsiteY328" fmla="*/ 3711966 h 5743966"/>
              <a:gd name="connsiteX329" fmla="*/ 3711133 w 7444933"/>
              <a:gd name="connsiteY329" fmla="*/ 3673866 h 5743966"/>
              <a:gd name="connsiteX330" fmla="*/ 3749233 w 7444933"/>
              <a:gd name="connsiteY330" fmla="*/ 3635766 h 5743966"/>
              <a:gd name="connsiteX331" fmla="*/ 3774633 w 7444933"/>
              <a:gd name="connsiteY331" fmla="*/ 3597666 h 5743966"/>
              <a:gd name="connsiteX332" fmla="*/ 3812733 w 7444933"/>
              <a:gd name="connsiteY332" fmla="*/ 3584966 h 5743966"/>
              <a:gd name="connsiteX333" fmla="*/ 3850833 w 7444933"/>
              <a:gd name="connsiteY333" fmla="*/ 3559566 h 5743966"/>
              <a:gd name="connsiteX334" fmla="*/ 3888933 w 7444933"/>
              <a:gd name="connsiteY334" fmla="*/ 3546866 h 5743966"/>
              <a:gd name="connsiteX335" fmla="*/ 4041333 w 7444933"/>
              <a:gd name="connsiteY335" fmla="*/ 3521466 h 5743966"/>
              <a:gd name="connsiteX336" fmla="*/ 4168333 w 7444933"/>
              <a:gd name="connsiteY336" fmla="*/ 3496066 h 5743966"/>
              <a:gd name="connsiteX337" fmla="*/ 4371533 w 7444933"/>
              <a:gd name="connsiteY337" fmla="*/ 3483366 h 5743966"/>
              <a:gd name="connsiteX338" fmla="*/ 4892233 w 7444933"/>
              <a:gd name="connsiteY338" fmla="*/ 3496066 h 5743966"/>
              <a:gd name="connsiteX339" fmla="*/ 4943033 w 7444933"/>
              <a:gd name="connsiteY339" fmla="*/ 3508766 h 5743966"/>
              <a:gd name="connsiteX340" fmla="*/ 4981133 w 7444933"/>
              <a:gd name="connsiteY340" fmla="*/ 3534166 h 5743966"/>
              <a:gd name="connsiteX341" fmla="*/ 5070033 w 7444933"/>
              <a:gd name="connsiteY341" fmla="*/ 3559566 h 5743966"/>
              <a:gd name="connsiteX342" fmla="*/ 5146233 w 7444933"/>
              <a:gd name="connsiteY342" fmla="*/ 3610366 h 5743966"/>
              <a:gd name="connsiteX343" fmla="*/ 5222433 w 7444933"/>
              <a:gd name="connsiteY343" fmla="*/ 3661166 h 5743966"/>
              <a:gd name="connsiteX344" fmla="*/ 5260533 w 7444933"/>
              <a:gd name="connsiteY344" fmla="*/ 3686566 h 5743966"/>
              <a:gd name="connsiteX345" fmla="*/ 5324033 w 7444933"/>
              <a:gd name="connsiteY345" fmla="*/ 3750066 h 5743966"/>
              <a:gd name="connsiteX346" fmla="*/ 5387533 w 7444933"/>
              <a:gd name="connsiteY346" fmla="*/ 3838966 h 5743966"/>
              <a:gd name="connsiteX347" fmla="*/ 5412933 w 7444933"/>
              <a:gd name="connsiteY347" fmla="*/ 3927866 h 5743966"/>
              <a:gd name="connsiteX348" fmla="*/ 5463733 w 7444933"/>
              <a:gd name="connsiteY348" fmla="*/ 4042166 h 5743966"/>
              <a:gd name="connsiteX349" fmla="*/ 5476433 w 7444933"/>
              <a:gd name="connsiteY349" fmla="*/ 4131066 h 5743966"/>
              <a:gd name="connsiteX350" fmla="*/ 5489133 w 7444933"/>
              <a:gd name="connsiteY350" fmla="*/ 4181866 h 5743966"/>
              <a:gd name="connsiteX351" fmla="*/ 5501833 w 7444933"/>
              <a:gd name="connsiteY351" fmla="*/ 4258066 h 5743966"/>
              <a:gd name="connsiteX352" fmla="*/ 5489133 w 7444933"/>
              <a:gd name="connsiteY352" fmla="*/ 4651766 h 5743966"/>
              <a:gd name="connsiteX353" fmla="*/ 5476433 w 7444933"/>
              <a:gd name="connsiteY353" fmla="*/ 4715266 h 5743966"/>
              <a:gd name="connsiteX354" fmla="*/ 5451033 w 7444933"/>
              <a:gd name="connsiteY354" fmla="*/ 4969266 h 5743966"/>
              <a:gd name="connsiteX355" fmla="*/ 5425633 w 7444933"/>
              <a:gd name="connsiteY355" fmla="*/ 5007366 h 5743966"/>
              <a:gd name="connsiteX356" fmla="*/ 5412933 w 7444933"/>
              <a:gd name="connsiteY356" fmla="*/ 5058166 h 5743966"/>
              <a:gd name="connsiteX357" fmla="*/ 5336733 w 7444933"/>
              <a:gd name="connsiteY357" fmla="*/ 5108966 h 5743966"/>
              <a:gd name="connsiteX358" fmla="*/ 5247833 w 7444933"/>
              <a:gd name="connsiteY358" fmla="*/ 5147066 h 5743966"/>
              <a:gd name="connsiteX359" fmla="*/ 5222433 w 7444933"/>
              <a:gd name="connsiteY359" fmla="*/ 5185166 h 5743966"/>
              <a:gd name="connsiteX360" fmla="*/ 5158933 w 7444933"/>
              <a:gd name="connsiteY360" fmla="*/ 5261366 h 5743966"/>
              <a:gd name="connsiteX361" fmla="*/ 5146233 w 7444933"/>
              <a:gd name="connsiteY361" fmla="*/ 5299466 h 5743966"/>
              <a:gd name="connsiteX362" fmla="*/ 5120833 w 7444933"/>
              <a:gd name="connsiteY362" fmla="*/ 5426466 h 5743966"/>
              <a:gd name="connsiteX363" fmla="*/ 5108133 w 7444933"/>
              <a:gd name="connsiteY363" fmla="*/ 5502666 h 5743966"/>
              <a:gd name="connsiteX364" fmla="*/ 5082733 w 7444933"/>
              <a:gd name="connsiteY364" fmla="*/ 5540766 h 5743966"/>
              <a:gd name="connsiteX365" fmla="*/ 5006533 w 7444933"/>
              <a:gd name="connsiteY365" fmla="*/ 5566166 h 5743966"/>
              <a:gd name="connsiteX366" fmla="*/ 4993833 w 7444933"/>
              <a:gd name="connsiteY366" fmla="*/ 5743966 h 5743966"/>
              <a:gd name="connsiteX367" fmla="*/ 5031933 w 7444933"/>
              <a:gd name="connsiteY367" fmla="*/ 5655066 h 5743966"/>
              <a:gd name="connsiteX368" fmla="*/ 5057333 w 7444933"/>
              <a:gd name="connsiteY368" fmla="*/ 5604266 h 5743966"/>
              <a:gd name="connsiteX369" fmla="*/ 5095433 w 7444933"/>
              <a:gd name="connsiteY369" fmla="*/ 5566166 h 5743966"/>
              <a:gd name="connsiteX370" fmla="*/ 5184333 w 7444933"/>
              <a:gd name="connsiteY370" fmla="*/ 5439166 h 5743966"/>
              <a:gd name="connsiteX371" fmla="*/ 5298633 w 7444933"/>
              <a:gd name="connsiteY371" fmla="*/ 5324866 h 5743966"/>
              <a:gd name="connsiteX372" fmla="*/ 5336733 w 7444933"/>
              <a:gd name="connsiteY372" fmla="*/ 5286766 h 5743966"/>
              <a:gd name="connsiteX373" fmla="*/ 5362133 w 7444933"/>
              <a:gd name="connsiteY373" fmla="*/ 5248666 h 5743966"/>
              <a:gd name="connsiteX374" fmla="*/ 5438333 w 7444933"/>
              <a:gd name="connsiteY374" fmla="*/ 5197866 h 5743966"/>
              <a:gd name="connsiteX375" fmla="*/ 5476433 w 7444933"/>
              <a:gd name="connsiteY375" fmla="*/ 5159766 h 5743966"/>
              <a:gd name="connsiteX376" fmla="*/ 5527233 w 7444933"/>
              <a:gd name="connsiteY376" fmla="*/ 5083566 h 5743966"/>
              <a:gd name="connsiteX377" fmla="*/ 5603433 w 7444933"/>
              <a:gd name="connsiteY377" fmla="*/ 5007366 h 5743966"/>
              <a:gd name="connsiteX378" fmla="*/ 5616133 w 7444933"/>
              <a:gd name="connsiteY378" fmla="*/ 4969266 h 5743966"/>
              <a:gd name="connsiteX379" fmla="*/ 5624071 w 7444933"/>
              <a:gd name="connsiteY379" fmla="*/ 4888304 h 5743966"/>
              <a:gd name="connsiteX380" fmla="*/ 5638358 w 7444933"/>
              <a:gd name="connsiteY380" fmla="*/ 4786703 h 5743966"/>
              <a:gd name="connsiteX381" fmla="*/ 5658995 w 7444933"/>
              <a:gd name="connsiteY381" fmla="*/ 4700978 h 5743966"/>
              <a:gd name="connsiteX382" fmla="*/ 5676458 w 7444933"/>
              <a:gd name="connsiteY382" fmla="*/ 4567629 h 5743966"/>
              <a:gd name="connsiteX383" fmla="*/ 5687570 w 7444933"/>
              <a:gd name="connsiteY383" fmla="*/ 4253303 h 5743966"/>
              <a:gd name="connsiteX384" fmla="*/ 5646296 w 7444933"/>
              <a:gd name="connsiteY384" fmla="*/ 4153291 h 5743966"/>
              <a:gd name="connsiteX385" fmla="*/ 5628833 w 7444933"/>
              <a:gd name="connsiteY385" fmla="*/ 4067566 h 5743966"/>
              <a:gd name="connsiteX386" fmla="*/ 5616133 w 7444933"/>
              <a:gd name="connsiteY386" fmla="*/ 3978666 h 5743966"/>
              <a:gd name="connsiteX387" fmla="*/ 5578033 w 7444933"/>
              <a:gd name="connsiteY387" fmla="*/ 3965966 h 5743966"/>
              <a:gd name="connsiteX388" fmla="*/ 5539933 w 7444933"/>
              <a:gd name="connsiteY388" fmla="*/ 3851666 h 5743966"/>
              <a:gd name="connsiteX389" fmla="*/ 5527233 w 7444933"/>
              <a:gd name="connsiteY389" fmla="*/ 3813566 h 5743966"/>
              <a:gd name="connsiteX390" fmla="*/ 5514533 w 7444933"/>
              <a:gd name="connsiteY390" fmla="*/ 3762766 h 5743966"/>
              <a:gd name="connsiteX391" fmla="*/ 5501833 w 7444933"/>
              <a:gd name="connsiteY391" fmla="*/ 3699266 h 5743966"/>
              <a:gd name="connsiteX392" fmla="*/ 5438333 w 7444933"/>
              <a:gd name="connsiteY392" fmla="*/ 3635766 h 5743966"/>
              <a:gd name="connsiteX393" fmla="*/ 5362133 w 7444933"/>
              <a:gd name="connsiteY393" fmla="*/ 3584966 h 5743966"/>
              <a:gd name="connsiteX394" fmla="*/ 5324033 w 7444933"/>
              <a:gd name="connsiteY394" fmla="*/ 3546866 h 5743966"/>
              <a:gd name="connsiteX395" fmla="*/ 5285933 w 7444933"/>
              <a:gd name="connsiteY395" fmla="*/ 3521466 h 5743966"/>
              <a:gd name="connsiteX396" fmla="*/ 5349433 w 7444933"/>
              <a:gd name="connsiteY396" fmla="*/ 3457966 h 5743966"/>
              <a:gd name="connsiteX397" fmla="*/ 5501833 w 7444933"/>
              <a:gd name="connsiteY397" fmla="*/ 3445266 h 5743966"/>
              <a:gd name="connsiteX398" fmla="*/ 5628833 w 7444933"/>
              <a:gd name="connsiteY398" fmla="*/ 3419866 h 5743966"/>
              <a:gd name="connsiteX399" fmla="*/ 5908233 w 7444933"/>
              <a:gd name="connsiteY399" fmla="*/ 3394466 h 5743966"/>
              <a:gd name="connsiteX400" fmla="*/ 6086033 w 7444933"/>
              <a:gd name="connsiteY400" fmla="*/ 3407166 h 5743966"/>
              <a:gd name="connsiteX401" fmla="*/ 6200333 w 7444933"/>
              <a:gd name="connsiteY401" fmla="*/ 3457966 h 5743966"/>
              <a:gd name="connsiteX402" fmla="*/ 6251133 w 7444933"/>
              <a:gd name="connsiteY402" fmla="*/ 3483366 h 5743966"/>
              <a:gd name="connsiteX403" fmla="*/ 6276533 w 7444933"/>
              <a:gd name="connsiteY403" fmla="*/ 3521466 h 5743966"/>
              <a:gd name="connsiteX404" fmla="*/ 6314633 w 7444933"/>
              <a:gd name="connsiteY404" fmla="*/ 3534166 h 5743966"/>
              <a:gd name="connsiteX405" fmla="*/ 6340033 w 7444933"/>
              <a:gd name="connsiteY405" fmla="*/ 4232666 h 5743966"/>
              <a:gd name="connsiteX406" fmla="*/ 6340033 w 7444933"/>
              <a:gd name="connsiteY406" fmla="*/ 4232666 h 5743966"/>
              <a:gd name="connsiteX407" fmla="*/ 6365433 w 7444933"/>
              <a:gd name="connsiteY407" fmla="*/ 4385066 h 5743966"/>
              <a:gd name="connsiteX408" fmla="*/ 6378133 w 7444933"/>
              <a:gd name="connsiteY408" fmla="*/ 4435866 h 5743966"/>
              <a:gd name="connsiteX409" fmla="*/ 6403533 w 7444933"/>
              <a:gd name="connsiteY409" fmla="*/ 4575566 h 5743966"/>
              <a:gd name="connsiteX410" fmla="*/ 6428933 w 7444933"/>
              <a:gd name="connsiteY410" fmla="*/ 4664466 h 5743966"/>
              <a:gd name="connsiteX411" fmla="*/ 6454333 w 7444933"/>
              <a:gd name="connsiteY411" fmla="*/ 4702566 h 5743966"/>
              <a:gd name="connsiteX412" fmla="*/ 6467033 w 7444933"/>
              <a:gd name="connsiteY412" fmla="*/ 4740666 h 5743966"/>
              <a:gd name="connsiteX413" fmla="*/ 6441633 w 7444933"/>
              <a:gd name="connsiteY413" fmla="*/ 4626366 h 5743966"/>
              <a:gd name="connsiteX414" fmla="*/ 6428933 w 7444933"/>
              <a:gd name="connsiteY414" fmla="*/ 4448566 h 5743966"/>
              <a:gd name="connsiteX415" fmla="*/ 6403533 w 7444933"/>
              <a:gd name="connsiteY415" fmla="*/ 4334266 h 5743966"/>
              <a:gd name="connsiteX416" fmla="*/ 6378133 w 7444933"/>
              <a:gd name="connsiteY416" fmla="*/ 4194566 h 5743966"/>
              <a:gd name="connsiteX417" fmla="*/ 6390833 w 7444933"/>
              <a:gd name="connsiteY417" fmla="*/ 3750066 h 5743966"/>
              <a:gd name="connsiteX418" fmla="*/ 6416233 w 7444933"/>
              <a:gd name="connsiteY418" fmla="*/ 3711966 h 5743966"/>
              <a:gd name="connsiteX419" fmla="*/ 6492433 w 7444933"/>
              <a:gd name="connsiteY419" fmla="*/ 3635766 h 5743966"/>
              <a:gd name="connsiteX420" fmla="*/ 6581333 w 7444933"/>
              <a:gd name="connsiteY420" fmla="*/ 3546866 h 5743966"/>
              <a:gd name="connsiteX421" fmla="*/ 6619433 w 7444933"/>
              <a:gd name="connsiteY421" fmla="*/ 3521466 h 5743966"/>
              <a:gd name="connsiteX422" fmla="*/ 7241733 w 7444933"/>
              <a:gd name="connsiteY422" fmla="*/ 3508766 h 5743966"/>
              <a:gd name="connsiteX423" fmla="*/ 7381433 w 7444933"/>
              <a:gd name="connsiteY423" fmla="*/ 3496066 h 5743966"/>
              <a:gd name="connsiteX424" fmla="*/ 7419533 w 7444933"/>
              <a:gd name="connsiteY424" fmla="*/ 3483366 h 5743966"/>
              <a:gd name="connsiteX425" fmla="*/ 7444933 w 7444933"/>
              <a:gd name="connsiteY425" fmla="*/ 3445266 h 5743966"/>
              <a:gd name="connsiteX426" fmla="*/ 7152833 w 7444933"/>
              <a:gd name="connsiteY426" fmla="*/ 3419866 h 5743966"/>
              <a:gd name="connsiteX427" fmla="*/ 7114733 w 7444933"/>
              <a:gd name="connsiteY427" fmla="*/ 3407166 h 5743966"/>
              <a:gd name="connsiteX428" fmla="*/ 7013133 w 7444933"/>
              <a:gd name="connsiteY428" fmla="*/ 3381766 h 5743966"/>
              <a:gd name="connsiteX429" fmla="*/ 6873433 w 7444933"/>
              <a:gd name="connsiteY429" fmla="*/ 3343666 h 5743966"/>
              <a:gd name="connsiteX430" fmla="*/ 6779771 w 7444933"/>
              <a:gd name="connsiteY430" fmla="*/ 3351603 h 5743966"/>
              <a:gd name="connsiteX431" fmla="*/ 6552758 w 7444933"/>
              <a:gd name="connsiteY431" fmla="*/ 3386528 h 5743966"/>
              <a:gd name="connsiteX432" fmla="*/ 6384483 w 7444933"/>
              <a:gd name="connsiteY432" fmla="*/ 3402404 h 5743966"/>
              <a:gd name="connsiteX433" fmla="*/ 6073333 w 7444933"/>
              <a:gd name="connsiteY433" fmla="*/ 3292866 h 5743966"/>
              <a:gd name="connsiteX434" fmla="*/ 5933633 w 7444933"/>
              <a:gd name="connsiteY434" fmla="*/ 3254766 h 5743966"/>
              <a:gd name="connsiteX435" fmla="*/ 5882833 w 7444933"/>
              <a:gd name="connsiteY435" fmla="*/ 3242066 h 5743966"/>
              <a:gd name="connsiteX436" fmla="*/ 5844733 w 7444933"/>
              <a:gd name="connsiteY436" fmla="*/ 3229366 h 5743966"/>
              <a:gd name="connsiteX437" fmla="*/ 5412933 w 7444933"/>
              <a:gd name="connsiteY437" fmla="*/ 3216666 h 5743966"/>
              <a:gd name="connsiteX438" fmla="*/ 5298633 w 7444933"/>
              <a:gd name="connsiteY438" fmla="*/ 3191266 h 5743966"/>
              <a:gd name="connsiteX439" fmla="*/ 5222433 w 7444933"/>
              <a:gd name="connsiteY439" fmla="*/ 3165866 h 5743966"/>
              <a:gd name="connsiteX440" fmla="*/ 5184333 w 7444933"/>
              <a:gd name="connsiteY440" fmla="*/ 3153166 h 5743966"/>
              <a:gd name="connsiteX441" fmla="*/ 5146233 w 7444933"/>
              <a:gd name="connsiteY441" fmla="*/ 3140466 h 5743966"/>
              <a:gd name="connsiteX442" fmla="*/ 5108133 w 7444933"/>
              <a:gd name="connsiteY442" fmla="*/ 3115066 h 5743966"/>
              <a:gd name="connsiteX443" fmla="*/ 5070033 w 7444933"/>
              <a:gd name="connsiteY443" fmla="*/ 3102366 h 5743966"/>
              <a:gd name="connsiteX444" fmla="*/ 5019233 w 7444933"/>
              <a:gd name="connsiteY444" fmla="*/ 3076966 h 5743966"/>
              <a:gd name="connsiteX445" fmla="*/ 4981133 w 7444933"/>
              <a:gd name="connsiteY445" fmla="*/ 3051566 h 5743966"/>
              <a:gd name="connsiteX446" fmla="*/ 4943033 w 7444933"/>
              <a:gd name="connsiteY446" fmla="*/ 3038866 h 5743966"/>
              <a:gd name="connsiteX447" fmla="*/ 4866833 w 7444933"/>
              <a:gd name="connsiteY447" fmla="*/ 2988066 h 5743966"/>
              <a:gd name="connsiteX448" fmla="*/ 4828733 w 7444933"/>
              <a:gd name="connsiteY448" fmla="*/ 2962666 h 5743966"/>
              <a:gd name="connsiteX449" fmla="*/ 4701733 w 7444933"/>
              <a:gd name="connsiteY449" fmla="*/ 2924566 h 5743966"/>
              <a:gd name="connsiteX450" fmla="*/ 4663633 w 7444933"/>
              <a:gd name="connsiteY450" fmla="*/ 2911866 h 5743966"/>
              <a:gd name="connsiteX451" fmla="*/ 4574733 w 7444933"/>
              <a:gd name="connsiteY451" fmla="*/ 2899166 h 5743966"/>
              <a:gd name="connsiteX452" fmla="*/ 4549333 w 7444933"/>
              <a:gd name="connsiteY452" fmla="*/ 2797566 h 5743966"/>
              <a:gd name="connsiteX453" fmla="*/ 4468370 w 7444933"/>
              <a:gd name="connsiteY453" fmla="*/ 2676916 h 5743966"/>
              <a:gd name="connsiteX454" fmla="*/ 4485833 w 7444933"/>
              <a:gd name="connsiteY454" fmla="*/ 2549916 h 5743966"/>
              <a:gd name="connsiteX455" fmla="*/ 4412808 w 7444933"/>
              <a:gd name="connsiteY455" fmla="*/ 2461016 h 5743966"/>
              <a:gd name="connsiteX456" fmla="*/ 4346133 w 7444933"/>
              <a:gd name="connsiteY456" fmla="*/ 2365766 h 5743966"/>
              <a:gd name="connsiteX457" fmla="*/ 4290571 w 7444933"/>
              <a:gd name="connsiteY457" fmla="*/ 2222891 h 5743966"/>
              <a:gd name="connsiteX458" fmla="*/ 4319145 w 7444933"/>
              <a:gd name="connsiteY458" fmla="*/ 2100654 h 5743966"/>
              <a:gd name="connsiteX459" fmla="*/ 4382646 w 7444933"/>
              <a:gd name="connsiteY459" fmla="*/ 2019691 h 5743966"/>
              <a:gd name="connsiteX460" fmla="*/ 4481071 w 7444933"/>
              <a:gd name="connsiteY460" fmla="*/ 1924441 h 5743966"/>
              <a:gd name="connsiteX461" fmla="*/ 4530283 w 7444933"/>
              <a:gd name="connsiteY461" fmla="*/ 1864116 h 5743966"/>
              <a:gd name="connsiteX462" fmla="*/ 4573145 w 7444933"/>
              <a:gd name="connsiteY462" fmla="*/ 1835541 h 5743966"/>
              <a:gd name="connsiteX463" fmla="*/ 4616008 w 7444933"/>
              <a:gd name="connsiteY463" fmla="*/ 1803791 h 5743966"/>
              <a:gd name="connsiteX464" fmla="*/ 4681095 w 7444933"/>
              <a:gd name="connsiteY464" fmla="*/ 1759341 h 5743966"/>
              <a:gd name="connsiteX465" fmla="*/ 4784283 w 7444933"/>
              <a:gd name="connsiteY465" fmla="*/ 1703778 h 5743966"/>
              <a:gd name="connsiteX466" fmla="*/ 4873183 w 7444933"/>
              <a:gd name="connsiteY466" fmla="*/ 1694253 h 5743966"/>
              <a:gd name="connsiteX467" fmla="*/ 4979545 w 7444933"/>
              <a:gd name="connsiteY467" fmla="*/ 1692666 h 5743966"/>
              <a:gd name="connsiteX468" fmla="*/ 5043046 w 7444933"/>
              <a:gd name="connsiteY468" fmla="*/ 1689491 h 5743966"/>
              <a:gd name="connsiteX469" fmla="*/ 5098608 w 7444933"/>
              <a:gd name="connsiteY469" fmla="*/ 1700603 h 5743966"/>
              <a:gd name="connsiteX470" fmla="*/ 5146233 w 7444933"/>
              <a:gd name="connsiteY470" fmla="*/ 1708541 h 5743966"/>
              <a:gd name="connsiteX471" fmla="*/ 5211320 w 7444933"/>
              <a:gd name="connsiteY471" fmla="*/ 1754579 h 5743966"/>
              <a:gd name="connsiteX472" fmla="*/ 5295458 w 7444933"/>
              <a:gd name="connsiteY472" fmla="*/ 1787916 h 5743966"/>
              <a:gd name="connsiteX473" fmla="*/ 5338320 w 7444933"/>
              <a:gd name="connsiteY473" fmla="*/ 1838716 h 5743966"/>
              <a:gd name="connsiteX474" fmla="*/ 5371658 w 7444933"/>
              <a:gd name="connsiteY474" fmla="*/ 1902216 h 5743966"/>
              <a:gd name="connsiteX475" fmla="*/ 5424046 w 7444933"/>
              <a:gd name="connsiteY475" fmla="*/ 1968891 h 5743966"/>
              <a:gd name="connsiteX476" fmla="*/ 5463733 w 7444933"/>
              <a:gd name="connsiteY476" fmla="*/ 2032391 h 5743966"/>
              <a:gd name="connsiteX477" fmla="*/ 5489133 w 7444933"/>
              <a:gd name="connsiteY477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603433 w 7444933"/>
              <a:gd name="connsiteY27" fmla="*/ 1387866 h 5743966"/>
              <a:gd name="connsiteX28" fmla="*/ 5184333 w 7444933"/>
              <a:gd name="connsiteY28" fmla="*/ 1375166 h 5743966"/>
              <a:gd name="connsiteX29" fmla="*/ 4993833 w 7444933"/>
              <a:gd name="connsiteY29" fmla="*/ 1387866 h 5743966"/>
              <a:gd name="connsiteX30" fmla="*/ 4955733 w 7444933"/>
              <a:gd name="connsiteY30" fmla="*/ 1400566 h 5743966"/>
              <a:gd name="connsiteX31" fmla="*/ 4866833 w 7444933"/>
              <a:gd name="connsiteY31" fmla="*/ 1413266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184333 w 7444933"/>
              <a:gd name="connsiteY28" fmla="*/ 1375166 h 5743966"/>
              <a:gd name="connsiteX29" fmla="*/ 4993833 w 7444933"/>
              <a:gd name="connsiteY29" fmla="*/ 1387866 h 5743966"/>
              <a:gd name="connsiteX30" fmla="*/ 4955733 w 7444933"/>
              <a:gd name="connsiteY30" fmla="*/ 1400566 h 5743966"/>
              <a:gd name="connsiteX31" fmla="*/ 4866833 w 7444933"/>
              <a:gd name="connsiteY31" fmla="*/ 1413266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4993833 w 7444933"/>
              <a:gd name="connsiteY29" fmla="*/ 1387866 h 5743966"/>
              <a:gd name="connsiteX30" fmla="*/ 4955733 w 7444933"/>
              <a:gd name="connsiteY30" fmla="*/ 1400566 h 5743966"/>
              <a:gd name="connsiteX31" fmla="*/ 4866833 w 7444933"/>
              <a:gd name="connsiteY31" fmla="*/ 1413266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55733 w 7444933"/>
              <a:gd name="connsiteY30" fmla="*/ 1400566 h 5743966"/>
              <a:gd name="connsiteX31" fmla="*/ 4866833 w 7444933"/>
              <a:gd name="connsiteY31" fmla="*/ 1413266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66833 w 7444933"/>
              <a:gd name="connsiteY31" fmla="*/ 1413266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828733 w 7444933"/>
              <a:gd name="connsiteY32" fmla="*/ 1438666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52533 w 7444933"/>
              <a:gd name="connsiteY33" fmla="*/ 1451366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00133 w 7444933"/>
              <a:gd name="connsiteY34" fmla="*/ 1489466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62033 w 7444933"/>
              <a:gd name="connsiteY35" fmla="*/ 1514866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523933 w 7444933"/>
              <a:gd name="connsiteY36" fmla="*/ 1552966 h 5743966"/>
              <a:gd name="connsiteX37" fmla="*/ 4530283 w 7444933"/>
              <a:gd name="connsiteY37" fmla="*/ 1584716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530283 w 7444933"/>
              <a:gd name="connsiteY36" fmla="*/ 1584716 h 5743966"/>
              <a:gd name="connsiteX37" fmla="*/ 4479483 w 7444933"/>
              <a:gd name="connsiteY37" fmla="*/ 1641866 h 5743966"/>
              <a:gd name="connsiteX38" fmla="*/ 4358833 w 7444933"/>
              <a:gd name="connsiteY38" fmla="*/ 1695841 h 5743966"/>
              <a:gd name="connsiteX39" fmla="*/ 4273108 w 7444933"/>
              <a:gd name="connsiteY39" fmla="*/ 1730766 h 5743966"/>
              <a:gd name="connsiteX40" fmla="*/ 4174683 w 7444933"/>
              <a:gd name="connsiteY40" fmla="*/ 1800616 h 5743966"/>
              <a:gd name="connsiteX41" fmla="*/ 4066733 w 7444933"/>
              <a:gd name="connsiteY41" fmla="*/ 1838716 h 5743966"/>
              <a:gd name="connsiteX42" fmla="*/ 3939733 w 7444933"/>
              <a:gd name="connsiteY42" fmla="*/ 1857766 h 5743966"/>
              <a:gd name="connsiteX43" fmla="*/ 3850833 w 7444933"/>
              <a:gd name="connsiteY43" fmla="*/ 1908566 h 5743966"/>
              <a:gd name="connsiteX44" fmla="*/ 3812733 w 7444933"/>
              <a:gd name="connsiteY44" fmla="*/ 1921266 h 5743966"/>
              <a:gd name="connsiteX45" fmla="*/ 3698433 w 7444933"/>
              <a:gd name="connsiteY45" fmla="*/ 1870466 h 5743966"/>
              <a:gd name="connsiteX46" fmla="*/ 3673033 w 7444933"/>
              <a:gd name="connsiteY46" fmla="*/ 1794266 h 5743966"/>
              <a:gd name="connsiteX47" fmla="*/ 3660333 w 7444933"/>
              <a:gd name="connsiteY47" fmla="*/ 1756166 h 5743966"/>
              <a:gd name="connsiteX48" fmla="*/ 3647633 w 7444933"/>
              <a:gd name="connsiteY48" fmla="*/ 1718066 h 5743966"/>
              <a:gd name="connsiteX49" fmla="*/ 3660333 w 7444933"/>
              <a:gd name="connsiteY49" fmla="*/ 1438666 h 5743966"/>
              <a:gd name="connsiteX50" fmla="*/ 3638108 w 7444933"/>
              <a:gd name="connsiteY50" fmla="*/ 1375166 h 5743966"/>
              <a:gd name="connsiteX51" fmla="*/ 3673033 w 7444933"/>
              <a:gd name="connsiteY51" fmla="*/ 1232291 h 5743966"/>
              <a:gd name="connsiteX52" fmla="*/ 3761933 w 7444933"/>
              <a:gd name="connsiteY52" fmla="*/ 1146566 h 5743966"/>
              <a:gd name="connsiteX53" fmla="*/ 3863533 w 7444933"/>
              <a:gd name="connsiteY53" fmla="*/ 1114816 h 5743966"/>
              <a:gd name="connsiteX54" fmla="*/ 3952433 w 7444933"/>
              <a:gd name="connsiteY54" fmla="*/ 1095766 h 5743966"/>
              <a:gd name="connsiteX55" fmla="*/ 4073083 w 7444933"/>
              <a:gd name="connsiteY55" fmla="*/ 1092591 h 5743966"/>
              <a:gd name="connsiteX56" fmla="*/ 4219133 w 7444933"/>
              <a:gd name="connsiteY56" fmla="*/ 1102116 h 5743966"/>
              <a:gd name="connsiteX57" fmla="*/ 4323908 w 7444933"/>
              <a:gd name="connsiteY57" fmla="*/ 1079891 h 5743966"/>
              <a:gd name="connsiteX58" fmla="*/ 4438208 w 7444933"/>
              <a:gd name="connsiteY58" fmla="*/ 1070366 h 5743966"/>
              <a:gd name="connsiteX59" fmla="*/ 4469958 w 7444933"/>
              <a:gd name="connsiteY59" fmla="*/ 1067191 h 5743966"/>
              <a:gd name="connsiteX60" fmla="*/ 4501708 w 7444933"/>
              <a:gd name="connsiteY60" fmla="*/ 1079891 h 5743966"/>
              <a:gd name="connsiteX61" fmla="*/ 4530283 w 7444933"/>
              <a:gd name="connsiteY61" fmla="*/ 1073541 h 5743966"/>
              <a:gd name="connsiteX62" fmla="*/ 4581083 w 7444933"/>
              <a:gd name="connsiteY62" fmla="*/ 1121166 h 5743966"/>
              <a:gd name="connsiteX63" fmla="*/ 4619183 w 7444933"/>
              <a:gd name="connsiteY63" fmla="*/ 1162441 h 5743966"/>
              <a:gd name="connsiteX64" fmla="*/ 4663633 w 7444933"/>
              <a:gd name="connsiteY64" fmla="*/ 1114816 h 5743966"/>
              <a:gd name="connsiteX65" fmla="*/ 4619183 w 7444933"/>
              <a:gd name="connsiteY65" fmla="*/ 1041791 h 5743966"/>
              <a:gd name="connsiteX66" fmla="*/ 4565208 w 7444933"/>
              <a:gd name="connsiteY66" fmla="*/ 962416 h 5743966"/>
              <a:gd name="connsiteX67" fmla="*/ 4517583 w 7444933"/>
              <a:gd name="connsiteY67" fmla="*/ 975116 h 5743966"/>
              <a:gd name="connsiteX68" fmla="*/ 4457258 w 7444933"/>
              <a:gd name="connsiteY68" fmla="*/ 902091 h 5743966"/>
              <a:gd name="connsiteX69" fmla="*/ 4393758 w 7444933"/>
              <a:gd name="connsiteY69" fmla="*/ 898916 h 5743966"/>
              <a:gd name="connsiteX70" fmla="*/ 4352483 w 7444933"/>
              <a:gd name="connsiteY70" fmla="*/ 911616 h 5743966"/>
              <a:gd name="connsiteX71" fmla="*/ 4250883 w 7444933"/>
              <a:gd name="connsiteY71" fmla="*/ 902091 h 5743966"/>
              <a:gd name="connsiteX72" fmla="*/ 4181033 w 7444933"/>
              <a:gd name="connsiteY72" fmla="*/ 917966 h 5743966"/>
              <a:gd name="connsiteX73" fmla="*/ 4108008 w 7444933"/>
              <a:gd name="connsiteY73" fmla="*/ 911616 h 5743966"/>
              <a:gd name="connsiteX74" fmla="*/ 4038158 w 7444933"/>
              <a:gd name="connsiteY74" fmla="*/ 924316 h 5743966"/>
              <a:gd name="connsiteX75" fmla="*/ 3949258 w 7444933"/>
              <a:gd name="connsiteY75" fmla="*/ 940191 h 5743966"/>
              <a:gd name="connsiteX76" fmla="*/ 3841308 w 7444933"/>
              <a:gd name="connsiteY76" fmla="*/ 965591 h 5743966"/>
              <a:gd name="connsiteX77" fmla="*/ 3761933 w 7444933"/>
              <a:gd name="connsiteY77" fmla="*/ 981466 h 5743966"/>
              <a:gd name="connsiteX78" fmla="*/ 3695258 w 7444933"/>
              <a:gd name="connsiteY78" fmla="*/ 1016391 h 5743966"/>
              <a:gd name="connsiteX79" fmla="*/ 3644458 w 7444933"/>
              <a:gd name="connsiteY79" fmla="*/ 1029091 h 5743966"/>
              <a:gd name="connsiteX80" fmla="*/ 3574608 w 7444933"/>
              <a:gd name="connsiteY80" fmla="*/ 1060841 h 5743966"/>
              <a:gd name="connsiteX81" fmla="*/ 3498408 w 7444933"/>
              <a:gd name="connsiteY81" fmla="*/ 1108466 h 5743966"/>
              <a:gd name="connsiteX82" fmla="*/ 3422208 w 7444933"/>
              <a:gd name="connsiteY82" fmla="*/ 1178316 h 5743966"/>
              <a:gd name="connsiteX83" fmla="*/ 3317433 w 7444933"/>
              <a:gd name="connsiteY83" fmla="*/ 1298966 h 5743966"/>
              <a:gd name="connsiteX84" fmla="*/ 3304733 w 7444933"/>
              <a:gd name="connsiteY84" fmla="*/ 1349766 h 5743966"/>
              <a:gd name="connsiteX85" fmla="*/ 3279333 w 7444933"/>
              <a:gd name="connsiteY85" fmla="*/ 1629166 h 5743966"/>
              <a:gd name="connsiteX86" fmla="*/ 3228533 w 7444933"/>
              <a:gd name="connsiteY86" fmla="*/ 1718066 h 5743966"/>
              <a:gd name="connsiteX87" fmla="*/ 3114233 w 7444933"/>
              <a:gd name="connsiteY87" fmla="*/ 1629166 h 5743966"/>
              <a:gd name="connsiteX88" fmla="*/ 3057661 w 7444933"/>
              <a:gd name="connsiteY88" fmla="*/ 1558739 h 5743966"/>
              <a:gd name="connsiteX89" fmla="*/ 3001088 w 7444933"/>
              <a:gd name="connsiteY89" fmla="*/ 1464066 h 5743966"/>
              <a:gd name="connsiteX90" fmla="*/ 2924887 w 7444933"/>
              <a:gd name="connsiteY90" fmla="*/ 1302430 h 5743966"/>
              <a:gd name="connsiteX91" fmla="*/ 2867160 w 7444933"/>
              <a:gd name="connsiteY91" fmla="*/ 1206602 h 5743966"/>
              <a:gd name="connsiteX92" fmla="*/ 2781724 w 7444933"/>
              <a:gd name="connsiteY92" fmla="*/ 1041502 h 5743966"/>
              <a:gd name="connsiteX93" fmla="*/ 2657033 w 7444933"/>
              <a:gd name="connsiteY93" fmla="*/ 846384 h 5743966"/>
              <a:gd name="connsiteX94" fmla="*/ 2556587 w 7444933"/>
              <a:gd name="connsiteY94" fmla="*/ 704376 h 5743966"/>
              <a:gd name="connsiteX95" fmla="*/ 2436515 w 7444933"/>
              <a:gd name="connsiteY95" fmla="*/ 539275 h 5743966"/>
              <a:gd name="connsiteX96" fmla="*/ 2315287 w 7444933"/>
              <a:gd name="connsiteY96" fmla="*/ 378794 h 5743966"/>
              <a:gd name="connsiteX97" fmla="*/ 2227542 w 7444933"/>
              <a:gd name="connsiteY97" fmla="*/ 280657 h 5743966"/>
              <a:gd name="connsiteX98" fmla="*/ 2114397 w 7444933"/>
              <a:gd name="connsiteY98" fmla="*/ 168666 h 5743966"/>
              <a:gd name="connsiteX99" fmla="*/ 1982779 w 7444933"/>
              <a:gd name="connsiteY99" fmla="*/ 10494 h 5743966"/>
              <a:gd name="connsiteX100" fmla="*/ 1755333 w 7444933"/>
              <a:gd name="connsiteY100" fmla="*/ 28966 h 5743966"/>
              <a:gd name="connsiteX101" fmla="*/ 1856933 w 7444933"/>
              <a:gd name="connsiteY101" fmla="*/ 143266 h 5743966"/>
              <a:gd name="connsiteX102" fmla="*/ 1933133 w 7444933"/>
              <a:gd name="connsiteY102" fmla="*/ 206766 h 5743966"/>
              <a:gd name="connsiteX103" fmla="*/ 1958533 w 7444933"/>
              <a:gd name="connsiteY103" fmla="*/ 257566 h 5743966"/>
              <a:gd name="connsiteX104" fmla="*/ 1996633 w 7444933"/>
              <a:gd name="connsiteY104" fmla="*/ 295666 h 5743966"/>
              <a:gd name="connsiteX105" fmla="*/ 2047433 w 7444933"/>
              <a:gd name="connsiteY105" fmla="*/ 371866 h 5743966"/>
              <a:gd name="connsiteX106" fmla="*/ 2072833 w 7444933"/>
              <a:gd name="connsiteY106" fmla="*/ 409966 h 5743966"/>
              <a:gd name="connsiteX107" fmla="*/ 2149033 w 7444933"/>
              <a:gd name="connsiteY107" fmla="*/ 486166 h 5743966"/>
              <a:gd name="connsiteX108" fmla="*/ 2199833 w 7444933"/>
              <a:gd name="connsiteY108" fmla="*/ 575066 h 5743966"/>
              <a:gd name="connsiteX109" fmla="*/ 2237933 w 7444933"/>
              <a:gd name="connsiteY109" fmla="*/ 613166 h 5743966"/>
              <a:gd name="connsiteX110" fmla="*/ 2288733 w 7444933"/>
              <a:gd name="connsiteY110" fmla="*/ 702066 h 5743966"/>
              <a:gd name="connsiteX111" fmla="*/ 2326833 w 7444933"/>
              <a:gd name="connsiteY111" fmla="*/ 740166 h 5743966"/>
              <a:gd name="connsiteX112" fmla="*/ 2403033 w 7444933"/>
              <a:gd name="connsiteY112" fmla="*/ 854466 h 5743966"/>
              <a:gd name="connsiteX113" fmla="*/ 2441133 w 7444933"/>
              <a:gd name="connsiteY113" fmla="*/ 905266 h 5743966"/>
              <a:gd name="connsiteX114" fmla="*/ 2517333 w 7444933"/>
              <a:gd name="connsiteY114" fmla="*/ 1019566 h 5743966"/>
              <a:gd name="connsiteX115" fmla="*/ 2555433 w 7444933"/>
              <a:gd name="connsiteY115" fmla="*/ 1095766 h 5743966"/>
              <a:gd name="connsiteX116" fmla="*/ 2606233 w 7444933"/>
              <a:gd name="connsiteY116" fmla="*/ 1171966 h 5743966"/>
              <a:gd name="connsiteX117" fmla="*/ 2657033 w 7444933"/>
              <a:gd name="connsiteY117" fmla="*/ 1260866 h 5743966"/>
              <a:gd name="connsiteX118" fmla="*/ 2682433 w 7444933"/>
              <a:gd name="connsiteY118" fmla="*/ 1337066 h 5743966"/>
              <a:gd name="connsiteX119" fmla="*/ 2695133 w 7444933"/>
              <a:gd name="connsiteY119" fmla="*/ 1375166 h 5743966"/>
              <a:gd name="connsiteX120" fmla="*/ 2707833 w 7444933"/>
              <a:gd name="connsiteY120" fmla="*/ 1413266 h 5743966"/>
              <a:gd name="connsiteX121" fmla="*/ 2733233 w 7444933"/>
              <a:gd name="connsiteY121" fmla="*/ 1451366 h 5743966"/>
              <a:gd name="connsiteX122" fmla="*/ 2771333 w 7444933"/>
              <a:gd name="connsiteY122" fmla="*/ 1578366 h 5743966"/>
              <a:gd name="connsiteX123" fmla="*/ 2784033 w 7444933"/>
              <a:gd name="connsiteY123" fmla="*/ 1616466 h 5743966"/>
              <a:gd name="connsiteX124" fmla="*/ 2771333 w 7444933"/>
              <a:gd name="connsiteY124" fmla="*/ 1921266 h 5743966"/>
              <a:gd name="connsiteX125" fmla="*/ 2720533 w 7444933"/>
              <a:gd name="connsiteY125" fmla="*/ 2022866 h 5743966"/>
              <a:gd name="connsiteX126" fmla="*/ 2682433 w 7444933"/>
              <a:gd name="connsiteY126" fmla="*/ 2048266 h 5743966"/>
              <a:gd name="connsiteX127" fmla="*/ 2669733 w 7444933"/>
              <a:gd name="connsiteY127" fmla="*/ 2086366 h 5743966"/>
              <a:gd name="connsiteX128" fmla="*/ 2466533 w 7444933"/>
              <a:gd name="connsiteY128" fmla="*/ 2137166 h 5743966"/>
              <a:gd name="connsiteX129" fmla="*/ 2403033 w 7444933"/>
              <a:gd name="connsiteY129" fmla="*/ 2149866 h 5743966"/>
              <a:gd name="connsiteX130" fmla="*/ 2136333 w 7444933"/>
              <a:gd name="connsiteY130" fmla="*/ 2137166 h 5743966"/>
              <a:gd name="connsiteX131" fmla="*/ 2098233 w 7444933"/>
              <a:gd name="connsiteY131" fmla="*/ 2124466 h 5743966"/>
              <a:gd name="connsiteX132" fmla="*/ 2031558 w 7444933"/>
              <a:gd name="connsiteY132" fmla="*/ 2146691 h 5743966"/>
              <a:gd name="connsiteX133" fmla="*/ 1891858 w 7444933"/>
              <a:gd name="connsiteY133" fmla="*/ 2184791 h 5743966"/>
              <a:gd name="connsiteX134" fmla="*/ 1733108 w 7444933"/>
              <a:gd name="connsiteY134" fmla="*/ 2219716 h 5743966"/>
              <a:gd name="connsiteX135" fmla="*/ 1618808 w 7444933"/>
              <a:gd name="connsiteY135" fmla="*/ 2248291 h 5743966"/>
              <a:gd name="connsiteX136" fmla="*/ 1533083 w 7444933"/>
              <a:gd name="connsiteY136" fmla="*/ 2302266 h 5743966"/>
              <a:gd name="connsiteX137" fmla="*/ 1431483 w 7444933"/>
              <a:gd name="connsiteY137" fmla="*/ 2353066 h 5743966"/>
              <a:gd name="connsiteX138" fmla="*/ 1380683 w 7444933"/>
              <a:gd name="connsiteY138" fmla="*/ 2413391 h 5743966"/>
              <a:gd name="connsiteX139" fmla="*/ 1298133 w 7444933"/>
              <a:gd name="connsiteY139" fmla="*/ 2473716 h 5743966"/>
              <a:gd name="connsiteX140" fmla="*/ 1174308 w 7444933"/>
              <a:gd name="connsiteY140" fmla="*/ 2534041 h 5743966"/>
              <a:gd name="connsiteX141" fmla="*/ 1031433 w 7444933"/>
              <a:gd name="connsiteY141" fmla="*/ 2543566 h 5743966"/>
              <a:gd name="connsiteX142" fmla="*/ 853633 w 7444933"/>
              <a:gd name="connsiteY142" fmla="*/ 2543566 h 5743966"/>
              <a:gd name="connsiteX143" fmla="*/ 256733 w 7444933"/>
              <a:gd name="connsiteY143" fmla="*/ 2530866 h 5743966"/>
              <a:gd name="connsiteX144" fmla="*/ 117033 w 7444933"/>
              <a:gd name="connsiteY144" fmla="*/ 2492766 h 5743966"/>
              <a:gd name="connsiteX145" fmla="*/ 78933 w 7444933"/>
              <a:gd name="connsiteY145" fmla="*/ 2480066 h 5743966"/>
              <a:gd name="connsiteX146" fmla="*/ 40833 w 7444933"/>
              <a:gd name="connsiteY146" fmla="*/ 2454666 h 5743966"/>
              <a:gd name="connsiteX147" fmla="*/ 2733 w 7444933"/>
              <a:gd name="connsiteY147" fmla="*/ 2441966 h 5743966"/>
              <a:gd name="connsiteX148" fmla="*/ 117033 w 7444933"/>
              <a:gd name="connsiteY148" fmla="*/ 2467366 h 5743966"/>
              <a:gd name="connsiteX149" fmla="*/ 167833 w 7444933"/>
              <a:gd name="connsiteY149" fmla="*/ 2492766 h 5743966"/>
              <a:gd name="connsiteX150" fmla="*/ 269433 w 7444933"/>
              <a:gd name="connsiteY150" fmla="*/ 2518166 h 5743966"/>
              <a:gd name="connsiteX151" fmla="*/ 307533 w 7444933"/>
              <a:gd name="connsiteY151" fmla="*/ 2543566 h 5743966"/>
              <a:gd name="connsiteX152" fmla="*/ 383733 w 7444933"/>
              <a:gd name="connsiteY152" fmla="*/ 2607066 h 5743966"/>
              <a:gd name="connsiteX153" fmla="*/ 510733 w 7444933"/>
              <a:gd name="connsiteY153" fmla="*/ 2657866 h 5743966"/>
              <a:gd name="connsiteX154" fmla="*/ 618106 w 7444933"/>
              <a:gd name="connsiteY154" fmla="*/ 2662484 h 5743966"/>
              <a:gd name="connsiteX155" fmla="*/ 755496 w 7444933"/>
              <a:gd name="connsiteY155" fmla="*/ 2693657 h 5743966"/>
              <a:gd name="connsiteX156" fmla="*/ 970241 w 7444933"/>
              <a:gd name="connsiteY156" fmla="*/ 2706356 h 5743966"/>
              <a:gd name="connsiteX157" fmla="*/ 1151506 w 7444933"/>
              <a:gd name="connsiteY157" fmla="*/ 2749075 h 5743966"/>
              <a:gd name="connsiteX158" fmla="*/ 1261188 w 7444933"/>
              <a:gd name="connsiteY158" fmla="*/ 2716748 h 5743966"/>
              <a:gd name="connsiteX159" fmla="*/ 1382414 w 7444933"/>
              <a:gd name="connsiteY159" fmla="*/ 2657866 h 5743966"/>
              <a:gd name="connsiteX160" fmla="*/ 1374333 w 7444933"/>
              <a:gd name="connsiteY160" fmla="*/ 2721366 h 5743966"/>
              <a:gd name="connsiteX161" fmla="*/ 1412433 w 7444933"/>
              <a:gd name="connsiteY161" fmla="*/ 2708666 h 5743966"/>
              <a:gd name="connsiteX162" fmla="*/ 1450533 w 7444933"/>
              <a:gd name="connsiteY162" fmla="*/ 2683266 h 5743966"/>
              <a:gd name="connsiteX163" fmla="*/ 1488633 w 7444933"/>
              <a:gd name="connsiteY163" fmla="*/ 2670566 h 5743966"/>
              <a:gd name="connsiteX164" fmla="*/ 1526733 w 7444933"/>
              <a:gd name="connsiteY164" fmla="*/ 2645166 h 5743966"/>
              <a:gd name="connsiteX165" fmla="*/ 1564833 w 7444933"/>
              <a:gd name="connsiteY165" fmla="*/ 2632466 h 5743966"/>
              <a:gd name="connsiteX166" fmla="*/ 1679133 w 7444933"/>
              <a:gd name="connsiteY166" fmla="*/ 2556266 h 5743966"/>
              <a:gd name="connsiteX167" fmla="*/ 1717233 w 7444933"/>
              <a:gd name="connsiteY167" fmla="*/ 2530866 h 5743966"/>
              <a:gd name="connsiteX168" fmla="*/ 1869633 w 7444933"/>
              <a:gd name="connsiteY168" fmla="*/ 2492766 h 5743966"/>
              <a:gd name="connsiteX169" fmla="*/ 2466533 w 7444933"/>
              <a:gd name="connsiteY169" fmla="*/ 2505466 h 5743966"/>
              <a:gd name="connsiteX170" fmla="*/ 2504633 w 7444933"/>
              <a:gd name="connsiteY170" fmla="*/ 2518166 h 5743966"/>
              <a:gd name="connsiteX171" fmla="*/ 2542733 w 7444933"/>
              <a:gd name="connsiteY171" fmla="*/ 2543566 h 5743966"/>
              <a:gd name="connsiteX172" fmla="*/ 2593533 w 7444933"/>
              <a:gd name="connsiteY172" fmla="*/ 2657866 h 5743966"/>
              <a:gd name="connsiteX173" fmla="*/ 2606233 w 7444933"/>
              <a:gd name="connsiteY173" fmla="*/ 2772166 h 5743966"/>
              <a:gd name="connsiteX174" fmla="*/ 2593533 w 7444933"/>
              <a:gd name="connsiteY174" fmla="*/ 3102366 h 5743966"/>
              <a:gd name="connsiteX175" fmla="*/ 2580833 w 7444933"/>
              <a:gd name="connsiteY175" fmla="*/ 3140466 h 5743966"/>
              <a:gd name="connsiteX176" fmla="*/ 2555433 w 7444933"/>
              <a:gd name="connsiteY176" fmla="*/ 3178566 h 5743966"/>
              <a:gd name="connsiteX177" fmla="*/ 2504633 w 7444933"/>
              <a:gd name="connsiteY177" fmla="*/ 3242066 h 5743966"/>
              <a:gd name="connsiteX178" fmla="*/ 2441133 w 7444933"/>
              <a:gd name="connsiteY178" fmla="*/ 3292866 h 5743966"/>
              <a:gd name="connsiteX179" fmla="*/ 2403033 w 7444933"/>
              <a:gd name="connsiteY179" fmla="*/ 3330966 h 5743966"/>
              <a:gd name="connsiteX180" fmla="*/ 2326833 w 7444933"/>
              <a:gd name="connsiteY180" fmla="*/ 3381766 h 5743966"/>
              <a:gd name="connsiteX181" fmla="*/ 2276033 w 7444933"/>
              <a:gd name="connsiteY181" fmla="*/ 3432566 h 5743966"/>
              <a:gd name="connsiteX182" fmla="*/ 2250633 w 7444933"/>
              <a:gd name="connsiteY182" fmla="*/ 3470666 h 5743966"/>
              <a:gd name="connsiteX183" fmla="*/ 2199833 w 7444933"/>
              <a:gd name="connsiteY183" fmla="*/ 3508766 h 5743966"/>
              <a:gd name="connsiteX184" fmla="*/ 2174433 w 7444933"/>
              <a:gd name="connsiteY184" fmla="*/ 3546866 h 5743966"/>
              <a:gd name="connsiteX185" fmla="*/ 2136333 w 7444933"/>
              <a:gd name="connsiteY185" fmla="*/ 3572266 h 5743966"/>
              <a:gd name="connsiteX186" fmla="*/ 2060133 w 7444933"/>
              <a:gd name="connsiteY186" fmla="*/ 3623066 h 5743966"/>
              <a:gd name="connsiteX187" fmla="*/ 2022033 w 7444933"/>
              <a:gd name="connsiteY187" fmla="*/ 3661166 h 5743966"/>
              <a:gd name="connsiteX188" fmla="*/ 1983933 w 7444933"/>
              <a:gd name="connsiteY188" fmla="*/ 3686566 h 5743966"/>
              <a:gd name="connsiteX189" fmla="*/ 1895033 w 7444933"/>
              <a:gd name="connsiteY189" fmla="*/ 3775466 h 5743966"/>
              <a:gd name="connsiteX190" fmla="*/ 1856933 w 7444933"/>
              <a:gd name="connsiteY190" fmla="*/ 3813566 h 5743966"/>
              <a:gd name="connsiteX191" fmla="*/ 1818833 w 7444933"/>
              <a:gd name="connsiteY191" fmla="*/ 3902466 h 5743966"/>
              <a:gd name="connsiteX192" fmla="*/ 1780733 w 7444933"/>
              <a:gd name="connsiteY192" fmla="*/ 3978666 h 5743966"/>
              <a:gd name="connsiteX193" fmla="*/ 1768033 w 7444933"/>
              <a:gd name="connsiteY193" fmla="*/ 4054866 h 5743966"/>
              <a:gd name="connsiteX194" fmla="*/ 1742633 w 7444933"/>
              <a:gd name="connsiteY194" fmla="*/ 4258066 h 5743966"/>
              <a:gd name="connsiteX195" fmla="*/ 1666433 w 7444933"/>
              <a:gd name="connsiteY195" fmla="*/ 4334266 h 5743966"/>
              <a:gd name="connsiteX196" fmla="*/ 1590233 w 7444933"/>
              <a:gd name="connsiteY196" fmla="*/ 4385066 h 5743966"/>
              <a:gd name="connsiteX197" fmla="*/ 1564833 w 7444933"/>
              <a:gd name="connsiteY197" fmla="*/ 4423166 h 5743966"/>
              <a:gd name="connsiteX198" fmla="*/ 1475933 w 7444933"/>
              <a:gd name="connsiteY198" fmla="*/ 4461266 h 5743966"/>
              <a:gd name="connsiteX199" fmla="*/ 1399733 w 7444933"/>
              <a:gd name="connsiteY199" fmla="*/ 4397766 h 5743966"/>
              <a:gd name="connsiteX200" fmla="*/ 1361633 w 7444933"/>
              <a:gd name="connsiteY200" fmla="*/ 4385066 h 5743966"/>
              <a:gd name="connsiteX201" fmla="*/ 1069533 w 7444933"/>
              <a:gd name="connsiteY201" fmla="*/ 4397766 h 5743966"/>
              <a:gd name="connsiteX202" fmla="*/ 942533 w 7444933"/>
              <a:gd name="connsiteY202" fmla="*/ 4448566 h 5743966"/>
              <a:gd name="connsiteX203" fmla="*/ 904433 w 7444933"/>
              <a:gd name="connsiteY203" fmla="*/ 4473966 h 5743966"/>
              <a:gd name="connsiteX204" fmla="*/ 802833 w 7444933"/>
              <a:gd name="connsiteY204" fmla="*/ 4486666 h 5743966"/>
              <a:gd name="connsiteX205" fmla="*/ 752033 w 7444933"/>
              <a:gd name="connsiteY205" fmla="*/ 4499366 h 5743966"/>
              <a:gd name="connsiteX206" fmla="*/ 713933 w 7444933"/>
              <a:gd name="connsiteY206" fmla="*/ 4512066 h 5743966"/>
              <a:gd name="connsiteX207" fmla="*/ 561533 w 7444933"/>
              <a:gd name="connsiteY207" fmla="*/ 4524766 h 5743966"/>
              <a:gd name="connsiteX208" fmla="*/ 447233 w 7444933"/>
              <a:gd name="connsiteY208" fmla="*/ 4537466 h 5743966"/>
              <a:gd name="connsiteX209" fmla="*/ 586933 w 7444933"/>
              <a:gd name="connsiteY209" fmla="*/ 4562866 h 5743966"/>
              <a:gd name="connsiteX210" fmla="*/ 1006033 w 7444933"/>
              <a:gd name="connsiteY210" fmla="*/ 4575566 h 5743966"/>
              <a:gd name="connsiteX211" fmla="*/ 1007187 w 7444933"/>
              <a:gd name="connsiteY211" fmla="*/ 4542084 h 5743966"/>
              <a:gd name="connsiteX212" fmla="*/ 1091469 w 7444933"/>
              <a:gd name="connsiteY212" fmla="*/ 4539775 h 5743966"/>
              <a:gd name="connsiteX213" fmla="*/ 1206924 w 7444933"/>
              <a:gd name="connsiteY213" fmla="*/ 4574412 h 5743966"/>
              <a:gd name="connsiteX214" fmla="*/ 1298133 w 7444933"/>
              <a:gd name="connsiteY214" fmla="*/ 4626366 h 5743966"/>
              <a:gd name="connsiteX215" fmla="*/ 1348933 w 7444933"/>
              <a:gd name="connsiteY215" fmla="*/ 4613666 h 5743966"/>
              <a:gd name="connsiteX216" fmla="*/ 1437833 w 7444933"/>
              <a:gd name="connsiteY216" fmla="*/ 4626366 h 5743966"/>
              <a:gd name="connsiteX217" fmla="*/ 1412433 w 7444933"/>
              <a:gd name="connsiteY217" fmla="*/ 4664466 h 5743966"/>
              <a:gd name="connsiteX218" fmla="*/ 1374333 w 7444933"/>
              <a:gd name="connsiteY218" fmla="*/ 4689866 h 5743966"/>
              <a:gd name="connsiteX219" fmla="*/ 1247333 w 7444933"/>
              <a:gd name="connsiteY219" fmla="*/ 4766066 h 5743966"/>
              <a:gd name="connsiteX220" fmla="*/ 1183833 w 7444933"/>
              <a:gd name="connsiteY220" fmla="*/ 4842266 h 5743966"/>
              <a:gd name="connsiteX221" fmla="*/ 1145733 w 7444933"/>
              <a:gd name="connsiteY221" fmla="*/ 4880366 h 5743966"/>
              <a:gd name="connsiteX222" fmla="*/ 1094933 w 7444933"/>
              <a:gd name="connsiteY222" fmla="*/ 4969266 h 5743966"/>
              <a:gd name="connsiteX223" fmla="*/ 1056833 w 7444933"/>
              <a:gd name="connsiteY223" fmla="*/ 5045466 h 5743966"/>
              <a:gd name="connsiteX224" fmla="*/ 1069533 w 7444933"/>
              <a:gd name="connsiteY224" fmla="*/ 5096266 h 5743966"/>
              <a:gd name="connsiteX225" fmla="*/ 1102871 w 7444933"/>
              <a:gd name="connsiteY225" fmla="*/ 5039116 h 5743966"/>
              <a:gd name="connsiteX226" fmla="*/ 1145733 w 7444933"/>
              <a:gd name="connsiteY226" fmla="*/ 4983554 h 5743966"/>
              <a:gd name="connsiteX227" fmla="*/ 1198121 w 7444933"/>
              <a:gd name="connsiteY227" fmla="*/ 4932753 h 5743966"/>
              <a:gd name="connsiteX228" fmla="*/ 1245746 w 7444933"/>
              <a:gd name="connsiteY228" fmla="*/ 4905766 h 5743966"/>
              <a:gd name="connsiteX229" fmla="*/ 1298133 w 7444933"/>
              <a:gd name="connsiteY229" fmla="*/ 4837504 h 5743966"/>
              <a:gd name="connsiteX230" fmla="*/ 1379096 w 7444933"/>
              <a:gd name="connsiteY230" fmla="*/ 4812104 h 5743966"/>
              <a:gd name="connsiteX231" fmla="*/ 1433070 w 7444933"/>
              <a:gd name="connsiteY231" fmla="*/ 4785116 h 5743966"/>
              <a:gd name="connsiteX232" fmla="*/ 1480696 w 7444933"/>
              <a:gd name="connsiteY232" fmla="*/ 4762891 h 5743966"/>
              <a:gd name="connsiteX233" fmla="*/ 1528320 w 7444933"/>
              <a:gd name="connsiteY233" fmla="*/ 4727966 h 5743966"/>
              <a:gd name="connsiteX234" fmla="*/ 1552133 w 7444933"/>
              <a:gd name="connsiteY234" fmla="*/ 4740666 h 5743966"/>
              <a:gd name="connsiteX235" fmla="*/ 1590233 w 7444933"/>
              <a:gd name="connsiteY235" fmla="*/ 4727966 h 5743966"/>
              <a:gd name="connsiteX236" fmla="*/ 1628333 w 7444933"/>
              <a:gd name="connsiteY236" fmla="*/ 4689866 h 5743966"/>
              <a:gd name="connsiteX237" fmla="*/ 1717233 w 7444933"/>
              <a:gd name="connsiteY237" fmla="*/ 4651766 h 5743966"/>
              <a:gd name="connsiteX238" fmla="*/ 1755333 w 7444933"/>
              <a:gd name="connsiteY238" fmla="*/ 4613666 h 5743966"/>
              <a:gd name="connsiteX239" fmla="*/ 1780733 w 7444933"/>
              <a:gd name="connsiteY239" fmla="*/ 4575566 h 5743966"/>
              <a:gd name="connsiteX240" fmla="*/ 1818833 w 7444933"/>
              <a:gd name="connsiteY240" fmla="*/ 4562866 h 5743966"/>
              <a:gd name="connsiteX241" fmla="*/ 1882333 w 7444933"/>
              <a:gd name="connsiteY241" fmla="*/ 4486666 h 5743966"/>
              <a:gd name="connsiteX242" fmla="*/ 1945833 w 7444933"/>
              <a:gd name="connsiteY242" fmla="*/ 4410466 h 5743966"/>
              <a:gd name="connsiteX243" fmla="*/ 1983933 w 7444933"/>
              <a:gd name="connsiteY243" fmla="*/ 4334266 h 5743966"/>
              <a:gd name="connsiteX244" fmla="*/ 2022033 w 7444933"/>
              <a:gd name="connsiteY244" fmla="*/ 4308866 h 5743966"/>
              <a:gd name="connsiteX245" fmla="*/ 2060133 w 7444933"/>
              <a:gd name="connsiteY245" fmla="*/ 4270766 h 5743966"/>
              <a:gd name="connsiteX246" fmla="*/ 2098233 w 7444933"/>
              <a:gd name="connsiteY246" fmla="*/ 4194566 h 5743966"/>
              <a:gd name="connsiteX247" fmla="*/ 2110933 w 7444933"/>
              <a:gd name="connsiteY247" fmla="*/ 4156466 h 5743966"/>
              <a:gd name="connsiteX248" fmla="*/ 2136333 w 7444933"/>
              <a:gd name="connsiteY248" fmla="*/ 4118366 h 5743966"/>
              <a:gd name="connsiteX249" fmla="*/ 2149033 w 7444933"/>
              <a:gd name="connsiteY249" fmla="*/ 4080266 h 5743966"/>
              <a:gd name="connsiteX250" fmla="*/ 2174433 w 7444933"/>
              <a:gd name="connsiteY250" fmla="*/ 4042166 h 5743966"/>
              <a:gd name="connsiteX251" fmla="*/ 2199833 w 7444933"/>
              <a:gd name="connsiteY251" fmla="*/ 3953266 h 5743966"/>
              <a:gd name="connsiteX252" fmla="*/ 2263333 w 7444933"/>
              <a:gd name="connsiteY252" fmla="*/ 3864366 h 5743966"/>
              <a:gd name="connsiteX253" fmla="*/ 2288733 w 7444933"/>
              <a:gd name="connsiteY253" fmla="*/ 3826266 h 5743966"/>
              <a:gd name="connsiteX254" fmla="*/ 2326833 w 7444933"/>
              <a:gd name="connsiteY254" fmla="*/ 3800866 h 5743966"/>
              <a:gd name="connsiteX255" fmla="*/ 2364933 w 7444933"/>
              <a:gd name="connsiteY255" fmla="*/ 3762766 h 5743966"/>
              <a:gd name="connsiteX256" fmla="*/ 2403033 w 7444933"/>
              <a:gd name="connsiteY256" fmla="*/ 3750066 h 5743966"/>
              <a:gd name="connsiteX257" fmla="*/ 2441133 w 7444933"/>
              <a:gd name="connsiteY257" fmla="*/ 3724666 h 5743966"/>
              <a:gd name="connsiteX258" fmla="*/ 2479233 w 7444933"/>
              <a:gd name="connsiteY258" fmla="*/ 3711966 h 5743966"/>
              <a:gd name="connsiteX259" fmla="*/ 2517333 w 7444933"/>
              <a:gd name="connsiteY259" fmla="*/ 3686566 h 5743966"/>
              <a:gd name="connsiteX260" fmla="*/ 2593533 w 7444933"/>
              <a:gd name="connsiteY260" fmla="*/ 3661166 h 5743966"/>
              <a:gd name="connsiteX261" fmla="*/ 2631633 w 7444933"/>
              <a:gd name="connsiteY261" fmla="*/ 3648466 h 5743966"/>
              <a:gd name="connsiteX262" fmla="*/ 2923733 w 7444933"/>
              <a:gd name="connsiteY262" fmla="*/ 3661166 h 5743966"/>
              <a:gd name="connsiteX263" fmla="*/ 2974533 w 7444933"/>
              <a:gd name="connsiteY263" fmla="*/ 3699266 h 5743966"/>
              <a:gd name="connsiteX264" fmla="*/ 3050733 w 7444933"/>
              <a:gd name="connsiteY264" fmla="*/ 3750066 h 5743966"/>
              <a:gd name="connsiteX265" fmla="*/ 3088833 w 7444933"/>
              <a:gd name="connsiteY265" fmla="*/ 3788166 h 5743966"/>
              <a:gd name="connsiteX266" fmla="*/ 3139633 w 7444933"/>
              <a:gd name="connsiteY266" fmla="*/ 3800866 h 5743966"/>
              <a:gd name="connsiteX267" fmla="*/ 3190433 w 7444933"/>
              <a:gd name="connsiteY267" fmla="*/ 3838966 h 5743966"/>
              <a:gd name="connsiteX268" fmla="*/ 3228533 w 7444933"/>
              <a:gd name="connsiteY268" fmla="*/ 3851666 h 5743966"/>
              <a:gd name="connsiteX269" fmla="*/ 3266633 w 7444933"/>
              <a:gd name="connsiteY269" fmla="*/ 3877066 h 5743966"/>
              <a:gd name="connsiteX270" fmla="*/ 3292033 w 7444933"/>
              <a:gd name="connsiteY270" fmla="*/ 3915166 h 5743966"/>
              <a:gd name="connsiteX271" fmla="*/ 3330133 w 7444933"/>
              <a:gd name="connsiteY271" fmla="*/ 3965966 h 5743966"/>
              <a:gd name="connsiteX272" fmla="*/ 3342833 w 7444933"/>
              <a:gd name="connsiteY272" fmla="*/ 4016766 h 5743966"/>
              <a:gd name="connsiteX273" fmla="*/ 3355533 w 7444933"/>
              <a:gd name="connsiteY273" fmla="*/ 4054866 h 5743966"/>
              <a:gd name="connsiteX274" fmla="*/ 3380933 w 7444933"/>
              <a:gd name="connsiteY274" fmla="*/ 4105666 h 5743966"/>
              <a:gd name="connsiteX275" fmla="*/ 3406333 w 7444933"/>
              <a:gd name="connsiteY275" fmla="*/ 4143766 h 5743966"/>
              <a:gd name="connsiteX276" fmla="*/ 3431733 w 7444933"/>
              <a:gd name="connsiteY276" fmla="*/ 4219966 h 5743966"/>
              <a:gd name="connsiteX277" fmla="*/ 3457133 w 7444933"/>
              <a:gd name="connsiteY277" fmla="*/ 4296166 h 5743966"/>
              <a:gd name="connsiteX278" fmla="*/ 3469833 w 7444933"/>
              <a:gd name="connsiteY278" fmla="*/ 4334266 h 5743966"/>
              <a:gd name="connsiteX279" fmla="*/ 3482533 w 7444933"/>
              <a:gd name="connsiteY279" fmla="*/ 4410466 h 5743966"/>
              <a:gd name="connsiteX280" fmla="*/ 3571433 w 7444933"/>
              <a:gd name="connsiteY280" fmla="*/ 4524766 h 5743966"/>
              <a:gd name="connsiteX281" fmla="*/ 3685733 w 7444933"/>
              <a:gd name="connsiteY281" fmla="*/ 4550166 h 5743966"/>
              <a:gd name="connsiteX282" fmla="*/ 3698433 w 7444933"/>
              <a:gd name="connsiteY282" fmla="*/ 4588266 h 5743966"/>
              <a:gd name="connsiteX283" fmla="*/ 3685733 w 7444933"/>
              <a:gd name="connsiteY283" fmla="*/ 4677166 h 5743966"/>
              <a:gd name="connsiteX284" fmla="*/ 3622233 w 7444933"/>
              <a:gd name="connsiteY284" fmla="*/ 4791466 h 5743966"/>
              <a:gd name="connsiteX285" fmla="*/ 3584133 w 7444933"/>
              <a:gd name="connsiteY285" fmla="*/ 4829566 h 5743966"/>
              <a:gd name="connsiteX286" fmla="*/ 3546033 w 7444933"/>
              <a:gd name="connsiteY286" fmla="*/ 4842266 h 5743966"/>
              <a:gd name="connsiteX287" fmla="*/ 3469833 w 7444933"/>
              <a:gd name="connsiteY287" fmla="*/ 4893066 h 5743966"/>
              <a:gd name="connsiteX288" fmla="*/ 3368233 w 7444933"/>
              <a:gd name="connsiteY288" fmla="*/ 4918466 h 5743966"/>
              <a:gd name="connsiteX289" fmla="*/ 3253933 w 7444933"/>
              <a:gd name="connsiteY289" fmla="*/ 4969266 h 5743966"/>
              <a:gd name="connsiteX290" fmla="*/ 3335905 w 7444933"/>
              <a:gd name="connsiteY290" fmla="*/ 5009675 h 5743966"/>
              <a:gd name="connsiteX291" fmla="*/ 3312815 w 7444933"/>
              <a:gd name="connsiteY291" fmla="*/ 5039693 h 5743966"/>
              <a:gd name="connsiteX292" fmla="*/ 3307331 w 7444933"/>
              <a:gd name="connsiteY292" fmla="*/ 5101028 h 5743966"/>
              <a:gd name="connsiteX293" fmla="*/ 3285683 w 7444933"/>
              <a:gd name="connsiteY293" fmla="*/ 5176940 h 5743966"/>
              <a:gd name="connsiteX294" fmla="*/ 3227522 w 7444933"/>
              <a:gd name="connsiteY294" fmla="*/ 5242316 h 5743966"/>
              <a:gd name="connsiteX295" fmla="*/ 3192020 w 7444933"/>
              <a:gd name="connsiteY295" fmla="*/ 5364553 h 5743966"/>
              <a:gd name="connsiteX296" fmla="*/ 3195196 w 7444933"/>
              <a:gd name="connsiteY296" fmla="*/ 5407416 h 5743966"/>
              <a:gd name="connsiteX297" fmla="*/ 3177733 w 7444933"/>
              <a:gd name="connsiteY297" fmla="*/ 5464566 h 5743966"/>
              <a:gd name="connsiteX298" fmla="*/ 3177733 w 7444933"/>
              <a:gd name="connsiteY298" fmla="*/ 5591566 h 5743966"/>
              <a:gd name="connsiteX299" fmla="*/ 3190433 w 7444933"/>
              <a:gd name="connsiteY299" fmla="*/ 5528066 h 5743966"/>
              <a:gd name="connsiteX300" fmla="*/ 3215833 w 7444933"/>
              <a:gd name="connsiteY300" fmla="*/ 5451866 h 5743966"/>
              <a:gd name="connsiteX301" fmla="*/ 3241233 w 7444933"/>
              <a:gd name="connsiteY301" fmla="*/ 5362966 h 5743966"/>
              <a:gd name="connsiteX302" fmla="*/ 3304733 w 7444933"/>
              <a:gd name="connsiteY302" fmla="*/ 5286766 h 5743966"/>
              <a:gd name="connsiteX303" fmla="*/ 3342833 w 7444933"/>
              <a:gd name="connsiteY303" fmla="*/ 5235966 h 5743966"/>
              <a:gd name="connsiteX304" fmla="*/ 3368233 w 7444933"/>
              <a:gd name="connsiteY304" fmla="*/ 5185166 h 5743966"/>
              <a:gd name="connsiteX305" fmla="*/ 3444433 w 7444933"/>
              <a:gd name="connsiteY305" fmla="*/ 5134366 h 5743966"/>
              <a:gd name="connsiteX306" fmla="*/ 3482533 w 7444933"/>
              <a:gd name="connsiteY306" fmla="*/ 5096266 h 5743966"/>
              <a:gd name="connsiteX307" fmla="*/ 3507933 w 7444933"/>
              <a:gd name="connsiteY307" fmla="*/ 5058166 h 5743966"/>
              <a:gd name="connsiteX308" fmla="*/ 3546033 w 7444933"/>
              <a:gd name="connsiteY308" fmla="*/ 5045466 h 5743966"/>
              <a:gd name="connsiteX309" fmla="*/ 3584133 w 7444933"/>
              <a:gd name="connsiteY309" fmla="*/ 5020066 h 5743966"/>
              <a:gd name="connsiteX310" fmla="*/ 3647633 w 7444933"/>
              <a:gd name="connsiteY310" fmla="*/ 4969266 h 5743966"/>
              <a:gd name="connsiteX311" fmla="*/ 3723833 w 7444933"/>
              <a:gd name="connsiteY311" fmla="*/ 4893066 h 5743966"/>
              <a:gd name="connsiteX312" fmla="*/ 3736533 w 7444933"/>
              <a:gd name="connsiteY312" fmla="*/ 4854966 h 5743966"/>
              <a:gd name="connsiteX313" fmla="*/ 3800033 w 7444933"/>
              <a:gd name="connsiteY313" fmla="*/ 4766066 h 5743966"/>
              <a:gd name="connsiteX314" fmla="*/ 3838133 w 7444933"/>
              <a:gd name="connsiteY314" fmla="*/ 4689866 h 5743966"/>
              <a:gd name="connsiteX315" fmla="*/ 3863533 w 7444933"/>
              <a:gd name="connsiteY315" fmla="*/ 4600966 h 5743966"/>
              <a:gd name="connsiteX316" fmla="*/ 3876233 w 7444933"/>
              <a:gd name="connsiteY316" fmla="*/ 4562866 h 5743966"/>
              <a:gd name="connsiteX317" fmla="*/ 3850833 w 7444933"/>
              <a:gd name="connsiteY317" fmla="*/ 4359666 h 5743966"/>
              <a:gd name="connsiteX318" fmla="*/ 3825433 w 7444933"/>
              <a:gd name="connsiteY318" fmla="*/ 4308866 h 5743966"/>
              <a:gd name="connsiteX319" fmla="*/ 3800033 w 7444933"/>
              <a:gd name="connsiteY319" fmla="*/ 4270766 h 5743966"/>
              <a:gd name="connsiteX320" fmla="*/ 3749233 w 7444933"/>
              <a:gd name="connsiteY320" fmla="*/ 4232666 h 5743966"/>
              <a:gd name="connsiteX321" fmla="*/ 3673033 w 7444933"/>
              <a:gd name="connsiteY321" fmla="*/ 4181866 h 5743966"/>
              <a:gd name="connsiteX322" fmla="*/ 3647633 w 7444933"/>
              <a:gd name="connsiteY322" fmla="*/ 4143766 h 5743966"/>
              <a:gd name="connsiteX323" fmla="*/ 3622233 w 7444933"/>
              <a:gd name="connsiteY323" fmla="*/ 4042166 h 5743966"/>
              <a:gd name="connsiteX324" fmla="*/ 3647633 w 7444933"/>
              <a:gd name="connsiteY324" fmla="*/ 3851666 h 5743966"/>
              <a:gd name="connsiteX325" fmla="*/ 3673033 w 7444933"/>
              <a:gd name="connsiteY325" fmla="*/ 3750066 h 5743966"/>
              <a:gd name="connsiteX326" fmla="*/ 3698433 w 7444933"/>
              <a:gd name="connsiteY326" fmla="*/ 3711966 h 5743966"/>
              <a:gd name="connsiteX327" fmla="*/ 3711133 w 7444933"/>
              <a:gd name="connsiteY327" fmla="*/ 3673866 h 5743966"/>
              <a:gd name="connsiteX328" fmla="*/ 3749233 w 7444933"/>
              <a:gd name="connsiteY328" fmla="*/ 3635766 h 5743966"/>
              <a:gd name="connsiteX329" fmla="*/ 3774633 w 7444933"/>
              <a:gd name="connsiteY329" fmla="*/ 3597666 h 5743966"/>
              <a:gd name="connsiteX330" fmla="*/ 3812733 w 7444933"/>
              <a:gd name="connsiteY330" fmla="*/ 3584966 h 5743966"/>
              <a:gd name="connsiteX331" fmla="*/ 3850833 w 7444933"/>
              <a:gd name="connsiteY331" fmla="*/ 3559566 h 5743966"/>
              <a:gd name="connsiteX332" fmla="*/ 3888933 w 7444933"/>
              <a:gd name="connsiteY332" fmla="*/ 3546866 h 5743966"/>
              <a:gd name="connsiteX333" fmla="*/ 4041333 w 7444933"/>
              <a:gd name="connsiteY333" fmla="*/ 3521466 h 5743966"/>
              <a:gd name="connsiteX334" fmla="*/ 4168333 w 7444933"/>
              <a:gd name="connsiteY334" fmla="*/ 3496066 h 5743966"/>
              <a:gd name="connsiteX335" fmla="*/ 4371533 w 7444933"/>
              <a:gd name="connsiteY335" fmla="*/ 3483366 h 5743966"/>
              <a:gd name="connsiteX336" fmla="*/ 4892233 w 7444933"/>
              <a:gd name="connsiteY336" fmla="*/ 3496066 h 5743966"/>
              <a:gd name="connsiteX337" fmla="*/ 4943033 w 7444933"/>
              <a:gd name="connsiteY337" fmla="*/ 3508766 h 5743966"/>
              <a:gd name="connsiteX338" fmla="*/ 4981133 w 7444933"/>
              <a:gd name="connsiteY338" fmla="*/ 3534166 h 5743966"/>
              <a:gd name="connsiteX339" fmla="*/ 5070033 w 7444933"/>
              <a:gd name="connsiteY339" fmla="*/ 3559566 h 5743966"/>
              <a:gd name="connsiteX340" fmla="*/ 5146233 w 7444933"/>
              <a:gd name="connsiteY340" fmla="*/ 3610366 h 5743966"/>
              <a:gd name="connsiteX341" fmla="*/ 5222433 w 7444933"/>
              <a:gd name="connsiteY341" fmla="*/ 3661166 h 5743966"/>
              <a:gd name="connsiteX342" fmla="*/ 5260533 w 7444933"/>
              <a:gd name="connsiteY342" fmla="*/ 3686566 h 5743966"/>
              <a:gd name="connsiteX343" fmla="*/ 5324033 w 7444933"/>
              <a:gd name="connsiteY343" fmla="*/ 3750066 h 5743966"/>
              <a:gd name="connsiteX344" fmla="*/ 5387533 w 7444933"/>
              <a:gd name="connsiteY344" fmla="*/ 3838966 h 5743966"/>
              <a:gd name="connsiteX345" fmla="*/ 5412933 w 7444933"/>
              <a:gd name="connsiteY345" fmla="*/ 3927866 h 5743966"/>
              <a:gd name="connsiteX346" fmla="*/ 5463733 w 7444933"/>
              <a:gd name="connsiteY346" fmla="*/ 4042166 h 5743966"/>
              <a:gd name="connsiteX347" fmla="*/ 5476433 w 7444933"/>
              <a:gd name="connsiteY347" fmla="*/ 4131066 h 5743966"/>
              <a:gd name="connsiteX348" fmla="*/ 5489133 w 7444933"/>
              <a:gd name="connsiteY348" fmla="*/ 4181866 h 5743966"/>
              <a:gd name="connsiteX349" fmla="*/ 5501833 w 7444933"/>
              <a:gd name="connsiteY349" fmla="*/ 4258066 h 5743966"/>
              <a:gd name="connsiteX350" fmla="*/ 5489133 w 7444933"/>
              <a:gd name="connsiteY350" fmla="*/ 4651766 h 5743966"/>
              <a:gd name="connsiteX351" fmla="*/ 5476433 w 7444933"/>
              <a:gd name="connsiteY351" fmla="*/ 4715266 h 5743966"/>
              <a:gd name="connsiteX352" fmla="*/ 5451033 w 7444933"/>
              <a:gd name="connsiteY352" fmla="*/ 4969266 h 5743966"/>
              <a:gd name="connsiteX353" fmla="*/ 5425633 w 7444933"/>
              <a:gd name="connsiteY353" fmla="*/ 5007366 h 5743966"/>
              <a:gd name="connsiteX354" fmla="*/ 5412933 w 7444933"/>
              <a:gd name="connsiteY354" fmla="*/ 5058166 h 5743966"/>
              <a:gd name="connsiteX355" fmla="*/ 5336733 w 7444933"/>
              <a:gd name="connsiteY355" fmla="*/ 5108966 h 5743966"/>
              <a:gd name="connsiteX356" fmla="*/ 5247833 w 7444933"/>
              <a:gd name="connsiteY356" fmla="*/ 5147066 h 5743966"/>
              <a:gd name="connsiteX357" fmla="*/ 5222433 w 7444933"/>
              <a:gd name="connsiteY357" fmla="*/ 5185166 h 5743966"/>
              <a:gd name="connsiteX358" fmla="*/ 5158933 w 7444933"/>
              <a:gd name="connsiteY358" fmla="*/ 5261366 h 5743966"/>
              <a:gd name="connsiteX359" fmla="*/ 5146233 w 7444933"/>
              <a:gd name="connsiteY359" fmla="*/ 5299466 h 5743966"/>
              <a:gd name="connsiteX360" fmla="*/ 5120833 w 7444933"/>
              <a:gd name="connsiteY360" fmla="*/ 5426466 h 5743966"/>
              <a:gd name="connsiteX361" fmla="*/ 5108133 w 7444933"/>
              <a:gd name="connsiteY361" fmla="*/ 5502666 h 5743966"/>
              <a:gd name="connsiteX362" fmla="*/ 5082733 w 7444933"/>
              <a:gd name="connsiteY362" fmla="*/ 5540766 h 5743966"/>
              <a:gd name="connsiteX363" fmla="*/ 5006533 w 7444933"/>
              <a:gd name="connsiteY363" fmla="*/ 5566166 h 5743966"/>
              <a:gd name="connsiteX364" fmla="*/ 4993833 w 7444933"/>
              <a:gd name="connsiteY364" fmla="*/ 5743966 h 5743966"/>
              <a:gd name="connsiteX365" fmla="*/ 5031933 w 7444933"/>
              <a:gd name="connsiteY365" fmla="*/ 5655066 h 5743966"/>
              <a:gd name="connsiteX366" fmla="*/ 5057333 w 7444933"/>
              <a:gd name="connsiteY366" fmla="*/ 5604266 h 5743966"/>
              <a:gd name="connsiteX367" fmla="*/ 5095433 w 7444933"/>
              <a:gd name="connsiteY367" fmla="*/ 5566166 h 5743966"/>
              <a:gd name="connsiteX368" fmla="*/ 5184333 w 7444933"/>
              <a:gd name="connsiteY368" fmla="*/ 5439166 h 5743966"/>
              <a:gd name="connsiteX369" fmla="*/ 5298633 w 7444933"/>
              <a:gd name="connsiteY369" fmla="*/ 5324866 h 5743966"/>
              <a:gd name="connsiteX370" fmla="*/ 5336733 w 7444933"/>
              <a:gd name="connsiteY370" fmla="*/ 5286766 h 5743966"/>
              <a:gd name="connsiteX371" fmla="*/ 5362133 w 7444933"/>
              <a:gd name="connsiteY371" fmla="*/ 5248666 h 5743966"/>
              <a:gd name="connsiteX372" fmla="*/ 5438333 w 7444933"/>
              <a:gd name="connsiteY372" fmla="*/ 5197866 h 5743966"/>
              <a:gd name="connsiteX373" fmla="*/ 5476433 w 7444933"/>
              <a:gd name="connsiteY373" fmla="*/ 5159766 h 5743966"/>
              <a:gd name="connsiteX374" fmla="*/ 5527233 w 7444933"/>
              <a:gd name="connsiteY374" fmla="*/ 5083566 h 5743966"/>
              <a:gd name="connsiteX375" fmla="*/ 5603433 w 7444933"/>
              <a:gd name="connsiteY375" fmla="*/ 5007366 h 5743966"/>
              <a:gd name="connsiteX376" fmla="*/ 5616133 w 7444933"/>
              <a:gd name="connsiteY376" fmla="*/ 4969266 h 5743966"/>
              <a:gd name="connsiteX377" fmla="*/ 5624071 w 7444933"/>
              <a:gd name="connsiteY377" fmla="*/ 4888304 h 5743966"/>
              <a:gd name="connsiteX378" fmla="*/ 5638358 w 7444933"/>
              <a:gd name="connsiteY378" fmla="*/ 4786703 h 5743966"/>
              <a:gd name="connsiteX379" fmla="*/ 5658995 w 7444933"/>
              <a:gd name="connsiteY379" fmla="*/ 4700978 h 5743966"/>
              <a:gd name="connsiteX380" fmla="*/ 5676458 w 7444933"/>
              <a:gd name="connsiteY380" fmla="*/ 4567629 h 5743966"/>
              <a:gd name="connsiteX381" fmla="*/ 5687570 w 7444933"/>
              <a:gd name="connsiteY381" fmla="*/ 4253303 h 5743966"/>
              <a:gd name="connsiteX382" fmla="*/ 5646296 w 7444933"/>
              <a:gd name="connsiteY382" fmla="*/ 4153291 h 5743966"/>
              <a:gd name="connsiteX383" fmla="*/ 5628833 w 7444933"/>
              <a:gd name="connsiteY383" fmla="*/ 4067566 h 5743966"/>
              <a:gd name="connsiteX384" fmla="*/ 5616133 w 7444933"/>
              <a:gd name="connsiteY384" fmla="*/ 3978666 h 5743966"/>
              <a:gd name="connsiteX385" fmla="*/ 5578033 w 7444933"/>
              <a:gd name="connsiteY385" fmla="*/ 3965966 h 5743966"/>
              <a:gd name="connsiteX386" fmla="*/ 5539933 w 7444933"/>
              <a:gd name="connsiteY386" fmla="*/ 3851666 h 5743966"/>
              <a:gd name="connsiteX387" fmla="*/ 5527233 w 7444933"/>
              <a:gd name="connsiteY387" fmla="*/ 3813566 h 5743966"/>
              <a:gd name="connsiteX388" fmla="*/ 5514533 w 7444933"/>
              <a:gd name="connsiteY388" fmla="*/ 3762766 h 5743966"/>
              <a:gd name="connsiteX389" fmla="*/ 5501833 w 7444933"/>
              <a:gd name="connsiteY389" fmla="*/ 3699266 h 5743966"/>
              <a:gd name="connsiteX390" fmla="*/ 5438333 w 7444933"/>
              <a:gd name="connsiteY390" fmla="*/ 3635766 h 5743966"/>
              <a:gd name="connsiteX391" fmla="*/ 5362133 w 7444933"/>
              <a:gd name="connsiteY391" fmla="*/ 3584966 h 5743966"/>
              <a:gd name="connsiteX392" fmla="*/ 5324033 w 7444933"/>
              <a:gd name="connsiteY392" fmla="*/ 3546866 h 5743966"/>
              <a:gd name="connsiteX393" fmla="*/ 5285933 w 7444933"/>
              <a:gd name="connsiteY393" fmla="*/ 3521466 h 5743966"/>
              <a:gd name="connsiteX394" fmla="*/ 5349433 w 7444933"/>
              <a:gd name="connsiteY394" fmla="*/ 3457966 h 5743966"/>
              <a:gd name="connsiteX395" fmla="*/ 5501833 w 7444933"/>
              <a:gd name="connsiteY395" fmla="*/ 3445266 h 5743966"/>
              <a:gd name="connsiteX396" fmla="*/ 5628833 w 7444933"/>
              <a:gd name="connsiteY396" fmla="*/ 3419866 h 5743966"/>
              <a:gd name="connsiteX397" fmla="*/ 5908233 w 7444933"/>
              <a:gd name="connsiteY397" fmla="*/ 3394466 h 5743966"/>
              <a:gd name="connsiteX398" fmla="*/ 6086033 w 7444933"/>
              <a:gd name="connsiteY398" fmla="*/ 3407166 h 5743966"/>
              <a:gd name="connsiteX399" fmla="*/ 6200333 w 7444933"/>
              <a:gd name="connsiteY399" fmla="*/ 3457966 h 5743966"/>
              <a:gd name="connsiteX400" fmla="*/ 6251133 w 7444933"/>
              <a:gd name="connsiteY400" fmla="*/ 3483366 h 5743966"/>
              <a:gd name="connsiteX401" fmla="*/ 6276533 w 7444933"/>
              <a:gd name="connsiteY401" fmla="*/ 3521466 h 5743966"/>
              <a:gd name="connsiteX402" fmla="*/ 6314633 w 7444933"/>
              <a:gd name="connsiteY402" fmla="*/ 3534166 h 5743966"/>
              <a:gd name="connsiteX403" fmla="*/ 6340033 w 7444933"/>
              <a:gd name="connsiteY403" fmla="*/ 4232666 h 5743966"/>
              <a:gd name="connsiteX404" fmla="*/ 6340033 w 7444933"/>
              <a:gd name="connsiteY404" fmla="*/ 4232666 h 5743966"/>
              <a:gd name="connsiteX405" fmla="*/ 6365433 w 7444933"/>
              <a:gd name="connsiteY405" fmla="*/ 4385066 h 5743966"/>
              <a:gd name="connsiteX406" fmla="*/ 6378133 w 7444933"/>
              <a:gd name="connsiteY406" fmla="*/ 4435866 h 5743966"/>
              <a:gd name="connsiteX407" fmla="*/ 6403533 w 7444933"/>
              <a:gd name="connsiteY407" fmla="*/ 4575566 h 5743966"/>
              <a:gd name="connsiteX408" fmla="*/ 6428933 w 7444933"/>
              <a:gd name="connsiteY408" fmla="*/ 4664466 h 5743966"/>
              <a:gd name="connsiteX409" fmla="*/ 6454333 w 7444933"/>
              <a:gd name="connsiteY409" fmla="*/ 4702566 h 5743966"/>
              <a:gd name="connsiteX410" fmla="*/ 6467033 w 7444933"/>
              <a:gd name="connsiteY410" fmla="*/ 4740666 h 5743966"/>
              <a:gd name="connsiteX411" fmla="*/ 6441633 w 7444933"/>
              <a:gd name="connsiteY411" fmla="*/ 4626366 h 5743966"/>
              <a:gd name="connsiteX412" fmla="*/ 6428933 w 7444933"/>
              <a:gd name="connsiteY412" fmla="*/ 4448566 h 5743966"/>
              <a:gd name="connsiteX413" fmla="*/ 6403533 w 7444933"/>
              <a:gd name="connsiteY413" fmla="*/ 4334266 h 5743966"/>
              <a:gd name="connsiteX414" fmla="*/ 6378133 w 7444933"/>
              <a:gd name="connsiteY414" fmla="*/ 4194566 h 5743966"/>
              <a:gd name="connsiteX415" fmla="*/ 6390833 w 7444933"/>
              <a:gd name="connsiteY415" fmla="*/ 3750066 h 5743966"/>
              <a:gd name="connsiteX416" fmla="*/ 6416233 w 7444933"/>
              <a:gd name="connsiteY416" fmla="*/ 3711966 h 5743966"/>
              <a:gd name="connsiteX417" fmla="*/ 6492433 w 7444933"/>
              <a:gd name="connsiteY417" fmla="*/ 3635766 h 5743966"/>
              <a:gd name="connsiteX418" fmla="*/ 6581333 w 7444933"/>
              <a:gd name="connsiteY418" fmla="*/ 3546866 h 5743966"/>
              <a:gd name="connsiteX419" fmla="*/ 6619433 w 7444933"/>
              <a:gd name="connsiteY419" fmla="*/ 3521466 h 5743966"/>
              <a:gd name="connsiteX420" fmla="*/ 7241733 w 7444933"/>
              <a:gd name="connsiteY420" fmla="*/ 3508766 h 5743966"/>
              <a:gd name="connsiteX421" fmla="*/ 7381433 w 7444933"/>
              <a:gd name="connsiteY421" fmla="*/ 3496066 h 5743966"/>
              <a:gd name="connsiteX422" fmla="*/ 7419533 w 7444933"/>
              <a:gd name="connsiteY422" fmla="*/ 3483366 h 5743966"/>
              <a:gd name="connsiteX423" fmla="*/ 7444933 w 7444933"/>
              <a:gd name="connsiteY423" fmla="*/ 3445266 h 5743966"/>
              <a:gd name="connsiteX424" fmla="*/ 7152833 w 7444933"/>
              <a:gd name="connsiteY424" fmla="*/ 3419866 h 5743966"/>
              <a:gd name="connsiteX425" fmla="*/ 7114733 w 7444933"/>
              <a:gd name="connsiteY425" fmla="*/ 3407166 h 5743966"/>
              <a:gd name="connsiteX426" fmla="*/ 7013133 w 7444933"/>
              <a:gd name="connsiteY426" fmla="*/ 3381766 h 5743966"/>
              <a:gd name="connsiteX427" fmla="*/ 6873433 w 7444933"/>
              <a:gd name="connsiteY427" fmla="*/ 3343666 h 5743966"/>
              <a:gd name="connsiteX428" fmla="*/ 6779771 w 7444933"/>
              <a:gd name="connsiteY428" fmla="*/ 3351603 h 5743966"/>
              <a:gd name="connsiteX429" fmla="*/ 6552758 w 7444933"/>
              <a:gd name="connsiteY429" fmla="*/ 3386528 h 5743966"/>
              <a:gd name="connsiteX430" fmla="*/ 6384483 w 7444933"/>
              <a:gd name="connsiteY430" fmla="*/ 3402404 h 5743966"/>
              <a:gd name="connsiteX431" fmla="*/ 6073333 w 7444933"/>
              <a:gd name="connsiteY431" fmla="*/ 3292866 h 5743966"/>
              <a:gd name="connsiteX432" fmla="*/ 5933633 w 7444933"/>
              <a:gd name="connsiteY432" fmla="*/ 3254766 h 5743966"/>
              <a:gd name="connsiteX433" fmla="*/ 5882833 w 7444933"/>
              <a:gd name="connsiteY433" fmla="*/ 3242066 h 5743966"/>
              <a:gd name="connsiteX434" fmla="*/ 5844733 w 7444933"/>
              <a:gd name="connsiteY434" fmla="*/ 3229366 h 5743966"/>
              <a:gd name="connsiteX435" fmla="*/ 5412933 w 7444933"/>
              <a:gd name="connsiteY435" fmla="*/ 3216666 h 5743966"/>
              <a:gd name="connsiteX436" fmla="*/ 5298633 w 7444933"/>
              <a:gd name="connsiteY436" fmla="*/ 3191266 h 5743966"/>
              <a:gd name="connsiteX437" fmla="*/ 5222433 w 7444933"/>
              <a:gd name="connsiteY437" fmla="*/ 3165866 h 5743966"/>
              <a:gd name="connsiteX438" fmla="*/ 5184333 w 7444933"/>
              <a:gd name="connsiteY438" fmla="*/ 3153166 h 5743966"/>
              <a:gd name="connsiteX439" fmla="*/ 5146233 w 7444933"/>
              <a:gd name="connsiteY439" fmla="*/ 3140466 h 5743966"/>
              <a:gd name="connsiteX440" fmla="*/ 5108133 w 7444933"/>
              <a:gd name="connsiteY440" fmla="*/ 3115066 h 5743966"/>
              <a:gd name="connsiteX441" fmla="*/ 5070033 w 7444933"/>
              <a:gd name="connsiteY441" fmla="*/ 3102366 h 5743966"/>
              <a:gd name="connsiteX442" fmla="*/ 5019233 w 7444933"/>
              <a:gd name="connsiteY442" fmla="*/ 3076966 h 5743966"/>
              <a:gd name="connsiteX443" fmla="*/ 4981133 w 7444933"/>
              <a:gd name="connsiteY443" fmla="*/ 3051566 h 5743966"/>
              <a:gd name="connsiteX444" fmla="*/ 4943033 w 7444933"/>
              <a:gd name="connsiteY444" fmla="*/ 3038866 h 5743966"/>
              <a:gd name="connsiteX445" fmla="*/ 4866833 w 7444933"/>
              <a:gd name="connsiteY445" fmla="*/ 2988066 h 5743966"/>
              <a:gd name="connsiteX446" fmla="*/ 4828733 w 7444933"/>
              <a:gd name="connsiteY446" fmla="*/ 2962666 h 5743966"/>
              <a:gd name="connsiteX447" fmla="*/ 4701733 w 7444933"/>
              <a:gd name="connsiteY447" fmla="*/ 2924566 h 5743966"/>
              <a:gd name="connsiteX448" fmla="*/ 4663633 w 7444933"/>
              <a:gd name="connsiteY448" fmla="*/ 2911866 h 5743966"/>
              <a:gd name="connsiteX449" fmla="*/ 4574733 w 7444933"/>
              <a:gd name="connsiteY449" fmla="*/ 2899166 h 5743966"/>
              <a:gd name="connsiteX450" fmla="*/ 4549333 w 7444933"/>
              <a:gd name="connsiteY450" fmla="*/ 2797566 h 5743966"/>
              <a:gd name="connsiteX451" fmla="*/ 4468370 w 7444933"/>
              <a:gd name="connsiteY451" fmla="*/ 2676916 h 5743966"/>
              <a:gd name="connsiteX452" fmla="*/ 4485833 w 7444933"/>
              <a:gd name="connsiteY452" fmla="*/ 2549916 h 5743966"/>
              <a:gd name="connsiteX453" fmla="*/ 4412808 w 7444933"/>
              <a:gd name="connsiteY453" fmla="*/ 2461016 h 5743966"/>
              <a:gd name="connsiteX454" fmla="*/ 4346133 w 7444933"/>
              <a:gd name="connsiteY454" fmla="*/ 2365766 h 5743966"/>
              <a:gd name="connsiteX455" fmla="*/ 4290571 w 7444933"/>
              <a:gd name="connsiteY455" fmla="*/ 2222891 h 5743966"/>
              <a:gd name="connsiteX456" fmla="*/ 4319145 w 7444933"/>
              <a:gd name="connsiteY456" fmla="*/ 2100654 h 5743966"/>
              <a:gd name="connsiteX457" fmla="*/ 4382646 w 7444933"/>
              <a:gd name="connsiteY457" fmla="*/ 2019691 h 5743966"/>
              <a:gd name="connsiteX458" fmla="*/ 4481071 w 7444933"/>
              <a:gd name="connsiteY458" fmla="*/ 1924441 h 5743966"/>
              <a:gd name="connsiteX459" fmla="*/ 4530283 w 7444933"/>
              <a:gd name="connsiteY459" fmla="*/ 1864116 h 5743966"/>
              <a:gd name="connsiteX460" fmla="*/ 4573145 w 7444933"/>
              <a:gd name="connsiteY460" fmla="*/ 1835541 h 5743966"/>
              <a:gd name="connsiteX461" fmla="*/ 4616008 w 7444933"/>
              <a:gd name="connsiteY461" fmla="*/ 1803791 h 5743966"/>
              <a:gd name="connsiteX462" fmla="*/ 4681095 w 7444933"/>
              <a:gd name="connsiteY462" fmla="*/ 1759341 h 5743966"/>
              <a:gd name="connsiteX463" fmla="*/ 4784283 w 7444933"/>
              <a:gd name="connsiteY463" fmla="*/ 1703778 h 5743966"/>
              <a:gd name="connsiteX464" fmla="*/ 4873183 w 7444933"/>
              <a:gd name="connsiteY464" fmla="*/ 1694253 h 5743966"/>
              <a:gd name="connsiteX465" fmla="*/ 4979545 w 7444933"/>
              <a:gd name="connsiteY465" fmla="*/ 1692666 h 5743966"/>
              <a:gd name="connsiteX466" fmla="*/ 5043046 w 7444933"/>
              <a:gd name="connsiteY466" fmla="*/ 1689491 h 5743966"/>
              <a:gd name="connsiteX467" fmla="*/ 5098608 w 7444933"/>
              <a:gd name="connsiteY467" fmla="*/ 1700603 h 5743966"/>
              <a:gd name="connsiteX468" fmla="*/ 5146233 w 7444933"/>
              <a:gd name="connsiteY468" fmla="*/ 1708541 h 5743966"/>
              <a:gd name="connsiteX469" fmla="*/ 5211320 w 7444933"/>
              <a:gd name="connsiteY469" fmla="*/ 1754579 h 5743966"/>
              <a:gd name="connsiteX470" fmla="*/ 5295458 w 7444933"/>
              <a:gd name="connsiteY470" fmla="*/ 1787916 h 5743966"/>
              <a:gd name="connsiteX471" fmla="*/ 5338320 w 7444933"/>
              <a:gd name="connsiteY471" fmla="*/ 1838716 h 5743966"/>
              <a:gd name="connsiteX472" fmla="*/ 5371658 w 7444933"/>
              <a:gd name="connsiteY472" fmla="*/ 1902216 h 5743966"/>
              <a:gd name="connsiteX473" fmla="*/ 5424046 w 7444933"/>
              <a:gd name="connsiteY473" fmla="*/ 1968891 h 5743966"/>
              <a:gd name="connsiteX474" fmla="*/ 5463733 w 7444933"/>
              <a:gd name="connsiteY474" fmla="*/ 2032391 h 5743966"/>
              <a:gd name="connsiteX475" fmla="*/ 5489133 w 7444933"/>
              <a:gd name="connsiteY475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6301933 w 7444933"/>
              <a:gd name="connsiteY19" fmla="*/ 2148278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6161439 w 7444933"/>
              <a:gd name="connsiteY18" fmla="*/ 2129229 h 5743966"/>
              <a:gd name="connsiteX19" fmla="*/ 5804252 w 7444933"/>
              <a:gd name="connsiteY19" fmla="*/ 2367353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6191602 w 7444933"/>
              <a:gd name="connsiteY20" fmla="*/ 20927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6093970 w 7444933"/>
              <a:gd name="connsiteY17" fmla="*/ 2091128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6039201 w 7444933"/>
              <a:gd name="connsiteY16" fmla="*/ 2043503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6007452 w 7444933"/>
              <a:gd name="connsiteY15" fmla="*/ 1991116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956652 w 7444933"/>
              <a:gd name="connsiteY14" fmla="*/ 191650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917758 w 7444933"/>
              <a:gd name="connsiteY13" fmla="*/ 1859353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139214 w 7444933"/>
              <a:gd name="connsiteY21" fmla="*/ 2037153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6085239 w 7444933"/>
              <a:gd name="connsiteY22" fmla="*/ 1977622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6013008 w 7444933"/>
              <a:gd name="connsiteY23" fmla="*/ 1868879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51889 w 7444933"/>
              <a:gd name="connsiteY24" fmla="*/ 176251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22521 w 7444933"/>
              <a:gd name="connsiteY25" fmla="*/ 1691872 h 5743966"/>
              <a:gd name="connsiteX26" fmla="*/ 5805046 w 7444933"/>
              <a:gd name="connsiteY26" fmla="*/ 1626785 h 5743966"/>
              <a:gd name="connsiteX27" fmla="*/ 5553427 w 7444933"/>
              <a:gd name="connsiteY27" fmla="*/ 1604560 h 5743966"/>
              <a:gd name="connsiteX28" fmla="*/ 5317683 w 7444933"/>
              <a:gd name="connsiteY28" fmla="*/ 1672822 h 5743966"/>
              <a:gd name="connsiteX29" fmla="*/ 5105752 w 7444933"/>
              <a:gd name="connsiteY29" fmla="*/ 1602178 h 5743966"/>
              <a:gd name="connsiteX30" fmla="*/ 4974783 w 7444933"/>
              <a:gd name="connsiteY30" fmla="*/ 1588684 h 5743966"/>
              <a:gd name="connsiteX31" fmla="*/ 4883502 w 7444933"/>
              <a:gd name="connsiteY31" fmla="*/ 1615672 h 5743966"/>
              <a:gd name="connsiteX32" fmla="*/ 4766821 w 7444933"/>
              <a:gd name="connsiteY32" fmla="*/ 1617259 h 5743966"/>
              <a:gd name="connsiteX33" fmla="*/ 4707290 w 7444933"/>
              <a:gd name="connsiteY33" fmla="*/ 1615672 h 5743966"/>
              <a:gd name="connsiteX34" fmla="*/ 4621564 w 7444933"/>
              <a:gd name="connsiteY34" fmla="*/ 1601385 h 5743966"/>
              <a:gd name="connsiteX35" fmla="*/ 4578702 w 7444933"/>
              <a:gd name="connsiteY35" fmla="*/ 1605354 h 5743966"/>
              <a:gd name="connsiteX36" fmla="*/ 4479483 w 7444933"/>
              <a:gd name="connsiteY36" fmla="*/ 1641866 h 5743966"/>
              <a:gd name="connsiteX37" fmla="*/ 4358833 w 7444933"/>
              <a:gd name="connsiteY37" fmla="*/ 1695841 h 5743966"/>
              <a:gd name="connsiteX38" fmla="*/ 4273108 w 7444933"/>
              <a:gd name="connsiteY38" fmla="*/ 1730766 h 5743966"/>
              <a:gd name="connsiteX39" fmla="*/ 4174683 w 7444933"/>
              <a:gd name="connsiteY39" fmla="*/ 1800616 h 5743966"/>
              <a:gd name="connsiteX40" fmla="*/ 4066733 w 7444933"/>
              <a:gd name="connsiteY40" fmla="*/ 1838716 h 5743966"/>
              <a:gd name="connsiteX41" fmla="*/ 3939733 w 7444933"/>
              <a:gd name="connsiteY41" fmla="*/ 1857766 h 5743966"/>
              <a:gd name="connsiteX42" fmla="*/ 3850833 w 7444933"/>
              <a:gd name="connsiteY42" fmla="*/ 1908566 h 5743966"/>
              <a:gd name="connsiteX43" fmla="*/ 3812733 w 7444933"/>
              <a:gd name="connsiteY43" fmla="*/ 1921266 h 5743966"/>
              <a:gd name="connsiteX44" fmla="*/ 3698433 w 7444933"/>
              <a:gd name="connsiteY44" fmla="*/ 1870466 h 5743966"/>
              <a:gd name="connsiteX45" fmla="*/ 3673033 w 7444933"/>
              <a:gd name="connsiteY45" fmla="*/ 1794266 h 5743966"/>
              <a:gd name="connsiteX46" fmla="*/ 3660333 w 7444933"/>
              <a:gd name="connsiteY46" fmla="*/ 1756166 h 5743966"/>
              <a:gd name="connsiteX47" fmla="*/ 3647633 w 7444933"/>
              <a:gd name="connsiteY47" fmla="*/ 1718066 h 5743966"/>
              <a:gd name="connsiteX48" fmla="*/ 3660333 w 7444933"/>
              <a:gd name="connsiteY48" fmla="*/ 1438666 h 5743966"/>
              <a:gd name="connsiteX49" fmla="*/ 3638108 w 7444933"/>
              <a:gd name="connsiteY49" fmla="*/ 1375166 h 5743966"/>
              <a:gd name="connsiteX50" fmla="*/ 3673033 w 7444933"/>
              <a:gd name="connsiteY50" fmla="*/ 1232291 h 5743966"/>
              <a:gd name="connsiteX51" fmla="*/ 3761933 w 7444933"/>
              <a:gd name="connsiteY51" fmla="*/ 1146566 h 5743966"/>
              <a:gd name="connsiteX52" fmla="*/ 3863533 w 7444933"/>
              <a:gd name="connsiteY52" fmla="*/ 1114816 h 5743966"/>
              <a:gd name="connsiteX53" fmla="*/ 3952433 w 7444933"/>
              <a:gd name="connsiteY53" fmla="*/ 1095766 h 5743966"/>
              <a:gd name="connsiteX54" fmla="*/ 4073083 w 7444933"/>
              <a:gd name="connsiteY54" fmla="*/ 1092591 h 5743966"/>
              <a:gd name="connsiteX55" fmla="*/ 4219133 w 7444933"/>
              <a:gd name="connsiteY55" fmla="*/ 1102116 h 5743966"/>
              <a:gd name="connsiteX56" fmla="*/ 4323908 w 7444933"/>
              <a:gd name="connsiteY56" fmla="*/ 1079891 h 5743966"/>
              <a:gd name="connsiteX57" fmla="*/ 4438208 w 7444933"/>
              <a:gd name="connsiteY57" fmla="*/ 1070366 h 5743966"/>
              <a:gd name="connsiteX58" fmla="*/ 4469958 w 7444933"/>
              <a:gd name="connsiteY58" fmla="*/ 1067191 h 5743966"/>
              <a:gd name="connsiteX59" fmla="*/ 4501708 w 7444933"/>
              <a:gd name="connsiteY59" fmla="*/ 1079891 h 5743966"/>
              <a:gd name="connsiteX60" fmla="*/ 4530283 w 7444933"/>
              <a:gd name="connsiteY60" fmla="*/ 1073541 h 5743966"/>
              <a:gd name="connsiteX61" fmla="*/ 4581083 w 7444933"/>
              <a:gd name="connsiteY61" fmla="*/ 1121166 h 5743966"/>
              <a:gd name="connsiteX62" fmla="*/ 4619183 w 7444933"/>
              <a:gd name="connsiteY62" fmla="*/ 1162441 h 5743966"/>
              <a:gd name="connsiteX63" fmla="*/ 4663633 w 7444933"/>
              <a:gd name="connsiteY63" fmla="*/ 1114816 h 5743966"/>
              <a:gd name="connsiteX64" fmla="*/ 4619183 w 7444933"/>
              <a:gd name="connsiteY64" fmla="*/ 1041791 h 5743966"/>
              <a:gd name="connsiteX65" fmla="*/ 4565208 w 7444933"/>
              <a:gd name="connsiteY65" fmla="*/ 962416 h 5743966"/>
              <a:gd name="connsiteX66" fmla="*/ 4517583 w 7444933"/>
              <a:gd name="connsiteY66" fmla="*/ 975116 h 5743966"/>
              <a:gd name="connsiteX67" fmla="*/ 4457258 w 7444933"/>
              <a:gd name="connsiteY67" fmla="*/ 902091 h 5743966"/>
              <a:gd name="connsiteX68" fmla="*/ 4393758 w 7444933"/>
              <a:gd name="connsiteY68" fmla="*/ 898916 h 5743966"/>
              <a:gd name="connsiteX69" fmla="*/ 4352483 w 7444933"/>
              <a:gd name="connsiteY69" fmla="*/ 911616 h 5743966"/>
              <a:gd name="connsiteX70" fmla="*/ 4250883 w 7444933"/>
              <a:gd name="connsiteY70" fmla="*/ 902091 h 5743966"/>
              <a:gd name="connsiteX71" fmla="*/ 4181033 w 7444933"/>
              <a:gd name="connsiteY71" fmla="*/ 917966 h 5743966"/>
              <a:gd name="connsiteX72" fmla="*/ 4108008 w 7444933"/>
              <a:gd name="connsiteY72" fmla="*/ 911616 h 5743966"/>
              <a:gd name="connsiteX73" fmla="*/ 4038158 w 7444933"/>
              <a:gd name="connsiteY73" fmla="*/ 924316 h 5743966"/>
              <a:gd name="connsiteX74" fmla="*/ 3949258 w 7444933"/>
              <a:gd name="connsiteY74" fmla="*/ 940191 h 5743966"/>
              <a:gd name="connsiteX75" fmla="*/ 3841308 w 7444933"/>
              <a:gd name="connsiteY75" fmla="*/ 965591 h 5743966"/>
              <a:gd name="connsiteX76" fmla="*/ 3761933 w 7444933"/>
              <a:gd name="connsiteY76" fmla="*/ 981466 h 5743966"/>
              <a:gd name="connsiteX77" fmla="*/ 3695258 w 7444933"/>
              <a:gd name="connsiteY77" fmla="*/ 1016391 h 5743966"/>
              <a:gd name="connsiteX78" fmla="*/ 3644458 w 7444933"/>
              <a:gd name="connsiteY78" fmla="*/ 1029091 h 5743966"/>
              <a:gd name="connsiteX79" fmla="*/ 3574608 w 7444933"/>
              <a:gd name="connsiteY79" fmla="*/ 1060841 h 5743966"/>
              <a:gd name="connsiteX80" fmla="*/ 3498408 w 7444933"/>
              <a:gd name="connsiteY80" fmla="*/ 1108466 h 5743966"/>
              <a:gd name="connsiteX81" fmla="*/ 3422208 w 7444933"/>
              <a:gd name="connsiteY81" fmla="*/ 1178316 h 5743966"/>
              <a:gd name="connsiteX82" fmla="*/ 3317433 w 7444933"/>
              <a:gd name="connsiteY82" fmla="*/ 1298966 h 5743966"/>
              <a:gd name="connsiteX83" fmla="*/ 3304733 w 7444933"/>
              <a:gd name="connsiteY83" fmla="*/ 1349766 h 5743966"/>
              <a:gd name="connsiteX84" fmla="*/ 3279333 w 7444933"/>
              <a:gd name="connsiteY84" fmla="*/ 1629166 h 5743966"/>
              <a:gd name="connsiteX85" fmla="*/ 3228533 w 7444933"/>
              <a:gd name="connsiteY85" fmla="*/ 1718066 h 5743966"/>
              <a:gd name="connsiteX86" fmla="*/ 3114233 w 7444933"/>
              <a:gd name="connsiteY86" fmla="*/ 1629166 h 5743966"/>
              <a:gd name="connsiteX87" fmla="*/ 3057661 w 7444933"/>
              <a:gd name="connsiteY87" fmla="*/ 1558739 h 5743966"/>
              <a:gd name="connsiteX88" fmla="*/ 3001088 w 7444933"/>
              <a:gd name="connsiteY88" fmla="*/ 1464066 h 5743966"/>
              <a:gd name="connsiteX89" fmla="*/ 2924887 w 7444933"/>
              <a:gd name="connsiteY89" fmla="*/ 1302430 h 5743966"/>
              <a:gd name="connsiteX90" fmla="*/ 2867160 w 7444933"/>
              <a:gd name="connsiteY90" fmla="*/ 1206602 h 5743966"/>
              <a:gd name="connsiteX91" fmla="*/ 2781724 w 7444933"/>
              <a:gd name="connsiteY91" fmla="*/ 1041502 h 5743966"/>
              <a:gd name="connsiteX92" fmla="*/ 2657033 w 7444933"/>
              <a:gd name="connsiteY92" fmla="*/ 846384 h 5743966"/>
              <a:gd name="connsiteX93" fmla="*/ 2556587 w 7444933"/>
              <a:gd name="connsiteY93" fmla="*/ 704376 h 5743966"/>
              <a:gd name="connsiteX94" fmla="*/ 2436515 w 7444933"/>
              <a:gd name="connsiteY94" fmla="*/ 539275 h 5743966"/>
              <a:gd name="connsiteX95" fmla="*/ 2315287 w 7444933"/>
              <a:gd name="connsiteY95" fmla="*/ 378794 h 5743966"/>
              <a:gd name="connsiteX96" fmla="*/ 2227542 w 7444933"/>
              <a:gd name="connsiteY96" fmla="*/ 280657 h 5743966"/>
              <a:gd name="connsiteX97" fmla="*/ 2114397 w 7444933"/>
              <a:gd name="connsiteY97" fmla="*/ 168666 h 5743966"/>
              <a:gd name="connsiteX98" fmla="*/ 1982779 w 7444933"/>
              <a:gd name="connsiteY98" fmla="*/ 10494 h 5743966"/>
              <a:gd name="connsiteX99" fmla="*/ 1755333 w 7444933"/>
              <a:gd name="connsiteY99" fmla="*/ 28966 h 5743966"/>
              <a:gd name="connsiteX100" fmla="*/ 1856933 w 7444933"/>
              <a:gd name="connsiteY100" fmla="*/ 143266 h 5743966"/>
              <a:gd name="connsiteX101" fmla="*/ 1933133 w 7444933"/>
              <a:gd name="connsiteY101" fmla="*/ 206766 h 5743966"/>
              <a:gd name="connsiteX102" fmla="*/ 1958533 w 7444933"/>
              <a:gd name="connsiteY102" fmla="*/ 257566 h 5743966"/>
              <a:gd name="connsiteX103" fmla="*/ 1996633 w 7444933"/>
              <a:gd name="connsiteY103" fmla="*/ 295666 h 5743966"/>
              <a:gd name="connsiteX104" fmla="*/ 2047433 w 7444933"/>
              <a:gd name="connsiteY104" fmla="*/ 371866 h 5743966"/>
              <a:gd name="connsiteX105" fmla="*/ 2072833 w 7444933"/>
              <a:gd name="connsiteY105" fmla="*/ 409966 h 5743966"/>
              <a:gd name="connsiteX106" fmla="*/ 2149033 w 7444933"/>
              <a:gd name="connsiteY106" fmla="*/ 486166 h 5743966"/>
              <a:gd name="connsiteX107" fmla="*/ 2199833 w 7444933"/>
              <a:gd name="connsiteY107" fmla="*/ 575066 h 5743966"/>
              <a:gd name="connsiteX108" fmla="*/ 2237933 w 7444933"/>
              <a:gd name="connsiteY108" fmla="*/ 613166 h 5743966"/>
              <a:gd name="connsiteX109" fmla="*/ 2288733 w 7444933"/>
              <a:gd name="connsiteY109" fmla="*/ 702066 h 5743966"/>
              <a:gd name="connsiteX110" fmla="*/ 2326833 w 7444933"/>
              <a:gd name="connsiteY110" fmla="*/ 740166 h 5743966"/>
              <a:gd name="connsiteX111" fmla="*/ 2403033 w 7444933"/>
              <a:gd name="connsiteY111" fmla="*/ 854466 h 5743966"/>
              <a:gd name="connsiteX112" fmla="*/ 2441133 w 7444933"/>
              <a:gd name="connsiteY112" fmla="*/ 905266 h 5743966"/>
              <a:gd name="connsiteX113" fmla="*/ 2517333 w 7444933"/>
              <a:gd name="connsiteY113" fmla="*/ 1019566 h 5743966"/>
              <a:gd name="connsiteX114" fmla="*/ 2555433 w 7444933"/>
              <a:gd name="connsiteY114" fmla="*/ 1095766 h 5743966"/>
              <a:gd name="connsiteX115" fmla="*/ 2606233 w 7444933"/>
              <a:gd name="connsiteY115" fmla="*/ 1171966 h 5743966"/>
              <a:gd name="connsiteX116" fmla="*/ 2657033 w 7444933"/>
              <a:gd name="connsiteY116" fmla="*/ 1260866 h 5743966"/>
              <a:gd name="connsiteX117" fmla="*/ 2682433 w 7444933"/>
              <a:gd name="connsiteY117" fmla="*/ 1337066 h 5743966"/>
              <a:gd name="connsiteX118" fmla="*/ 2695133 w 7444933"/>
              <a:gd name="connsiteY118" fmla="*/ 1375166 h 5743966"/>
              <a:gd name="connsiteX119" fmla="*/ 2707833 w 7444933"/>
              <a:gd name="connsiteY119" fmla="*/ 1413266 h 5743966"/>
              <a:gd name="connsiteX120" fmla="*/ 2733233 w 7444933"/>
              <a:gd name="connsiteY120" fmla="*/ 1451366 h 5743966"/>
              <a:gd name="connsiteX121" fmla="*/ 2771333 w 7444933"/>
              <a:gd name="connsiteY121" fmla="*/ 1578366 h 5743966"/>
              <a:gd name="connsiteX122" fmla="*/ 2784033 w 7444933"/>
              <a:gd name="connsiteY122" fmla="*/ 1616466 h 5743966"/>
              <a:gd name="connsiteX123" fmla="*/ 2771333 w 7444933"/>
              <a:gd name="connsiteY123" fmla="*/ 1921266 h 5743966"/>
              <a:gd name="connsiteX124" fmla="*/ 2720533 w 7444933"/>
              <a:gd name="connsiteY124" fmla="*/ 2022866 h 5743966"/>
              <a:gd name="connsiteX125" fmla="*/ 2682433 w 7444933"/>
              <a:gd name="connsiteY125" fmla="*/ 2048266 h 5743966"/>
              <a:gd name="connsiteX126" fmla="*/ 2669733 w 7444933"/>
              <a:gd name="connsiteY126" fmla="*/ 2086366 h 5743966"/>
              <a:gd name="connsiteX127" fmla="*/ 2466533 w 7444933"/>
              <a:gd name="connsiteY127" fmla="*/ 2137166 h 5743966"/>
              <a:gd name="connsiteX128" fmla="*/ 2403033 w 7444933"/>
              <a:gd name="connsiteY128" fmla="*/ 2149866 h 5743966"/>
              <a:gd name="connsiteX129" fmla="*/ 2136333 w 7444933"/>
              <a:gd name="connsiteY129" fmla="*/ 2137166 h 5743966"/>
              <a:gd name="connsiteX130" fmla="*/ 2098233 w 7444933"/>
              <a:gd name="connsiteY130" fmla="*/ 2124466 h 5743966"/>
              <a:gd name="connsiteX131" fmla="*/ 2031558 w 7444933"/>
              <a:gd name="connsiteY131" fmla="*/ 2146691 h 5743966"/>
              <a:gd name="connsiteX132" fmla="*/ 1891858 w 7444933"/>
              <a:gd name="connsiteY132" fmla="*/ 2184791 h 5743966"/>
              <a:gd name="connsiteX133" fmla="*/ 1733108 w 7444933"/>
              <a:gd name="connsiteY133" fmla="*/ 2219716 h 5743966"/>
              <a:gd name="connsiteX134" fmla="*/ 1618808 w 7444933"/>
              <a:gd name="connsiteY134" fmla="*/ 2248291 h 5743966"/>
              <a:gd name="connsiteX135" fmla="*/ 1533083 w 7444933"/>
              <a:gd name="connsiteY135" fmla="*/ 2302266 h 5743966"/>
              <a:gd name="connsiteX136" fmla="*/ 1431483 w 7444933"/>
              <a:gd name="connsiteY136" fmla="*/ 2353066 h 5743966"/>
              <a:gd name="connsiteX137" fmla="*/ 1380683 w 7444933"/>
              <a:gd name="connsiteY137" fmla="*/ 2413391 h 5743966"/>
              <a:gd name="connsiteX138" fmla="*/ 1298133 w 7444933"/>
              <a:gd name="connsiteY138" fmla="*/ 2473716 h 5743966"/>
              <a:gd name="connsiteX139" fmla="*/ 1174308 w 7444933"/>
              <a:gd name="connsiteY139" fmla="*/ 2534041 h 5743966"/>
              <a:gd name="connsiteX140" fmla="*/ 1031433 w 7444933"/>
              <a:gd name="connsiteY140" fmla="*/ 2543566 h 5743966"/>
              <a:gd name="connsiteX141" fmla="*/ 853633 w 7444933"/>
              <a:gd name="connsiteY141" fmla="*/ 2543566 h 5743966"/>
              <a:gd name="connsiteX142" fmla="*/ 256733 w 7444933"/>
              <a:gd name="connsiteY142" fmla="*/ 2530866 h 5743966"/>
              <a:gd name="connsiteX143" fmla="*/ 117033 w 7444933"/>
              <a:gd name="connsiteY143" fmla="*/ 2492766 h 5743966"/>
              <a:gd name="connsiteX144" fmla="*/ 78933 w 7444933"/>
              <a:gd name="connsiteY144" fmla="*/ 2480066 h 5743966"/>
              <a:gd name="connsiteX145" fmla="*/ 40833 w 7444933"/>
              <a:gd name="connsiteY145" fmla="*/ 2454666 h 5743966"/>
              <a:gd name="connsiteX146" fmla="*/ 2733 w 7444933"/>
              <a:gd name="connsiteY146" fmla="*/ 2441966 h 5743966"/>
              <a:gd name="connsiteX147" fmla="*/ 117033 w 7444933"/>
              <a:gd name="connsiteY147" fmla="*/ 2467366 h 5743966"/>
              <a:gd name="connsiteX148" fmla="*/ 167833 w 7444933"/>
              <a:gd name="connsiteY148" fmla="*/ 2492766 h 5743966"/>
              <a:gd name="connsiteX149" fmla="*/ 269433 w 7444933"/>
              <a:gd name="connsiteY149" fmla="*/ 2518166 h 5743966"/>
              <a:gd name="connsiteX150" fmla="*/ 307533 w 7444933"/>
              <a:gd name="connsiteY150" fmla="*/ 2543566 h 5743966"/>
              <a:gd name="connsiteX151" fmla="*/ 383733 w 7444933"/>
              <a:gd name="connsiteY151" fmla="*/ 2607066 h 5743966"/>
              <a:gd name="connsiteX152" fmla="*/ 510733 w 7444933"/>
              <a:gd name="connsiteY152" fmla="*/ 2657866 h 5743966"/>
              <a:gd name="connsiteX153" fmla="*/ 618106 w 7444933"/>
              <a:gd name="connsiteY153" fmla="*/ 2662484 h 5743966"/>
              <a:gd name="connsiteX154" fmla="*/ 755496 w 7444933"/>
              <a:gd name="connsiteY154" fmla="*/ 2693657 h 5743966"/>
              <a:gd name="connsiteX155" fmla="*/ 970241 w 7444933"/>
              <a:gd name="connsiteY155" fmla="*/ 2706356 h 5743966"/>
              <a:gd name="connsiteX156" fmla="*/ 1151506 w 7444933"/>
              <a:gd name="connsiteY156" fmla="*/ 2749075 h 5743966"/>
              <a:gd name="connsiteX157" fmla="*/ 1261188 w 7444933"/>
              <a:gd name="connsiteY157" fmla="*/ 2716748 h 5743966"/>
              <a:gd name="connsiteX158" fmla="*/ 1382414 w 7444933"/>
              <a:gd name="connsiteY158" fmla="*/ 2657866 h 5743966"/>
              <a:gd name="connsiteX159" fmla="*/ 1374333 w 7444933"/>
              <a:gd name="connsiteY159" fmla="*/ 2721366 h 5743966"/>
              <a:gd name="connsiteX160" fmla="*/ 1412433 w 7444933"/>
              <a:gd name="connsiteY160" fmla="*/ 2708666 h 5743966"/>
              <a:gd name="connsiteX161" fmla="*/ 1450533 w 7444933"/>
              <a:gd name="connsiteY161" fmla="*/ 2683266 h 5743966"/>
              <a:gd name="connsiteX162" fmla="*/ 1488633 w 7444933"/>
              <a:gd name="connsiteY162" fmla="*/ 2670566 h 5743966"/>
              <a:gd name="connsiteX163" fmla="*/ 1526733 w 7444933"/>
              <a:gd name="connsiteY163" fmla="*/ 2645166 h 5743966"/>
              <a:gd name="connsiteX164" fmla="*/ 1564833 w 7444933"/>
              <a:gd name="connsiteY164" fmla="*/ 2632466 h 5743966"/>
              <a:gd name="connsiteX165" fmla="*/ 1679133 w 7444933"/>
              <a:gd name="connsiteY165" fmla="*/ 2556266 h 5743966"/>
              <a:gd name="connsiteX166" fmla="*/ 1717233 w 7444933"/>
              <a:gd name="connsiteY166" fmla="*/ 2530866 h 5743966"/>
              <a:gd name="connsiteX167" fmla="*/ 1869633 w 7444933"/>
              <a:gd name="connsiteY167" fmla="*/ 2492766 h 5743966"/>
              <a:gd name="connsiteX168" fmla="*/ 2466533 w 7444933"/>
              <a:gd name="connsiteY168" fmla="*/ 2505466 h 5743966"/>
              <a:gd name="connsiteX169" fmla="*/ 2504633 w 7444933"/>
              <a:gd name="connsiteY169" fmla="*/ 2518166 h 5743966"/>
              <a:gd name="connsiteX170" fmla="*/ 2542733 w 7444933"/>
              <a:gd name="connsiteY170" fmla="*/ 2543566 h 5743966"/>
              <a:gd name="connsiteX171" fmla="*/ 2593533 w 7444933"/>
              <a:gd name="connsiteY171" fmla="*/ 2657866 h 5743966"/>
              <a:gd name="connsiteX172" fmla="*/ 2606233 w 7444933"/>
              <a:gd name="connsiteY172" fmla="*/ 2772166 h 5743966"/>
              <a:gd name="connsiteX173" fmla="*/ 2593533 w 7444933"/>
              <a:gd name="connsiteY173" fmla="*/ 3102366 h 5743966"/>
              <a:gd name="connsiteX174" fmla="*/ 2580833 w 7444933"/>
              <a:gd name="connsiteY174" fmla="*/ 3140466 h 5743966"/>
              <a:gd name="connsiteX175" fmla="*/ 2555433 w 7444933"/>
              <a:gd name="connsiteY175" fmla="*/ 3178566 h 5743966"/>
              <a:gd name="connsiteX176" fmla="*/ 2504633 w 7444933"/>
              <a:gd name="connsiteY176" fmla="*/ 3242066 h 5743966"/>
              <a:gd name="connsiteX177" fmla="*/ 2441133 w 7444933"/>
              <a:gd name="connsiteY177" fmla="*/ 3292866 h 5743966"/>
              <a:gd name="connsiteX178" fmla="*/ 2403033 w 7444933"/>
              <a:gd name="connsiteY178" fmla="*/ 3330966 h 5743966"/>
              <a:gd name="connsiteX179" fmla="*/ 2326833 w 7444933"/>
              <a:gd name="connsiteY179" fmla="*/ 3381766 h 5743966"/>
              <a:gd name="connsiteX180" fmla="*/ 2276033 w 7444933"/>
              <a:gd name="connsiteY180" fmla="*/ 3432566 h 5743966"/>
              <a:gd name="connsiteX181" fmla="*/ 2250633 w 7444933"/>
              <a:gd name="connsiteY181" fmla="*/ 3470666 h 5743966"/>
              <a:gd name="connsiteX182" fmla="*/ 2199833 w 7444933"/>
              <a:gd name="connsiteY182" fmla="*/ 3508766 h 5743966"/>
              <a:gd name="connsiteX183" fmla="*/ 2174433 w 7444933"/>
              <a:gd name="connsiteY183" fmla="*/ 3546866 h 5743966"/>
              <a:gd name="connsiteX184" fmla="*/ 2136333 w 7444933"/>
              <a:gd name="connsiteY184" fmla="*/ 3572266 h 5743966"/>
              <a:gd name="connsiteX185" fmla="*/ 2060133 w 7444933"/>
              <a:gd name="connsiteY185" fmla="*/ 3623066 h 5743966"/>
              <a:gd name="connsiteX186" fmla="*/ 2022033 w 7444933"/>
              <a:gd name="connsiteY186" fmla="*/ 3661166 h 5743966"/>
              <a:gd name="connsiteX187" fmla="*/ 1983933 w 7444933"/>
              <a:gd name="connsiteY187" fmla="*/ 3686566 h 5743966"/>
              <a:gd name="connsiteX188" fmla="*/ 1895033 w 7444933"/>
              <a:gd name="connsiteY188" fmla="*/ 3775466 h 5743966"/>
              <a:gd name="connsiteX189" fmla="*/ 1856933 w 7444933"/>
              <a:gd name="connsiteY189" fmla="*/ 3813566 h 5743966"/>
              <a:gd name="connsiteX190" fmla="*/ 1818833 w 7444933"/>
              <a:gd name="connsiteY190" fmla="*/ 3902466 h 5743966"/>
              <a:gd name="connsiteX191" fmla="*/ 1780733 w 7444933"/>
              <a:gd name="connsiteY191" fmla="*/ 3978666 h 5743966"/>
              <a:gd name="connsiteX192" fmla="*/ 1768033 w 7444933"/>
              <a:gd name="connsiteY192" fmla="*/ 4054866 h 5743966"/>
              <a:gd name="connsiteX193" fmla="*/ 1742633 w 7444933"/>
              <a:gd name="connsiteY193" fmla="*/ 4258066 h 5743966"/>
              <a:gd name="connsiteX194" fmla="*/ 1666433 w 7444933"/>
              <a:gd name="connsiteY194" fmla="*/ 4334266 h 5743966"/>
              <a:gd name="connsiteX195" fmla="*/ 1590233 w 7444933"/>
              <a:gd name="connsiteY195" fmla="*/ 4385066 h 5743966"/>
              <a:gd name="connsiteX196" fmla="*/ 1564833 w 7444933"/>
              <a:gd name="connsiteY196" fmla="*/ 4423166 h 5743966"/>
              <a:gd name="connsiteX197" fmla="*/ 1475933 w 7444933"/>
              <a:gd name="connsiteY197" fmla="*/ 4461266 h 5743966"/>
              <a:gd name="connsiteX198" fmla="*/ 1399733 w 7444933"/>
              <a:gd name="connsiteY198" fmla="*/ 4397766 h 5743966"/>
              <a:gd name="connsiteX199" fmla="*/ 1361633 w 7444933"/>
              <a:gd name="connsiteY199" fmla="*/ 4385066 h 5743966"/>
              <a:gd name="connsiteX200" fmla="*/ 1069533 w 7444933"/>
              <a:gd name="connsiteY200" fmla="*/ 4397766 h 5743966"/>
              <a:gd name="connsiteX201" fmla="*/ 942533 w 7444933"/>
              <a:gd name="connsiteY201" fmla="*/ 4448566 h 5743966"/>
              <a:gd name="connsiteX202" fmla="*/ 904433 w 7444933"/>
              <a:gd name="connsiteY202" fmla="*/ 4473966 h 5743966"/>
              <a:gd name="connsiteX203" fmla="*/ 802833 w 7444933"/>
              <a:gd name="connsiteY203" fmla="*/ 4486666 h 5743966"/>
              <a:gd name="connsiteX204" fmla="*/ 752033 w 7444933"/>
              <a:gd name="connsiteY204" fmla="*/ 4499366 h 5743966"/>
              <a:gd name="connsiteX205" fmla="*/ 713933 w 7444933"/>
              <a:gd name="connsiteY205" fmla="*/ 4512066 h 5743966"/>
              <a:gd name="connsiteX206" fmla="*/ 561533 w 7444933"/>
              <a:gd name="connsiteY206" fmla="*/ 4524766 h 5743966"/>
              <a:gd name="connsiteX207" fmla="*/ 447233 w 7444933"/>
              <a:gd name="connsiteY207" fmla="*/ 4537466 h 5743966"/>
              <a:gd name="connsiteX208" fmla="*/ 586933 w 7444933"/>
              <a:gd name="connsiteY208" fmla="*/ 4562866 h 5743966"/>
              <a:gd name="connsiteX209" fmla="*/ 1006033 w 7444933"/>
              <a:gd name="connsiteY209" fmla="*/ 4575566 h 5743966"/>
              <a:gd name="connsiteX210" fmla="*/ 1007187 w 7444933"/>
              <a:gd name="connsiteY210" fmla="*/ 4542084 h 5743966"/>
              <a:gd name="connsiteX211" fmla="*/ 1091469 w 7444933"/>
              <a:gd name="connsiteY211" fmla="*/ 4539775 h 5743966"/>
              <a:gd name="connsiteX212" fmla="*/ 1206924 w 7444933"/>
              <a:gd name="connsiteY212" fmla="*/ 4574412 h 5743966"/>
              <a:gd name="connsiteX213" fmla="*/ 1298133 w 7444933"/>
              <a:gd name="connsiteY213" fmla="*/ 4626366 h 5743966"/>
              <a:gd name="connsiteX214" fmla="*/ 1348933 w 7444933"/>
              <a:gd name="connsiteY214" fmla="*/ 4613666 h 5743966"/>
              <a:gd name="connsiteX215" fmla="*/ 1437833 w 7444933"/>
              <a:gd name="connsiteY215" fmla="*/ 4626366 h 5743966"/>
              <a:gd name="connsiteX216" fmla="*/ 1412433 w 7444933"/>
              <a:gd name="connsiteY216" fmla="*/ 4664466 h 5743966"/>
              <a:gd name="connsiteX217" fmla="*/ 1374333 w 7444933"/>
              <a:gd name="connsiteY217" fmla="*/ 4689866 h 5743966"/>
              <a:gd name="connsiteX218" fmla="*/ 1247333 w 7444933"/>
              <a:gd name="connsiteY218" fmla="*/ 4766066 h 5743966"/>
              <a:gd name="connsiteX219" fmla="*/ 1183833 w 7444933"/>
              <a:gd name="connsiteY219" fmla="*/ 4842266 h 5743966"/>
              <a:gd name="connsiteX220" fmla="*/ 1145733 w 7444933"/>
              <a:gd name="connsiteY220" fmla="*/ 4880366 h 5743966"/>
              <a:gd name="connsiteX221" fmla="*/ 1094933 w 7444933"/>
              <a:gd name="connsiteY221" fmla="*/ 4969266 h 5743966"/>
              <a:gd name="connsiteX222" fmla="*/ 1056833 w 7444933"/>
              <a:gd name="connsiteY222" fmla="*/ 5045466 h 5743966"/>
              <a:gd name="connsiteX223" fmla="*/ 1069533 w 7444933"/>
              <a:gd name="connsiteY223" fmla="*/ 5096266 h 5743966"/>
              <a:gd name="connsiteX224" fmla="*/ 1102871 w 7444933"/>
              <a:gd name="connsiteY224" fmla="*/ 5039116 h 5743966"/>
              <a:gd name="connsiteX225" fmla="*/ 1145733 w 7444933"/>
              <a:gd name="connsiteY225" fmla="*/ 4983554 h 5743966"/>
              <a:gd name="connsiteX226" fmla="*/ 1198121 w 7444933"/>
              <a:gd name="connsiteY226" fmla="*/ 4932753 h 5743966"/>
              <a:gd name="connsiteX227" fmla="*/ 1245746 w 7444933"/>
              <a:gd name="connsiteY227" fmla="*/ 4905766 h 5743966"/>
              <a:gd name="connsiteX228" fmla="*/ 1298133 w 7444933"/>
              <a:gd name="connsiteY228" fmla="*/ 4837504 h 5743966"/>
              <a:gd name="connsiteX229" fmla="*/ 1379096 w 7444933"/>
              <a:gd name="connsiteY229" fmla="*/ 4812104 h 5743966"/>
              <a:gd name="connsiteX230" fmla="*/ 1433070 w 7444933"/>
              <a:gd name="connsiteY230" fmla="*/ 4785116 h 5743966"/>
              <a:gd name="connsiteX231" fmla="*/ 1480696 w 7444933"/>
              <a:gd name="connsiteY231" fmla="*/ 4762891 h 5743966"/>
              <a:gd name="connsiteX232" fmla="*/ 1528320 w 7444933"/>
              <a:gd name="connsiteY232" fmla="*/ 4727966 h 5743966"/>
              <a:gd name="connsiteX233" fmla="*/ 1552133 w 7444933"/>
              <a:gd name="connsiteY233" fmla="*/ 4740666 h 5743966"/>
              <a:gd name="connsiteX234" fmla="*/ 1590233 w 7444933"/>
              <a:gd name="connsiteY234" fmla="*/ 4727966 h 5743966"/>
              <a:gd name="connsiteX235" fmla="*/ 1628333 w 7444933"/>
              <a:gd name="connsiteY235" fmla="*/ 4689866 h 5743966"/>
              <a:gd name="connsiteX236" fmla="*/ 1717233 w 7444933"/>
              <a:gd name="connsiteY236" fmla="*/ 4651766 h 5743966"/>
              <a:gd name="connsiteX237" fmla="*/ 1755333 w 7444933"/>
              <a:gd name="connsiteY237" fmla="*/ 4613666 h 5743966"/>
              <a:gd name="connsiteX238" fmla="*/ 1780733 w 7444933"/>
              <a:gd name="connsiteY238" fmla="*/ 4575566 h 5743966"/>
              <a:gd name="connsiteX239" fmla="*/ 1818833 w 7444933"/>
              <a:gd name="connsiteY239" fmla="*/ 4562866 h 5743966"/>
              <a:gd name="connsiteX240" fmla="*/ 1882333 w 7444933"/>
              <a:gd name="connsiteY240" fmla="*/ 4486666 h 5743966"/>
              <a:gd name="connsiteX241" fmla="*/ 1945833 w 7444933"/>
              <a:gd name="connsiteY241" fmla="*/ 4410466 h 5743966"/>
              <a:gd name="connsiteX242" fmla="*/ 1983933 w 7444933"/>
              <a:gd name="connsiteY242" fmla="*/ 4334266 h 5743966"/>
              <a:gd name="connsiteX243" fmla="*/ 2022033 w 7444933"/>
              <a:gd name="connsiteY243" fmla="*/ 4308866 h 5743966"/>
              <a:gd name="connsiteX244" fmla="*/ 2060133 w 7444933"/>
              <a:gd name="connsiteY244" fmla="*/ 4270766 h 5743966"/>
              <a:gd name="connsiteX245" fmla="*/ 2098233 w 7444933"/>
              <a:gd name="connsiteY245" fmla="*/ 4194566 h 5743966"/>
              <a:gd name="connsiteX246" fmla="*/ 2110933 w 7444933"/>
              <a:gd name="connsiteY246" fmla="*/ 4156466 h 5743966"/>
              <a:gd name="connsiteX247" fmla="*/ 2136333 w 7444933"/>
              <a:gd name="connsiteY247" fmla="*/ 4118366 h 5743966"/>
              <a:gd name="connsiteX248" fmla="*/ 2149033 w 7444933"/>
              <a:gd name="connsiteY248" fmla="*/ 4080266 h 5743966"/>
              <a:gd name="connsiteX249" fmla="*/ 2174433 w 7444933"/>
              <a:gd name="connsiteY249" fmla="*/ 4042166 h 5743966"/>
              <a:gd name="connsiteX250" fmla="*/ 2199833 w 7444933"/>
              <a:gd name="connsiteY250" fmla="*/ 3953266 h 5743966"/>
              <a:gd name="connsiteX251" fmla="*/ 2263333 w 7444933"/>
              <a:gd name="connsiteY251" fmla="*/ 3864366 h 5743966"/>
              <a:gd name="connsiteX252" fmla="*/ 2288733 w 7444933"/>
              <a:gd name="connsiteY252" fmla="*/ 3826266 h 5743966"/>
              <a:gd name="connsiteX253" fmla="*/ 2326833 w 7444933"/>
              <a:gd name="connsiteY253" fmla="*/ 3800866 h 5743966"/>
              <a:gd name="connsiteX254" fmla="*/ 2364933 w 7444933"/>
              <a:gd name="connsiteY254" fmla="*/ 3762766 h 5743966"/>
              <a:gd name="connsiteX255" fmla="*/ 2403033 w 7444933"/>
              <a:gd name="connsiteY255" fmla="*/ 3750066 h 5743966"/>
              <a:gd name="connsiteX256" fmla="*/ 2441133 w 7444933"/>
              <a:gd name="connsiteY256" fmla="*/ 3724666 h 5743966"/>
              <a:gd name="connsiteX257" fmla="*/ 2479233 w 7444933"/>
              <a:gd name="connsiteY257" fmla="*/ 3711966 h 5743966"/>
              <a:gd name="connsiteX258" fmla="*/ 2517333 w 7444933"/>
              <a:gd name="connsiteY258" fmla="*/ 3686566 h 5743966"/>
              <a:gd name="connsiteX259" fmla="*/ 2593533 w 7444933"/>
              <a:gd name="connsiteY259" fmla="*/ 3661166 h 5743966"/>
              <a:gd name="connsiteX260" fmla="*/ 2631633 w 7444933"/>
              <a:gd name="connsiteY260" fmla="*/ 3648466 h 5743966"/>
              <a:gd name="connsiteX261" fmla="*/ 2923733 w 7444933"/>
              <a:gd name="connsiteY261" fmla="*/ 3661166 h 5743966"/>
              <a:gd name="connsiteX262" fmla="*/ 2974533 w 7444933"/>
              <a:gd name="connsiteY262" fmla="*/ 3699266 h 5743966"/>
              <a:gd name="connsiteX263" fmla="*/ 3050733 w 7444933"/>
              <a:gd name="connsiteY263" fmla="*/ 3750066 h 5743966"/>
              <a:gd name="connsiteX264" fmla="*/ 3088833 w 7444933"/>
              <a:gd name="connsiteY264" fmla="*/ 3788166 h 5743966"/>
              <a:gd name="connsiteX265" fmla="*/ 3139633 w 7444933"/>
              <a:gd name="connsiteY265" fmla="*/ 3800866 h 5743966"/>
              <a:gd name="connsiteX266" fmla="*/ 3190433 w 7444933"/>
              <a:gd name="connsiteY266" fmla="*/ 3838966 h 5743966"/>
              <a:gd name="connsiteX267" fmla="*/ 3228533 w 7444933"/>
              <a:gd name="connsiteY267" fmla="*/ 3851666 h 5743966"/>
              <a:gd name="connsiteX268" fmla="*/ 3266633 w 7444933"/>
              <a:gd name="connsiteY268" fmla="*/ 3877066 h 5743966"/>
              <a:gd name="connsiteX269" fmla="*/ 3292033 w 7444933"/>
              <a:gd name="connsiteY269" fmla="*/ 3915166 h 5743966"/>
              <a:gd name="connsiteX270" fmla="*/ 3330133 w 7444933"/>
              <a:gd name="connsiteY270" fmla="*/ 3965966 h 5743966"/>
              <a:gd name="connsiteX271" fmla="*/ 3342833 w 7444933"/>
              <a:gd name="connsiteY271" fmla="*/ 4016766 h 5743966"/>
              <a:gd name="connsiteX272" fmla="*/ 3355533 w 7444933"/>
              <a:gd name="connsiteY272" fmla="*/ 4054866 h 5743966"/>
              <a:gd name="connsiteX273" fmla="*/ 3380933 w 7444933"/>
              <a:gd name="connsiteY273" fmla="*/ 4105666 h 5743966"/>
              <a:gd name="connsiteX274" fmla="*/ 3406333 w 7444933"/>
              <a:gd name="connsiteY274" fmla="*/ 4143766 h 5743966"/>
              <a:gd name="connsiteX275" fmla="*/ 3431733 w 7444933"/>
              <a:gd name="connsiteY275" fmla="*/ 4219966 h 5743966"/>
              <a:gd name="connsiteX276" fmla="*/ 3457133 w 7444933"/>
              <a:gd name="connsiteY276" fmla="*/ 4296166 h 5743966"/>
              <a:gd name="connsiteX277" fmla="*/ 3469833 w 7444933"/>
              <a:gd name="connsiteY277" fmla="*/ 4334266 h 5743966"/>
              <a:gd name="connsiteX278" fmla="*/ 3482533 w 7444933"/>
              <a:gd name="connsiteY278" fmla="*/ 4410466 h 5743966"/>
              <a:gd name="connsiteX279" fmla="*/ 3571433 w 7444933"/>
              <a:gd name="connsiteY279" fmla="*/ 4524766 h 5743966"/>
              <a:gd name="connsiteX280" fmla="*/ 3685733 w 7444933"/>
              <a:gd name="connsiteY280" fmla="*/ 4550166 h 5743966"/>
              <a:gd name="connsiteX281" fmla="*/ 3698433 w 7444933"/>
              <a:gd name="connsiteY281" fmla="*/ 4588266 h 5743966"/>
              <a:gd name="connsiteX282" fmla="*/ 3685733 w 7444933"/>
              <a:gd name="connsiteY282" fmla="*/ 4677166 h 5743966"/>
              <a:gd name="connsiteX283" fmla="*/ 3622233 w 7444933"/>
              <a:gd name="connsiteY283" fmla="*/ 4791466 h 5743966"/>
              <a:gd name="connsiteX284" fmla="*/ 3584133 w 7444933"/>
              <a:gd name="connsiteY284" fmla="*/ 4829566 h 5743966"/>
              <a:gd name="connsiteX285" fmla="*/ 3546033 w 7444933"/>
              <a:gd name="connsiteY285" fmla="*/ 4842266 h 5743966"/>
              <a:gd name="connsiteX286" fmla="*/ 3469833 w 7444933"/>
              <a:gd name="connsiteY286" fmla="*/ 4893066 h 5743966"/>
              <a:gd name="connsiteX287" fmla="*/ 3368233 w 7444933"/>
              <a:gd name="connsiteY287" fmla="*/ 4918466 h 5743966"/>
              <a:gd name="connsiteX288" fmla="*/ 3253933 w 7444933"/>
              <a:gd name="connsiteY288" fmla="*/ 4969266 h 5743966"/>
              <a:gd name="connsiteX289" fmla="*/ 3335905 w 7444933"/>
              <a:gd name="connsiteY289" fmla="*/ 5009675 h 5743966"/>
              <a:gd name="connsiteX290" fmla="*/ 3312815 w 7444933"/>
              <a:gd name="connsiteY290" fmla="*/ 5039693 h 5743966"/>
              <a:gd name="connsiteX291" fmla="*/ 3307331 w 7444933"/>
              <a:gd name="connsiteY291" fmla="*/ 5101028 h 5743966"/>
              <a:gd name="connsiteX292" fmla="*/ 3285683 w 7444933"/>
              <a:gd name="connsiteY292" fmla="*/ 5176940 h 5743966"/>
              <a:gd name="connsiteX293" fmla="*/ 3227522 w 7444933"/>
              <a:gd name="connsiteY293" fmla="*/ 5242316 h 5743966"/>
              <a:gd name="connsiteX294" fmla="*/ 3192020 w 7444933"/>
              <a:gd name="connsiteY294" fmla="*/ 5364553 h 5743966"/>
              <a:gd name="connsiteX295" fmla="*/ 3195196 w 7444933"/>
              <a:gd name="connsiteY295" fmla="*/ 5407416 h 5743966"/>
              <a:gd name="connsiteX296" fmla="*/ 3177733 w 7444933"/>
              <a:gd name="connsiteY296" fmla="*/ 5464566 h 5743966"/>
              <a:gd name="connsiteX297" fmla="*/ 3177733 w 7444933"/>
              <a:gd name="connsiteY297" fmla="*/ 5591566 h 5743966"/>
              <a:gd name="connsiteX298" fmla="*/ 3190433 w 7444933"/>
              <a:gd name="connsiteY298" fmla="*/ 5528066 h 5743966"/>
              <a:gd name="connsiteX299" fmla="*/ 3215833 w 7444933"/>
              <a:gd name="connsiteY299" fmla="*/ 5451866 h 5743966"/>
              <a:gd name="connsiteX300" fmla="*/ 3241233 w 7444933"/>
              <a:gd name="connsiteY300" fmla="*/ 5362966 h 5743966"/>
              <a:gd name="connsiteX301" fmla="*/ 3304733 w 7444933"/>
              <a:gd name="connsiteY301" fmla="*/ 5286766 h 5743966"/>
              <a:gd name="connsiteX302" fmla="*/ 3342833 w 7444933"/>
              <a:gd name="connsiteY302" fmla="*/ 5235966 h 5743966"/>
              <a:gd name="connsiteX303" fmla="*/ 3368233 w 7444933"/>
              <a:gd name="connsiteY303" fmla="*/ 5185166 h 5743966"/>
              <a:gd name="connsiteX304" fmla="*/ 3444433 w 7444933"/>
              <a:gd name="connsiteY304" fmla="*/ 5134366 h 5743966"/>
              <a:gd name="connsiteX305" fmla="*/ 3482533 w 7444933"/>
              <a:gd name="connsiteY305" fmla="*/ 5096266 h 5743966"/>
              <a:gd name="connsiteX306" fmla="*/ 3507933 w 7444933"/>
              <a:gd name="connsiteY306" fmla="*/ 5058166 h 5743966"/>
              <a:gd name="connsiteX307" fmla="*/ 3546033 w 7444933"/>
              <a:gd name="connsiteY307" fmla="*/ 5045466 h 5743966"/>
              <a:gd name="connsiteX308" fmla="*/ 3584133 w 7444933"/>
              <a:gd name="connsiteY308" fmla="*/ 5020066 h 5743966"/>
              <a:gd name="connsiteX309" fmla="*/ 3647633 w 7444933"/>
              <a:gd name="connsiteY309" fmla="*/ 4969266 h 5743966"/>
              <a:gd name="connsiteX310" fmla="*/ 3723833 w 7444933"/>
              <a:gd name="connsiteY310" fmla="*/ 4893066 h 5743966"/>
              <a:gd name="connsiteX311" fmla="*/ 3736533 w 7444933"/>
              <a:gd name="connsiteY311" fmla="*/ 4854966 h 5743966"/>
              <a:gd name="connsiteX312" fmla="*/ 3800033 w 7444933"/>
              <a:gd name="connsiteY312" fmla="*/ 4766066 h 5743966"/>
              <a:gd name="connsiteX313" fmla="*/ 3838133 w 7444933"/>
              <a:gd name="connsiteY313" fmla="*/ 4689866 h 5743966"/>
              <a:gd name="connsiteX314" fmla="*/ 3863533 w 7444933"/>
              <a:gd name="connsiteY314" fmla="*/ 4600966 h 5743966"/>
              <a:gd name="connsiteX315" fmla="*/ 3876233 w 7444933"/>
              <a:gd name="connsiteY315" fmla="*/ 4562866 h 5743966"/>
              <a:gd name="connsiteX316" fmla="*/ 3850833 w 7444933"/>
              <a:gd name="connsiteY316" fmla="*/ 4359666 h 5743966"/>
              <a:gd name="connsiteX317" fmla="*/ 3825433 w 7444933"/>
              <a:gd name="connsiteY317" fmla="*/ 4308866 h 5743966"/>
              <a:gd name="connsiteX318" fmla="*/ 3800033 w 7444933"/>
              <a:gd name="connsiteY318" fmla="*/ 4270766 h 5743966"/>
              <a:gd name="connsiteX319" fmla="*/ 3749233 w 7444933"/>
              <a:gd name="connsiteY319" fmla="*/ 4232666 h 5743966"/>
              <a:gd name="connsiteX320" fmla="*/ 3673033 w 7444933"/>
              <a:gd name="connsiteY320" fmla="*/ 4181866 h 5743966"/>
              <a:gd name="connsiteX321" fmla="*/ 3647633 w 7444933"/>
              <a:gd name="connsiteY321" fmla="*/ 4143766 h 5743966"/>
              <a:gd name="connsiteX322" fmla="*/ 3622233 w 7444933"/>
              <a:gd name="connsiteY322" fmla="*/ 4042166 h 5743966"/>
              <a:gd name="connsiteX323" fmla="*/ 3647633 w 7444933"/>
              <a:gd name="connsiteY323" fmla="*/ 3851666 h 5743966"/>
              <a:gd name="connsiteX324" fmla="*/ 3673033 w 7444933"/>
              <a:gd name="connsiteY324" fmla="*/ 3750066 h 5743966"/>
              <a:gd name="connsiteX325" fmla="*/ 3698433 w 7444933"/>
              <a:gd name="connsiteY325" fmla="*/ 3711966 h 5743966"/>
              <a:gd name="connsiteX326" fmla="*/ 3711133 w 7444933"/>
              <a:gd name="connsiteY326" fmla="*/ 3673866 h 5743966"/>
              <a:gd name="connsiteX327" fmla="*/ 3749233 w 7444933"/>
              <a:gd name="connsiteY327" fmla="*/ 3635766 h 5743966"/>
              <a:gd name="connsiteX328" fmla="*/ 3774633 w 7444933"/>
              <a:gd name="connsiteY328" fmla="*/ 3597666 h 5743966"/>
              <a:gd name="connsiteX329" fmla="*/ 3812733 w 7444933"/>
              <a:gd name="connsiteY329" fmla="*/ 3584966 h 5743966"/>
              <a:gd name="connsiteX330" fmla="*/ 3850833 w 7444933"/>
              <a:gd name="connsiteY330" fmla="*/ 3559566 h 5743966"/>
              <a:gd name="connsiteX331" fmla="*/ 3888933 w 7444933"/>
              <a:gd name="connsiteY331" fmla="*/ 3546866 h 5743966"/>
              <a:gd name="connsiteX332" fmla="*/ 4041333 w 7444933"/>
              <a:gd name="connsiteY332" fmla="*/ 3521466 h 5743966"/>
              <a:gd name="connsiteX333" fmla="*/ 4168333 w 7444933"/>
              <a:gd name="connsiteY333" fmla="*/ 3496066 h 5743966"/>
              <a:gd name="connsiteX334" fmla="*/ 4371533 w 7444933"/>
              <a:gd name="connsiteY334" fmla="*/ 3483366 h 5743966"/>
              <a:gd name="connsiteX335" fmla="*/ 4892233 w 7444933"/>
              <a:gd name="connsiteY335" fmla="*/ 3496066 h 5743966"/>
              <a:gd name="connsiteX336" fmla="*/ 4943033 w 7444933"/>
              <a:gd name="connsiteY336" fmla="*/ 3508766 h 5743966"/>
              <a:gd name="connsiteX337" fmla="*/ 4981133 w 7444933"/>
              <a:gd name="connsiteY337" fmla="*/ 3534166 h 5743966"/>
              <a:gd name="connsiteX338" fmla="*/ 5070033 w 7444933"/>
              <a:gd name="connsiteY338" fmla="*/ 3559566 h 5743966"/>
              <a:gd name="connsiteX339" fmla="*/ 5146233 w 7444933"/>
              <a:gd name="connsiteY339" fmla="*/ 3610366 h 5743966"/>
              <a:gd name="connsiteX340" fmla="*/ 5222433 w 7444933"/>
              <a:gd name="connsiteY340" fmla="*/ 3661166 h 5743966"/>
              <a:gd name="connsiteX341" fmla="*/ 5260533 w 7444933"/>
              <a:gd name="connsiteY341" fmla="*/ 3686566 h 5743966"/>
              <a:gd name="connsiteX342" fmla="*/ 5324033 w 7444933"/>
              <a:gd name="connsiteY342" fmla="*/ 3750066 h 5743966"/>
              <a:gd name="connsiteX343" fmla="*/ 5387533 w 7444933"/>
              <a:gd name="connsiteY343" fmla="*/ 3838966 h 5743966"/>
              <a:gd name="connsiteX344" fmla="*/ 5412933 w 7444933"/>
              <a:gd name="connsiteY344" fmla="*/ 3927866 h 5743966"/>
              <a:gd name="connsiteX345" fmla="*/ 5463733 w 7444933"/>
              <a:gd name="connsiteY345" fmla="*/ 4042166 h 5743966"/>
              <a:gd name="connsiteX346" fmla="*/ 5476433 w 7444933"/>
              <a:gd name="connsiteY346" fmla="*/ 4131066 h 5743966"/>
              <a:gd name="connsiteX347" fmla="*/ 5489133 w 7444933"/>
              <a:gd name="connsiteY347" fmla="*/ 4181866 h 5743966"/>
              <a:gd name="connsiteX348" fmla="*/ 5501833 w 7444933"/>
              <a:gd name="connsiteY348" fmla="*/ 4258066 h 5743966"/>
              <a:gd name="connsiteX349" fmla="*/ 5489133 w 7444933"/>
              <a:gd name="connsiteY349" fmla="*/ 4651766 h 5743966"/>
              <a:gd name="connsiteX350" fmla="*/ 5476433 w 7444933"/>
              <a:gd name="connsiteY350" fmla="*/ 4715266 h 5743966"/>
              <a:gd name="connsiteX351" fmla="*/ 5451033 w 7444933"/>
              <a:gd name="connsiteY351" fmla="*/ 4969266 h 5743966"/>
              <a:gd name="connsiteX352" fmla="*/ 5425633 w 7444933"/>
              <a:gd name="connsiteY352" fmla="*/ 5007366 h 5743966"/>
              <a:gd name="connsiteX353" fmla="*/ 5412933 w 7444933"/>
              <a:gd name="connsiteY353" fmla="*/ 5058166 h 5743966"/>
              <a:gd name="connsiteX354" fmla="*/ 5336733 w 7444933"/>
              <a:gd name="connsiteY354" fmla="*/ 5108966 h 5743966"/>
              <a:gd name="connsiteX355" fmla="*/ 5247833 w 7444933"/>
              <a:gd name="connsiteY355" fmla="*/ 5147066 h 5743966"/>
              <a:gd name="connsiteX356" fmla="*/ 5222433 w 7444933"/>
              <a:gd name="connsiteY356" fmla="*/ 5185166 h 5743966"/>
              <a:gd name="connsiteX357" fmla="*/ 5158933 w 7444933"/>
              <a:gd name="connsiteY357" fmla="*/ 5261366 h 5743966"/>
              <a:gd name="connsiteX358" fmla="*/ 5146233 w 7444933"/>
              <a:gd name="connsiteY358" fmla="*/ 5299466 h 5743966"/>
              <a:gd name="connsiteX359" fmla="*/ 5120833 w 7444933"/>
              <a:gd name="connsiteY359" fmla="*/ 5426466 h 5743966"/>
              <a:gd name="connsiteX360" fmla="*/ 5108133 w 7444933"/>
              <a:gd name="connsiteY360" fmla="*/ 5502666 h 5743966"/>
              <a:gd name="connsiteX361" fmla="*/ 5082733 w 7444933"/>
              <a:gd name="connsiteY361" fmla="*/ 5540766 h 5743966"/>
              <a:gd name="connsiteX362" fmla="*/ 5006533 w 7444933"/>
              <a:gd name="connsiteY362" fmla="*/ 5566166 h 5743966"/>
              <a:gd name="connsiteX363" fmla="*/ 4993833 w 7444933"/>
              <a:gd name="connsiteY363" fmla="*/ 5743966 h 5743966"/>
              <a:gd name="connsiteX364" fmla="*/ 5031933 w 7444933"/>
              <a:gd name="connsiteY364" fmla="*/ 5655066 h 5743966"/>
              <a:gd name="connsiteX365" fmla="*/ 5057333 w 7444933"/>
              <a:gd name="connsiteY365" fmla="*/ 5604266 h 5743966"/>
              <a:gd name="connsiteX366" fmla="*/ 5095433 w 7444933"/>
              <a:gd name="connsiteY366" fmla="*/ 5566166 h 5743966"/>
              <a:gd name="connsiteX367" fmla="*/ 5184333 w 7444933"/>
              <a:gd name="connsiteY367" fmla="*/ 5439166 h 5743966"/>
              <a:gd name="connsiteX368" fmla="*/ 5298633 w 7444933"/>
              <a:gd name="connsiteY368" fmla="*/ 5324866 h 5743966"/>
              <a:gd name="connsiteX369" fmla="*/ 5336733 w 7444933"/>
              <a:gd name="connsiteY369" fmla="*/ 5286766 h 5743966"/>
              <a:gd name="connsiteX370" fmla="*/ 5362133 w 7444933"/>
              <a:gd name="connsiteY370" fmla="*/ 5248666 h 5743966"/>
              <a:gd name="connsiteX371" fmla="*/ 5438333 w 7444933"/>
              <a:gd name="connsiteY371" fmla="*/ 5197866 h 5743966"/>
              <a:gd name="connsiteX372" fmla="*/ 5476433 w 7444933"/>
              <a:gd name="connsiteY372" fmla="*/ 5159766 h 5743966"/>
              <a:gd name="connsiteX373" fmla="*/ 5527233 w 7444933"/>
              <a:gd name="connsiteY373" fmla="*/ 5083566 h 5743966"/>
              <a:gd name="connsiteX374" fmla="*/ 5603433 w 7444933"/>
              <a:gd name="connsiteY374" fmla="*/ 5007366 h 5743966"/>
              <a:gd name="connsiteX375" fmla="*/ 5616133 w 7444933"/>
              <a:gd name="connsiteY375" fmla="*/ 4969266 h 5743966"/>
              <a:gd name="connsiteX376" fmla="*/ 5624071 w 7444933"/>
              <a:gd name="connsiteY376" fmla="*/ 4888304 h 5743966"/>
              <a:gd name="connsiteX377" fmla="*/ 5638358 w 7444933"/>
              <a:gd name="connsiteY377" fmla="*/ 4786703 h 5743966"/>
              <a:gd name="connsiteX378" fmla="*/ 5658995 w 7444933"/>
              <a:gd name="connsiteY378" fmla="*/ 4700978 h 5743966"/>
              <a:gd name="connsiteX379" fmla="*/ 5676458 w 7444933"/>
              <a:gd name="connsiteY379" fmla="*/ 4567629 h 5743966"/>
              <a:gd name="connsiteX380" fmla="*/ 5687570 w 7444933"/>
              <a:gd name="connsiteY380" fmla="*/ 4253303 h 5743966"/>
              <a:gd name="connsiteX381" fmla="*/ 5646296 w 7444933"/>
              <a:gd name="connsiteY381" fmla="*/ 4153291 h 5743966"/>
              <a:gd name="connsiteX382" fmla="*/ 5628833 w 7444933"/>
              <a:gd name="connsiteY382" fmla="*/ 4067566 h 5743966"/>
              <a:gd name="connsiteX383" fmla="*/ 5616133 w 7444933"/>
              <a:gd name="connsiteY383" fmla="*/ 3978666 h 5743966"/>
              <a:gd name="connsiteX384" fmla="*/ 5578033 w 7444933"/>
              <a:gd name="connsiteY384" fmla="*/ 3965966 h 5743966"/>
              <a:gd name="connsiteX385" fmla="*/ 5539933 w 7444933"/>
              <a:gd name="connsiteY385" fmla="*/ 3851666 h 5743966"/>
              <a:gd name="connsiteX386" fmla="*/ 5527233 w 7444933"/>
              <a:gd name="connsiteY386" fmla="*/ 3813566 h 5743966"/>
              <a:gd name="connsiteX387" fmla="*/ 5514533 w 7444933"/>
              <a:gd name="connsiteY387" fmla="*/ 3762766 h 5743966"/>
              <a:gd name="connsiteX388" fmla="*/ 5501833 w 7444933"/>
              <a:gd name="connsiteY388" fmla="*/ 3699266 h 5743966"/>
              <a:gd name="connsiteX389" fmla="*/ 5438333 w 7444933"/>
              <a:gd name="connsiteY389" fmla="*/ 3635766 h 5743966"/>
              <a:gd name="connsiteX390" fmla="*/ 5362133 w 7444933"/>
              <a:gd name="connsiteY390" fmla="*/ 3584966 h 5743966"/>
              <a:gd name="connsiteX391" fmla="*/ 5324033 w 7444933"/>
              <a:gd name="connsiteY391" fmla="*/ 3546866 h 5743966"/>
              <a:gd name="connsiteX392" fmla="*/ 5285933 w 7444933"/>
              <a:gd name="connsiteY392" fmla="*/ 3521466 h 5743966"/>
              <a:gd name="connsiteX393" fmla="*/ 5349433 w 7444933"/>
              <a:gd name="connsiteY393" fmla="*/ 3457966 h 5743966"/>
              <a:gd name="connsiteX394" fmla="*/ 5501833 w 7444933"/>
              <a:gd name="connsiteY394" fmla="*/ 34452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6073333 w 7444933"/>
              <a:gd name="connsiteY430" fmla="*/ 3292866 h 5743966"/>
              <a:gd name="connsiteX431" fmla="*/ 5933633 w 7444933"/>
              <a:gd name="connsiteY431" fmla="*/ 3254766 h 5743966"/>
              <a:gd name="connsiteX432" fmla="*/ 5882833 w 7444933"/>
              <a:gd name="connsiteY432" fmla="*/ 3242066 h 5743966"/>
              <a:gd name="connsiteX433" fmla="*/ 5844733 w 7444933"/>
              <a:gd name="connsiteY433" fmla="*/ 3229366 h 5743966"/>
              <a:gd name="connsiteX434" fmla="*/ 5412933 w 7444933"/>
              <a:gd name="connsiteY434" fmla="*/ 3216666 h 5743966"/>
              <a:gd name="connsiteX435" fmla="*/ 5298633 w 7444933"/>
              <a:gd name="connsiteY435" fmla="*/ 3191266 h 5743966"/>
              <a:gd name="connsiteX436" fmla="*/ 5222433 w 7444933"/>
              <a:gd name="connsiteY436" fmla="*/ 3165866 h 5743966"/>
              <a:gd name="connsiteX437" fmla="*/ 5184333 w 7444933"/>
              <a:gd name="connsiteY437" fmla="*/ 3153166 h 5743966"/>
              <a:gd name="connsiteX438" fmla="*/ 5146233 w 7444933"/>
              <a:gd name="connsiteY438" fmla="*/ 3140466 h 5743966"/>
              <a:gd name="connsiteX439" fmla="*/ 5108133 w 7444933"/>
              <a:gd name="connsiteY439" fmla="*/ 3115066 h 5743966"/>
              <a:gd name="connsiteX440" fmla="*/ 5070033 w 7444933"/>
              <a:gd name="connsiteY440" fmla="*/ 3102366 h 5743966"/>
              <a:gd name="connsiteX441" fmla="*/ 5019233 w 7444933"/>
              <a:gd name="connsiteY441" fmla="*/ 3076966 h 5743966"/>
              <a:gd name="connsiteX442" fmla="*/ 4981133 w 7444933"/>
              <a:gd name="connsiteY442" fmla="*/ 3051566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36808 w 7444933"/>
              <a:gd name="connsiteY25" fmla="*/ 1871260 h 5743966"/>
              <a:gd name="connsiteX26" fmla="*/ 5922521 w 7444933"/>
              <a:gd name="connsiteY26" fmla="*/ 1691872 h 5743966"/>
              <a:gd name="connsiteX27" fmla="*/ 5805046 w 7444933"/>
              <a:gd name="connsiteY27" fmla="*/ 1626785 h 5743966"/>
              <a:gd name="connsiteX28" fmla="*/ 5553427 w 7444933"/>
              <a:gd name="connsiteY28" fmla="*/ 1604560 h 5743966"/>
              <a:gd name="connsiteX29" fmla="*/ 5317683 w 7444933"/>
              <a:gd name="connsiteY29" fmla="*/ 1672822 h 5743966"/>
              <a:gd name="connsiteX30" fmla="*/ 5105752 w 7444933"/>
              <a:gd name="connsiteY30" fmla="*/ 1602178 h 5743966"/>
              <a:gd name="connsiteX31" fmla="*/ 4974783 w 7444933"/>
              <a:gd name="connsiteY31" fmla="*/ 1588684 h 5743966"/>
              <a:gd name="connsiteX32" fmla="*/ 4883502 w 7444933"/>
              <a:gd name="connsiteY32" fmla="*/ 1615672 h 5743966"/>
              <a:gd name="connsiteX33" fmla="*/ 4766821 w 7444933"/>
              <a:gd name="connsiteY33" fmla="*/ 1617259 h 5743966"/>
              <a:gd name="connsiteX34" fmla="*/ 4707290 w 7444933"/>
              <a:gd name="connsiteY34" fmla="*/ 1615672 h 5743966"/>
              <a:gd name="connsiteX35" fmla="*/ 4621564 w 7444933"/>
              <a:gd name="connsiteY35" fmla="*/ 1601385 h 5743966"/>
              <a:gd name="connsiteX36" fmla="*/ 4578702 w 7444933"/>
              <a:gd name="connsiteY36" fmla="*/ 1605354 h 5743966"/>
              <a:gd name="connsiteX37" fmla="*/ 4479483 w 7444933"/>
              <a:gd name="connsiteY37" fmla="*/ 1641866 h 5743966"/>
              <a:gd name="connsiteX38" fmla="*/ 4358833 w 7444933"/>
              <a:gd name="connsiteY38" fmla="*/ 1695841 h 5743966"/>
              <a:gd name="connsiteX39" fmla="*/ 4273108 w 7444933"/>
              <a:gd name="connsiteY39" fmla="*/ 1730766 h 5743966"/>
              <a:gd name="connsiteX40" fmla="*/ 4174683 w 7444933"/>
              <a:gd name="connsiteY40" fmla="*/ 1800616 h 5743966"/>
              <a:gd name="connsiteX41" fmla="*/ 4066733 w 7444933"/>
              <a:gd name="connsiteY41" fmla="*/ 1838716 h 5743966"/>
              <a:gd name="connsiteX42" fmla="*/ 3939733 w 7444933"/>
              <a:gd name="connsiteY42" fmla="*/ 1857766 h 5743966"/>
              <a:gd name="connsiteX43" fmla="*/ 3850833 w 7444933"/>
              <a:gd name="connsiteY43" fmla="*/ 1908566 h 5743966"/>
              <a:gd name="connsiteX44" fmla="*/ 3812733 w 7444933"/>
              <a:gd name="connsiteY44" fmla="*/ 1921266 h 5743966"/>
              <a:gd name="connsiteX45" fmla="*/ 3698433 w 7444933"/>
              <a:gd name="connsiteY45" fmla="*/ 1870466 h 5743966"/>
              <a:gd name="connsiteX46" fmla="*/ 3673033 w 7444933"/>
              <a:gd name="connsiteY46" fmla="*/ 1794266 h 5743966"/>
              <a:gd name="connsiteX47" fmla="*/ 3660333 w 7444933"/>
              <a:gd name="connsiteY47" fmla="*/ 1756166 h 5743966"/>
              <a:gd name="connsiteX48" fmla="*/ 3647633 w 7444933"/>
              <a:gd name="connsiteY48" fmla="*/ 1718066 h 5743966"/>
              <a:gd name="connsiteX49" fmla="*/ 3660333 w 7444933"/>
              <a:gd name="connsiteY49" fmla="*/ 1438666 h 5743966"/>
              <a:gd name="connsiteX50" fmla="*/ 3638108 w 7444933"/>
              <a:gd name="connsiteY50" fmla="*/ 1375166 h 5743966"/>
              <a:gd name="connsiteX51" fmla="*/ 3673033 w 7444933"/>
              <a:gd name="connsiteY51" fmla="*/ 1232291 h 5743966"/>
              <a:gd name="connsiteX52" fmla="*/ 3761933 w 7444933"/>
              <a:gd name="connsiteY52" fmla="*/ 1146566 h 5743966"/>
              <a:gd name="connsiteX53" fmla="*/ 3863533 w 7444933"/>
              <a:gd name="connsiteY53" fmla="*/ 1114816 h 5743966"/>
              <a:gd name="connsiteX54" fmla="*/ 3952433 w 7444933"/>
              <a:gd name="connsiteY54" fmla="*/ 1095766 h 5743966"/>
              <a:gd name="connsiteX55" fmla="*/ 4073083 w 7444933"/>
              <a:gd name="connsiteY55" fmla="*/ 1092591 h 5743966"/>
              <a:gd name="connsiteX56" fmla="*/ 4219133 w 7444933"/>
              <a:gd name="connsiteY56" fmla="*/ 1102116 h 5743966"/>
              <a:gd name="connsiteX57" fmla="*/ 4323908 w 7444933"/>
              <a:gd name="connsiteY57" fmla="*/ 1079891 h 5743966"/>
              <a:gd name="connsiteX58" fmla="*/ 4438208 w 7444933"/>
              <a:gd name="connsiteY58" fmla="*/ 1070366 h 5743966"/>
              <a:gd name="connsiteX59" fmla="*/ 4469958 w 7444933"/>
              <a:gd name="connsiteY59" fmla="*/ 1067191 h 5743966"/>
              <a:gd name="connsiteX60" fmla="*/ 4501708 w 7444933"/>
              <a:gd name="connsiteY60" fmla="*/ 1079891 h 5743966"/>
              <a:gd name="connsiteX61" fmla="*/ 4530283 w 7444933"/>
              <a:gd name="connsiteY61" fmla="*/ 1073541 h 5743966"/>
              <a:gd name="connsiteX62" fmla="*/ 4581083 w 7444933"/>
              <a:gd name="connsiteY62" fmla="*/ 1121166 h 5743966"/>
              <a:gd name="connsiteX63" fmla="*/ 4619183 w 7444933"/>
              <a:gd name="connsiteY63" fmla="*/ 1162441 h 5743966"/>
              <a:gd name="connsiteX64" fmla="*/ 4663633 w 7444933"/>
              <a:gd name="connsiteY64" fmla="*/ 1114816 h 5743966"/>
              <a:gd name="connsiteX65" fmla="*/ 4619183 w 7444933"/>
              <a:gd name="connsiteY65" fmla="*/ 1041791 h 5743966"/>
              <a:gd name="connsiteX66" fmla="*/ 4565208 w 7444933"/>
              <a:gd name="connsiteY66" fmla="*/ 962416 h 5743966"/>
              <a:gd name="connsiteX67" fmla="*/ 4517583 w 7444933"/>
              <a:gd name="connsiteY67" fmla="*/ 975116 h 5743966"/>
              <a:gd name="connsiteX68" fmla="*/ 4457258 w 7444933"/>
              <a:gd name="connsiteY68" fmla="*/ 902091 h 5743966"/>
              <a:gd name="connsiteX69" fmla="*/ 4393758 w 7444933"/>
              <a:gd name="connsiteY69" fmla="*/ 898916 h 5743966"/>
              <a:gd name="connsiteX70" fmla="*/ 4352483 w 7444933"/>
              <a:gd name="connsiteY70" fmla="*/ 911616 h 5743966"/>
              <a:gd name="connsiteX71" fmla="*/ 4250883 w 7444933"/>
              <a:gd name="connsiteY71" fmla="*/ 902091 h 5743966"/>
              <a:gd name="connsiteX72" fmla="*/ 4181033 w 7444933"/>
              <a:gd name="connsiteY72" fmla="*/ 917966 h 5743966"/>
              <a:gd name="connsiteX73" fmla="*/ 4108008 w 7444933"/>
              <a:gd name="connsiteY73" fmla="*/ 911616 h 5743966"/>
              <a:gd name="connsiteX74" fmla="*/ 4038158 w 7444933"/>
              <a:gd name="connsiteY74" fmla="*/ 924316 h 5743966"/>
              <a:gd name="connsiteX75" fmla="*/ 3949258 w 7444933"/>
              <a:gd name="connsiteY75" fmla="*/ 940191 h 5743966"/>
              <a:gd name="connsiteX76" fmla="*/ 3841308 w 7444933"/>
              <a:gd name="connsiteY76" fmla="*/ 965591 h 5743966"/>
              <a:gd name="connsiteX77" fmla="*/ 3761933 w 7444933"/>
              <a:gd name="connsiteY77" fmla="*/ 981466 h 5743966"/>
              <a:gd name="connsiteX78" fmla="*/ 3695258 w 7444933"/>
              <a:gd name="connsiteY78" fmla="*/ 1016391 h 5743966"/>
              <a:gd name="connsiteX79" fmla="*/ 3644458 w 7444933"/>
              <a:gd name="connsiteY79" fmla="*/ 1029091 h 5743966"/>
              <a:gd name="connsiteX80" fmla="*/ 3574608 w 7444933"/>
              <a:gd name="connsiteY80" fmla="*/ 1060841 h 5743966"/>
              <a:gd name="connsiteX81" fmla="*/ 3498408 w 7444933"/>
              <a:gd name="connsiteY81" fmla="*/ 1108466 h 5743966"/>
              <a:gd name="connsiteX82" fmla="*/ 3422208 w 7444933"/>
              <a:gd name="connsiteY82" fmla="*/ 1178316 h 5743966"/>
              <a:gd name="connsiteX83" fmla="*/ 3317433 w 7444933"/>
              <a:gd name="connsiteY83" fmla="*/ 1298966 h 5743966"/>
              <a:gd name="connsiteX84" fmla="*/ 3304733 w 7444933"/>
              <a:gd name="connsiteY84" fmla="*/ 1349766 h 5743966"/>
              <a:gd name="connsiteX85" fmla="*/ 3279333 w 7444933"/>
              <a:gd name="connsiteY85" fmla="*/ 1629166 h 5743966"/>
              <a:gd name="connsiteX86" fmla="*/ 3228533 w 7444933"/>
              <a:gd name="connsiteY86" fmla="*/ 1718066 h 5743966"/>
              <a:gd name="connsiteX87" fmla="*/ 3114233 w 7444933"/>
              <a:gd name="connsiteY87" fmla="*/ 1629166 h 5743966"/>
              <a:gd name="connsiteX88" fmla="*/ 3057661 w 7444933"/>
              <a:gd name="connsiteY88" fmla="*/ 1558739 h 5743966"/>
              <a:gd name="connsiteX89" fmla="*/ 3001088 w 7444933"/>
              <a:gd name="connsiteY89" fmla="*/ 1464066 h 5743966"/>
              <a:gd name="connsiteX90" fmla="*/ 2924887 w 7444933"/>
              <a:gd name="connsiteY90" fmla="*/ 1302430 h 5743966"/>
              <a:gd name="connsiteX91" fmla="*/ 2867160 w 7444933"/>
              <a:gd name="connsiteY91" fmla="*/ 1206602 h 5743966"/>
              <a:gd name="connsiteX92" fmla="*/ 2781724 w 7444933"/>
              <a:gd name="connsiteY92" fmla="*/ 1041502 h 5743966"/>
              <a:gd name="connsiteX93" fmla="*/ 2657033 w 7444933"/>
              <a:gd name="connsiteY93" fmla="*/ 846384 h 5743966"/>
              <a:gd name="connsiteX94" fmla="*/ 2556587 w 7444933"/>
              <a:gd name="connsiteY94" fmla="*/ 704376 h 5743966"/>
              <a:gd name="connsiteX95" fmla="*/ 2436515 w 7444933"/>
              <a:gd name="connsiteY95" fmla="*/ 539275 h 5743966"/>
              <a:gd name="connsiteX96" fmla="*/ 2315287 w 7444933"/>
              <a:gd name="connsiteY96" fmla="*/ 378794 h 5743966"/>
              <a:gd name="connsiteX97" fmla="*/ 2227542 w 7444933"/>
              <a:gd name="connsiteY97" fmla="*/ 280657 h 5743966"/>
              <a:gd name="connsiteX98" fmla="*/ 2114397 w 7444933"/>
              <a:gd name="connsiteY98" fmla="*/ 168666 h 5743966"/>
              <a:gd name="connsiteX99" fmla="*/ 1982779 w 7444933"/>
              <a:gd name="connsiteY99" fmla="*/ 10494 h 5743966"/>
              <a:gd name="connsiteX100" fmla="*/ 1755333 w 7444933"/>
              <a:gd name="connsiteY100" fmla="*/ 28966 h 5743966"/>
              <a:gd name="connsiteX101" fmla="*/ 1856933 w 7444933"/>
              <a:gd name="connsiteY101" fmla="*/ 143266 h 5743966"/>
              <a:gd name="connsiteX102" fmla="*/ 1933133 w 7444933"/>
              <a:gd name="connsiteY102" fmla="*/ 206766 h 5743966"/>
              <a:gd name="connsiteX103" fmla="*/ 1958533 w 7444933"/>
              <a:gd name="connsiteY103" fmla="*/ 257566 h 5743966"/>
              <a:gd name="connsiteX104" fmla="*/ 1996633 w 7444933"/>
              <a:gd name="connsiteY104" fmla="*/ 295666 h 5743966"/>
              <a:gd name="connsiteX105" fmla="*/ 2047433 w 7444933"/>
              <a:gd name="connsiteY105" fmla="*/ 371866 h 5743966"/>
              <a:gd name="connsiteX106" fmla="*/ 2072833 w 7444933"/>
              <a:gd name="connsiteY106" fmla="*/ 409966 h 5743966"/>
              <a:gd name="connsiteX107" fmla="*/ 2149033 w 7444933"/>
              <a:gd name="connsiteY107" fmla="*/ 486166 h 5743966"/>
              <a:gd name="connsiteX108" fmla="*/ 2199833 w 7444933"/>
              <a:gd name="connsiteY108" fmla="*/ 575066 h 5743966"/>
              <a:gd name="connsiteX109" fmla="*/ 2237933 w 7444933"/>
              <a:gd name="connsiteY109" fmla="*/ 613166 h 5743966"/>
              <a:gd name="connsiteX110" fmla="*/ 2288733 w 7444933"/>
              <a:gd name="connsiteY110" fmla="*/ 702066 h 5743966"/>
              <a:gd name="connsiteX111" fmla="*/ 2326833 w 7444933"/>
              <a:gd name="connsiteY111" fmla="*/ 740166 h 5743966"/>
              <a:gd name="connsiteX112" fmla="*/ 2403033 w 7444933"/>
              <a:gd name="connsiteY112" fmla="*/ 854466 h 5743966"/>
              <a:gd name="connsiteX113" fmla="*/ 2441133 w 7444933"/>
              <a:gd name="connsiteY113" fmla="*/ 905266 h 5743966"/>
              <a:gd name="connsiteX114" fmla="*/ 2517333 w 7444933"/>
              <a:gd name="connsiteY114" fmla="*/ 1019566 h 5743966"/>
              <a:gd name="connsiteX115" fmla="*/ 2555433 w 7444933"/>
              <a:gd name="connsiteY115" fmla="*/ 1095766 h 5743966"/>
              <a:gd name="connsiteX116" fmla="*/ 2606233 w 7444933"/>
              <a:gd name="connsiteY116" fmla="*/ 1171966 h 5743966"/>
              <a:gd name="connsiteX117" fmla="*/ 2657033 w 7444933"/>
              <a:gd name="connsiteY117" fmla="*/ 1260866 h 5743966"/>
              <a:gd name="connsiteX118" fmla="*/ 2682433 w 7444933"/>
              <a:gd name="connsiteY118" fmla="*/ 1337066 h 5743966"/>
              <a:gd name="connsiteX119" fmla="*/ 2695133 w 7444933"/>
              <a:gd name="connsiteY119" fmla="*/ 1375166 h 5743966"/>
              <a:gd name="connsiteX120" fmla="*/ 2707833 w 7444933"/>
              <a:gd name="connsiteY120" fmla="*/ 1413266 h 5743966"/>
              <a:gd name="connsiteX121" fmla="*/ 2733233 w 7444933"/>
              <a:gd name="connsiteY121" fmla="*/ 1451366 h 5743966"/>
              <a:gd name="connsiteX122" fmla="*/ 2771333 w 7444933"/>
              <a:gd name="connsiteY122" fmla="*/ 1578366 h 5743966"/>
              <a:gd name="connsiteX123" fmla="*/ 2784033 w 7444933"/>
              <a:gd name="connsiteY123" fmla="*/ 1616466 h 5743966"/>
              <a:gd name="connsiteX124" fmla="*/ 2771333 w 7444933"/>
              <a:gd name="connsiteY124" fmla="*/ 1921266 h 5743966"/>
              <a:gd name="connsiteX125" fmla="*/ 2720533 w 7444933"/>
              <a:gd name="connsiteY125" fmla="*/ 2022866 h 5743966"/>
              <a:gd name="connsiteX126" fmla="*/ 2682433 w 7444933"/>
              <a:gd name="connsiteY126" fmla="*/ 2048266 h 5743966"/>
              <a:gd name="connsiteX127" fmla="*/ 2669733 w 7444933"/>
              <a:gd name="connsiteY127" fmla="*/ 2086366 h 5743966"/>
              <a:gd name="connsiteX128" fmla="*/ 2466533 w 7444933"/>
              <a:gd name="connsiteY128" fmla="*/ 2137166 h 5743966"/>
              <a:gd name="connsiteX129" fmla="*/ 2403033 w 7444933"/>
              <a:gd name="connsiteY129" fmla="*/ 2149866 h 5743966"/>
              <a:gd name="connsiteX130" fmla="*/ 2136333 w 7444933"/>
              <a:gd name="connsiteY130" fmla="*/ 2137166 h 5743966"/>
              <a:gd name="connsiteX131" fmla="*/ 2098233 w 7444933"/>
              <a:gd name="connsiteY131" fmla="*/ 2124466 h 5743966"/>
              <a:gd name="connsiteX132" fmla="*/ 2031558 w 7444933"/>
              <a:gd name="connsiteY132" fmla="*/ 2146691 h 5743966"/>
              <a:gd name="connsiteX133" fmla="*/ 1891858 w 7444933"/>
              <a:gd name="connsiteY133" fmla="*/ 2184791 h 5743966"/>
              <a:gd name="connsiteX134" fmla="*/ 1733108 w 7444933"/>
              <a:gd name="connsiteY134" fmla="*/ 2219716 h 5743966"/>
              <a:gd name="connsiteX135" fmla="*/ 1618808 w 7444933"/>
              <a:gd name="connsiteY135" fmla="*/ 2248291 h 5743966"/>
              <a:gd name="connsiteX136" fmla="*/ 1533083 w 7444933"/>
              <a:gd name="connsiteY136" fmla="*/ 2302266 h 5743966"/>
              <a:gd name="connsiteX137" fmla="*/ 1431483 w 7444933"/>
              <a:gd name="connsiteY137" fmla="*/ 2353066 h 5743966"/>
              <a:gd name="connsiteX138" fmla="*/ 1380683 w 7444933"/>
              <a:gd name="connsiteY138" fmla="*/ 2413391 h 5743966"/>
              <a:gd name="connsiteX139" fmla="*/ 1298133 w 7444933"/>
              <a:gd name="connsiteY139" fmla="*/ 2473716 h 5743966"/>
              <a:gd name="connsiteX140" fmla="*/ 1174308 w 7444933"/>
              <a:gd name="connsiteY140" fmla="*/ 2534041 h 5743966"/>
              <a:gd name="connsiteX141" fmla="*/ 1031433 w 7444933"/>
              <a:gd name="connsiteY141" fmla="*/ 2543566 h 5743966"/>
              <a:gd name="connsiteX142" fmla="*/ 853633 w 7444933"/>
              <a:gd name="connsiteY142" fmla="*/ 2543566 h 5743966"/>
              <a:gd name="connsiteX143" fmla="*/ 256733 w 7444933"/>
              <a:gd name="connsiteY143" fmla="*/ 2530866 h 5743966"/>
              <a:gd name="connsiteX144" fmla="*/ 117033 w 7444933"/>
              <a:gd name="connsiteY144" fmla="*/ 2492766 h 5743966"/>
              <a:gd name="connsiteX145" fmla="*/ 78933 w 7444933"/>
              <a:gd name="connsiteY145" fmla="*/ 2480066 h 5743966"/>
              <a:gd name="connsiteX146" fmla="*/ 40833 w 7444933"/>
              <a:gd name="connsiteY146" fmla="*/ 2454666 h 5743966"/>
              <a:gd name="connsiteX147" fmla="*/ 2733 w 7444933"/>
              <a:gd name="connsiteY147" fmla="*/ 2441966 h 5743966"/>
              <a:gd name="connsiteX148" fmla="*/ 117033 w 7444933"/>
              <a:gd name="connsiteY148" fmla="*/ 2467366 h 5743966"/>
              <a:gd name="connsiteX149" fmla="*/ 167833 w 7444933"/>
              <a:gd name="connsiteY149" fmla="*/ 2492766 h 5743966"/>
              <a:gd name="connsiteX150" fmla="*/ 269433 w 7444933"/>
              <a:gd name="connsiteY150" fmla="*/ 2518166 h 5743966"/>
              <a:gd name="connsiteX151" fmla="*/ 307533 w 7444933"/>
              <a:gd name="connsiteY151" fmla="*/ 2543566 h 5743966"/>
              <a:gd name="connsiteX152" fmla="*/ 383733 w 7444933"/>
              <a:gd name="connsiteY152" fmla="*/ 2607066 h 5743966"/>
              <a:gd name="connsiteX153" fmla="*/ 510733 w 7444933"/>
              <a:gd name="connsiteY153" fmla="*/ 2657866 h 5743966"/>
              <a:gd name="connsiteX154" fmla="*/ 618106 w 7444933"/>
              <a:gd name="connsiteY154" fmla="*/ 2662484 h 5743966"/>
              <a:gd name="connsiteX155" fmla="*/ 755496 w 7444933"/>
              <a:gd name="connsiteY155" fmla="*/ 2693657 h 5743966"/>
              <a:gd name="connsiteX156" fmla="*/ 970241 w 7444933"/>
              <a:gd name="connsiteY156" fmla="*/ 2706356 h 5743966"/>
              <a:gd name="connsiteX157" fmla="*/ 1151506 w 7444933"/>
              <a:gd name="connsiteY157" fmla="*/ 2749075 h 5743966"/>
              <a:gd name="connsiteX158" fmla="*/ 1261188 w 7444933"/>
              <a:gd name="connsiteY158" fmla="*/ 2716748 h 5743966"/>
              <a:gd name="connsiteX159" fmla="*/ 1382414 w 7444933"/>
              <a:gd name="connsiteY159" fmla="*/ 2657866 h 5743966"/>
              <a:gd name="connsiteX160" fmla="*/ 1374333 w 7444933"/>
              <a:gd name="connsiteY160" fmla="*/ 2721366 h 5743966"/>
              <a:gd name="connsiteX161" fmla="*/ 1412433 w 7444933"/>
              <a:gd name="connsiteY161" fmla="*/ 2708666 h 5743966"/>
              <a:gd name="connsiteX162" fmla="*/ 1450533 w 7444933"/>
              <a:gd name="connsiteY162" fmla="*/ 2683266 h 5743966"/>
              <a:gd name="connsiteX163" fmla="*/ 1488633 w 7444933"/>
              <a:gd name="connsiteY163" fmla="*/ 2670566 h 5743966"/>
              <a:gd name="connsiteX164" fmla="*/ 1526733 w 7444933"/>
              <a:gd name="connsiteY164" fmla="*/ 2645166 h 5743966"/>
              <a:gd name="connsiteX165" fmla="*/ 1564833 w 7444933"/>
              <a:gd name="connsiteY165" fmla="*/ 2632466 h 5743966"/>
              <a:gd name="connsiteX166" fmla="*/ 1679133 w 7444933"/>
              <a:gd name="connsiteY166" fmla="*/ 2556266 h 5743966"/>
              <a:gd name="connsiteX167" fmla="*/ 1717233 w 7444933"/>
              <a:gd name="connsiteY167" fmla="*/ 2530866 h 5743966"/>
              <a:gd name="connsiteX168" fmla="*/ 1869633 w 7444933"/>
              <a:gd name="connsiteY168" fmla="*/ 2492766 h 5743966"/>
              <a:gd name="connsiteX169" fmla="*/ 2466533 w 7444933"/>
              <a:gd name="connsiteY169" fmla="*/ 2505466 h 5743966"/>
              <a:gd name="connsiteX170" fmla="*/ 2504633 w 7444933"/>
              <a:gd name="connsiteY170" fmla="*/ 2518166 h 5743966"/>
              <a:gd name="connsiteX171" fmla="*/ 2542733 w 7444933"/>
              <a:gd name="connsiteY171" fmla="*/ 2543566 h 5743966"/>
              <a:gd name="connsiteX172" fmla="*/ 2593533 w 7444933"/>
              <a:gd name="connsiteY172" fmla="*/ 2657866 h 5743966"/>
              <a:gd name="connsiteX173" fmla="*/ 2606233 w 7444933"/>
              <a:gd name="connsiteY173" fmla="*/ 2772166 h 5743966"/>
              <a:gd name="connsiteX174" fmla="*/ 2593533 w 7444933"/>
              <a:gd name="connsiteY174" fmla="*/ 3102366 h 5743966"/>
              <a:gd name="connsiteX175" fmla="*/ 2580833 w 7444933"/>
              <a:gd name="connsiteY175" fmla="*/ 3140466 h 5743966"/>
              <a:gd name="connsiteX176" fmla="*/ 2555433 w 7444933"/>
              <a:gd name="connsiteY176" fmla="*/ 3178566 h 5743966"/>
              <a:gd name="connsiteX177" fmla="*/ 2504633 w 7444933"/>
              <a:gd name="connsiteY177" fmla="*/ 3242066 h 5743966"/>
              <a:gd name="connsiteX178" fmla="*/ 2441133 w 7444933"/>
              <a:gd name="connsiteY178" fmla="*/ 3292866 h 5743966"/>
              <a:gd name="connsiteX179" fmla="*/ 2403033 w 7444933"/>
              <a:gd name="connsiteY179" fmla="*/ 3330966 h 5743966"/>
              <a:gd name="connsiteX180" fmla="*/ 2326833 w 7444933"/>
              <a:gd name="connsiteY180" fmla="*/ 3381766 h 5743966"/>
              <a:gd name="connsiteX181" fmla="*/ 2276033 w 7444933"/>
              <a:gd name="connsiteY181" fmla="*/ 3432566 h 5743966"/>
              <a:gd name="connsiteX182" fmla="*/ 2250633 w 7444933"/>
              <a:gd name="connsiteY182" fmla="*/ 3470666 h 5743966"/>
              <a:gd name="connsiteX183" fmla="*/ 2199833 w 7444933"/>
              <a:gd name="connsiteY183" fmla="*/ 3508766 h 5743966"/>
              <a:gd name="connsiteX184" fmla="*/ 2174433 w 7444933"/>
              <a:gd name="connsiteY184" fmla="*/ 3546866 h 5743966"/>
              <a:gd name="connsiteX185" fmla="*/ 2136333 w 7444933"/>
              <a:gd name="connsiteY185" fmla="*/ 3572266 h 5743966"/>
              <a:gd name="connsiteX186" fmla="*/ 2060133 w 7444933"/>
              <a:gd name="connsiteY186" fmla="*/ 3623066 h 5743966"/>
              <a:gd name="connsiteX187" fmla="*/ 2022033 w 7444933"/>
              <a:gd name="connsiteY187" fmla="*/ 3661166 h 5743966"/>
              <a:gd name="connsiteX188" fmla="*/ 1983933 w 7444933"/>
              <a:gd name="connsiteY188" fmla="*/ 3686566 h 5743966"/>
              <a:gd name="connsiteX189" fmla="*/ 1895033 w 7444933"/>
              <a:gd name="connsiteY189" fmla="*/ 3775466 h 5743966"/>
              <a:gd name="connsiteX190" fmla="*/ 1856933 w 7444933"/>
              <a:gd name="connsiteY190" fmla="*/ 3813566 h 5743966"/>
              <a:gd name="connsiteX191" fmla="*/ 1818833 w 7444933"/>
              <a:gd name="connsiteY191" fmla="*/ 3902466 h 5743966"/>
              <a:gd name="connsiteX192" fmla="*/ 1780733 w 7444933"/>
              <a:gd name="connsiteY192" fmla="*/ 3978666 h 5743966"/>
              <a:gd name="connsiteX193" fmla="*/ 1768033 w 7444933"/>
              <a:gd name="connsiteY193" fmla="*/ 4054866 h 5743966"/>
              <a:gd name="connsiteX194" fmla="*/ 1742633 w 7444933"/>
              <a:gd name="connsiteY194" fmla="*/ 4258066 h 5743966"/>
              <a:gd name="connsiteX195" fmla="*/ 1666433 w 7444933"/>
              <a:gd name="connsiteY195" fmla="*/ 4334266 h 5743966"/>
              <a:gd name="connsiteX196" fmla="*/ 1590233 w 7444933"/>
              <a:gd name="connsiteY196" fmla="*/ 4385066 h 5743966"/>
              <a:gd name="connsiteX197" fmla="*/ 1564833 w 7444933"/>
              <a:gd name="connsiteY197" fmla="*/ 4423166 h 5743966"/>
              <a:gd name="connsiteX198" fmla="*/ 1475933 w 7444933"/>
              <a:gd name="connsiteY198" fmla="*/ 4461266 h 5743966"/>
              <a:gd name="connsiteX199" fmla="*/ 1399733 w 7444933"/>
              <a:gd name="connsiteY199" fmla="*/ 4397766 h 5743966"/>
              <a:gd name="connsiteX200" fmla="*/ 1361633 w 7444933"/>
              <a:gd name="connsiteY200" fmla="*/ 4385066 h 5743966"/>
              <a:gd name="connsiteX201" fmla="*/ 1069533 w 7444933"/>
              <a:gd name="connsiteY201" fmla="*/ 4397766 h 5743966"/>
              <a:gd name="connsiteX202" fmla="*/ 942533 w 7444933"/>
              <a:gd name="connsiteY202" fmla="*/ 4448566 h 5743966"/>
              <a:gd name="connsiteX203" fmla="*/ 904433 w 7444933"/>
              <a:gd name="connsiteY203" fmla="*/ 4473966 h 5743966"/>
              <a:gd name="connsiteX204" fmla="*/ 802833 w 7444933"/>
              <a:gd name="connsiteY204" fmla="*/ 4486666 h 5743966"/>
              <a:gd name="connsiteX205" fmla="*/ 752033 w 7444933"/>
              <a:gd name="connsiteY205" fmla="*/ 4499366 h 5743966"/>
              <a:gd name="connsiteX206" fmla="*/ 713933 w 7444933"/>
              <a:gd name="connsiteY206" fmla="*/ 4512066 h 5743966"/>
              <a:gd name="connsiteX207" fmla="*/ 561533 w 7444933"/>
              <a:gd name="connsiteY207" fmla="*/ 4524766 h 5743966"/>
              <a:gd name="connsiteX208" fmla="*/ 447233 w 7444933"/>
              <a:gd name="connsiteY208" fmla="*/ 4537466 h 5743966"/>
              <a:gd name="connsiteX209" fmla="*/ 586933 w 7444933"/>
              <a:gd name="connsiteY209" fmla="*/ 4562866 h 5743966"/>
              <a:gd name="connsiteX210" fmla="*/ 1006033 w 7444933"/>
              <a:gd name="connsiteY210" fmla="*/ 4575566 h 5743966"/>
              <a:gd name="connsiteX211" fmla="*/ 1007187 w 7444933"/>
              <a:gd name="connsiteY211" fmla="*/ 4542084 h 5743966"/>
              <a:gd name="connsiteX212" fmla="*/ 1091469 w 7444933"/>
              <a:gd name="connsiteY212" fmla="*/ 4539775 h 5743966"/>
              <a:gd name="connsiteX213" fmla="*/ 1206924 w 7444933"/>
              <a:gd name="connsiteY213" fmla="*/ 4574412 h 5743966"/>
              <a:gd name="connsiteX214" fmla="*/ 1298133 w 7444933"/>
              <a:gd name="connsiteY214" fmla="*/ 4626366 h 5743966"/>
              <a:gd name="connsiteX215" fmla="*/ 1348933 w 7444933"/>
              <a:gd name="connsiteY215" fmla="*/ 4613666 h 5743966"/>
              <a:gd name="connsiteX216" fmla="*/ 1437833 w 7444933"/>
              <a:gd name="connsiteY216" fmla="*/ 4626366 h 5743966"/>
              <a:gd name="connsiteX217" fmla="*/ 1412433 w 7444933"/>
              <a:gd name="connsiteY217" fmla="*/ 4664466 h 5743966"/>
              <a:gd name="connsiteX218" fmla="*/ 1374333 w 7444933"/>
              <a:gd name="connsiteY218" fmla="*/ 4689866 h 5743966"/>
              <a:gd name="connsiteX219" fmla="*/ 1247333 w 7444933"/>
              <a:gd name="connsiteY219" fmla="*/ 4766066 h 5743966"/>
              <a:gd name="connsiteX220" fmla="*/ 1183833 w 7444933"/>
              <a:gd name="connsiteY220" fmla="*/ 4842266 h 5743966"/>
              <a:gd name="connsiteX221" fmla="*/ 1145733 w 7444933"/>
              <a:gd name="connsiteY221" fmla="*/ 4880366 h 5743966"/>
              <a:gd name="connsiteX222" fmla="*/ 1094933 w 7444933"/>
              <a:gd name="connsiteY222" fmla="*/ 4969266 h 5743966"/>
              <a:gd name="connsiteX223" fmla="*/ 1056833 w 7444933"/>
              <a:gd name="connsiteY223" fmla="*/ 5045466 h 5743966"/>
              <a:gd name="connsiteX224" fmla="*/ 1069533 w 7444933"/>
              <a:gd name="connsiteY224" fmla="*/ 5096266 h 5743966"/>
              <a:gd name="connsiteX225" fmla="*/ 1102871 w 7444933"/>
              <a:gd name="connsiteY225" fmla="*/ 5039116 h 5743966"/>
              <a:gd name="connsiteX226" fmla="*/ 1145733 w 7444933"/>
              <a:gd name="connsiteY226" fmla="*/ 4983554 h 5743966"/>
              <a:gd name="connsiteX227" fmla="*/ 1198121 w 7444933"/>
              <a:gd name="connsiteY227" fmla="*/ 4932753 h 5743966"/>
              <a:gd name="connsiteX228" fmla="*/ 1245746 w 7444933"/>
              <a:gd name="connsiteY228" fmla="*/ 4905766 h 5743966"/>
              <a:gd name="connsiteX229" fmla="*/ 1298133 w 7444933"/>
              <a:gd name="connsiteY229" fmla="*/ 4837504 h 5743966"/>
              <a:gd name="connsiteX230" fmla="*/ 1379096 w 7444933"/>
              <a:gd name="connsiteY230" fmla="*/ 4812104 h 5743966"/>
              <a:gd name="connsiteX231" fmla="*/ 1433070 w 7444933"/>
              <a:gd name="connsiteY231" fmla="*/ 4785116 h 5743966"/>
              <a:gd name="connsiteX232" fmla="*/ 1480696 w 7444933"/>
              <a:gd name="connsiteY232" fmla="*/ 4762891 h 5743966"/>
              <a:gd name="connsiteX233" fmla="*/ 1528320 w 7444933"/>
              <a:gd name="connsiteY233" fmla="*/ 4727966 h 5743966"/>
              <a:gd name="connsiteX234" fmla="*/ 1552133 w 7444933"/>
              <a:gd name="connsiteY234" fmla="*/ 4740666 h 5743966"/>
              <a:gd name="connsiteX235" fmla="*/ 1590233 w 7444933"/>
              <a:gd name="connsiteY235" fmla="*/ 4727966 h 5743966"/>
              <a:gd name="connsiteX236" fmla="*/ 1628333 w 7444933"/>
              <a:gd name="connsiteY236" fmla="*/ 4689866 h 5743966"/>
              <a:gd name="connsiteX237" fmla="*/ 1717233 w 7444933"/>
              <a:gd name="connsiteY237" fmla="*/ 4651766 h 5743966"/>
              <a:gd name="connsiteX238" fmla="*/ 1755333 w 7444933"/>
              <a:gd name="connsiteY238" fmla="*/ 4613666 h 5743966"/>
              <a:gd name="connsiteX239" fmla="*/ 1780733 w 7444933"/>
              <a:gd name="connsiteY239" fmla="*/ 4575566 h 5743966"/>
              <a:gd name="connsiteX240" fmla="*/ 1818833 w 7444933"/>
              <a:gd name="connsiteY240" fmla="*/ 4562866 h 5743966"/>
              <a:gd name="connsiteX241" fmla="*/ 1882333 w 7444933"/>
              <a:gd name="connsiteY241" fmla="*/ 4486666 h 5743966"/>
              <a:gd name="connsiteX242" fmla="*/ 1945833 w 7444933"/>
              <a:gd name="connsiteY242" fmla="*/ 4410466 h 5743966"/>
              <a:gd name="connsiteX243" fmla="*/ 1983933 w 7444933"/>
              <a:gd name="connsiteY243" fmla="*/ 4334266 h 5743966"/>
              <a:gd name="connsiteX244" fmla="*/ 2022033 w 7444933"/>
              <a:gd name="connsiteY244" fmla="*/ 4308866 h 5743966"/>
              <a:gd name="connsiteX245" fmla="*/ 2060133 w 7444933"/>
              <a:gd name="connsiteY245" fmla="*/ 4270766 h 5743966"/>
              <a:gd name="connsiteX246" fmla="*/ 2098233 w 7444933"/>
              <a:gd name="connsiteY246" fmla="*/ 4194566 h 5743966"/>
              <a:gd name="connsiteX247" fmla="*/ 2110933 w 7444933"/>
              <a:gd name="connsiteY247" fmla="*/ 4156466 h 5743966"/>
              <a:gd name="connsiteX248" fmla="*/ 2136333 w 7444933"/>
              <a:gd name="connsiteY248" fmla="*/ 4118366 h 5743966"/>
              <a:gd name="connsiteX249" fmla="*/ 2149033 w 7444933"/>
              <a:gd name="connsiteY249" fmla="*/ 4080266 h 5743966"/>
              <a:gd name="connsiteX250" fmla="*/ 2174433 w 7444933"/>
              <a:gd name="connsiteY250" fmla="*/ 4042166 h 5743966"/>
              <a:gd name="connsiteX251" fmla="*/ 2199833 w 7444933"/>
              <a:gd name="connsiteY251" fmla="*/ 3953266 h 5743966"/>
              <a:gd name="connsiteX252" fmla="*/ 2263333 w 7444933"/>
              <a:gd name="connsiteY252" fmla="*/ 3864366 h 5743966"/>
              <a:gd name="connsiteX253" fmla="*/ 2288733 w 7444933"/>
              <a:gd name="connsiteY253" fmla="*/ 3826266 h 5743966"/>
              <a:gd name="connsiteX254" fmla="*/ 2326833 w 7444933"/>
              <a:gd name="connsiteY254" fmla="*/ 3800866 h 5743966"/>
              <a:gd name="connsiteX255" fmla="*/ 2364933 w 7444933"/>
              <a:gd name="connsiteY255" fmla="*/ 3762766 h 5743966"/>
              <a:gd name="connsiteX256" fmla="*/ 2403033 w 7444933"/>
              <a:gd name="connsiteY256" fmla="*/ 3750066 h 5743966"/>
              <a:gd name="connsiteX257" fmla="*/ 2441133 w 7444933"/>
              <a:gd name="connsiteY257" fmla="*/ 3724666 h 5743966"/>
              <a:gd name="connsiteX258" fmla="*/ 2479233 w 7444933"/>
              <a:gd name="connsiteY258" fmla="*/ 3711966 h 5743966"/>
              <a:gd name="connsiteX259" fmla="*/ 2517333 w 7444933"/>
              <a:gd name="connsiteY259" fmla="*/ 3686566 h 5743966"/>
              <a:gd name="connsiteX260" fmla="*/ 2593533 w 7444933"/>
              <a:gd name="connsiteY260" fmla="*/ 3661166 h 5743966"/>
              <a:gd name="connsiteX261" fmla="*/ 2631633 w 7444933"/>
              <a:gd name="connsiteY261" fmla="*/ 3648466 h 5743966"/>
              <a:gd name="connsiteX262" fmla="*/ 2923733 w 7444933"/>
              <a:gd name="connsiteY262" fmla="*/ 3661166 h 5743966"/>
              <a:gd name="connsiteX263" fmla="*/ 2974533 w 7444933"/>
              <a:gd name="connsiteY263" fmla="*/ 3699266 h 5743966"/>
              <a:gd name="connsiteX264" fmla="*/ 3050733 w 7444933"/>
              <a:gd name="connsiteY264" fmla="*/ 3750066 h 5743966"/>
              <a:gd name="connsiteX265" fmla="*/ 3088833 w 7444933"/>
              <a:gd name="connsiteY265" fmla="*/ 3788166 h 5743966"/>
              <a:gd name="connsiteX266" fmla="*/ 3139633 w 7444933"/>
              <a:gd name="connsiteY266" fmla="*/ 3800866 h 5743966"/>
              <a:gd name="connsiteX267" fmla="*/ 3190433 w 7444933"/>
              <a:gd name="connsiteY267" fmla="*/ 3838966 h 5743966"/>
              <a:gd name="connsiteX268" fmla="*/ 3228533 w 7444933"/>
              <a:gd name="connsiteY268" fmla="*/ 3851666 h 5743966"/>
              <a:gd name="connsiteX269" fmla="*/ 3266633 w 7444933"/>
              <a:gd name="connsiteY269" fmla="*/ 3877066 h 5743966"/>
              <a:gd name="connsiteX270" fmla="*/ 3292033 w 7444933"/>
              <a:gd name="connsiteY270" fmla="*/ 3915166 h 5743966"/>
              <a:gd name="connsiteX271" fmla="*/ 3330133 w 7444933"/>
              <a:gd name="connsiteY271" fmla="*/ 3965966 h 5743966"/>
              <a:gd name="connsiteX272" fmla="*/ 3342833 w 7444933"/>
              <a:gd name="connsiteY272" fmla="*/ 4016766 h 5743966"/>
              <a:gd name="connsiteX273" fmla="*/ 3355533 w 7444933"/>
              <a:gd name="connsiteY273" fmla="*/ 4054866 h 5743966"/>
              <a:gd name="connsiteX274" fmla="*/ 3380933 w 7444933"/>
              <a:gd name="connsiteY274" fmla="*/ 4105666 h 5743966"/>
              <a:gd name="connsiteX275" fmla="*/ 3406333 w 7444933"/>
              <a:gd name="connsiteY275" fmla="*/ 4143766 h 5743966"/>
              <a:gd name="connsiteX276" fmla="*/ 3431733 w 7444933"/>
              <a:gd name="connsiteY276" fmla="*/ 4219966 h 5743966"/>
              <a:gd name="connsiteX277" fmla="*/ 3457133 w 7444933"/>
              <a:gd name="connsiteY277" fmla="*/ 4296166 h 5743966"/>
              <a:gd name="connsiteX278" fmla="*/ 3469833 w 7444933"/>
              <a:gd name="connsiteY278" fmla="*/ 4334266 h 5743966"/>
              <a:gd name="connsiteX279" fmla="*/ 3482533 w 7444933"/>
              <a:gd name="connsiteY279" fmla="*/ 4410466 h 5743966"/>
              <a:gd name="connsiteX280" fmla="*/ 3571433 w 7444933"/>
              <a:gd name="connsiteY280" fmla="*/ 4524766 h 5743966"/>
              <a:gd name="connsiteX281" fmla="*/ 3685733 w 7444933"/>
              <a:gd name="connsiteY281" fmla="*/ 4550166 h 5743966"/>
              <a:gd name="connsiteX282" fmla="*/ 3698433 w 7444933"/>
              <a:gd name="connsiteY282" fmla="*/ 4588266 h 5743966"/>
              <a:gd name="connsiteX283" fmla="*/ 3685733 w 7444933"/>
              <a:gd name="connsiteY283" fmla="*/ 4677166 h 5743966"/>
              <a:gd name="connsiteX284" fmla="*/ 3622233 w 7444933"/>
              <a:gd name="connsiteY284" fmla="*/ 4791466 h 5743966"/>
              <a:gd name="connsiteX285" fmla="*/ 3584133 w 7444933"/>
              <a:gd name="connsiteY285" fmla="*/ 4829566 h 5743966"/>
              <a:gd name="connsiteX286" fmla="*/ 3546033 w 7444933"/>
              <a:gd name="connsiteY286" fmla="*/ 4842266 h 5743966"/>
              <a:gd name="connsiteX287" fmla="*/ 3469833 w 7444933"/>
              <a:gd name="connsiteY287" fmla="*/ 4893066 h 5743966"/>
              <a:gd name="connsiteX288" fmla="*/ 3368233 w 7444933"/>
              <a:gd name="connsiteY288" fmla="*/ 4918466 h 5743966"/>
              <a:gd name="connsiteX289" fmla="*/ 3253933 w 7444933"/>
              <a:gd name="connsiteY289" fmla="*/ 4969266 h 5743966"/>
              <a:gd name="connsiteX290" fmla="*/ 3335905 w 7444933"/>
              <a:gd name="connsiteY290" fmla="*/ 5009675 h 5743966"/>
              <a:gd name="connsiteX291" fmla="*/ 3312815 w 7444933"/>
              <a:gd name="connsiteY291" fmla="*/ 5039693 h 5743966"/>
              <a:gd name="connsiteX292" fmla="*/ 3307331 w 7444933"/>
              <a:gd name="connsiteY292" fmla="*/ 5101028 h 5743966"/>
              <a:gd name="connsiteX293" fmla="*/ 3285683 w 7444933"/>
              <a:gd name="connsiteY293" fmla="*/ 5176940 h 5743966"/>
              <a:gd name="connsiteX294" fmla="*/ 3227522 w 7444933"/>
              <a:gd name="connsiteY294" fmla="*/ 5242316 h 5743966"/>
              <a:gd name="connsiteX295" fmla="*/ 3192020 w 7444933"/>
              <a:gd name="connsiteY295" fmla="*/ 5364553 h 5743966"/>
              <a:gd name="connsiteX296" fmla="*/ 3195196 w 7444933"/>
              <a:gd name="connsiteY296" fmla="*/ 5407416 h 5743966"/>
              <a:gd name="connsiteX297" fmla="*/ 3177733 w 7444933"/>
              <a:gd name="connsiteY297" fmla="*/ 5464566 h 5743966"/>
              <a:gd name="connsiteX298" fmla="*/ 3177733 w 7444933"/>
              <a:gd name="connsiteY298" fmla="*/ 5591566 h 5743966"/>
              <a:gd name="connsiteX299" fmla="*/ 3190433 w 7444933"/>
              <a:gd name="connsiteY299" fmla="*/ 5528066 h 5743966"/>
              <a:gd name="connsiteX300" fmla="*/ 3215833 w 7444933"/>
              <a:gd name="connsiteY300" fmla="*/ 5451866 h 5743966"/>
              <a:gd name="connsiteX301" fmla="*/ 3241233 w 7444933"/>
              <a:gd name="connsiteY301" fmla="*/ 5362966 h 5743966"/>
              <a:gd name="connsiteX302" fmla="*/ 3304733 w 7444933"/>
              <a:gd name="connsiteY302" fmla="*/ 5286766 h 5743966"/>
              <a:gd name="connsiteX303" fmla="*/ 3342833 w 7444933"/>
              <a:gd name="connsiteY303" fmla="*/ 5235966 h 5743966"/>
              <a:gd name="connsiteX304" fmla="*/ 3368233 w 7444933"/>
              <a:gd name="connsiteY304" fmla="*/ 5185166 h 5743966"/>
              <a:gd name="connsiteX305" fmla="*/ 3444433 w 7444933"/>
              <a:gd name="connsiteY305" fmla="*/ 5134366 h 5743966"/>
              <a:gd name="connsiteX306" fmla="*/ 3482533 w 7444933"/>
              <a:gd name="connsiteY306" fmla="*/ 5096266 h 5743966"/>
              <a:gd name="connsiteX307" fmla="*/ 3507933 w 7444933"/>
              <a:gd name="connsiteY307" fmla="*/ 5058166 h 5743966"/>
              <a:gd name="connsiteX308" fmla="*/ 3546033 w 7444933"/>
              <a:gd name="connsiteY308" fmla="*/ 5045466 h 5743966"/>
              <a:gd name="connsiteX309" fmla="*/ 3584133 w 7444933"/>
              <a:gd name="connsiteY309" fmla="*/ 5020066 h 5743966"/>
              <a:gd name="connsiteX310" fmla="*/ 3647633 w 7444933"/>
              <a:gd name="connsiteY310" fmla="*/ 4969266 h 5743966"/>
              <a:gd name="connsiteX311" fmla="*/ 3723833 w 7444933"/>
              <a:gd name="connsiteY311" fmla="*/ 4893066 h 5743966"/>
              <a:gd name="connsiteX312" fmla="*/ 3736533 w 7444933"/>
              <a:gd name="connsiteY312" fmla="*/ 4854966 h 5743966"/>
              <a:gd name="connsiteX313" fmla="*/ 3800033 w 7444933"/>
              <a:gd name="connsiteY313" fmla="*/ 4766066 h 5743966"/>
              <a:gd name="connsiteX314" fmla="*/ 3838133 w 7444933"/>
              <a:gd name="connsiteY314" fmla="*/ 4689866 h 5743966"/>
              <a:gd name="connsiteX315" fmla="*/ 3863533 w 7444933"/>
              <a:gd name="connsiteY315" fmla="*/ 4600966 h 5743966"/>
              <a:gd name="connsiteX316" fmla="*/ 3876233 w 7444933"/>
              <a:gd name="connsiteY316" fmla="*/ 4562866 h 5743966"/>
              <a:gd name="connsiteX317" fmla="*/ 3850833 w 7444933"/>
              <a:gd name="connsiteY317" fmla="*/ 4359666 h 5743966"/>
              <a:gd name="connsiteX318" fmla="*/ 3825433 w 7444933"/>
              <a:gd name="connsiteY318" fmla="*/ 4308866 h 5743966"/>
              <a:gd name="connsiteX319" fmla="*/ 3800033 w 7444933"/>
              <a:gd name="connsiteY319" fmla="*/ 4270766 h 5743966"/>
              <a:gd name="connsiteX320" fmla="*/ 3749233 w 7444933"/>
              <a:gd name="connsiteY320" fmla="*/ 4232666 h 5743966"/>
              <a:gd name="connsiteX321" fmla="*/ 3673033 w 7444933"/>
              <a:gd name="connsiteY321" fmla="*/ 4181866 h 5743966"/>
              <a:gd name="connsiteX322" fmla="*/ 3647633 w 7444933"/>
              <a:gd name="connsiteY322" fmla="*/ 4143766 h 5743966"/>
              <a:gd name="connsiteX323" fmla="*/ 3622233 w 7444933"/>
              <a:gd name="connsiteY323" fmla="*/ 4042166 h 5743966"/>
              <a:gd name="connsiteX324" fmla="*/ 3647633 w 7444933"/>
              <a:gd name="connsiteY324" fmla="*/ 3851666 h 5743966"/>
              <a:gd name="connsiteX325" fmla="*/ 3673033 w 7444933"/>
              <a:gd name="connsiteY325" fmla="*/ 3750066 h 5743966"/>
              <a:gd name="connsiteX326" fmla="*/ 3698433 w 7444933"/>
              <a:gd name="connsiteY326" fmla="*/ 3711966 h 5743966"/>
              <a:gd name="connsiteX327" fmla="*/ 3711133 w 7444933"/>
              <a:gd name="connsiteY327" fmla="*/ 3673866 h 5743966"/>
              <a:gd name="connsiteX328" fmla="*/ 3749233 w 7444933"/>
              <a:gd name="connsiteY328" fmla="*/ 3635766 h 5743966"/>
              <a:gd name="connsiteX329" fmla="*/ 3774633 w 7444933"/>
              <a:gd name="connsiteY329" fmla="*/ 3597666 h 5743966"/>
              <a:gd name="connsiteX330" fmla="*/ 3812733 w 7444933"/>
              <a:gd name="connsiteY330" fmla="*/ 3584966 h 5743966"/>
              <a:gd name="connsiteX331" fmla="*/ 3850833 w 7444933"/>
              <a:gd name="connsiteY331" fmla="*/ 3559566 h 5743966"/>
              <a:gd name="connsiteX332" fmla="*/ 3888933 w 7444933"/>
              <a:gd name="connsiteY332" fmla="*/ 3546866 h 5743966"/>
              <a:gd name="connsiteX333" fmla="*/ 4041333 w 7444933"/>
              <a:gd name="connsiteY333" fmla="*/ 3521466 h 5743966"/>
              <a:gd name="connsiteX334" fmla="*/ 4168333 w 7444933"/>
              <a:gd name="connsiteY334" fmla="*/ 3496066 h 5743966"/>
              <a:gd name="connsiteX335" fmla="*/ 4371533 w 7444933"/>
              <a:gd name="connsiteY335" fmla="*/ 3483366 h 5743966"/>
              <a:gd name="connsiteX336" fmla="*/ 4892233 w 7444933"/>
              <a:gd name="connsiteY336" fmla="*/ 3496066 h 5743966"/>
              <a:gd name="connsiteX337" fmla="*/ 4943033 w 7444933"/>
              <a:gd name="connsiteY337" fmla="*/ 3508766 h 5743966"/>
              <a:gd name="connsiteX338" fmla="*/ 4981133 w 7444933"/>
              <a:gd name="connsiteY338" fmla="*/ 3534166 h 5743966"/>
              <a:gd name="connsiteX339" fmla="*/ 5070033 w 7444933"/>
              <a:gd name="connsiteY339" fmla="*/ 3559566 h 5743966"/>
              <a:gd name="connsiteX340" fmla="*/ 5146233 w 7444933"/>
              <a:gd name="connsiteY340" fmla="*/ 3610366 h 5743966"/>
              <a:gd name="connsiteX341" fmla="*/ 5222433 w 7444933"/>
              <a:gd name="connsiteY341" fmla="*/ 3661166 h 5743966"/>
              <a:gd name="connsiteX342" fmla="*/ 5260533 w 7444933"/>
              <a:gd name="connsiteY342" fmla="*/ 3686566 h 5743966"/>
              <a:gd name="connsiteX343" fmla="*/ 5324033 w 7444933"/>
              <a:gd name="connsiteY343" fmla="*/ 3750066 h 5743966"/>
              <a:gd name="connsiteX344" fmla="*/ 5387533 w 7444933"/>
              <a:gd name="connsiteY344" fmla="*/ 3838966 h 5743966"/>
              <a:gd name="connsiteX345" fmla="*/ 5412933 w 7444933"/>
              <a:gd name="connsiteY345" fmla="*/ 3927866 h 5743966"/>
              <a:gd name="connsiteX346" fmla="*/ 5463733 w 7444933"/>
              <a:gd name="connsiteY346" fmla="*/ 4042166 h 5743966"/>
              <a:gd name="connsiteX347" fmla="*/ 5476433 w 7444933"/>
              <a:gd name="connsiteY347" fmla="*/ 4131066 h 5743966"/>
              <a:gd name="connsiteX348" fmla="*/ 5489133 w 7444933"/>
              <a:gd name="connsiteY348" fmla="*/ 4181866 h 5743966"/>
              <a:gd name="connsiteX349" fmla="*/ 5501833 w 7444933"/>
              <a:gd name="connsiteY349" fmla="*/ 4258066 h 5743966"/>
              <a:gd name="connsiteX350" fmla="*/ 5489133 w 7444933"/>
              <a:gd name="connsiteY350" fmla="*/ 4651766 h 5743966"/>
              <a:gd name="connsiteX351" fmla="*/ 5476433 w 7444933"/>
              <a:gd name="connsiteY351" fmla="*/ 4715266 h 5743966"/>
              <a:gd name="connsiteX352" fmla="*/ 5451033 w 7444933"/>
              <a:gd name="connsiteY352" fmla="*/ 4969266 h 5743966"/>
              <a:gd name="connsiteX353" fmla="*/ 5425633 w 7444933"/>
              <a:gd name="connsiteY353" fmla="*/ 5007366 h 5743966"/>
              <a:gd name="connsiteX354" fmla="*/ 5412933 w 7444933"/>
              <a:gd name="connsiteY354" fmla="*/ 5058166 h 5743966"/>
              <a:gd name="connsiteX355" fmla="*/ 5336733 w 7444933"/>
              <a:gd name="connsiteY355" fmla="*/ 5108966 h 5743966"/>
              <a:gd name="connsiteX356" fmla="*/ 5247833 w 7444933"/>
              <a:gd name="connsiteY356" fmla="*/ 5147066 h 5743966"/>
              <a:gd name="connsiteX357" fmla="*/ 5222433 w 7444933"/>
              <a:gd name="connsiteY357" fmla="*/ 5185166 h 5743966"/>
              <a:gd name="connsiteX358" fmla="*/ 5158933 w 7444933"/>
              <a:gd name="connsiteY358" fmla="*/ 5261366 h 5743966"/>
              <a:gd name="connsiteX359" fmla="*/ 5146233 w 7444933"/>
              <a:gd name="connsiteY359" fmla="*/ 5299466 h 5743966"/>
              <a:gd name="connsiteX360" fmla="*/ 5120833 w 7444933"/>
              <a:gd name="connsiteY360" fmla="*/ 5426466 h 5743966"/>
              <a:gd name="connsiteX361" fmla="*/ 5108133 w 7444933"/>
              <a:gd name="connsiteY361" fmla="*/ 5502666 h 5743966"/>
              <a:gd name="connsiteX362" fmla="*/ 5082733 w 7444933"/>
              <a:gd name="connsiteY362" fmla="*/ 5540766 h 5743966"/>
              <a:gd name="connsiteX363" fmla="*/ 5006533 w 7444933"/>
              <a:gd name="connsiteY363" fmla="*/ 5566166 h 5743966"/>
              <a:gd name="connsiteX364" fmla="*/ 4993833 w 7444933"/>
              <a:gd name="connsiteY364" fmla="*/ 5743966 h 5743966"/>
              <a:gd name="connsiteX365" fmla="*/ 5031933 w 7444933"/>
              <a:gd name="connsiteY365" fmla="*/ 5655066 h 5743966"/>
              <a:gd name="connsiteX366" fmla="*/ 5057333 w 7444933"/>
              <a:gd name="connsiteY366" fmla="*/ 5604266 h 5743966"/>
              <a:gd name="connsiteX367" fmla="*/ 5095433 w 7444933"/>
              <a:gd name="connsiteY367" fmla="*/ 5566166 h 5743966"/>
              <a:gd name="connsiteX368" fmla="*/ 5184333 w 7444933"/>
              <a:gd name="connsiteY368" fmla="*/ 5439166 h 5743966"/>
              <a:gd name="connsiteX369" fmla="*/ 5298633 w 7444933"/>
              <a:gd name="connsiteY369" fmla="*/ 5324866 h 5743966"/>
              <a:gd name="connsiteX370" fmla="*/ 5336733 w 7444933"/>
              <a:gd name="connsiteY370" fmla="*/ 5286766 h 5743966"/>
              <a:gd name="connsiteX371" fmla="*/ 5362133 w 7444933"/>
              <a:gd name="connsiteY371" fmla="*/ 5248666 h 5743966"/>
              <a:gd name="connsiteX372" fmla="*/ 5438333 w 7444933"/>
              <a:gd name="connsiteY372" fmla="*/ 5197866 h 5743966"/>
              <a:gd name="connsiteX373" fmla="*/ 5476433 w 7444933"/>
              <a:gd name="connsiteY373" fmla="*/ 5159766 h 5743966"/>
              <a:gd name="connsiteX374" fmla="*/ 5527233 w 7444933"/>
              <a:gd name="connsiteY374" fmla="*/ 5083566 h 5743966"/>
              <a:gd name="connsiteX375" fmla="*/ 5603433 w 7444933"/>
              <a:gd name="connsiteY375" fmla="*/ 5007366 h 5743966"/>
              <a:gd name="connsiteX376" fmla="*/ 5616133 w 7444933"/>
              <a:gd name="connsiteY376" fmla="*/ 4969266 h 5743966"/>
              <a:gd name="connsiteX377" fmla="*/ 5624071 w 7444933"/>
              <a:gd name="connsiteY377" fmla="*/ 4888304 h 5743966"/>
              <a:gd name="connsiteX378" fmla="*/ 5638358 w 7444933"/>
              <a:gd name="connsiteY378" fmla="*/ 4786703 h 5743966"/>
              <a:gd name="connsiteX379" fmla="*/ 5658995 w 7444933"/>
              <a:gd name="connsiteY379" fmla="*/ 4700978 h 5743966"/>
              <a:gd name="connsiteX380" fmla="*/ 5676458 w 7444933"/>
              <a:gd name="connsiteY380" fmla="*/ 4567629 h 5743966"/>
              <a:gd name="connsiteX381" fmla="*/ 5687570 w 7444933"/>
              <a:gd name="connsiteY381" fmla="*/ 4253303 h 5743966"/>
              <a:gd name="connsiteX382" fmla="*/ 5646296 w 7444933"/>
              <a:gd name="connsiteY382" fmla="*/ 4153291 h 5743966"/>
              <a:gd name="connsiteX383" fmla="*/ 5628833 w 7444933"/>
              <a:gd name="connsiteY383" fmla="*/ 4067566 h 5743966"/>
              <a:gd name="connsiteX384" fmla="*/ 5616133 w 7444933"/>
              <a:gd name="connsiteY384" fmla="*/ 3978666 h 5743966"/>
              <a:gd name="connsiteX385" fmla="*/ 5578033 w 7444933"/>
              <a:gd name="connsiteY385" fmla="*/ 3965966 h 5743966"/>
              <a:gd name="connsiteX386" fmla="*/ 5539933 w 7444933"/>
              <a:gd name="connsiteY386" fmla="*/ 3851666 h 5743966"/>
              <a:gd name="connsiteX387" fmla="*/ 5527233 w 7444933"/>
              <a:gd name="connsiteY387" fmla="*/ 3813566 h 5743966"/>
              <a:gd name="connsiteX388" fmla="*/ 5514533 w 7444933"/>
              <a:gd name="connsiteY388" fmla="*/ 3762766 h 5743966"/>
              <a:gd name="connsiteX389" fmla="*/ 5501833 w 7444933"/>
              <a:gd name="connsiteY389" fmla="*/ 3699266 h 5743966"/>
              <a:gd name="connsiteX390" fmla="*/ 5438333 w 7444933"/>
              <a:gd name="connsiteY390" fmla="*/ 3635766 h 5743966"/>
              <a:gd name="connsiteX391" fmla="*/ 5362133 w 7444933"/>
              <a:gd name="connsiteY391" fmla="*/ 3584966 h 5743966"/>
              <a:gd name="connsiteX392" fmla="*/ 5324033 w 7444933"/>
              <a:gd name="connsiteY392" fmla="*/ 3546866 h 5743966"/>
              <a:gd name="connsiteX393" fmla="*/ 5285933 w 7444933"/>
              <a:gd name="connsiteY393" fmla="*/ 3521466 h 5743966"/>
              <a:gd name="connsiteX394" fmla="*/ 5349433 w 7444933"/>
              <a:gd name="connsiteY394" fmla="*/ 3457966 h 5743966"/>
              <a:gd name="connsiteX395" fmla="*/ 5501833 w 7444933"/>
              <a:gd name="connsiteY395" fmla="*/ 3445266 h 5743966"/>
              <a:gd name="connsiteX396" fmla="*/ 5628833 w 7444933"/>
              <a:gd name="connsiteY396" fmla="*/ 3419866 h 5743966"/>
              <a:gd name="connsiteX397" fmla="*/ 5908233 w 7444933"/>
              <a:gd name="connsiteY397" fmla="*/ 3394466 h 5743966"/>
              <a:gd name="connsiteX398" fmla="*/ 6086033 w 7444933"/>
              <a:gd name="connsiteY398" fmla="*/ 3407166 h 5743966"/>
              <a:gd name="connsiteX399" fmla="*/ 6200333 w 7444933"/>
              <a:gd name="connsiteY399" fmla="*/ 3457966 h 5743966"/>
              <a:gd name="connsiteX400" fmla="*/ 6251133 w 7444933"/>
              <a:gd name="connsiteY400" fmla="*/ 3483366 h 5743966"/>
              <a:gd name="connsiteX401" fmla="*/ 6276533 w 7444933"/>
              <a:gd name="connsiteY401" fmla="*/ 3521466 h 5743966"/>
              <a:gd name="connsiteX402" fmla="*/ 6314633 w 7444933"/>
              <a:gd name="connsiteY402" fmla="*/ 3534166 h 5743966"/>
              <a:gd name="connsiteX403" fmla="*/ 6340033 w 7444933"/>
              <a:gd name="connsiteY403" fmla="*/ 4232666 h 5743966"/>
              <a:gd name="connsiteX404" fmla="*/ 6340033 w 7444933"/>
              <a:gd name="connsiteY404" fmla="*/ 4232666 h 5743966"/>
              <a:gd name="connsiteX405" fmla="*/ 6365433 w 7444933"/>
              <a:gd name="connsiteY405" fmla="*/ 4385066 h 5743966"/>
              <a:gd name="connsiteX406" fmla="*/ 6378133 w 7444933"/>
              <a:gd name="connsiteY406" fmla="*/ 4435866 h 5743966"/>
              <a:gd name="connsiteX407" fmla="*/ 6403533 w 7444933"/>
              <a:gd name="connsiteY407" fmla="*/ 4575566 h 5743966"/>
              <a:gd name="connsiteX408" fmla="*/ 6428933 w 7444933"/>
              <a:gd name="connsiteY408" fmla="*/ 4664466 h 5743966"/>
              <a:gd name="connsiteX409" fmla="*/ 6454333 w 7444933"/>
              <a:gd name="connsiteY409" fmla="*/ 4702566 h 5743966"/>
              <a:gd name="connsiteX410" fmla="*/ 6467033 w 7444933"/>
              <a:gd name="connsiteY410" fmla="*/ 4740666 h 5743966"/>
              <a:gd name="connsiteX411" fmla="*/ 6441633 w 7444933"/>
              <a:gd name="connsiteY411" fmla="*/ 4626366 h 5743966"/>
              <a:gd name="connsiteX412" fmla="*/ 6428933 w 7444933"/>
              <a:gd name="connsiteY412" fmla="*/ 4448566 h 5743966"/>
              <a:gd name="connsiteX413" fmla="*/ 6403533 w 7444933"/>
              <a:gd name="connsiteY413" fmla="*/ 4334266 h 5743966"/>
              <a:gd name="connsiteX414" fmla="*/ 6378133 w 7444933"/>
              <a:gd name="connsiteY414" fmla="*/ 4194566 h 5743966"/>
              <a:gd name="connsiteX415" fmla="*/ 6390833 w 7444933"/>
              <a:gd name="connsiteY415" fmla="*/ 3750066 h 5743966"/>
              <a:gd name="connsiteX416" fmla="*/ 6416233 w 7444933"/>
              <a:gd name="connsiteY416" fmla="*/ 3711966 h 5743966"/>
              <a:gd name="connsiteX417" fmla="*/ 6492433 w 7444933"/>
              <a:gd name="connsiteY417" fmla="*/ 3635766 h 5743966"/>
              <a:gd name="connsiteX418" fmla="*/ 6581333 w 7444933"/>
              <a:gd name="connsiteY418" fmla="*/ 3546866 h 5743966"/>
              <a:gd name="connsiteX419" fmla="*/ 6619433 w 7444933"/>
              <a:gd name="connsiteY419" fmla="*/ 3521466 h 5743966"/>
              <a:gd name="connsiteX420" fmla="*/ 7241733 w 7444933"/>
              <a:gd name="connsiteY420" fmla="*/ 3508766 h 5743966"/>
              <a:gd name="connsiteX421" fmla="*/ 7381433 w 7444933"/>
              <a:gd name="connsiteY421" fmla="*/ 3496066 h 5743966"/>
              <a:gd name="connsiteX422" fmla="*/ 7419533 w 7444933"/>
              <a:gd name="connsiteY422" fmla="*/ 3483366 h 5743966"/>
              <a:gd name="connsiteX423" fmla="*/ 7444933 w 7444933"/>
              <a:gd name="connsiteY423" fmla="*/ 3445266 h 5743966"/>
              <a:gd name="connsiteX424" fmla="*/ 7152833 w 7444933"/>
              <a:gd name="connsiteY424" fmla="*/ 3419866 h 5743966"/>
              <a:gd name="connsiteX425" fmla="*/ 7114733 w 7444933"/>
              <a:gd name="connsiteY425" fmla="*/ 3407166 h 5743966"/>
              <a:gd name="connsiteX426" fmla="*/ 7013133 w 7444933"/>
              <a:gd name="connsiteY426" fmla="*/ 3381766 h 5743966"/>
              <a:gd name="connsiteX427" fmla="*/ 6873433 w 7444933"/>
              <a:gd name="connsiteY427" fmla="*/ 3343666 h 5743966"/>
              <a:gd name="connsiteX428" fmla="*/ 6779771 w 7444933"/>
              <a:gd name="connsiteY428" fmla="*/ 3351603 h 5743966"/>
              <a:gd name="connsiteX429" fmla="*/ 6552758 w 7444933"/>
              <a:gd name="connsiteY429" fmla="*/ 3386528 h 5743966"/>
              <a:gd name="connsiteX430" fmla="*/ 6384483 w 7444933"/>
              <a:gd name="connsiteY430" fmla="*/ 3402404 h 5743966"/>
              <a:gd name="connsiteX431" fmla="*/ 6073333 w 7444933"/>
              <a:gd name="connsiteY431" fmla="*/ 3292866 h 5743966"/>
              <a:gd name="connsiteX432" fmla="*/ 5933633 w 7444933"/>
              <a:gd name="connsiteY432" fmla="*/ 3254766 h 5743966"/>
              <a:gd name="connsiteX433" fmla="*/ 5882833 w 7444933"/>
              <a:gd name="connsiteY433" fmla="*/ 3242066 h 5743966"/>
              <a:gd name="connsiteX434" fmla="*/ 5844733 w 7444933"/>
              <a:gd name="connsiteY434" fmla="*/ 3229366 h 5743966"/>
              <a:gd name="connsiteX435" fmla="*/ 5412933 w 7444933"/>
              <a:gd name="connsiteY435" fmla="*/ 3216666 h 5743966"/>
              <a:gd name="connsiteX436" fmla="*/ 5298633 w 7444933"/>
              <a:gd name="connsiteY436" fmla="*/ 3191266 h 5743966"/>
              <a:gd name="connsiteX437" fmla="*/ 5222433 w 7444933"/>
              <a:gd name="connsiteY437" fmla="*/ 3165866 h 5743966"/>
              <a:gd name="connsiteX438" fmla="*/ 5184333 w 7444933"/>
              <a:gd name="connsiteY438" fmla="*/ 3153166 h 5743966"/>
              <a:gd name="connsiteX439" fmla="*/ 5146233 w 7444933"/>
              <a:gd name="connsiteY439" fmla="*/ 3140466 h 5743966"/>
              <a:gd name="connsiteX440" fmla="*/ 5108133 w 7444933"/>
              <a:gd name="connsiteY440" fmla="*/ 3115066 h 5743966"/>
              <a:gd name="connsiteX441" fmla="*/ 5070033 w 7444933"/>
              <a:gd name="connsiteY441" fmla="*/ 3102366 h 5743966"/>
              <a:gd name="connsiteX442" fmla="*/ 5019233 w 7444933"/>
              <a:gd name="connsiteY442" fmla="*/ 3076966 h 5743966"/>
              <a:gd name="connsiteX443" fmla="*/ 4981133 w 7444933"/>
              <a:gd name="connsiteY443" fmla="*/ 3051566 h 5743966"/>
              <a:gd name="connsiteX444" fmla="*/ 4943033 w 7444933"/>
              <a:gd name="connsiteY444" fmla="*/ 3038866 h 5743966"/>
              <a:gd name="connsiteX445" fmla="*/ 4866833 w 7444933"/>
              <a:gd name="connsiteY445" fmla="*/ 2988066 h 5743966"/>
              <a:gd name="connsiteX446" fmla="*/ 4828733 w 7444933"/>
              <a:gd name="connsiteY446" fmla="*/ 2962666 h 5743966"/>
              <a:gd name="connsiteX447" fmla="*/ 4701733 w 7444933"/>
              <a:gd name="connsiteY447" fmla="*/ 2924566 h 5743966"/>
              <a:gd name="connsiteX448" fmla="*/ 4663633 w 7444933"/>
              <a:gd name="connsiteY448" fmla="*/ 2911866 h 5743966"/>
              <a:gd name="connsiteX449" fmla="*/ 4574733 w 7444933"/>
              <a:gd name="connsiteY449" fmla="*/ 2899166 h 5743966"/>
              <a:gd name="connsiteX450" fmla="*/ 4549333 w 7444933"/>
              <a:gd name="connsiteY450" fmla="*/ 2797566 h 5743966"/>
              <a:gd name="connsiteX451" fmla="*/ 4468370 w 7444933"/>
              <a:gd name="connsiteY451" fmla="*/ 2676916 h 5743966"/>
              <a:gd name="connsiteX452" fmla="*/ 4485833 w 7444933"/>
              <a:gd name="connsiteY452" fmla="*/ 2549916 h 5743966"/>
              <a:gd name="connsiteX453" fmla="*/ 4412808 w 7444933"/>
              <a:gd name="connsiteY453" fmla="*/ 2461016 h 5743966"/>
              <a:gd name="connsiteX454" fmla="*/ 4346133 w 7444933"/>
              <a:gd name="connsiteY454" fmla="*/ 2365766 h 5743966"/>
              <a:gd name="connsiteX455" fmla="*/ 4290571 w 7444933"/>
              <a:gd name="connsiteY455" fmla="*/ 2222891 h 5743966"/>
              <a:gd name="connsiteX456" fmla="*/ 4319145 w 7444933"/>
              <a:gd name="connsiteY456" fmla="*/ 2100654 h 5743966"/>
              <a:gd name="connsiteX457" fmla="*/ 4382646 w 7444933"/>
              <a:gd name="connsiteY457" fmla="*/ 2019691 h 5743966"/>
              <a:gd name="connsiteX458" fmla="*/ 4481071 w 7444933"/>
              <a:gd name="connsiteY458" fmla="*/ 1924441 h 5743966"/>
              <a:gd name="connsiteX459" fmla="*/ 4530283 w 7444933"/>
              <a:gd name="connsiteY459" fmla="*/ 1864116 h 5743966"/>
              <a:gd name="connsiteX460" fmla="*/ 4573145 w 7444933"/>
              <a:gd name="connsiteY460" fmla="*/ 1835541 h 5743966"/>
              <a:gd name="connsiteX461" fmla="*/ 4616008 w 7444933"/>
              <a:gd name="connsiteY461" fmla="*/ 1803791 h 5743966"/>
              <a:gd name="connsiteX462" fmla="*/ 4681095 w 7444933"/>
              <a:gd name="connsiteY462" fmla="*/ 1759341 h 5743966"/>
              <a:gd name="connsiteX463" fmla="*/ 4784283 w 7444933"/>
              <a:gd name="connsiteY463" fmla="*/ 1703778 h 5743966"/>
              <a:gd name="connsiteX464" fmla="*/ 4873183 w 7444933"/>
              <a:gd name="connsiteY464" fmla="*/ 1694253 h 5743966"/>
              <a:gd name="connsiteX465" fmla="*/ 4979545 w 7444933"/>
              <a:gd name="connsiteY465" fmla="*/ 1692666 h 5743966"/>
              <a:gd name="connsiteX466" fmla="*/ 5043046 w 7444933"/>
              <a:gd name="connsiteY466" fmla="*/ 1689491 h 5743966"/>
              <a:gd name="connsiteX467" fmla="*/ 5098608 w 7444933"/>
              <a:gd name="connsiteY467" fmla="*/ 1700603 h 5743966"/>
              <a:gd name="connsiteX468" fmla="*/ 5146233 w 7444933"/>
              <a:gd name="connsiteY468" fmla="*/ 1708541 h 5743966"/>
              <a:gd name="connsiteX469" fmla="*/ 5211320 w 7444933"/>
              <a:gd name="connsiteY469" fmla="*/ 1754579 h 5743966"/>
              <a:gd name="connsiteX470" fmla="*/ 5295458 w 7444933"/>
              <a:gd name="connsiteY470" fmla="*/ 1787916 h 5743966"/>
              <a:gd name="connsiteX471" fmla="*/ 5338320 w 7444933"/>
              <a:gd name="connsiteY471" fmla="*/ 1838716 h 5743966"/>
              <a:gd name="connsiteX472" fmla="*/ 5371658 w 7444933"/>
              <a:gd name="connsiteY472" fmla="*/ 1902216 h 5743966"/>
              <a:gd name="connsiteX473" fmla="*/ 5424046 w 7444933"/>
              <a:gd name="connsiteY473" fmla="*/ 1968891 h 5743966"/>
              <a:gd name="connsiteX474" fmla="*/ 5463733 w 7444933"/>
              <a:gd name="connsiteY474" fmla="*/ 2032391 h 5743966"/>
              <a:gd name="connsiteX475" fmla="*/ 5489133 w 7444933"/>
              <a:gd name="connsiteY475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22521 w 7444933"/>
              <a:gd name="connsiteY26" fmla="*/ 1691872 h 5743966"/>
              <a:gd name="connsiteX27" fmla="*/ 5805046 w 7444933"/>
              <a:gd name="connsiteY27" fmla="*/ 1626785 h 5743966"/>
              <a:gd name="connsiteX28" fmla="*/ 5553427 w 7444933"/>
              <a:gd name="connsiteY28" fmla="*/ 1604560 h 5743966"/>
              <a:gd name="connsiteX29" fmla="*/ 5317683 w 7444933"/>
              <a:gd name="connsiteY29" fmla="*/ 1672822 h 5743966"/>
              <a:gd name="connsiteX30" fmla="*/ 5105752 w 7444933"/>
              <a:gd name="connsiteY30" fmla="*/ 1602178 h 5743966"/>
              <a:gd name="connsiteX31" fmla="*/ 4974783 w 7444933"/>
              <a:gd name="connsiteY31" fmla="*/ 1588684 h 5743966"/>
              <a:gd name="connsiteX32" fmla="*/ 4883502 w 7444933"/>
              <a:gd name="connsiteY32" fmla="*/ 1615672 h 5743966"/>
              <a:gd name="connsiteX33" fmla="*/ 4766821 w 7444933"/>
              <a:gd name="connsiteY33" fmla="*/ 1617259 h 5743966"/>
              <a:gd name="connsiteX34" fmla="*/ 4707290 w 7444933"/>
              <a:gd name="connsiteY34" fmla="*/ 1615672 h 5743966"/>
              <a:gd name="connsiteX35" fmla="*/ 4621564 w 7444933"/>
              <a:gd name="connsiteY35" fmla="*/ 1601385 h 5743966"/>
              <a:gd name="connsiteX36" fmla="*/ 4578702 w 7444933"/>
              <a:gd name="connsiteY36" fmla="*/ 1605354 h 5743966"/>
              <a:gd name="connsiteX37" fmla="*/ 4479483 w 7444933"/>
              <a:gd name="connsiteY37" fmla="*/ 1641866 h 5743966"/>
              <a:gd name="connsiteX38" fmla="*/ 4358833 w 7444933"/>
              <a:gd name="connsiteY38" fmla="*/ 1695841 h 5743966"/>
              <a:gd name="connsiteX39" fmla="*/ 4273108 w 7444933"/>
              <a:gd name="connsiteY39" fmla="*/ 1730766 h 5743966"/>
              <a:gd name="connsiteX40" fmla="*/ 4174683 w 7444933"/>
              <a:gd name="connsiteY40" fmla="*/ 1800616 h 5743966"/>
              <a:gd name="connsiteX41" fmla="*/ 4066733 w 7444933"/>
              <a:gd name="connsiteY41" fmla="*/ 1838716 h 5743966"/>
              <a:gd name="connsiteX42" fmla="*/ 3939733 w 7444933"/>
              <a:gd name="connsiteY42" fmla="*/ 1857766 h 5743966"/>
              <a:gd name="connsiteX43" fmla="*/ 3850833 w 7444933"/>
              <a:gd name="connsiteY43" fmla="*/ 1908566 h 5743966"/>
              <a:gd name="connsiteX44" fmla="*/ 3812733 w 7444933"/>
              <a:gd name="connsiteY44" fmla="*/ 1921266 h 5743966"/>
              <a:gd name="connsiteX45" fmla="*/ 3698433 w 7444933"/>
              <a:gd name="connsiteY45" fmla="*/ 1870466 h 5743966"/>
              <a:gd name="connsiteX46" fmla="*/ 3673033 w 7444933"/>
              <a:gd name="connsiteY46" fmla="*/ 1794266 h 5743966"/>
              <a:gd name="connsiteX47" fmla="*/ 3660333 w 7444933"/>
              <a:gd name="connsiteY47" fmla="*/ 1756166 h 5743966"/>
              <a:gd name="connsiteX48" fmla="*/ 3647633 w 7444933"/>
              <a:gd name="connsiteY48" fmla="*/ 1718066 h 5743966"/>
              <a:gd name="connsiteX49" fmla="*/ 3660333 w 7444933"/>
              <a:gd name="connsiteY49" fmla="*/ 1438666 h 5743966"/>
              <a:gd name="connsiteX50" fmla="*/ 3638108 w 7444933"/>
              <a:gd name="connsiteY50" fmla="*/ 1375166 h 5743966"/>
              <a:gd name="connsiteX51" fmla="*/ 3673033 w 7444933"/>
              <a:gd name="connsiteY51" fmla="*/ 1232291 h 5743966"/>
              <a:gd name="connsiteX52" fmla="*/ 3761933 w 7444933"/>
              <a:gd name="connsiteY52" fmla="*/ 1146566 h 5743966"/>
              <a:gd name="connsiteX53" fmla="*/ 3863533 w 7444933"/>
              <a:gd name="connsiteY53" fmla="*/ 1114816 h 5743966"/>
              <a:gd name="connsiteX54" fmla="*/ 3952433 w 7444933"/>
              <a:gd name="connsiteY54" fmla="*/ 1095766 h 5743966"/>
              <a:gd name="connsiteX55" fmla="*/ 4073083 w 7444933"/>
              <a:gd name="connsiteY55" fmla="*/ 1092591 h 5743966"/>
              <a:gd name="connsiteX56" fmla="*/ 4219133 w 7444933"/>
              <a:gd name="connsiteY56" fmla="*/ 1102116 h 5743966"/>
              <a:gd name="connsiteX57" fmla="*/ 4323908 w 7444933"/>
              <a:gd name="connsiteY57" fmla="*/ 1079891 h 5743966"/>
              <a:gd name="connsiteX58" fmla="*/ 4438208 w 7444933"/>
              <a:gd name="connsiteY58" fmla="*/ 1070366 h 5743966"/>
              <a:gd name="connsiteX59" fmla="*/ 4469958 w 7444933"/>
              <a:gd name="connsiteY59" fmla="*/ 1067191 h 5743966"/>
              <a:gd name="connsiteX60" fmla="*/ 4501708 w 7444933"/>
              <a:gd name="connsiteY60" fmla="*/ 1079891 h 5743966"/>
              <a:gd name="connsiteX61" fmla="*/ 4530283 w 7444933"/>
              <a:gd name="connsiteY61" fmla="*/ 1073541 h 5743966"/>
              <a:gd name="connsiteX62" fmla="*/ 4581083 w 7444933"/>
              <a:gd name="connsiteY62" fmla="*/ 1121166 h 5743966"/>
              <a:gd name="connsiteX63" fmla="*/ 4619183 w 7444933"/>
              <a:gd name="connsiteY63" fmla="*/ 1162441 h 5743966"/>
              <a:gd name="connsiteX64" fmla="*/ 4663633 w 7444933"/>
              <a:gd name="connsiteY64" fmla="*/ 1114816 h 5743966"/>
              <a:gd name="connsiteX65" fmla="*/ 4619183 w 7444933"/>
              <a:gd name="connsiteY65" fmla="*/ 1041791 h 5743966"/>
              <a:gd name="connsiteX66" fmla="*/ 4565208 w 7444933"/>
              <a:gd name="connsiteY66" fmla="*/ 962416 h 5743966"/>
              <a:gd name="connsiteX67" fmla="*/ 4517583 w 7444933"/>
              <a:gd name="connsiteY67" fmla="*/ 975116 h 5743966"/>
              <a:gd name="connsiteX68" fmla="*/ 4457258 w 7444933"/>
              <a:gd name="connsiteY68" fmla="*/ 902091 h 5743966"/>
              <a:gd name="connsiteX69" fmla="*/ 4393758 w 7444933"/>
              <a:gd name="connsiteY69" fmla="*/ 898916 h 5743966"/>
              <a:gd name="connsiteX70" fmla="*/ 4352483 w 7444933"/>
              <a:gd name="connsiteY70" fmla="*/ 911616 h 5743966"/>
              <a:gd name="connsiteX71" fmla="*/ 4250883 w 7444933"/>
              <a:gd name="connsiteY71" fmla="*/ 902091 h 5743966"/>
              <a:gd name="connsiteX72" fmla="*/ 4181033 w 7444933"/>
              <a:gd name="connsiteY72" fmla="*/ 917966 h 5743966"/>
              <a:gd name="connsiteX73" fmla="*/ 4108008 w 7444933"/>
              <a:gd name="connsiteY73" fmla="*/ 911616 h 5743966"/>
              <a:gd name="connsiteX74" fmla="*/ 4038158 w 7444933"/>
              <a:gd name="connsiteY74" fmla="*/ 924316 h 5743966"/>
              <a:gd name="connsiteX75" fmla="*/ 3949258 w 7444933"/>
              <a:gd name="connsiteY75" fmla="*/ 940191 h 5743966"/>
              <a:gd name="connsiteX76" fmla="*/ 3841308 w 7444933"/>
              <a:gd name="connsiteY76" fmla="*/ 965591 h 5743966"/>
              <a:gd name="connsiteX77" fmla="*/ 3761933 w 7444933"/>
              <a:gd name="connsiteY77" fmla="*/ 981466 h 5743966"/>
              <a:gd name="connsiteX78" fmla="*/ 3695258 w 7444933"/>
              <a:gd name="connsiteY78" fmla="*/ 1016391 h 5743966"/>
              <a:gd name="connsiteX79" fmla="*/ 3644458 w 7444933"/>
              <a:gd name="connsiteY79" fmla="*/ 1029091 h 5743966"/>
              <a:gd name="connsiteX80" fmla="*/ 3574608 w 7444933"/>
              <a:gd name="connsiteY80" fmla="*/ 1060841 h 5743966"/>
              <a:gd name="connsiteX81" fmla="*/ 3498408 w 7444933"/>
              <a:gd name="connsiteY81" fmla="*/ 1108466 h 5743966"/>
              <a:gd name="connsiteX82" fmla="*/ 3422208 w 7444933"/>
              <a:gd name="connsiteY82" fmla="*/ 1178316 h 5743966"/>
              <a:gd name="connsiteX83" fmla="*/ 3317433 w 7444933"/>
              <a:gd name="connsiteY83" fmla="*/ 1298966 h 5743966"/>
              <a:gd name="connsiteX84" fmla="*/ 3304733 w 7444933"/>
              <a:gd name="connsiteY84" fmla="*/ 1349766 h 5743966"/>
              <a:gd name="connsiteX85" fmla="*/ 3279333 w 7444933"/>
              <a:gd name="connsiteY85" fmla="*/ 1629166 h 5743966"/>
              <a:gd name="connsiteX86" fmla="*/ 3228533 w 7444933"/>
              <a:gd name="connsiteY86" fmla="*/ 1718066 h 5743966"/>
              <a:gd name="connsiteX87" fmla="*/ 3114233 w 7444933"/>
              <a:gd name="connsiteY87" fmla="*/ 1629166 h 5743966"/>
              <a:gd name="connsiteX88" fmla="*/ 3057661 w 7444933"/>
              <a:gd name="connsiteY88" fmla="*/ 1558739 h 5743966"/>
              <a:gd name="connsiteX89" fmla="*/ 3001088 w 7444933"/>
              <a:gd name="connsiteY89" fmla="*/ 1464066 h 5743966"/>
              <a:gd name="connsiteX90" fmla="*/ 2924887 w 7444933"/>
              <a:gd name="connsiteY90" fmla="*/ 1302430 h 5743966"/>
              <a:gd name="connsiteX91" fmla="*/ 2867160 w 7444933"/>
              <a:gd name="connsiteY91" fmla="*/ 1206602 h 5743966"/>
              <a:gd name="connsiteX92" fmla="*/ 2781724 w 7444933"/>
              <a:gd name="connsiteY92" fmla="*/ 1041502 h 5743966"/>
              <a:gd name="connsiteX93" fmla="*/ 2657033 w 7444933"/>
              <a:gd name="connsiteY93" fmla="*/ 846384 h 5743966"/>
              <a:gd name="connsiteX94" fmla="*/ 2556587 w 7444933"/>
              <a:gd name="connsiteY94" fmla="*/ 704376 h 5743966"/>
              <a:gd name="connsiteX95" fmla="*/ 2436515 w 7444933"/>
              <a:gd name="connsiteY95" fmla="*/ 539275 h 5743966"/>
              <a:gd name="connsiteX96" fmla="*/ 2315287 w 7444933"/>
              <a:gd name="connsiteY96" fmla="*/ 378794 h 5743966"/>
              <a:gd name="connsiteX97" fmla="*/ 2227542 w 7444933"/>
              <a:gd name="connsiteY97" fmla="*/ 280657 h 5743966"/>
              <a:gd name="connsiteX98" fmla="*/ 2114397 w 7444933"/>
              <a:gd name="connsiteY98" fmla="*/ 168666 h 5743966"/>
              <a:gd name="connsiteX99" fmla="*/ 1982779 w 7444933"/>
              <a:gd name="connsiteY99" fmla="*/ 10494 h 5743966"/>
              <a:gd name="connsiteX100" fmla="*/ 1755333 w 7444933"/>
              <a:gd name="connsiteY100" fmla="*/ 28966 h 5743966"/>
              <a:gd name="connsiteX101" fmla="*/ 1856933 w 7444933"/>
              <a:gd name="connsiteY101" fmla="*/ 143266 h 5743966"/>
              <a:gd name="connsiteX102" fmla="*/ 1933133 w 7444933"/>
              <a:gd name="connsiteY102" fmla="*/ 206766 h 5743966"/>
              <a:gd name="connsiteX103" fmla="*/ 1958533 w 7444933"/>
              <a:gd name="connsiteY103" fmla="*/ 257566 h 5743966"/>
              <a:gd name="connsiteX104" fmla="*/ 1996633 w 7444933"/>
              <a:gd name="connsiteY104" fmla="*/ 295666 h 5743966"/>
              <a:gd name="connsiteX105" fmla="*/ 2047433 w 7444933"/>
              <a:gd name="connsiteY105" fmla="*/ 371866 h 5743966"/>
              <a:gd name="connsiteX106" fmla="*/ 2072833 w 7444933"/>
              <a:gd name="connsiteY106" fmla="*/ 409966 h 5743966"/>
              <a:gd name="connsiteX107" fmla="*/ 2149033 w 7444933"/>
              <a:gd name="connsiteY107" fmla="*/ 486166 h 5743966"/>
              <a:gd name="connsiteX108" fmla="*/ 2199833 w 7444933"/>
              <a:gd name="connsiteY108" fmla="*/ 575066 h 5743966"/>
              <a:gd name="connsiteX109" fmla="*/ 2237933 w 7444933"/>
              <a:gd name="connsiteY109" fmla="*/ 613166 h 5743966"/>
              <a:gd name="connsiteX110" fmla="*/ 2288733 w 7444933"/>
              <a:gd name="connsiteY110" fmla="*/ 702066 h 5743966"/>
              <a:gd name="connsiteX111" fmla="*/ 2326833 w 7444933"/>
              <a:gd name="connsiteY111" fmla="*/ 740166 h 5743966"/>
              <a:gd name="connsiteX112" fmla="*/ 2403033 w 7444933"/>
              <a:gd name="connsiteY112" fmla="*/ 854466 h 5743966"/>
              <a:gd name="connsiteX113" fmla="*/ 2441133 w 7444933"/>
              <a:gd name="connsiteY113" fmla="*/ 905266 h 5743966"/>
              <a:gd name="connsiteX114" fmla="*/ 2517333 w 7444933"/>
              <a:gd name="connsiteY114" fmla="*/ 1019566 h 5743966"/>
              <a:gd name="connsiteX115" fmla="*/ 2555433 w 7444933"/>
              <a:gd name="connsiteY115" fmla="*/ 1095766 h 5743966"/>
              <a:gd name="connsiteX116" fmla="*/ 2606233 w 7444933"/>
              <a:gd name="connsiteY116" fmla="*/ 1171966 h 5743966"/>
              <a:gd name="connsiteX117" fmla="*/ 2657033 w 7444933"/>
              <a:gd name="connsiteY117" fmla="*/ 1260866 h 5743966"/>
              <a:gd name="connsiteX118" fmla="*/ 2682433 w 7444933"/>
              <a:gd name="connsiteY118" fmla="*/ 1337066 h 5743966"/>
              <a:gd name="connsiteX119" fmla="*/ 2695133 w 7444933"/>
              <a:gd name="connsiteY119" fmla="*/ 1375166 h 5743966"/>
              <a:gd name="connsiteX120" fmla="*/ 2707833 w 7444933"/>
              <a:gd name="connsiteY120" fmla="*/ 1413266 h 5743966"/>
              <a:gd name="connsiteX121" fmla="*/ 2733233 w 7444933"/>
              <a:gd name="connsiteY121" fmla="*/ 1451366 h 5743966"/>
              <a:gd name="connsiteX122" fmla="*/ 2771333 w 7444933"/>
              <a:gd name="connsiteY122" fmla="*/ 1578366 h 5743966"/>
              <a:gd name="connsiteX123" fmla="*/ 2784033 w 7444933"/>
              <a:gd name="connsiteY123" fmla="*/ 1616466 h 5743966"/>
              <a:gd name="connsiteX124" fmla="*/ 2771333 w 7444933"/>
              <a:gd name="connsiteY124" fmla="*/ 1921266 h 5743966"/>
              <a:gd name="connsiteX125" fmla="*/ 2720533 w 7444933"/>
              <a:gd name="connsiteY125" fmla="*/ 2022866 h 5743966"/>
              <a:gd name="connsiteX126" fmla="*/ 2682433 w 7444933"/>
              <a:gd name="connsiteY126" fmla="*/ 2048266 h 5743966"/>
              <a:gd name="connsiteX127" fmla="*/ 2669733 w 7444933"/>
              <a:gd name="connsiteY127" fmla="*/ 2086366 h 5743966"/>
              <a:gd name="connsiteX128" fmla="*/ 2466533 w 7444933"/>
              <a:gd name="connsiteY128" fmla="*/ 2137166 h 5743966"/>
              <a:gd name="connsiteX129" fmla="*/ 2403033 w 7444933"/>
              <a:gd name="connsiteY129" fmla="*/ 2149866 h 5743966"/>
              <a:gd name="connsiteX130" fmla="*/ 2136333 w 7444933"/>
              <a:gd name="connsiteY130" fmla="*/ 2137166 h 5743966"/>
              <a:gd name="connsiteX131" fmla="*/ 2098233 w 7444933"/>
              <a:gd name="connsiteY131" fmla="*/ 2124466 h 5743966"/>
              <a:gd name="connsiteX132" fmla="*/ 2031558 w 7444933"/>
              <a:gd name="connsiteY132" fmla="*/ 2146691 h 5743966"/>
              <a:gd name="connsiteX133" fmla="*/ 1891858 w 7444933"/>
              <a:gd name="connsiteY133" fmla="*/ 2184791 h 5743966"/>
              <a:gd name="connsiteX134" fmla="*/ 1733108 w 7444933"/>
              <a:gd name="connsiteY134" fmla="*/ 2219716 h 5743966"/>
              <a:gd name="connsiteX135" fmla="*/ 1618808 w 7444933"/>
              <a:gd name="connsiteY135" fmla="*/ 2248291 h 5743966"/>
              <a:gd name="connsiteX136" fmla="*/ 1533083 w 7444933"/>
              <a:gd name="connsiteY136" fmla="*/ 2302266 h 5743966"/>
              <a:gd name="connsiteX137" fmla="*/ 1431483 w 7444933"/>
              <a:gd name="connsiteY137" fmla="*/ 2353066 h 5743966"/>
              <a:gd name="connsiteX138" fmla="*/ 1380683 w 7444933"/>
              <a:gd name="connsiteY138" fmla="*/ 2413391 h 5743966"/>
              <a:gd name="connsiteX139" fmla="*/ 1298133 w 7444933"/>
              <a:gd name="connsiteY139" fmla="*/ 2473716 h 5743966"/>
              <a:gd name="connsiteX140" fmla="*/ 1174308 w 7444933"/>
              <a:gd name="connsiteY140" fmla="*/ 2534041 h 5743966"/>
              <a:gd name="connsiteX141" fmla="*/ 1031433 w 7444933"/>
              <a:gd name="connsiteY141" fmla="*/ 2543566 h 5743966"/>
              <a:gd name="connsiteX142" fmla="*/ 853633 w 7444933"/>
              <a:gd name="connsiteY142" fmla="*/ 2543566 h 5743966"/>
              <a:gd name="connsiteX143" fmla="*/ 256733 w 7444933"/>
              <a:gd name="connsiteY143" fmla="*/ 2530866 h 5743966"/>
              <a:gd name="connsiteX144" fmla="*/ 117033 w 7444933"/>
              <a:gd name="connsiteY144" fmla="*/ 2492766 h 5743966"/>
              <a:gd name="connsiteX145" fmla="*/ 78933 w 7444933"/>
              <a:gd name="connsiteY145" fmla="*/ 2480066 h 5743966"/>
              <a:gd name="connsiteX146" fmla="*/ 40833 w 7444933"/>
              <a:gd name="connsiteY146" fmla="*/ 2454666 h 5743966"/>
              <a:gd name="connsiteX147" fmla="*/ 2733 w 7444933"/>
              <a:gd name="connsiteY147" fmla="*/ 2441966 h 5743966"/>
              <a:gd name="connsiteX148" fmla="*/ 117033 w 7444933"/>
              <a:gd name="connsiteY148" fmla="*/ 2467366 h 5743966"/>
              <a:gd name="connsiteX149" fmla="*/ 167833 w 7444933"/>
              <a:gd name="connsiteY149" fmla="*/ 2492766 h 5743966"/>
              <a:gd name="connsiteX150" fmla="*/ 269433 w 7444933"/>
              <a:gd name="connsiteY150" fmla="*/ 2518166 h 5743966"/>
              <a:gd name="connsiteX151" fmla="*/ 307533 w 7444933"/>
              <a:gd name="connsiteY151" fmla="*/ 2543566 h 5743966"/>
              <a:gd name="connsiteX152" fmla="*/ 383733 w 7444933"/>
              <a:gd name="connsiteY152" fmla="*/ 2607066 h 5743966"/>
              <a:gd name="connsiteX153" fmla="*/ 510733 w 7444933"/>
              <a:gd name="connsiteY153" fmla="*/ 2657866 h 5743966"/>
              <a:gd name="connsiteX154" fmla="*/ 618106 w 7444933"/>
              <a:gd name="connsiteY154" fmla="*/ 2662484 h 5743966"/>
              <a:gd name="connsiteX155" fmla="*/ 755496 w 7444933"/>
              <a:gd name="connsiteY155" fmla="*/ 2693657 h 5743966"/>
              <a:gd name="connsiteX156" fmla="*/ 970241 w 7444933"/>
              <a:gd name="connsiteY156" fmla="*/ 2706356 h 5743966"/>
              <a:gd name="connsiteX157" fmla="*/ 1151506 w 7444933"/>
              <a:gd name="connsiteY157" fmla="*/ 2749075 h 5743966"/>
              <a:gd name="connsiteX158" fmla="*/ 1261188 w 7444933"/>
              <a:gd name="connsiteY158" fmla="*/ 2716748 h 5743966"/>
              <a:gd name="connsiteX159" fmla="*/ 1382414 w 7444933"/>
              <a:gd name="connsiteY159" fmla="*/ 2657866 h 5743966"/>
              <a:gd name="connsiteX160" fmla="*/ 1374333 w 7444933"/>
              <a:gd name="connsiteY160" fmla="*/ 2721366 h 5743966"/>
              <a:gd name="connsiteX161" fmla="*/ 1412433 w 7444933"/>
              <a:gd name="connsiteY161" fmla="*/ 2708666 h 5743966"/>
              <a:gd name="connsiteX162" fmla="*/ 1450533 w 7444933"/>
              <a:gd name="connsiteY162" fmla="*/ 2683266 h 5743966"/>
              <a:gd name="connsiteX163" fmla="*/ 1488633 w 7444933"/>
              <a:gd name="connsiteY163" fmla="*/ 2670566 h 5743966"/>
              <a:gd name="connsiteX164" fmla="*/ 1526733 w 7444933"/>
              <a:gd name="connsiteY164" fmla="*/ 2645166 h 5743966"/>
              <a:gd name="connsiteX165" fmla="*/ 1564833 w 7444933"/>
              <a:gd name="connsiteY165" fmla="*/ 2632466 h 5743966"/>
              <a:gd name="connsiteX166" fmla="*/ 1679133 w 7444933"/>
              <a:gd name="connsiteY166" fmla="*/ 2556266 h 5743966"/>
              <a:gd name="connsiteX167" fmla="*/ 1717233 w 7444933"/>
              <a:gd name="connsiteY167" fmla="*/ 2530866 h 5743966"/>
              <a:gd name="connsiteX168" fmla="*/ 1869633 w 7444933"/>
              <a:gd name="connsiteY168" fmla="*/ 2492766 h 5743966"/>
              <a:gd name="connsiteX169" fmla="*/ 2466533 w 7444933"/>
              <a:gd name="connsiteY169" fmla="*/ 2505466 h 5743966"/>
              <a:gd name="connsiteX170" fmla="*/ 2504633 w 7444933"/>
              <a:gd name="connsiteY170" fmla="*/ 2518166 h 5743966"/>
              <a:gd name="connsiteX171" fmla="*/ 2542733 w 7444933"/>
              <a:gd name="connsiteY171" fmla="*/ 2543566 h 5743966"/>
              <a:gd name="connsiteX172" fmla="*/ 2593533 w 7444933"/>
              <a:gd name="connsiteY172" fmla="*/ 2657866 h 5743966"/>
              <a:gd name="connsiteX173" fmla="*/ 2606233 w 7444933"/>
              <a:gd name="connsiteY173" fmla="*/ 2772166 h 5743966"/>
              <a:gd name="connsiteX174" fmla="*/ 2593533 w 7444933"/>
              <a:gd name="connsiteY174" fmla="*/ 3102366 h 5743966"/>
              <a:gd name="connsiteX175" fmla="*/ 2580833 w 7444933"/>
              <a:gd name="connsiteY175" fmla="*/ 3140466 h 5743966"/>
              <a:gd name="connsiteX176" fmla="*/ 2555433 w 7444933"/>
              <a:gd name="connsiteY176" fmla="*/ 3178566 h 5743966"/>
              <a:gd name="connsiteX177" fmla="*/ 2504633 w 7444933"/>
              <a:gd name="connsiteY177" fmla="*/ 3242066 h 5743966"/>
              <a:gd name="connsiteX178" fmla="*/ 2441133 w 7444933"/>
              <a:gd name="connsiteY178" fmla="*/ 3292866 h 5743966"/>
              <a:gd name="connsiteX179" fmla="*/ 2403033 w 7444933"/>
              <a:gd name="connsiteY179" fmla="*/ 3330966 h 5743966"/>
              <a:gd name="connsiteX180" fmla="*/ 2326833 w 7444933"/>
              <a:gd name="connsiteY180" fmla="*/ 3381766 h 5743966"/>
              <a:gd name="connsiteX181" fmla="*/ 2276033 w 7444933"/>
              <a:gd name="connsiteY181" fmla="*/ 3432566 h 5743966"/>
              <a:gd name="connsiteX182" fmla="*/ 2250633 w 7444933"/>
              <a:gd name="connsiteY182" fmla="*/ 3470666 h 5743966"/>
              <a:gd name="connsiteX183" fmla="*/ 2199833 w 7444933"/>
              <a:gd name="connsiteY183" fmla="*/ 3508766 h 5743966"/>
              <a:gd name="connsiteX184" fmla="*/ 2174433 w 7444933"/>
              <a:gd name="connsiteY184" fmla="*/ 3546866 h 5743966"/>
              <a:gd name="connsiteX185" fmla="*/ 2136333 w 7444933"/>
              <a:gd name="connsiteY185" fmla="*/ 3572266 h 5743966"/>
              <a:gd name="connsiteX186" fmla="*/ 2060133 w 7444933"/>
              <a:gd name="connsiteY186" fmla="*/ 3623066 h 5743966"/>
              <a:gd name="connsiteX187" fmla="*/ 2022033 w 7444933"/>
              <a:gd name="connsiteY187" fmla="*/ 3661166 h 5743966"/>
              <a:gd name="connsiteX188" fmla="*/ 1983933 w 7444933"/>
              <a:gd name="connsiteY188" fmla="*/ 3686566 h 5743966"/>
              <a:gd name="connsiteX189" fmla="*/ 1895033 w 7444933"/>
              <a:gd name="connsiteY189" fmla="*/ 3775466 h 5743966"/>
              <a:gd name="connsiteX190" fmla="*/ 1856933 w 7444933"/>
              <a:gd name="connsiteY190" fmla="*/ 3813566 h 5743966"/>
              <a:gd name="connsiteX191" fmla="*/ 1818833 w 7444933"/>
              <a:gd name="connsiteY191" fmla="*/ 3902466 h 5743966"/>
              <a:gd name="connsiteX192" fmla="*/ 1780733 w 7444933"/>
              <a:gd name="connsiteY192" fmla="*/ 3978666 h 5743966"/>
              <a:gd name="connsiteX193" fmla="*/ 1768033 w 7444933"/>
              <a:gd name="connsiteY193" fmla="*/ 4054866 h 5743966"/>
              <a:gd name="connsiteX194" fmla="*/ 1742633 w 7444933"/>
              <a:gd name="connsiteY194" fmla="*/ 4258066 h 5743966"/>
              <a:gd name="connsiteX195" fmla="*/ 1666433 w 7444933"/>
              <a:gd name="connsiteY195" fmla="*/ 4334266 h 5743966"/>
              <a:gd name="connsiteX196" fmla="*/ 1590233 w 7444933"/>
              <a:gd name="connsiteY196" fmla="*/ 4385066 h 5743966"/>
              <a:gd name="connsiteX197" fmla="*/ 1564833 w 7444933"/>
              <a:gd name="connsiteY197" fmla="*/ 4423166 h 5743966"/>
              <a:gd name="connsiteX198" fmla="*/ 1475933 w 7444933"/>
              <a:gd name="connsiteY198" fmla="*/ 4461266 h 5743966"/>
              <a:gd name="connsiteX199" fmla="*/ 1399733 w 7444933"/>
              <a:gd name="connsiteY199" fmla="*/ 4397766 h 5743966"/>
              <a:gd name="connsiteX200" fmla="*/ 1361633 w 7444933"/>
              <a:gd name="connsiteY200" fmla="*/ 4385066 h 5743966"/>
              <a:gd name="connsiteX201" fmla="*/ 1069533 w 7444933"/>
              <a:gd name="connsiteY201" fmla="*/ 4397766 h 5743966"/>
              <a:gd name="connsiteX202" fmla="*/ 942533 w 7444933"/>
              <a:gd name="connsiteY202" fmla="*/ 4448566 h 5743966"/>
              <a:gd name="connsiteX203" fmla="*/ 904433 w 7444933"/>
              <a:gd name="connsiteY203" fmla="*/ 4473966 h 5743966"/>
              <a:gd name="connsiteX204" fmla="*/ 802833 w 7444933"/>
              <a:gd name="connsiteY204" fmla="*/ 4486666 h 5743966"/>
              <a:gd name="connsiteX205" fmla="*/ 752033 w 7444933"/>
              <a:gd name="connsiteY205" fmla="*/ 4499366 h 5743966"/>
              <a:gd name="connsiteX206" fmla="*/ 713933 w 7444933"/>
              <a:gd name="connsiteY206" fmla="*/ 4512066 h 5743966"/>
              <a:gd name="connsiteX207" fmla="*/ 561533 w 7444933"/>
              <a:gd name="connsiteY207" fmla="*/ 4524766 h 5743966"/>
              <a:gd name="connsiteX208" fmla="*/ 447233 w 7444933"/>
              <a:gd name="connsiteY208" fmla="*/ 4537466 h 5743966"/>
              <a:gd name="connsiteX209" fmla="*/ 586933 w 7444933"/>
              <a:gd name="connsiteY209" fmla="*/ 4562866 h 5743966"/>
              <a:gd name="connsiteX210" fmla="*/ 1006033 w 7444933"/>
              <a:gd name="connsiteY210" fmla="*/ 4575566 h 5743966"/>
              <a:gd name="connsiteX211" fmla="*/ 1007187 w 7444933"/>
              <a:gd name="connsiteY211" fmla="*/ 4542084 h 5743966"/>
              <a:gd name="connsiteX212" fmla="*/ 1091469 w 7444933"/>
              <a:gd name="connsiteY212" fmla="*/ 4539775 h 5743966"/>
              <a:gd name="connsiteX213" fmla="*/ 1206924 w 7444933"/>
              <a:gd name="connsiteY213" fmla="*/ 4574412 h 5743966"/>
              <a:gd name="connsiteX214" fmla="*/ 1298133 w 7444933"/>
              <a:gd name="connsiteY214" fmla="*/ 4626366 h 5743966"/>
              <a:gd name="connsiteX215" fmla="*/ 1348933 w 7444933"/>
              <a:gd name="connsiteY215" fmla="*/ 4613666 h 5743966"/>
              <a:gd name="connsiteX216" fmla="*/ 1437833 w 7444933"/>
              <a:gd name="connsiteY216" fmla="*/ 4626366 h 5743966"/>
              <a:gd name="connsiteX217" fmla="*/ 1412433 w 7444933"/>
              <a:gd name="connsiteY217" fmla="*/ 4664466 h 5743966"/>
              <a:gd name="connsiteX218" fmla="*/ 1374333 w 7444933"/>
              <a:gd name="connsiteY218" fmla="*/ 4689866 h 5743966"/>
              <a:gd name="connsiteX219" fmla="*/ 1247333 w 7444933"/>
              <a:gd name="connsiteY219" fmla="*/ 4766066 h 5743966"/>
              <a:gd name="connsiteX220" fmla="*/ 1183833 w 7444933"/>
              <a:gd name="connsiteY220" fmla="*/ 4842266 h 5743966"/>
              <a:gd name="connsiteX221" fmla="*/ 1145733 w 7444933"/>
              <a:gd name="connsiteY221" fmla="*/ 4880366 h 5743966"/>
              <a:gd name="connsiteX222" fmla="*/ 1094933 w 7444933"/>
              <a:gd name="connsiteY222" fmla="*/ 4969266 h 5743966"/>
              <a:gd name="connsiteX223" fmla="*/ 1056833 w 7444933"/>
              <a:gd name="connsiteY223" fmla="*/ 5045466 h 5743966"/>
              <a:gd name="connsiteX224" fmla="*/ 1069533 w 7444933"/>
              <a:gd name="connsiteY224" fmla="*/ 5096266 h 5743966"/>
              <a:gd name="connsiteX225" fmla="*/ 1102871 w 7444933"/>
              <a:gd name="connsiteY225" fmla="*/ 5039116 h 5743966"/>
              <a:gd name="connsiteX226" fmla="*/ 1145733 w 7444933"/>
              <a:gd name="connsiteY226" fmla="*/ 4983554 h 5743966"/>
              <a:gd name="connsiteX227" fmla="*/ 1198121 w 7444933"/>
              <a:gd name="connsiteY227" fmla="*/ 4932753 h 5743966"/>
              <a:gd name="connsiteX228" fmla="*/ 1245746 w 7444933"/>
              <a:gd name="connsiteY228" fmla="*/ 4905766 h 5743966"/>
              <a:gd name="connsiteX229" fmla="*/ 1298133 w 7444933"/>
              <a:gd name="connsiteY229" fmla="*/ 4837504 h 5743966"/>
              <a:gd name="connsiteX230" fmla="*/ 1379096 w 7444933"/>
              <a:gd name="connsiteY230" fmla="*/ 4812104 h 5743966"/>
              <a:gd name="connsiteX231" fmla="*/ 1433070 w 7444933"/>
              <a:gd name="connsiteY231" fmla="*/ 4785116 h 5743966"/>
              <a:gd name="connsiteX232" fmla="*/ 1480696 w 7444933"/>
              <a:gd name="connsiteY232" fmla="*/ 4762891 h 5743966"/>
              <a:gd name="connsiteX233" fmla="*/ 1528320 w 7444933"/>
              <a:gd name="connsiteY233" fmla="*/ 4727966 h 5743966"/>
              <a:gd name="connsiteX234" fmla="*/ 1552133 w 7444933"/>
              <a:gd name="connsiteY234" fmla="*/ 4740666 h 5743966"/>
              <a:gd name="connsiteX235" fmla="*/ 1590233 w 7444933"/>
              <a:gd name="connsiteY235" fmla="*/ 4727966 h 5743966"/>
              <a:gd name="connsiteX236" fmla="*/ 1628333 w 7444933"/>
              <a:gd name="connsiteY236" fmla="*/ 4689866 h 5743966"/>
              <a:gd name="connsiteX237" fmla="*/ 1717233 w 7444933"/>
              <a:gd name="connsiteY237" fmla="*/ 4651766 h 5743966"/>
              <a:gd name="connsiteX238" fmla="*/ 1755333 w 7444933"/>
              <a:gd name="connsiteY238" fmla="*/ 4613666 h 5743966"/>
              <a:gd name="connsiteX239" fmla="*/ 1780733 w 7444933"/>
              <a:gd name="connsiteY239" fmla="*/ 4575566 h 5743966"/>
              <a:gd name="connsiteX240" fmla="*/ 1818833 w 7444933"/>
              <a:gd name="connsiteY240" fmla="*/ 4562866 h 5743966"/>
              <a:gd name="connsiteX241" fmla="*/ 1882333 w 7444933"/>
              <a:gd name="connsiteY241" fmla="*/ 4486666 h 5743966"/>
              <a:gd name="connsiteX242" fmla="*/ 1945833 w 7444933"/>
              <a:gd name="connsiteY242" fmla="*/ 4410466 h 5743966"/>
              <a:gd name="connsiteX243" fmla="*/ 1983933 w 7444933"/>
              <a:gd name="connsiteY243" fmla="*/ 4334266 h 5743966"/>
              <a:gd name="connsiteX244" fmla="*/ 2022033 w 7444933"/>
              <a:gd name="connsiteY244" fmla="*/ 4308866 h 5743966"/>
              <a:gd name="connsiteX245" fmla="*/ 2060133 w 7444933"/>
              <a:gd name="connsiteY245" fmla="*/ 4270766 h 5743966"/>
              <a:gd name="connsiteX246" fmla="*/ 2098233 w 7444933"/>
              <a:gd name="connsiteY246" fmla="*/ 4194566 h 5743966"/>
              <a:gd name="connsiteX247" fmla="*/ 2110933 w 7444933"/>
              <a:gd name="connsiteY247" fmla="*/ 4156466 h 5743966"/>
              <a:gd name="connsiteX248" fmla="*/ 2136333 w 7444933"/>
              <a:gd name="connsiteY248" fmla="*/ 4118366 h 5743966"/>
              <a:gd name="connsiteX249" fmla="*/ 2149033 w 7444933"/>
              <a:gd name="connsiteY249" fmla="*/ 4080266 h 5743966"/>
              <a:gd name="connsiteX250" fmla="*/ 2174433 w 7444933"/>
              <a:gd name="connsiteY250" fmla="*/ 4042166 h 5743966"/>
              <a:gd name="connsiteX251" fmla="*/ 2199833 w 7444933"/>
              <a:gd name="connsiteY251" fmla="*/ 3953266 h 5743966"/>
              <a:gd name="connsiteX252" fmla="*/ 2263333 w 7444933"/>
              <a:gd name="connsiteY252" fmla="*/ 3864366 h 5743966"/>
              <a:gd name="connsiteX253" fmla="*/ 2288733 w 7444933"/>
              <a:gd name="connsiteY253" fmla="*/ 3826266 h 5743966"/>
              <a:gd name="connsiteX254" fmla="*/ 2326833 w 7444933"/>
              <a:gd name="connsiteY254" fmla="*/ 3800866 h 5743966"/>
              <a:gd name="connsiteX255" fmla="*/ 2364933 w 7444933"/>
              <a:gd name="connsiteY255" fmla="*/ 3762766 h 5743966"/>
              <a:gd name="connsiteX256" fmla="*/ 2403033 w 7444933"/>
              <a:gd name="connsiteY256" fmla="*/ 3750066 h 5743966"/>
              <a:gd name="connsiteX257" fmla="*/ 2441133 w 7444933"/>
              <a:gd name="connsiteY257" fmla="*/ 3724666 h 5743966"/>
              <a:gd name="connsiteX258" fmla="*/ 2479233 w 7444933"/>
              <a:gd name="connsiteY258" fmla="*/ 3711966 h 5743966"/>
              <a:gd name="connsiteX259" fmla="*/ 2517333 w 7444933"/>
              <a:gd name="connsiteY259" fmla="*/ 3686566 h 5743966"/>
              <a:gd name="connsiteX260" fmla="*/ 2593533 w 7444933"/>
              <a:gd name="connsiteY260" fmla="*/ 3661166 h 5743966"/>
              <a:gd name="connsiteX261" fmla="*/ 2631633 w 7444933"/>
              <a:gd name="connsiteY261" fmla="*/ 3648466 h 5743966"/>
              <a:gd name="connsiteX262" fmla="*/ 2923733 w 7444933"/>
              <a:gd name="connsiteY262" fmla="*/ 3661166 h 5743966"/>
              <a:gd name="connsiteX263" fmla="*/ 2974533 w 7444933"/>
              <a:gd name="connsiteY263" fmla="*/ 3699266 h 5743966"/>
              <a:gd name="connsiteX264" fmla="*/ 3050733 w 7444933"/>
              <a:gd name="connsiteY264" fmla="*/ 3750066 h 5743966"/>
              <a:gd name="connsiteX265" fmla="*/ 3088833 w 7444933"/>
              <a:gd name="connsiteY265" fmla="*/ 3788166 h 5743966"/>
              <a:gd name="connsiteX266" fmla="*/ 3139633 w 7444933"/>
              <a:gd name="connsiteY266" fmla="*/ 3800866 h 5743966"/>
              <a:gd name="connsiteX267" fmla="*/ 3190433 w 7444933"/>
              <a:gd name="connsiteY267" fmla="*/ 3838966 h 5743966"/>
              <a:gd name="connsiteX268" fmla="*/ 3228533 w 7444933"/>
              <a:gd name="connsiteY268" fmla="*/ 3851666 h 5743966"/>
              <a:gd name="connsiteX269" fmla="*/ 3266633 w 7444933"/>
              <a:gd name="connsiteY269" fmla="*/ 3877066 h 5743966"/>
              <a:gd name="connsiteX270" fmla="*/ 3292033 w 7444933"/>
              <a:gd name="connsiteY270" fmla="*/ 3915166 h 5743966"/>
              <a:gd name="connsiteX271" fmla="*/ 3330133 w 7444933"/>
              <a:gd name="connsiteY271" fmla="*/ 3965966 h 5743966"/>
              <a:gd name="connsiteX272" fmla="*/ 3342833 w 7444933"/>
              <a:gd name="connsiteY272" fmla="*/ 4016766 h 5743966"/>
              <a:gd name="connsiteX273" fmla="*/ 3355533 w 7444933"/>
              <a:gd name="connsiteY273" fmla="*/ 4054866 h 5743966"/>
              <a:gd name="connsiteX274" fmla="*/ 3380933 w 7444933"/>
              <a:gd name="connsiteY274" fmla="*/ 4105666 h 5743966"/>
              <a:gd name="connsiteX275" fmla="*/ 3406333 w 7444933"/>
              <a:gd name="connsiteY275" fmla="*/ 4143766 h 5743966"/>
              <a:gd name="connsiteX276" fmla="*/ 3431733 w 7444933"/>
              <a:gd name="connsiteY276" fmla="*/ 4219966 h 5743966"/>
              <a:gd name="connsiteX277" fmla="*/ 3457133 w 7444933"/>
              <a:gd name="connsiteY277" fmla="*/ 4296166 h 5743966"/>
              <a:gd name="connsiteX278" fmla="*/ 3469833 w 7444933"/>
              <a:gd name="connsiteY278" fmla="*/ 4334266 h 5743966"/>
              <a:gd name="connsiteX279" fmla="*/ 3482533 w 7444933"/>
              <a:gd name="connsiteY279" fmla="*/ 4410466 h 5743966"/>
              <a:gd name="connsiteX280" fmla="*/ 3571433 w 7444933"/>
              <a:gd name="connsiteY280" fmla="*/ 4524766 h 5743966"/>
              <a:gd name="connsiteX281" fmla="*/ 3685733 w 7444933"/>
              <a:gd name="connsiteY281" fmla="*/ 4550166 h 5743966"/>
              <a:gd name="connsiteX282" fmla="*/ 3698433 w 7444933"/>
              <a:gd name="connsiteY282" fmla="*/ 4588266 h 5743966"/>
              <a:gd name="connsiteX283" fmla="*/ 3685733 w 7444933"/>
              <a:gd name="connsiteY283" fmla="*/ 4677166 h 5743966"/>
              <a:gd name="connsiteX284" fmla="*/ 3622233 w 7444933"/>
              <a:gd name="connsiteY284" fmla="*/ 4791466 h 5743966"/>
              <a:gd name="connsiteX285" fmla="*/ 3584133 w 7444933"/>
              <a:gd name="connsiteY285" fmla="*/ 4829566 h 5743966"/>
              <a:gd name="connsiteX286" fmla="*/ 3546033 w 7444933"/>
              <a:gd name="connsiteY286" fmla="*/ 4842266 h 5743966"/>
              <a:gd name="connsiteX287" fmla="*/ 3469833 w 7444933"/>
              <a:gd name="connsiteY287" fmla="*/ 4893066 h 5743966"/>
              <a:gd name="connsiteX288" fmla="*/ 3368233 w 7444933"/>
              <a:gd name="connsiteY288" fmla="*/ 4918466 h 5743966"/>
              <a:gd name="connsiteX289" fmla="*/ 3253933 w 7444933"/>
              <a:gd name="connsiteY289" fmla="*/ 4969266 h 5743966"/>
              <a:gd name="connsiteX290" fmla="*/ 3335905 w 7444933"/>
              <a:gd name="connsiteY290" fmla="*/ 5009675 h 5743966"/>
              <a:gd name="connsiteX291" fmla="*/ 3312815 w 7444933"/>
              <a:gd name="connsiteY291" fmla="*/ 5039693 h 5743966"/>
              <a:gd name="connsiteX292" fmla="*/ 3307331 w 7444933"/>
              <a:gd name="connsiteY292" fmla="*/ 5101028 h 5743966"/>
              <a:gd name="connsiteX293" fmla="*/ 3285683 w 7444933"/>
              <a:gd name="connsiteY293" fmla="*/ 5176940 h 5743966"/>
              <a:gd name="connsiteX294" fmla="*/ 3227522 w 7444933"/>
              <a:gd name="connsiteY294" fmla="*/ 5242316 h 5743966"/>
              <a:gd name="connsiteX295" fmla="*/ 3192020 w 7444933"/>
              <a:gd name="connsiteY295" fmla="*/ 5364553 h 5743966"/>
              <a:gd name="connsiteX296" fmla="*/ 3195196 w 7444933"/>
              <a:gd name="connsiteY296" fmla="*/ 5407416 h 5743966"/>
              <a:gd name="connsiteX297" fmla="*/ 3177733 w 7444933"/>
              <a:gd name="connsiteY297" fmla="*/ 5464566 h 5743966"/>
              <a:gd name="connsiteX298" fmla="*/ 3177733 w 7444933"/>
              <a:gd name="connsiteY298" fmla="*/ 5591566 h 5743966"/>
              <a:gd name="connsiteX299" fmla="*/ 3190433 w 7444933"/>
              <a:gd name="connsiteY299" fmla="*/ 5528066 h 5743966"/>
              <a:gd name="connsiteX300" fmla="*/ 3215833 w 7444933"/>
              <a:gd name="connsiteY300" fmla="*/ 5451866 h 5743966"/>
              <a:gd name="connsiteX301" fmla="*/ 3241233 w 7444933"/>
              <a:gd name="connsiteY301" fmla="*/ 5362966 h 5743966"/>
              <a:gd name="connsiteX302" fmla="*/ 3304733 w 7444933"/>
              <a:gd name="connsiteY302" fmla="*/ 5286766 h 5743966"/>
              <a:gd name="connsiteX303" fmla="*/ 3342833 w 7444933"/>
              <a:gd name="connsiteY303" fmla="*/ 5235966 h 5743966"/>
              <a:gd name="connsiteX304" fmla="*/ 3368233 w 7444933"/>
              <a:gd name="connsiteY304" fmla="*/ 5185166 h 5743966"/>
              <a:gd name="connsiteX305" fmla="*/ 3444433 w 7444933"/>
              <a:gd name="connsiteY305" fmla="*/ 5134366 h 5743966"/>
              <a:gd name="connsiteX306" fmla="*/ 3482533 w 7444933"/>
              <a:gd name="connsiteY306" fmla="*/ 5096266 h 5743966"/>
              <a:gd name="connsiteX307" fmla="*/ 3507933 w 7444933"/>
              <a:gd name="connsiteY307" fmla="*/ 5058166 h 5743966"/>
              <a:gd name="connsiteX308" fmla="*/ 3546033 w 7444933"/>
              <a:gd name="connsiteY308" fmla="*/ 5045466 h 5743966"/>
              <a:gd name="connsiteX309" fmla="*/ 3584133 w 7444933"/>
              <a:gd name="connsiteY309" fmla="*/ 5020066 h 5743966"/>
              <a:gd name="connsiteX310" fmla="*/ 3647633 w 7444933"/>
              <a:gd name="connsiteY310" fmla="*/ 4969266 h 5743966"/>
              <a:gd name="connsiteX311" fmla="*/ 3723833 w 7444933"/>
              <a:gd name="connsiteY311" fmla="*/ 4893066 h 5743966"/>
              <a:gd name="connsiteX312" fmla="*/ 3736533 w 7444933"/>
              <a:gd name="connsiteY312" fmla="*/ 4854966 h 5743966"/>
              <a:gd name="connsiteX313" fmla="*/ 3800033 w 7444933"/>
              <a:gd name="connsiteY313" fmla="*/ 4766066 h 5743966"/>
              <a:gd name="connsiteX314" fmla="*/ 3838133 w 7444933"/>
              <a:gd name="connsiteY314" fmla="*/ 4689866 h 5743966"/>
              <a:gd name="connsiteX315" fmla="*/ 3863533 w 7444933"/>
              <a:gd name="connsiteY315" fmla="*/ 4600966 h 5743966"/>
              <a:gd name="connsiteX316" fmla="*/ 3876233 w 7444933"/>
              <a:gd name="connsiteY316" fmla="*/ 4562866 h 5743966"/>
              <a:gd name="connsiteX317" fmla="*/ 3850833 w 7444933"/>
              <a:gd name="connsiteY317" fmla="*/ 4359666 h 5743966"/>
              <a:gd name="connsiteX318" fmla="*/ 3825433 w 7444933"/>
              <a:gd name="connsiteY318" fmla="*/ 4308866 h 5743966"/>
              <a:gd name="connsiteX319" fmla="*/ 3800033 w 7444933"/>
              <a:gd name="connsiteY319" fmla="*/ 4270766 h 5743966"/>
              <a:gd name="connsiteX320" fmla="*/ 3749233 w 7444933"/>
              <a:gd name="connsiteY320" fmla="*/ 4232666 h 5743966"/>
              <a:gd name="connsiteX321" fmla="*/ 3673033 w 7444933"/>
              <a:gd name="connsiteY321" fmla="*/ 4181866 h 5743966"/>
              <a:gd name="connsiteX322" fmla="*/ 3647633 w 7444933"/>
              <a:gd name="connsiteY322" fmla="*/ 4143766 h 5743966"/>
              <a:gd name="connsiteX323" fmla="*/ 3622233 w 7444933"/>
              <a:gd name="connsiteY323" fmla="*/ 4042166 h 5743966"/>
              <a:gd name="connsiteX324" fmla="*/ 3647633 w 7444933"/>
              <a:gd name="connsiteY324" fmla="*/ 3851666 h 5743966"/>
              <a:gd name="connsiteX325" fmla="*/ 3673033 w 7444933"/>
              <a:gd name="connsiteY325" fmla="*/ 3750066 h 5743966"/>
              <a:gd name="connsiteX326" fmla="*/ 3698433 w 7444933"/>
              <a:gd name="connsiteY326" fmla="*/ 3711966 h 5743966"/>
              <a:gd name="connsiteX327" fmla="*/ 3711133 w 7444933"/>
              <a:gd name="connsiteY327" fmla="*/ 3673866 h 5743966"/>
              <a:gd name="connsiteX328" fmla="*/ 3749233 w 7444933"/>
              <a:gd name="connsiteY328" fmla="*/ 3635766 h 5743966"/>
              <a:gd name="connsiteX329" fmla="*/ 3774633 w 7444933"/>
              <a:gd name="connsiteY329" fmla="*/ 3597666 h 5743966"/>
              <a:gd name="connsiteX330" fmla="*/ 3812733 w 7444933"/>
              <a:gd name="connsiteY330" fmla="*/ 3584966 h 5743966"/>
              <a:gd name="connsiteX331" fmla="*/ 3850833 w 7444933"/>
              <a:gd name="connsiteY331" fmla="*/ 3559566 h 5743966"/>
              <a:gd name="connsiteX332" fmla="*/ 3888933 w 7444933"/>
              <a:gd name="connsiteY332" fmla="*/ 3546866 h 5743966"/>
              <a:gd name="connsiteX333" fmla="*/ 4041333 w 7444933"/>
              <a:gd name="connsiteY333" fmla="*/ 3521466 h 5743966"/>
              <a:gd name="connsiteX334" fmla="*/ 4168333 w 7444933"/>
              <a:gd name="connsiteY334" fmla="*/ 3496066 h 5743966"/>
              <a:gd name="connsiteX335" fmla="*/ 4371533 w 7444933"/>
              <a:gd name="connsiteY335" fmla="*/ 3483366 h 5743966"/>
              <a:gd name="connsiteX336" fmla="*/ 4892233 w 7444933"/>
              <a:gd name="connsiteY336" fmla="*/ 3496066 h 5743966"/>
              <a:gd name="connsiteX337" fmla="*/ 4943033 w 7444933"/>
              <a:gd name="connsiteY337" fmla="*/ 3508766 h 5743966"/>
              <a:gd name="connsiteX338" fmla="*/ 4981133 w 7444933"/>
              <a:gd name="connsiteY338" fmla="*/ 3534166 h 5743966"/>
              <a:gd name="connsiteX339" fmla="*/ 5070033 w 7444933"/>
              <a:gd name="connsiteY339" fmla="*/ 3559566 h 5743966"/>
              <a:gd name="connsiteX340" fmla="*/ 5146233 w 7444933"/>
              <a:gd name="connsiteY340" fmla="*/ 3610366 h 5743966"/>
              <a:gd name="connsiteX341" fmla="*/ 5222433 w 7444933"/>
              <a:gd name="connsiteY341" fmla="*/ 3661166 h 5743966"/>
              <a:gd name="connsiteX342" fmla="*/ 5260533 w 7444933"/>
              <a:gd name="connsiteY342" fmla="*/ 3686566 h 5743966"/>
              <a:gd name="connsiteX343" fmla="*/ 5324033 w 7444933"/>
              <a:gd name="connsiteY343" fmla="*/ 3750066 h 5743966"/>
              <a:gd name="connsiteX344" fmla="*/ 5387533 w 7444933"/>
              <a:gd name="connsiteY344" fmla="*/ 3838966 h 5743966"/>
              <a:gd name="connsiteX345" fmla="*/ 5412933 w 7444933"/>
              <a:gd name="connsiteY345" fmla="*/ 3927866 h 5743966"/>
              <a:gd name="connsiteX346" fmla="*/ 5463733 w 7444933"/>
              <a:gd name="connsiteY346" fmla="*/ 4042166 h 5743966"/>
              <a:gd name="connsiteX347" fmla="*/ 5476433 w 7444933"/>
              <a:gd name="connsiteY347" fmla="*/ 4131066 h 5743966"/>
              <a:gd name="connsiteX348" fmla="*/ 5489133 w 7444933"/>
              <a:gd name="connsiteY348" fmla="*/ 4181866 h 5743966"/>
              <a:gd name="connsiteX349" fmla="*/ 5501833 w 7444933"/>
              <a:gd name="connsiteY349" fmla="*/ 4258066 h 5743966"/>
              <a:gd name="connsiteX350" fmla="*/ 5489133 w 7444933"/>
              <a:gd name="connsiteY350" fmla="*/ 4651766 h 5743966"/>
              <a:gd name="connsiteX351" fmla="*/ 5476433 w 7444933"/>
              <a:gd name="connsiteY351" fmla="*/ 4715266 h 5743966"/>
              <a:gd name="connsiteX352" fmla="*/ 5451033 w 7444933"/>
              <a:gd name="connsiteY352" fmla="*/ 4969266 h 5743966"/>
              <a:gd name="connsiteX353" fmla="*/ 5425633 w 7444933"/>
              <a:gd name="connsiteY353" fmla="*/ 5007366 h 5743966"/>
              <a:gd name="connsiteX354" fmla="*/ 5412933 w 7444933"/>
              <a:gd name="connsiteY354" fmla="*/ 5058166 h 5743966"/>
              <a:gd name="connsiteX355" fmla="*/ 5336733 w 7444933"/>
              <a:gd name="connsiteY355" fmla="*/ 5108966 h 5743966"/>
              <a:gd name="connsiteX356" fmla="*/ 5247833 w 7444933"/>
              <a:gd name="connsiteY356" fmla="*/ 5147066 h 5743966"/>
              <a:gd name="connsiteX357" fmla="*/ 5222433 w 7444933"/>
              <a:gd name="connsiteY357" fmla="*/ 5185166 h 5743966"/>
              <a:gd name="connsiteX358" fmla="*/ 5158933 w 7444933"/>
              <a:gd name="connsiteY358" fmla="*/ 5261366 h 5743966"/>
              <a:gd name="connsiteX359" fmla="*/ 5146233 w 7444933"/>
              <a:gd name="connsiteY359" fmla="*/ 5299466 h 5743966"/>
              <a:gd name="connsiteX360" fmla="*/ 5120833 w 7444933"/>
              <a:gd name="connsiteY360" fmla="*/ 5426466 h 5743966"/>
              <a:gd name="connsiteX361" fmla="*/ 5108133 w 7444933"/>
              <a:gd name="connsiteY361" fmla="*/ 5502666 h 5743966"/>
              <a:gd name="connsiteX362" fmla="*/ 5082733 w 7444933"/>
              <a:gd name="connsiteY362" fmla="*/ 5540766 h 5743966"/>
              <a:gd name="connsiteX363" fmla="*/ 5006533 w 7444933"/>
              <a:gd name="connsiteY363" fmla="*/ 5566166 h 5743966"/>
              <a:gd name="connsiteX364" fmla="*/ 4993833 w 7444933"/>
              <a:gd name="connsiteY364" fmla="*/ 5743966 h 5743966"/>
              <a:gd name="connsiteX365" fmla="*/ 5031933 w 7444933"/>
              <a:gd name="connsiteY365" fmla="*/ 5655066 h 5743966"/>
              <a:gd name="connsiteX366" fmla="*/ 5057333 w 7444933"/>
              <a:gd name="connsiteY366" fmla="*/ 5604266 h 5743966"/>
              <a:gd name="connsiteX367" fmla="*/ 5095433 w 7444933"/>
              <a:gd name="connsiteY367" fmla="*/ 5566166 h 5743966"/>
              <a:gd name="connsiteX368" fmla="*/ 5184333 w 7444933"/>
              <a:gd name="connsiteY368" fmla="*/ 5439166 h 5743966"/>
              <a:gd name="connsiteX369" fmla="*/ 5298633 w 7444933"/>
              <a:gd name="connsiteY369" fmla="*/ 5324866 h 5743966"/>
              <a:gd name="connsiteX370" fmla="*/ 5336733 w 7444933"/>
              <a:gd name="connsiteY370" fmla="*/ 5286766 h 5743966"/>
              <a:gd name="connsiteX371" fmla="*/ 5362133 w 7444933"/>
              <a:gd name="connsiteY371" fmla="*/ 5248666 h 5743966"/>
              <a:gd name="connsiteX372" fmla="*/ 5438333 w 7444933"/>
              <a:gd name="connsiteY372" fmla="*/ 5197866 h 5743966"/>
              <a:gd name="connsiteX373" fmla="*/ 5476433 w 7444933"/>
              <a:gd name="connsiteY373" fmla="*/ 5159766 h 5743966"/>
              <a:gd name="connsiteX374" fmla="*/ 5527233 w 7444933"/>
              <a:gd name="connsiteY374" fmla="*/ 5083566 h 5743966"/>
              <a:gd name="connsiteX375" fmla="*/ 5603433 w 7444933"/>
              <a:gd name="connsiteY375" fmla="*/ 5007366 h 5743966"/>
              <a:gd name="connsiteX376" fmla="*/ 5616133 w 7444933"/>
              <a:gd name="connsiteY376" fmla="*/ 4969266 h 5743966"/>
              <a:gd name="connsiteX377" fmla="*/ 5624071 w 7444933"/>
              <a:gd name="connsiteY377" fmla="*/ 4888304 h 5743966"/>
              <a:gd name="connsiteX378" fmla="*/ 5638358 w 7444933"/>
              <a:gd name="connsiteY378" fmla="*/ 4786703 h 5743966"/>
              <a:gd name="connsiteX379" fmla="*/ 5658995 w 7444933"/>
              <a:gd name="connsiteY379" fmla="*/ 4700978 h 5743966"/>
              <a:gd name="connsiteX380" fmla="*/ 5676458 w 7444933"/>
              <a:gd name="connsiteY380" fmla="*/ 4567629 h 5743966"/>
              <a:gd name="connsiteX381" fmla="*/ 5687570 w 7444933"/>
              <a:gd name="connsiteY381" fmla="*/ 4253303 h 5743966"/>
              <a:gd name="connsiteX382" fmla="*/ 5646296 w 7444933"/>
              <a:gd name="connsiteY382" fmla="*/ 4153291 h 5743966"/>
              <a:gd name="connsiteX383" fmla="*/ 5628833 w 7444933"/>
              <a:gd name="connsiteY383" fmla="*/ 4067566 h 5743966"/>
              <a:gd name="connsiteX384" fmla="*/ 5616133 w 7444933"/>
              <a:gd name="connsiteY384" fmla="*/ 3978666 h 5743966"/>
              <a:gd name="connsiteX385" fmla="*/ 5578033 w 7444933"/>
              <a:gd name="connsiteY385" fmla="*/ 3965966 h 5743966"/>
              <a:gd name="connsiteX386" fmla="*/ 5539933 w 7444933"/>
              <a:gd name="connsiteY386" fmla="*/ 3851666 h 5743966"/>
              <a:gd name="connsiteX387" fmla="*/ 5527233 w 7444933"/>
              <a:gd name="connsiteY387" fmla="*/ 3813566 h 5743966"/>
              <a:gd name="connsiteX388" fmla="*/ 5514533 w 7444933"/>
              <a:gd name="connsiteY388" fmla="*/ 3762766 h 5743966"/>
              <a:gd name="connsiteX389" fmla="*/ 5501833 w 7444933"/>
              <a:gd name="connsiteY389" fmla="*/ 3699266 h 5743966"/>
              <a:gd name="connsiteX390" fmla="*/ 5438333 w 7444933"/>
              <a:gd name="connsiteY390" fmla="*/ 3635766 h 5743966"/>
              <a:gd name="connsiteX391" fmla="*/ 5362133 w 7444933"/>
              <a:gd name="connsiteY391" fmla="*/ 3584966 h 5743966"/>
              <a:gd name="connsiteX392" fmla="*/ 5324033 w 7444933"/>
              <a:gd name="connsiteY392" fmla="*/ 3546866 h 5743966"/>
              <a:gd name="connsiteX393" fmla="*/ 5285933 w 7444933"/>
              <a:gd name="connsiteY393" fmla="*/ 3521466 h 5743966"/>
              <a:gd name="connsiteX394" fmla="*/ 5349433 w 7444933"/>
              <a:gd name="connsiteY394" fmla="*/ 3457966 h 5743966"/>
              <a:gd name="connsiteX395" fmla="*/ 5501833 w 7444933"/>
              <a:gd name="connsiteY395" fmla="*/ 3445266 h 5743966"/>
              <a:gd name="connsiteX396" fmla="*/ 5628833 w 7444933"/>
              <a:gd name="connsiteY396" fmla="*/ 3419866 h 5743966"/>
              <a:gd name="connsiteX397" fmla="*/ 5908233 w 7444933"/>
              <a:gd name="connsiteY397" fmla="*/ 3394466 h 5743966"/>
              <a:gd name="connsiteX398" fmla="*/ 6086033 w 7444933"/>
              <a:gd name="connsiteY398" fmla="*/ 3407166 h 5743966"/>
              <a:gd name="connsiteX399" fmla="*/ 6200333 w 7444933"/>
              <a:gd name="connsiteY399" fmla="*/ 3457966 h 5743966"/>
              <a:gd name="connsiteX400" fmla="*/ 6251133 w 7444933"/>
              <a:gd name="connsiteY400" fmla="*/ 3483366 h 5743966"/>
              <a:gd name="connsiteX401" fmla="*/ 6276533 w 7444933"/>
              <a:gd name="connsiteY401" fmla="*/ 3521466 h 5743966"/>
              <a:gd name="connsiteX402" fmla="*/ 6314633 w 7444933"/>
              <a:gd name="connsiteY402" fmla="*/ 3534166 h 5743966"/>
              <a:gd name="connsiteX403" fmla="*/ 6340033 w 7444933"/>
              <a:gd name="connsiteY403" fmla="*/ 4232666 h 5743966"/>
              <a:gd name="connsiteX404" fmla="*/ 6340033 w 7444933"/>
              <a:gd name="connsiteY404" fmla="*/ 4232666 h 5743966"/>
              <a:gd name="connsiteX405" fmla="*/ 6365433 w 7444933"/>
              <a:gd name="connsiteY405" fmla="*/ 4385066 h 5743966"/>
              <a:gd name="connsiteX406" fmla="*/ 6378133 w 7444933"/>
              <a:gd name="connsiteY406" fmla="*/ 4435866 h 5743966"/>
              <a:gd name="connsiteX407" fmla="*/ 6403533 w 7444933"/>
              <a:gd name="connsiteY407" fmla="*/ 4575566 h 5743966"/>
              <a:gd name="connsiteX408" fmla="*/ 6428933 w 7444933"/>
              <a:gd name="connsiteY408" fmla="*/ 4664466 h 5743966"/>
              <a:gd name="connsiteX409" fmla="*/ 6454333 w 7444933"/>
              <a:gd name="connsiteY409" fmla="*/ 4702566 h 5743966"/>
              <a:gd name="connsiteX410" fmla="*/ 6467033 w 7444933"/>
              <a:gd name="connsiteY410" fmla="*/ 4740666 h 5743966"/>
              <a:gd name="connsiteX411" fmla="*/ 6441633 w 7444933"/>
              <a:gd name="connsiteY411" fmla="*/ 4626366 h 5743966"/>
              <a:gd name="connsiteX412" fmla="*/ 6428933 w 7444933"/>
              <a:gd name="connsiteY412" fmla="*/ 4448566 h 5743966"/>
              <a:gd name="connsiteX413" fmla="*/ 6403533 w 7444933"/>
              <a:gd name="connsiteY413" fmla="*/ 4334266 h 5743966"/>
              <a:gd name="connsiteX414" fmla="*/ 6378133 w 7444933"/>
              <a:gd name="connsiteY414" fmla="*/ 4194566 h 5743966"/>
              <a:gd name="connsiteX415" fmla="*/ 6390833 w 7444933"/>
              <a:gd name="connsiteY415" fmla="*/ 3750066 h 5743966"/>
              <a:gd name="connsiteX416" fmla="*/ 6416233 w 7444933"/>
              <a:gd name="connsiteY416" fmla="*/ 3711966 h 5743966"/>
              <a:gd name="connsiteX417" fmla="*/ 6492433 w 7444933"/>
              <a:gd name="connsiteY417" fmla="*/ 3635766 h 5743966"/>
              <a:gd name="connsiteX418" fmla="*/ 6581333 w 7444933"/>
              <a:gd name="connsiteY418" fmla="*/ 3546866 h 5743966"/>
              <a:gd name="connsiteX419" fmla="*/ 6619433 w 7444933"/>
              <a:gd name="connsiteY419" fmla="*/ 3521466 h 5743966"/>
              <a:gd name="connsiteX420" fmla="*/ 7241733 w 7444933"/>
              <a:gd name="connsiteY420" fmla="*/ 3508766 h 5743966"/>
              <a:gd name="connsiteX421" fmla="*/ 7381433 w 7444933"/>
              <a:gd name="connsiteY421" fmla="*/ 3496066 h 5743966"/>
              <a:gd name="connsiteX422" fmla="*/ 7419533 w 7444933"/>
              <a:gd name="connsiteY422" fmla="*/ 3483366 h 5743966"/>
              <a:gd name="connsiteX423" fmla="*/ 7444933 w 7444933"/>
              <a:gd name="connsiteY423" fmla="*/ 3445266 h 5743966"/>
              <a:gd name="connsiteX424" fmla="*/ 7152833 w 7444933"/>
              <a:gd name="connsiteY424" fmla="*/ 3419866 h 5743966"/>
              <a:gd name="connsiteX425" fmla="*/ 7114733 w 7444933"/>
              <a:gd name="connsiteY425" fmla="*/ 3407166 h 5743966"/>
              <a:gd name="connsiteX426" fmla="*/ 7013133 w 7444933"/>
              <a:gd name="connsiteY426" fmla="*/ 3381766 h 5743966"/>
              <a:gd name="connsiteX427" fmla="*/ 6873433 w 7444933"/>
              <a:gd name="connsiteY427" fmla="*/ 3343666 h 5743966"/>
              <a:gd name="connsiteX428" fmla="*/ 6779771 w 7444933"/>
              <a:gd name="connsiteY428" fmla="*/ 3351603 h 5743966"/>
              <a:gd name="connsiteX429" fmla="*/ 6552758 w 7444933"/>
              <a:gd name="connsiteY429" fmla="*/ 3386528 h 5743966"/>
              <a:gd name="connsiteX430" fmla="*/ 6384483 w 7444933"/>
              <a:gd name="connsiteY430" fmla="*/ 3402404 h 5743966"/>
              <a:gd name="connsiteX431" fmla="*/ 6073333 w 7444933"/>
              <a:gd name="connsiteY431" fmla="*/ 3292866 h 5743966"/>
              <a:gd name="connsiteX432" fmla="*/ 5933633 w 7444933"/>
              <a:gd name="connsiteY432" fmla="*/ 3254766 h 5743966"/>
              <a:gd name="connsiteX433" fmla="*/ 5882833 w 7444933"/>
              <a:gd name="connsiteY433" fmla="*/ 3242066 h 5743966"/>
              <a:gd name="connsiteX434" fmla="*/ 5844733 w 7444933"/>
              <a:gd name="connsiteY434" fmla="*/ 3229366 h 5743966"/>
              <a:gd name="connsiteX435" fmla="*/ 5412933 w 7444933"/>
              <a:gd name="connsiteY435" fmla="*/ 3216666 h 5743966"/>
              <a:gd name="connsiteX436" fmla="*/ 5298633 w 7444933"/>
              <a:gd name="connsiteY436" fmla="*/ 3191266 h 5743966"/>
              <a:gd name="connsiteX437" fmla="*/ 5222433 w 7444933"/>
              <a:gd name="connsiteY437" fmla="*/ 3165866 h 5743966"/>
              <a:gd name="connsiteX438" fmla="*/ 5184333 w 7444933"/>
              <a:gd name="connsiteY438" fmla="*/ 3153166 h 5743966"/>
              <a:gd name="connsiteX439" fmla="*/ 5146233 w 7444933"/>
              <a:gd name="connsiteY439" fmla="*/ 3140466 h 5743966"/>
              <a:gd name="connsiteX440" fmla="*/ 5108133 w 7444933"/>
              <a:gd name="connsiteY440" fmla="*/ 3115066 h 5743966"/>
              <a:gd name="connsiteX441" fmla="*/ 5070033 w 7444933"/>
              <a:gd name="connsiteY441" fmla="*/ 3102366 h 5743966"/>
              <a:gd name="connsiteX442" fmla="*/ 5019233 w 7444933"/>
              <a:gd name="connsiteY442" fmla="*/ 3076966 h 5743966"/>
              <a:gd name="connsiteX443" fmla="*/ 4981133 w 7444933"/>
              <a:gd name="connsiteY443" fmla="*/ 3051566 h 5743966"/>
              <a:gd name="connsiteX444" fmla="*/ 4943033 w 7444933"/>
              <a:gd name="connsiteY444" fmla="*/ 3038866 h 5743966"/>
              <a:gd name="connsiteX445" fmla="*/ 4866833 w 7444933"/>
              <a:gd name="connsiteY445" fmla="*/ 2988066 h 5743966"/>
              <a:gd name="connsiteX446" fmla="*/ 4828733 w 7444933"/>
              <a:gd name="connsiteY446" fmla="*/ 2962666 h 5743966"/>
              <a:gd name="connsiteX447" fmla="*/ 4701733 w 7444933"/>
              <a:gd name="connsiteY447" fmla="*/ 2924566 h 5743966"/>
              <a:gd name="connsiteX448" fmla="*/ 4663633 w 7444933"/>
              <a:gd name="connsiteY448" fmla="*/ 2911866 h 5743966"/>
              <a:gd name="connsiteX449" fmla="*/ 4574733 w 7444933"/>
              <a:gd name="connsiteY449" fmla="*/ 2899166 h 5743966"/>
              <a:gd name="connsiteX450" fmla="*/ 4549333 w 7444933"/>
              <a:gd name="connsiteY450" fmla="*/ 2797566 h 5743966"/>
              <a:gd name="connsiteX451" fmla="*/ 4468370 w 7444933"/>
              <a:gd name="connsiteY451" fmla="*/ 2676916 h 5743966"/>
              <a:gd name="connsiteX452" fmla="*/ 4485833 w 7444933"/>
              <a:gd name="connsiteY452" fmla="*/ 2549916 h 5743966"/>
              <a:gd name="connsiteX453" fmla="*/ 4412808 w 7444933"/>
              <a:gd name="connsiteY453" fmla="*/ 2461016 h 5743966"/>
              <a:gd name="connsiteX454" fmla="*/ 4346133 w 7444933"/>
              <a:gd name="connsiteY454" fmla="*/ 2365766 h 5743966"/>
              <a:gd name="connsiteX455" fmla="*/ 4290571 w 7444933"/>
              <a:gd name="connsiteY455" fmla="*/ 2222891 h 5743966"/>
              <a:gd name="connsiteX456" fmla="*/ 4319145 w 7444933"/>
              <a:gd name="connsiteY456" fmla="*/ 2100654 h 5743966"/>
              <a:gd name="connsiteX457" fmla="*/ 4382646 w 7444933"/>
              <a:gd name="connsiteY457" fmla="*/ 2019691 h 5743966"/>
              <a:gd name="connsiteX458" fmla="*/ 4481071 w 7444933"/>
              <a:gd name="connsiteY458" fmla="*/ 1924441 h 5743966"/>
              <a:gd name="connsiteX459" fmla="*/ 4530283 w 7444933"/>
              <a:gd name="connsiteY459" fmla="*/ 1864116 h 5743966"/>
              <a:gd name="connsiteX460" fmla="*/ 4573145 w 7444933"/>
              <a:gd name="connsiteY460" fmla="*/ 1835541 h 5743966"/>
              <a:gd name="connsiteX461" fmla="*/ 4616008 w 7444933"/>
              <a:gd name="connsiteY461" fmla="*/ 1803791 h 5743966"/>
              <a:gd name="connsiteX462" fmla="*/ 4681095 w 7444933"/>
              <a:gd name="connsiteY462" fmla="*/ 1759341 h 5743966"/>
              <a:gd name="connsiteX463" fmla="*/ 4784283 w 7444933"/>
              <a:gd name="connsiteY463" fmla="*/ 1703778 h 5743966"/>
              <a:gd name="connsiteX464" fmla="*/ 4873183 w 7444933"/>
              <a:gd name="connsiteY464" fmla="*/ 1694253 h 5743966"/>
              <a:gd name="connsiteX465" fmla="*/ 4979545 w 7444933"/>
              <a:gd name="connsiteY465" fmla="*/ 1692666 h 5743966"/>
              <a:gd name="connsiteX466" fmla="*/ 5043046 w 7444933"/>
              <a:gd name="connsiteY466" fmla="*/ 1689491 h 5743966"/>
              <a:gd name="connsiteX467" fmla="*/ 5098608 w 7444933"/>
              <a:gd name="connsiteY467" fmla="*/ 1700603 h 5743966"/>
              <a:gd name="connsiteX468" fmla="*/ 5146233 w 7444933"/>
              <a:gd name="connsiteY468" fmla="*/ 1708541 h 5743966"/>
              <a:gd name="connsiteX469" fmla="*/ 5211320 w 7444933"/>
              <a:gd name="connsiteY469" fmla="*/ 1754579 h 5743966"/>
              <a:gd name="connsiteX470" fmla="*/ 5295458 w 7444933"/>
              <a:gd name="connsiteY470" fmla="*/ 1787916 h 5743966"/>
              <a:gd name="connsiteX471" fmla="*/ 5338320 w 7444933"/>
              <a:gd name="connsiteY471" fmla="*/ 1838716 h 5743966"/>
              <a:gd name="connsiteX472" fmla="*/ 5371658 w 7444933"/>
              <a:gd name="connsiteY472" fmla="*/ 1902216 h 5743966"/>
              <a:gd name="connsiteX473" fmla="*/ 5424046 w 7444933"/>
              <a:gd name="connsiteY473" fmla="*/ 1968891 h 5743966"/>
              <a:gd name="connsiteX474" fmla="*/ 5463733 w 7444933"/>
              <a:gd name="connsiteY474" fmla="*/ 2032391 h 5743966"/>
              <a:gd name="connsiteX475" fmla="*/ 5489133 w 7444933"/>
              <a:gd name="connsiteY475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20139 w 7444933"/>
              <a:gd name="connsiteY26" fmla="*/ 1790297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4981133 w 7444933"/>
              <a:gd name="connsiteY444" fmla="*/ 3051566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019233 w 7444933"/>
              <a:gd name="connsiteY443" fmla="*/ 3076966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070033 w 7444933"/>
              <a:gd name="connsiteY442" fmla="*/ 310236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108133 w 7444933"/>
              <a:gd name="connsiteY441" fmla="*/ 311506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146233 w 7444933"/>
              <a:gd name="connsiteY440" fmla="*/ 314046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184333 w 7444933"/>
              <a:gd name="connsiteY439" fmla="*/ 315316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222433 w 7444933"/>
              <a:gd name="connsiteY438" fmla="*/ 31658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298633 w 7444933"/>
              <a:gd name="connsiteY437" fmla="*/ 3191266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412933 w 7444933"/>
              <a:gd name="connsiteY436" fmla="*/ 32166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844733 w 7444933"/>
              <a:gd name="connsiteY435" fmla="*/ 3229366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882833 w 7444933"/>
              <a:gd name="connsiteY434" fmla="*/ 324206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933633 w 7444933"/>
              <a:gd name="connsiteY433" fmla="*/ 3254766 h 5743966"/>
              <a:gd name="connsiteX434" fmla="*/ 5454208 w 7444933"/>
              <a:gd name="connsiteY434" fmla="*/ 304521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181158 w 7444933"/>
              <a:gd name="connsiteY433" fmla="*/ 3178566 h 5743966"/>
              <a:gd name="connsiteX434" fmla="*/ 5454208 w 7444933"/>
              <a:gd name="connsiteY434" fmla="*/ 304521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181158 w 7444933"/>
              <a:gd name="connsiteY433" fmla="*/ 3178566 h 5743966"/>
              <a:gd name="connsiteX434" fmla="*/ 5263708 w 7444933"/>
              <a:gd name="connsiteY434" fmla="*/ 303251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6073333 w 7444933"/>
              <a:gd name="connsiteY432" fmla="*/ 3292866 h 5743966"/>
              <a:gd name="connsiteX433" fmla="*/ 5181158 w 7444933"/>
              <a:gd name="connsiteY433" fmla="*/ 3178566 h 5743966"/>
              <a:gd name="connsiteX434" fmla="*/ 5263708 w 7444933"/>
              <a:gd name="connsiteY434" fmla="*/ 303251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349433 w 7444933"/>
              <a:gd name="connsiteY395" fmla="*/ 3457966 h 5743966"/>
              <a:gd name="connsiteX396" fmla="*/ 5501833 w 7444933"/>
              <a:gd name="connsiteY396" fmla="*/ 3445266 h 5743966"/>
              <a:gd name="connsiteX397" fmla="*/ 5628833 w 7444933"/>
              <a:gd name="connsiteY397" fmla="*/ 3419866 h 5743966"/>
              <a:gd name="connsiteX398" fmla="*/ 5908233 w 7444933"/>
              <a:gd name="connsiteY398" fmla="*/ 3394466 h 5743966"/>
              <a:gd name="connsiteX399" fmla="*/ 6086033 w 7444933"/>
              <a:gd name="connsiteY399" fmla="*/ 3407166 h 5743966"/>
              <a:gd name="connsiteX400" fmla="*/ 6200333 w 7444933"/>
              <a:gd name="connsiteY400" fmla="*/ 3457966 h 5743966"/>
              <a:gd name="connsiteX401" fmla="*/ 6251133 w 7444933"/>
              <a:gd name="connsiteY401" fmla="*/ 3483366 h 5743966"/>
              <a:gd name="connsiteX402" fmla="*/ 6276533 w 7444933"/>
              <a:gd name="connsiteY402" fmla="*/ 3521466 h 5743966"/>
              <a:gd name="connsiteX403" fmla="*/ 6314633 w 7444933"/>
              <a:gd name="connsiteY403" fmla="*/ 3534166 h 5743966"/>
              <a:gd name="connsiteX404" fmla="*/ 6340033 w 7444933"/>
              <a:gd name="connsiteY404" fmla="*/ 4232666 h 5743966"/>
              <a:gd name="connsiteX405" fmla="*/ 6340033 w 7444933"/>
              <a:gd name="connsiteY405" fmla="*/ 4232666 h 5743966"/>
              <a:gd name="connsiteX406" fmla="*/ 6365433 w 7444933"/>
              <a:gd name="connsiteY406" fmla="*/ 4385066 h 5743966"/>
              <a:gd name="connsiteX407" fmla="*/ 6378133 w 7444933"/>
              <a:gd name="connsiteY407" fmla="*/ 4435866 h 5743966"/>
              <a:gd name="connsiteX408" fmla="*/ 6403533 w 7444933"/>
              <a:gd name="connsiteY408" fmla="*/ 4575566 h 5743966"/>
              <a:gd name="connsiteX409" fmla="*/ 6428933 w 7444933"/>
              <a:gd name="connsiteY409" fmla="*/ 4664466 h 5743966"/>
              <a:gd name="connsiteX410" fmla="*/ 6454333 w 7444933"/>
              <a:gd name="connsiteY410" fmla="*/ 4702566 h 5743966"/>
              <a:gd name="connsiteX411" fmla="*/ 6467033 w 7444933"/>
              <a:gd name="connsiteY411" fmla="*/ 4740666 h 5743966"/>
              <a:gd name="connsiteX412" fmla="*/ 6441633 w 7444933"/>
              <a:gd name="connsiteY412" fmla="*/ 4626366 h 5743966"/>
              <a:gd name="connsiteX413" fmla="*/ 6428933 w 7444933"/>
              <a:gd name="connsiteY413" fmla="*/ 4448566 h 5743966"/>
              <a:gd name="connsiteX414" fmla="*/ 6403533 w 7444933"/>
              <a:gd name="connsiteY414" fmla="*/ 4334266 h 5743966"/>
              <a:gd name="connsiteX415" fmla="*/ 6378133 w 7444933"/>
              <a:gd name="connsiteY415" fmla="*/ 4194566 h 5743966"/>
              <a:gd name="connsiteX416" fmla="*/ 6390833 w 7444933"/>
              <a:gd name="connsiteY416" fmla="*/ 3750066 h 5743966"/>
              <a:gd name="connsiteX417" fmla="*/ 6416233 w 7444933"/>
              <a:gd name="connsiteY417" fmla="*/ 3711966 h 5743966"/>
              <a:gd name="connsiteX418" fmla="*/ 6492433 w 7444933"/>
              <a:gd name="connsiteY418" fmla="*/ 3635766 h 5743966"/>
              <a:gd name="connsiteX419" fmla="*/ 6581333 w 7444933"/>
              <a:gd name="connsiteY419" fmla="*/ 3546866 h 5743966"/>
              <a:gd name="connsiteX420" fmla="*/ 6619433 w 7444933"/>
              <a:gd name="connsiteY420" fmla="*/ 3521466 h 5743966"/>
              <a:gd name="connsiteX421" fmla="*/ 7241733 w 7444933"/>
              <a:gd name="connsiteY421" fmla="*/ 3508766 h 5743966"/>
              <a:gd name="connsiteX422" fmla="*/ 7381433 w 7444933"/>
              <a:gd name="connsiteY422" fmla="*/ 3496066 h 5743966"/>
              <a:gd name="connsiteX423" fmla="*/ 7419533 w 7444933"/>
              <a:gd name="connsiteY423" fmla="*/ 3483366 h 5743966"/>
              <a:gd name="connsiteX424" fmla="*/ 7444933 w 7444933"/>
              <a:gd name="connsiteY424" fmla="*/ 3445266 h 5743966"/>
              <a:gd name="connsiteX425" fmla="*/ 7152833 w 7444933"/>
              <a:gd name="connsiteY425" fmla="*/ 3419866 h 5743966"/>
              <a:gd name="connsiteX426" fmla="*/ 7114733 w 7444933"/>
              <a:gd name="connsiteY426" fmla="*/ 3407166 h 5743966"/>
              <a:gd name="connsiteX427" fmla="*/ 7013133 w 7444933"/>
              <a:gd name="connsiteY427" fmla="*/ 3381766 h 5743966"/>
              <a:gd name="connsiteX428" fmla="*/ 6873433 w 7444933"/>
              <a:gd name="connsiteY428" fmla="*/ 3343666 h 5743966"/>
              <a:gd name="connsiteX429" fmla="*/ 6779771 w 7444933"/>
              <a:gd name="connsiteY429" fmla="*/ 3351603 h 5743966"/>
              <a:gd name="connsiteX430" fmla="*/ 6552758 w 7444933"/>
              <a:gd name="connsiteY430" fmla="*/ 3386528 h 5743966"/>
              <a:gd name="connsiteX431" fmla="*/ 6384483 w 7444933"/>
              <a:gd name="connsiteY431" fmla="*/ 3402404 h 5743966"/>
              <a:gd name="connsiteX432" fmla="*/ 5381183 w 7444933"/>
              <a:gd name="connsiteY432" fmla="*/ 3229366 h 5743966"/>
              <a:gd name="connsiteX433" fmla="*/ 5181158 w 7444933"/>
              <a:gd name="connsiteY433" fmla="*/ 3178566 h 5743966"/>
              <a:gd name="connsiteX434" fmla="*/ 5263708 w 7444933"/>
              <a:gd name="connsiteY434" fmla="*/ 3032516 h 5743966"/>
              <a:gd name="connsiteX435" fmla="*/ 5466908 w 7444933"/>
              <a:gd name="connsiteY435" fmla="*/ 2864241 h 5743966"/>
              <a:gd name="connsiteX436" fmla="*/ 5536758 w 7444933"/>
              <a:gd name="connsiteY436" fmla="*/ 2772166 h 5743966"/>
              <a:gd name="connsiteX437" fmla="*/ 5597083 w 7444933"/>
              <a:gd name="connsiteY437" fmla="*/ 2622941 h 5743966"/>
              <a:gd name="connsiteX438" fmla="*/ 5505008 w 7444933"/>
              <a:gd name="connsiteY438" fmla="*/ 2670566 h 5743966"/>
              <a:gd name="connsiteX439" fmla="*/ 5422458 w 7444933"/>
              <a:gd name="connsiteY439" fmla="*/ 2740416 h 5743966"/>
              <a:gd name="connsiteX440" fmla="*/ 5355783 w 7444933"/>
              <a:gd name="connsiteY440" fmla="*/ 2829316 h 5743966"/>
              <a:gd name="connsiteX441" fmla="*/ 5270058 w 7444933"/>
              <a:gd name="connsiteY441" fmla="*/ 2880116 h 5743966"/>
              <a:gd name="connsiteX442" fmla="*/ 5206558 w 7444933"/>
              <a:gd name="connsiteY442" fmla="*/ 2918216 h 5743966"/>
              <a:gd name="connsiteX443" fmla="*/ 5139883 w 7444933"/>
              <a:gd name="connsiteY443" fmla="*/ 2946791 h 5743966"/>
              <a:gd name="connsiteX444" fmla="*/ 5082733 w 7444933"/>
              <a:gd name="connsiteY444" fmla="*/ 2972191 h 5743966"/>
              <a:gd name="connsiteX445" fmla="*/ 4943033 w 7444933"/>
              <a:gd name="connsiteY445" fmla="*/ 3038866 h 5743966"/>
              <a:gd name="connsiteX446" fmla="*/ 4866833 w 7444933"/>
              <a:gd name="connsiteY446" fmla="*/ 2988066 h 5743966"/>
              <a:gd name="connsiteX447" fmla="*/ 4828733 w 7444933"/>
              <a:gd name="connsiteY447" fmla="*/ 2962666 h 5743966"/>
              <a:gd name="connsiteX448" fmla="*/ 4701733 w 7444933"/>
              <a:gd name="connsiteY448" fmla="*/ 2924566 h 5743966"/>
              <a:gd name="connsiteX449" fmla="*/ 4663633 w 7444933"/>
              <a:gd name="connsiteY449" fmla="*/ 2911866 h 5743966"/>
              <a:gd name="connsiteX450" fmla="*/ 4574733 w 7444933"/>
              <a:gd name="connsiteY450" fmla="*/ 2899166 h 5743966"/>
              <a:gd name="connsiteX451" fmla="*/ 4549333 w 7444933"/>
              <a:gd name="connsiteY451" fmla="*/ 2797566 h 5743966"/>
              <a:gd name="connsiteX452" fmla="*/ 4468370 w 7444933"/>
              <a:gd name="connsiteY452" fmla="*/ 2676916 h 5743966"/>
              <a:gd name="connsiteX453" fmla="*/ 4485833 w 7444933"/>
              <a:gd name="connsiteY453" fmla="*/ 2549916 h 5743966"/>
              <a:gd name="connsiteX454" fmla="*/ 4412808 w 7444933"/>
              <a:gd name="connsiteY454" fmla="*/ 2461016 h 5743966"/>
              <a:gd name="connsiteX455" fmla="*/ 4346133 w 7444933"/>
              <a:gd name="connsiteY455" fmla="*/ 2365766 h 5743966"/>
              <a:gd name="connsiteX456" fmla="*/ 4290571 w 7444933"/>
              <a:gd name="connsiteY456" fmla="*/ 2222891 h 5743966"/>
              <a:gd name="connsiteX457" fmla="*/ 4319145 w 7444933"/>
              <a:gd name="connsiteY457" fmla="*/ 2100654 h 5743966"/>
              <a:gd name="connsiteX458" fmla="*/ 4382646 w 7444933"/>
              <a:gd name="connsiteY458" fmla="*/ 2019691 h 5743966"/>
              <a:gd name="connsiteX459" fmla="*/ 4481071 w 7444933"/>
              <a:gd name="connsiteY459" fmla="*/ 1924441 h 5743966"/>
              <a:gd name="connsiteX460" fmla="*/ 4530283 w 7444933"/>
              <a:gd name="connsiteY460" fmla="*/ 1864116 h 5743966"/>
              <a:gd name="connsiteX461" fmla="*/ 4573145 w 7444933"/>
              <a:gd name="connsiteY461" fmla="*/ 1835541 h 5743966"/>
              <a:gd name="connsiteX462" fmla="*/ 4616008 w 7444933"/>
              <a:gd name="connsiteY462" fmla="*/ 1803791 h 5743966"/>
              <a:gd name="connsiteX463" fmla="*/ 4681095 w 7444933"/>
              <a:gd name="connsiteY463" fmla="*/ 1759341 h 5743966"/>
              <a:gd name="connsiteX464" fmla="*/ 4784283 w 7444933"/>
              <a:gd name="connsiteY464" fmla="*/ 1703778 h 5743966"/>
              <a:gd name="connsiteX465" fmla="*/ 4873183 w 7444933"/>
              <a:gd name="connsiteY465" fmla="*/ 1694253 h 5743966"/>
              <a:gd name="connsiteX466" fmla="*/ 4979545 w 7444933"/>
              <a:gd name="connsiteY466" fmla="*/ 1692666 h 5743966"/>
              <a:gd name="connsiteX467" fmla="*/ 5043046 w 7444933"/>
              <a:gd name="connsiteY467" fmla="*/ 1689491 h 5743966"/>
              <a:gd name="connsiteX468" fmla="*/ 5098608 w 7444933"/>
              <a:gd name="connsiteY468" fmla="*/ 1700603 h 5743966"/>
              <a:gd name="connsiteX469" fmla="*/ 5146233 w 7444933"/>
              <a:gd name="connsiteY469" fmla="*/ 1708541 h 5743966"/>
              <a:gd name="connsiteX470" fmla="*/ 5211320 w 7444933"/>
              <a:gd name="connsiteY470" fmla="*/ 1754579 h 5743966"/>
              <a:gd name="connsiteX471" fmla="*/ 5295458 w 7444933"/>
              <a:gd name="connsiteY471" fmla="*/ 1787916 h 5743966"/>
              <a:gd name="connsiteX472" fmla="*/ 5338320 w 7444933"/>
              <a:gd name="connsiteY472" fmla="*/ 1838716 h 5743966"/>
              <a:gd name="connsiteX473" fmla="*/ 5371658 w 7444933"/>
              <a:gd name="connsiteY473" fmla="*/ 1902216 h 5743966"/>
              <a:gd name="connsiteX474" fmla="*/ 5424046 w 7444933"/>
              <a:gd name="connsiteY474" fmla="*/ 1968891 h 5743966"/>
              <a:gd name="connsiteX475" fmla="*/ 5463733 w 7444933"/>
              <a:gd name="connsiteY475" fmla="*/ 2032391 h 5743966"/>
              <a:gd name="connsiteX476" fmla="*/ 5489133 w 7444933"/>
              <a:gd name="connsiteY476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501833 w 7444933"/>
              <a:gd name="connsiteY395" fmla="*/ 3445266 h 5743966"/>
              <a:gd name="connsiteX396" fmla="*/ 5628833 w 7444933"/>
              <a:gd name="connsiteY396" fmla="*/ 3419866 h 5743966"/>
              <a:gd name="connsiteX397" fmla="*/ 5908233 w 7444933"/>
              <a:gd name="connsiteY397" fmla="*/ 3394466 h 5743966"/>
              <a:gd name="connsiteX398" fmla="*/ 6086033 w 7444933"/>
              <a:gd name="connsiteY398" fmla="*/ 3407166 h 5743966"/>
              <a:gd name="connsiteX399" fmla="*/ 6200333 w 7444933"/>
              <a:gd name="connsiteY399" fmla="*/ 3457966 h 5743966"/>
              <a:gd name="connsiteX400" fmla="*/ 6251133 w 7444933"/>
              <a:gd name="connsiteY400" fmla="*/ 3483366 h 5743966"/>
              <a:gd name="connsiteX401" fmla="*/ 6276533 w 7444933"/>
              <a:gd name="connsiteY401" fmla="*/ 3521466 h 5743966"/>
              <a:gd name="connsiteX402" fmla="*/ 6314633 w 7444933"/>
              <a:gd name="connsiteY402" fmla="*/ 3534166 h 5743966"/>
              <a:gd name="connsiteX403" fmla="*/ 6340033 w 7444933"/>
              <a:gd name="connsiteY403" fmla="*/ 4232666 h 5743966"/>
              <a:gd name="connsiteX404" fmla="*/ 6340033 w 7444933"/>
              <a:gd name="connsiteY404" fmla="*/ 4232666 h 5743966"/>
              <a:gd name="connsiteX405" fmla="*/ 6365433 w 7444933"/>
              <a:gd name="connsiteY405" fmla="*/ 4385066 h 5743966"/>
              <a:gd name="connsiteX406" fmla="*/ 6378133 w 7444933"/>
              <a:gd name="connsiteY406" fmla="*/ 4435866 h 5743966"/>
              <a:gd name="connsiteX407" fmla="*/ 6403533 w 7444933"/>
              <a:gd name="connsiteY407" fmla="*/ 4575566 h 5743966"/>
              <a:gd name="connsiteX408" fmla="*/ 6428933 w 7444933"/>
              <a:gd name="connsiteY408" fmla="*/ 4664466 h 5743966"/>
              <a:gd name="connsiteX409" fmla="*/ 6454333 w 7444933"/>
              <a:gd name="connsiteY409" fmla="*/ 4702566 h 5743966"/>
              <a:gd name="connsiteX410" fmla="*/ 6467033 w 7444933"/>
              <a:gd name="connsiteY410" fmla="*/ 4740666 h 5743966"/>
              <a:gd name="connsiteX411" fmla="*/ 6441633 w 7444933"/>
              <a:gd name="connsiteY411" fmla="*/ 4626366 h 5743966"/>
              <a:gd name="connsiteX412" fmla="*/ 6428933 w 7444933"/>
              <a:gd name="connsiteY412" fmla="*/ 4448566 h 5743966"/>
              <a:gd name="connsiteX413" fmla="*/ 6403533 w 7444933"/>
              <a:gd name="connsiteY413" fmla="*/ 4334266 h 5743966"/>
              <a:gd name="connsiteX414" fmla="*/ 6378133 w 7444933"/>
              <a:gd name="connsiteY414" fmla="*/ 4194566 h 5743966"/>
              <a:gd name="connsiteX415" fmla="*/ 6390833 w 7444933"/>
              <a:gd name="connsiteY415" fmla="*/ 3750066 h 5743966"/>
              <a:gd name="connsiteX416" fmla="*/ 6416233 w 7444933"/>
              <a:gd name="connsiteY416" fmla="*/ 3711966 h 5743966"/>
              <a:gd name="connsiteX417" fmla="*/ 6492433 w 7444933"/>
              <a:gd name="connsiteY417" fmla="*/ 3635766 h 5743966"/>
              <a:gd name="connsiteX418" fmla="*/ 6581333 w 7444933"/>
              <a:gd name="connsiteY418" fmla="*/ 3546866 h 5743966"/>
              <a:gd name="connsiteX419" fmla="*/ 6619433 w 7444933"/>
              <a:gd name="connsiteY419" fmla="*/ 3521466 h 5743966"/>
              <a:gd name="connsiteX420" fmla="*/ 7241733 w 7444933"/>
              <a:gd name="connsiteY420" fmla="*/ 3508766 h 5743966"/>
              <a:gd name="connsiteX421" fmla="*/ 7381433 w 7444933"/>
              <a:gd name="connsiteY421" fmla="*/ 3496066 h 5743966"/>
              <a:gd name="connsiteX422" fmla="*/ 7419533 w 7444933"/>
              <a:gd name="connsiteY422" fmla="*/ 3483366 h 5743966"/>
              <a:gd name="connsiteX423" fmla="*/ 7444933 w 7444933"/>
              <a:gd name="connsiteY423" fmla="*/ 3445266 h 5743966"/>
              <a:gd name="connsiteX424" fmla="*/ 7152833 w 7444933"/>
              <a:gd name="connsiteY424" fmla="*/ 3419866 h 5743966"/>
              <a:gd name="connsiteX425" fmla="*/ 7114733 w 7444933"/>
              <a:gd name="connsiteY425" fmla="*/ 3407166 h 5743966"/>
              <a:gd name="connsiteX426" fmla="*/ 7013133 w 7444933"/>
              <a:gd name="connsiteY426" fmla="*/ 3381766 h 5743966"/>
              <a:gd name="connsiteX427" fmla="*/ 6873433 w 7444933"/>
              <a:gd name="connsiteY427" fmla="*/ 3343666 h 5743966"/>
              <a:gd name="connsiteX428" fmla="*/ 6779771 w 7444933"/>
              <a:gd name="connsiteY428" fmla="*/ 3351603 h 5743966"/>
              <a:gd name="connsiteX429" fmla="*/ 6552758 w 7444933"/>
              <a:gd name="connsiteY429" fmla="*/ 3386528 h 5743966"/>
              <a:gd name="connsiteX430" fmla="*/ 6384483 w 7444933"/>
              <a:gd name="connsiteY430" fmla="*/ 3402404 h 5743966"/>
              <a:gd name="connsiteX431" fmla="*/ 5381183 w 7444933"/>
              <a:gd name="connsiteY431" fmla="*/ 3229366 h 5743966"/>
              <a:gd name="connsiteX432" fmla="*/ 5181158 w 7444933"/>
              <a:gd name="connsiteY432" fmla="*/ 3178566 h 5743966"/>
              <a:gd name="connsiteX433" fmla="*/ 5263708 w 7444933"/>
              <a:gd name="connsiteY433" fmla="*/ 3032516 h 5743966"/>
              <a:gd name="connsiteX434" fmla="*/ 5466908 w 7444933"/>
              <a:gd name="connsiteY434" fmla="*/ 2864241 h 5743966"/>
              <a:gd name="connsiteX435" fmla="*/ 5536758 w 7444933"/>
              <a:gd name="connsiteY435" fmla="*/ 2772166 h 5743966"/>
              <a:gd name="connsiteX436" fmla="*/ 5597083 w 7444933"/>
              <a:gd name="connsiteY436" fmla="*/ 2622941 h 5743966"/>
              <a:gd name="connsiteX437" fmla="*/ 5505008 w 7444933"/>
              <a:gd name="connsiteY437" fmla="*/ 2670566 h 5743966"/>
              <a:gd name="connsiteX438" fmla="*/ 5422458 w 7444933"/>
              <a:gd name="connsiteY438" fmla="*/ 2740416 h 5743966"/>
              <a:gd name="connsiteX439" fmla="*/ 5355783 w 7444933"/>
              <a:gd name="connsiteY439" fmla="*/ 2829316 h 5743966"/>
              <a:gd name="connsiteX440" fmla="*/ 5270058 w 7444933"/>
              <a:gd name="connsiteY440" fmla="*/ 2880116 h 5743966"/>
              <a:gd name="connsiteX441" fmla="*/ 5206558 w 7444933"/>
              <a:gd name="connsiteY441" fmla="*/ 2918216 h 5743966"/>
              <a:gd name="connsiteX442" fmla="*/ 5139883 w 7444933"/>
              <a:gd name="connsiteY442" fmla="*/ 2946791 h 5743966"/>
              <a:gd name="connsiteX443" fmla="*/ 5082733 w 7444933"/>
              <a:gd name="connsiteY443" fmla="*/ 2972191 h 5743966"/>
              <a:gd name="connsiteX444" fmla="*/ 4943033 w 7444933"/>
              <a:gd name="connsiteY444" fmla="*/ 3038866 h 5743966"/>
              <a:gd name="connsiteX445" fmla="*/ 4866833 w 7444933"/>
              <a:gd name="connsiteY445" fmla="*/ 2988066 h 5743966"/>
              <a:gd name="connsiteX446" fmla="*/ 4828733 w 7444933"/>
              <a:gd name="connsiteY446" fmla="*/ 2962666 h 5743966"/>
              <a:gd name="connsiteX447" fmla="*/ 4701733 w 7444933"/>
              <a:gd name="connsiteY447" fmla="*/ 2924566 h 5743966"/>
              <a:gd name="connsiteX448" fmla="*/ 4663633 w 7444933"/>
              <a:gd name="connsiteY448" fmla="*/ 2911866 h 5743966"/>
              <a:gd name="connsiteX449" fmla="*/ 4574733 w 7444933"/>
              <a:gd name="connsiteY449" fmla="*/ 2899166 h 5743966"/>
              <a:gd name="connsiteX450" fmla="*/ 4549333 w 7444933"/>
              <a:gd name="connsiteY450" fmla="*/ 2797566 h 5743966"/>
              <a:gd name="connsiteX451" fmla="*/ 4468370 w 7444933"/>
              <a:gd name="connsiteY451" fmla="*/ 2676916 h 5743966"/>
              <a:gd name="connsiteX452" fmla="*/ 4485833 w 7444933"/>
              <a:gd name="connsiteY452" fmla="*/ 2549916 h 5743966"/>
              <a:gd name="connsiteX453" fmla="*/ 4412808 w 7444933"/>
              <a:gd name="connsiteY453" fmla="*/ 2461016 h 5743966"/>
              <a:gd name="connsiteX454" fmla="*/ 4346133 w 7444933"/>
              <a:gd name="connsiteY454" fmla="*/ 2365766 h 5743966"/>
              <a:gd name="connsiteX455" fmla="*/ 4290571 w 7444933"/>
              <a:gd name="connsiteY455" fmla="*/ 2222891 h 5743966"/>
              <a:gd name="connsiteX456" fmla="*/ 4319145 w 7444933"/>
              <a:gd name="connsiteY456" fmla="*/ 2100654 h 5743966"/>
              <a:gd name="connsiteX457" fmla="*/ 4382646 w 7444933"/>
              <a:gd name="connsiteY457" fmla="*/ 2019691 h 5743966"/>
              <a:gd name="connsiteX458" fmla="*/ 4481071 w 7444933"/>
              <a:gd name="connsiteY458" fmla="*/ 1924441 h 5743966"/>
              <a:gd name="connsiteX459" fmla="*/ 4530283 w 7444933"/>
              <a:gd name="connsiteY459" fmla="*/ 1864116 h 5743966"/>
              <a:gd name="connsiteX460" fmla="*/ 4573145 w 7444933"/>
              <a:gd name="connsiteY460" fmla="*/ 1835541 h 5743966"/>
              <a:gd name="connsiteX461" fmla="*/ 4616008 w 7444933"/>
              <a:gd name="connsiteY461" fmla="*/ 1803791 h 5743966"/>
              <a:gd name="connsiteX462" fmla="*/ 4681095 w 7444933"/>
              <a:gd name="connsiteY462" fmla="*/ 1759341 h 5743966"/>
              <a:gd name="connsiteX463" fmla="*/ 4784283 w 7444933"/>
              <a:gd name="connsiteY463" fmla="*/ 1703778 h 5743966"/>
              <a:gd name="connsiteX464" fmla="*/ 4873183 w 7444933"/>
              <a:gd name="connsiteY464" fmla="*/ 1694253 h 5743966"/>
              <a:gd name="connsiteX465" fmla="*/ 4979545 w 7444933"/>
              <a:gd name="connsiteY465" fmla="*/ 1692666 h 5743966"/>
              <a:gd name="connsiteX466" fmla="*/ 5043046 w 7444933"/>
              <a:gd name="connsiteY466" fmla="*/ 1689491 h 5743966"/>
              <a:gd name="connsiteX467" fmla="*/ 5098608 w 7444933"/>
              <a:gd name="connsiteY467" fmla="*/ 1700603 h 5743966"/>
              <a:gd name="connsiteX468" fmla="*/ 5146233 w 7444933"/>
              <a:gd name="connsiteY468" fmla="*/ 1708541 h 5743966"/>
              <a:gd name="connsiteX469" fmla="*/ 5211320 w 7444933"/>
              <a:gd name="connsiteY469" fmla="*/ 1754579 h 5743966"/>
              <a:gd name="connsiteX470" fmla="*/ 5295458 w 7444933"/>
              <a:gd name="connsiteY470" fmla="*/ 1787916 h 5743966"/>
              <a:gd name="connsiteX471" fmla="*/ 5338320 w 7444933"/>
              <a:gd name="connsiteY471" fmla="*/ 1838716 h 5743966"/>
              <a:gd name="connsiteX472" fmla="*/ 5371658 w 7444933"/>
              <a:gd name="connsiteY472" fmla="*/ 1902216 h 5743966"/>
              <a:gd name="connsiteX473" fmla="*/ 5424046 w 7444933"/>
              <a:gd name="connsiteY473" fmla="*/ 1968891 h 5743966"/>
              <a:gd name="connsiteX474" fmla="*/ 5463733 w 7444933"/>
              <a:gd name="connsiteY474" fmla="*/ 2032391 h 5743966"/>
              <a:gd name="connsiteX475" fmla="*/ 5489133 w 7444933"/>
              <a:gd name="connsiteY475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5381183 w 7444933"/>
              <a:gd name="connsiteY430" fmla="*/ 3229366 h 5743966"/>
              <a:gd name="connsiteX431" fmla="*/ 5181158 w 7444933"/>
              <a:gd name="connsiteY431" fmla="*/ 3178566 h 5743966"/>
              <a:gd name="connsiteX432" fmla="*/ 5263708 w 7444933"/>
              <a:gd name="connsiteY432" fmla="*/ 3032516 h 5743966"/>
              <a:gd name="connsiteX433" fmla="*/ 5466908 w 7444933"/>
              <a:gd name="connsiteY433" fmla="*/ 2864241 h 5743966"/>
              <a:gd name="connsiteX434" fmla="*/ 5536758 w 7444933"/>
              <a:gd name="connsiteY434" fmla="*/ 2772166 h 5743966"/>
              <a:gd name="connsiteX435" fmla="*/ 5597083 w 7444933"/>
              <a:gd name="connsiteY435" fmla="*/ 2622941 h 5743966"/>
              <a:gd name="connsiteX436" fmla="*/ 5505008 w 7444933"/>
              <a:gd name="connsiteY436" fmla="*/ 2670566 h 5743966"/>
              <a:gd name="connsiteX437" fmla="*/ 5422458 w 7444933"/>
              <a:gd name="connsiteY437" fmla="*/ 2740416 h 5743966"/>
              <a:gd name="connsiteX438" fmla="*/ 5355783 w 7444933"/>
              <a:gd name="connsiteY438" fmla="*/ 2829316 h 5743966"/>
              <a:gd name="connsiteX439" fmla="*/ 5270058 w 7444933"/>
              <a:gd name="connsiteY439" fmla="*/ 2880116 h 5743966"/>
              <a:gd name="connsiteX440" fmla="*/ 5206558 w 7444933"/>
              <a:gd name="connsiteY440" fmla="*/ 2918216 h 5743966"/>
              <a:gd name="connsiteX441" fmla="*/ 5139883 w 7444933"/>
              <a:gd name="connsiteY441" fmla="*/ 2946791 h 5743966"/>
              <a:gd name="connsiteX442" fmla="*/ 5082733 w 7444933"/>
              <a:gd name="connsiteY442" fmla="*/ 2972191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628833 w 7444933"/>
              <a:gd name="connsiteY395" fmla="*/ 3419866 h 5743966"/>
              <a:gd name="connsiteX396" fmla="*/ 5908233 w 7444933"/>
              <a:gd name="connsiteY396" fmla="*/ 3394466 h 5743966"/>
              <a:gd name="connsiteX397" fmla="*/ 6086033 w 7444933"/>
              <a:gd name="connsiteY397" fmla="*/ 3407166 h 5743966"/>
              <a:gd name="connsiteX398" fmla="*/ 6200333 w 7444933"/>
              <a:gd name="connsiteY398" fmla="*/ 3457966 h 5743966"/>
              <a:gd name="connsiteX399" fmla="*/ 6251133 w 7444933"/>
              <a:gd name="connsiteY399" fmla="*/ 3483366 h 5743966"/>
              <a:gd name="connsiteX400" fmla="*/ 6276533 w 7444933"/>
              <a:gd name="connsiteY400" fmla="*/ 3521466 h 5743966"/>
              <a:gd name="connsiteX401" fmla="*/ 6314633 w 7444933"/>
              <a:gd name="connsiteY401" fmla="*/ 3534166 h 5743966"/>
              <a:gd name="connsiteX402" fmla="*/ 6340033 w 7444933"/>
              <a:gd name="connsiteY402" fmla="*/ 4232666 h 5743966"/>
              <a:gd name="connsiteX403" fmla="*/ 6340033 w 7444933"/>
              <a:gd name="connsiteY403" fmla="*/ 4232666 h 5743966"/>
              <a:gd name="connsiteX404" fmla="*/ 6365433 w 7444933"/>
              <a:gd name="connsiteY404" fmla="*/ 4385066 h 5743966"/>
              <a:gd name="connsiteX405" fmla="*/ 6378133 w 7444933"/>
              <a:gd name="connsiteY405" fmla="*/ 4435866 h 5743966"/>
              <a:gd name="connsiteX406" fmla="*/ 6403533 w 7444933"/>
              <a:gd name="connsiteY406" fmla="*/ 4575566 h 5743966"/>
              <a:gd name="connsiteX407" fmla="*/ 6428933 w 7444933"/>
              <a:gd name="connsiteY407" fmla="*/ 4664466 h 5743966"/>
              <a:gd name="connsiteX408" fmla="*/ 6454333 w 7444933"/>
              <a:gd name="connsiteY408" fmla="*/ 4702566 h 5743966"/>
              <a:gd name="connsiteX409" fmla="*/ 6467033 w 7444933"/>
              <a:gd name="connsiteY409" fmla="*/ 4740666 h 5743966"/>
              <a:gd name="connsiteX410" fmla="*/ 6441633 w 7444933"/>
              <a:gd name="connsiteY410" fmla="*/ 4626366 h 5743966"/>
              <a:gd name="connsiteX411" fmla="*/ 6428933 w 7444933"/>
              <a:gd name="connsiteY411" fmla="*/ 4448566 h 5743966"/>
              <a:gd name="connsiteX412" fmla="*/ 6403533 w 7444933"/>
              <a:gd name="connsiteY412" fmla="*/ 4334266 h 5743966"/>
              <a:gd name="connsiteX413" fmla="*/ 6378133 w 7444933"/>
              <a:gd name="connsiteY413" fmla="*/ 4194566 h 5743966"/>
              <a:gd name="connsiteX414" fmla="*/ 6390833 w 7444933"/>
              <a:gd name="connsiteY414" fmla="*/ 3750066 h 5743966"/>
              <a:gd name="connsiteX415" fmla="*/ 6416233 w 7444933"/>
              <a:gd name="connsiteY415" fmla="*/ 3711966 h 5743966"/>
              <a:gd name="connsiteX416" fmla="*/ 6492433 w 7444933"/>
              <a:gd name="connsiteY416" fmla="*/ 3635766 h 5743966"/>
              <a:gd name="connsiteX417" fmla="*/ 6581333 w 7444933"/>
              <a:gd name="connsiteY417" fmla="*/ 3546866 h 5743966"/>
              <a:gd name="connsiteX418" fmla="*/ 6619433 w 7444933"/>
              <a:gd name="connsiteY418" fmla="*/ 3521466 h 5743966"/>
              <a:gd name="connsiteX419" fmla="*/ 7241733 w 7444933"/>
              <a:gd name="connsiteY419" fmla="*/ 3508766 h 5743966"/>
              <a:gd name="connsiteX420" fmla="*/ 7381433 w 7444933"/>
              <a:gd name="connsiteY420" fmla="*/ 3496066 h 5743966"/>
              <a:gd name="connsiteX421" fmla="*/ 7419533 w 7444933"/>
              <a:gd name="connsiteY421" fmla="*/ 3483366 h 5743966"/>
              <a:gd name="connsiteX422" fmla="*/ 7444933 w 7444933"/>
              <a:gd name="connsiteY422" fmla="*/ 3445266 h 5743966"/>
              <a:gd name="connsiteX423" fmla="*/ 7152833 w 7444933"/>
              <a:gd name="connsiteY423" fmla="*/ 3419866 h 5743966"/>
              <a:gd name="connsiteX424" fmla="*/ 7114733 w 7444933"/>
              <a:gd name="connsiteY424" fmla="*/ 3407166 h 5743966"/>
              <a:gd name="connsiteX425" fmla="*/ 7013133 w 7444933"/>
              <a:gd name="connsiteY425" fmla="*/ 3381766 h 5743966"/>
              <a:gd name="connsiteX426" fmla="*/ 6873433 w 7444933"/>
              <a:gd name="connsiteY426" fmla="*/ 3343666 h 5743966"/>
              <a:gd name="connsiteX427" fmla="*/ 6779771 w 7444933"/>
              <a:gd name="connsiteY427" fmla="*/ 3351603 h 5743966"/>
              <a:gd name="connsiteX428" fmla="*/ 6552758 w 7444933"/>
              <a:gd name="connsiteY428" fmla="*/ 3386528 h 5743966"/>
              <a:gd name="connsiteX429" fmla="*/ 6384483 w 7444933"/>
              <a:gd name="connsiteY429" fmla="*/ 3402404 h 5743966"/>
              <a:gd name="connsiteX430" fmla="*/ 5381183 w 7444933"/>
              <a:gd name="connsiteY430" fmla="*/ 3229366 h 5743966"/>
              <a:gd name="connsiteX431" fmla="*/ 5181158 w 7444933"/>
              <a:gd name="connsiteY431" fmla="*/ 3178566 h 5743966"/>
              <a:gd name="connsiteX432" fmla="*/ 5263708 w 7444933"/>
              <a:gd name="connsiteY432" fmla="*/ 3032516 h 5743966"/>
              <a:gd name="connsiteX433" fmla="*/ 5466908 w 7444933"/>
              <a:gd name="connsiteY433" fmla="*/ 2864241 h 5743966"/>
              <a:gd name="connsiteX434" fmla="*/ 5536758 w 7444933"/>
              <a:gd name="connsiteY434" fmla="*/ 2772166 h 5743966"/>
              <a:gd name="connsiteX435" fmla="*/ 5597083 w 7444933"/>
              <a:gd name="connsiteY435" fmla="*/ 2622941 h 5743966"/>
              <a:gd name="connsiteX436" fmla="*/ 5505008 w 7444933"/>
              <a:gd name="connsiteY436" fmla="*/ 2670566 h 5743966"/>
              <a:gd name="connsiteX437" fmla="*/ 5422458 w 7444933"/>
              <a:gd name="connsiteY437" fmla="*/ 2740416 h 5743966"/>
              <a:gd name="connsiteX438" fmla="*/ 5355783 w 7444933"/>
              <a:gd name="connsiteY438" fmla="*/ 2829316 h 5743966"/>
              <a:gd name="connsiteX439" fmla="*/ 5270058 w 7444933"/>
              <a:gd name="connsiteY439" fmla="*/ 2880116 h 5743966"/>
              <a:gd name="connsiteX440" fmla="*/ 5206558 w 7444933"/>
              <a:gd name="connsiteY440" fmla="*/ 2918216 h 5743966"/>
              <a:gd name="connsiteX441" fmla="*/ 5139883 w 7444933"/>
              <a:gd name="connsiteY441" fmla="*/ 2946791 h 5743966"/>
              <a:gd name="connsiteX442" fmla="*/ 5082733 w 7444933"/>
              <a:gd name="connsiteY442" fmla="*/ 2972191 h 5743966"/>
              <a:gd name="connsiteX443" fmla="*/ 4943033 w 7444933"/>
              <a:gd name="connsiteY443" fmla="*/ 3038866 h 5743966"/>
              <a:gd name="connsiteX444" fmla="*/ 4866833 w 7444933"/>
              <a:gd name="connsiteY444" fmla="*/ 2988066 h 5743966"/>
              <a:gd name="connsiteX445" fmla="*/ 4828733 w 7444933"/>
              <a:gd name="connsiteY445" fmla="*/ 2962666 h 5743966"/>
              <a:gd name="connsiteX446" fmla="*/ 4701733 w 7444933"/>
              <a:gd name="connsiteY446" fmla="*/ 2924566 h 5743966"/>
              <a:gd name="connsiteX447" fmla="*/ 4663633 w 7444933"/>
              <a:gd name="connsiteY447" fmla="*/ 2911866 h 5743966"/>
              <a:gd name="connsiteX448" fmla="*/ 4574733 w 7444933"/>
              <a:gd name="connsiteY448" fmla="*/ 2899166 h 5743966"/>
              <a:gd name="connsiteX449" fmla="*/ 4549333 w 7444933"/>
              <a:gd name="connsiteY449" fmla="*/ 2797566 h 5743966"/>
              <a:gd name="connsiteX450" fmla="*/ 4468370 w 7444933"/>
              <a:gd name="connsiteY450" fmla="*/ 2676916 h 5743966"/>
              <a:gd name="connsiteX451" fmla="*/ 4485833 w 7444933"/>
              <a:gd name="connsiteY451" fmla="*/ 2549916 h 5743966"/>
              <a:gd name="connsiteX452" fmla="*/ 4412808 w 7444933"/>
              <a:gd name="connsiteY452" fmla="*/ 2461016 h 5743966"/>
              <a:gd name="connsiteX453" fmla="*/ 4346133 w 7444933"/>
              <a:gd name="connsiteY453" fmla="*/ 2365766 h 5743966"/>
              <a:gd name="connsiteX454" fmla="*/ 4290571 w 7444933"/>
              <a:gd name="connsiteY454" fmla="*/ 2222891 h 5743966"/>
              <a:gd name="connsiteX455" fmla="*/ 4319145 w 7444933"/>
              <a:gd name="connsiteY455" fmla="*/ 2100654 h 5743966"/>
              <a:gd name="connsiteX456" fmla="*/ 4382646 w 7444933"/>
              <a:gd name="connsiteY456" fmla="*/ 2019691 h 5743966"/>
              <a:gd name="connsiteX457" fmla="*/ 4481071 w 7444933"/>
              <a:gd name="connsiteY457" fmla="*/ 1924441 h 5743966"/>
              <a:gd name="connsiteX458" fmla="*/ 4530283 w 7444933"/>
              <a:gd name="connsiteY458" fmla="*/ 1864116 h 5743966"/>
              <a:gd name="connsiteX459" fmla="*/ 4573145 w 7444933"/>
              <a:gd name="connsiteY459" fmla="*/ 1835541 h 5743966"/>
              <a:gd name="connsiteX460" fmla="*/ 4616008 w 7444933"/>
              <a:gd name="connsiteY460" fmla="*/ 1803791 h 5743966"/>
              <a:gd name="connsiteX461" fmla="*/ 4681095 w 7444933"/>
              <a:gd name="connsiteY461" fmla="*/ 1759341 h 5743966"/>
              <a:gd name="connsiteX462" fmla="*/ 4784283 w 7444933"/>
              <a:gd name="connsiteY462" fmla="*/ 1703778 h 5743966"/>
              <a:gd name="connsiteX463" fmla="*/ 4873183 w 7444933"/>
              <a:gd name="connsiteY463" fmla="*/ 1694253 h 5743966"/>
              <a:gd name="connsiteX464" fmla="*/ 4979545 w 7444933"/>
              <a:gd name="connsiteY464" fmla="*/ 1692666 h 5743966"/>
              <a:gd name="connsiteX465" fmla="*/ 5043046 w 7444933"/>
              <a:gd name="connsiteY465" fmla="*/ 1689491 h 5743966"/>
              <a:gd name="connsiteX466" fmla="*/ 5098608 w 7444933"/>
              <a:gd name="connsiteY466" fmla="*/ 1700603 h 5743966"/>
              <a:gd name="connsiteX467" fmla="*/ 5146233 w 7444933"/>
              <a:gd name="connsiteY467" fmla="*/ 1708541 h 5743966"/>
              <a:gd name="connsiteX468" fmla="*/ 5211320 w 7444933"/>
              <a:gd name="connsiteY468" fmla="*/ 1754579 h 5743966"/>
              <a:gd name="connsiteX469" fmla="*/ 5295458 w 7444933"/>
              <a:gd name="connsiteY469" fmla="*/ 1787916 h 5743966"/>
              <a:gd name="connsiteX470" fmla="*/ 5338320 w 7444933"/>
              <a:gd name="connsiteY470" fmla="*/ 1838716 h 5743966"/>
              <a:gd name="connsiteX471" fmla="*/ 5371658 w 7444933"/>
              <a:gd name="connsiteY471" fmla="*/ 1902216 h 5743966"/>
              <a:gd name="connsiteX472" fmla="*/ 5424046 w 7444933"/>
              <a:gd name="connsiteY472" fmla="*/ 1968891 h 5743966"/>
              <a:gd name="connsiteX473" fmla="*/ 5463733 w 7444933"/>
              <a:gd name="connsiteY473" fmla="*/ 2032391 h 5743966"/>
              <a:gd name="connsiteX474" fmla="*/ 5489133 w 7444933"/>
              <a:gd name="connsiteY474" fmla="*/ 2200666 h 5743966"/>
              <a:gd name="connsiteX475" fmla="*/ 5517708 w 7444933"/>
              <a:gd name="connsiteY475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5908233 w 7444933"/>
              <a:gd name="connsiteY395" fmla="*/ 3394466 h 5743966"/>
              <a:gd name="connsiteX396" fmla="*/ 6086033 w 7444933"/>
              <a:gd name="connsiteY396" fmla="*/ 3407166 h 5743966"/>
              <a:gd name="connsiteX397" fmla="*/ 6200333 w 7444933"/>
              <a:gd name="connsiteY397" fmla="*/ 3457966 h 5743966"/>
              <a:gd name="connsiteX398" fmla="*/ 6251133 w 7444933"/>
              <a:gd name="connsiteY398" fmla="*/ 3483366 h 5743966"/>
              <a:gd name="connsiteX399" fmla="*/ 6276533 w 7444933"/>
              <a:gd name="connsiteY399" fmla="*/ 3521466 h 5743966"/>
              <a:gd name="connsiteX400" fmla="*/ 6314633 w 7444933"/>
              <a:gd name="connsiteY400" fmla="*/ 3534166 h 5743966"/>
              <a:gd name="connsiteX401" fmla="*/ 6340033 w 7444933"/>
              <a:gd name="connsiteY401" fmla="*/ 4232666 h 5743966"/>
              <a:gd name="connsiteX402" fmla="*/ 6340033 w 7444933"/>
              <a:gd name="connsiteY402" fmla="*/ 4232666 h 5743966"/>
              <a:gd name="connsiteX403" fmla="*/ 6365433 w 7444933"/>
              <a:gd name="connsiteY403" fmla="*/ 4385066 h 5743966"/>
              <a:gd name="connsiteX404" fmla="*/ 6378133 w 7444933"/>
              <a:gd name="connsiteY404" fmla="*/ 4435866 h 5743966"/>
              <a:gd name="connsiteX405" fmla="*/ 6403533 w 7444933"/>
              <a:gd name="connsiteY405" fmla="*/ 4575566 h 5743966"/>
              <a:gd name="connsiteX406" fmla="*/ 6428933 w 7444933"/>
              <a:gd name="connsiteY406" fmla="*/ 4664466 h 5743966"/>
              <a:gd name="connsiteX407" fmla="*/ 6454333 w 7444933"/>
              <a:gd name="connsiteY407" fmla="*/ 4702566 h 5743966"/>
              <a:gd name="connsiteX408" fmla="*/ 6467033 w 7444933"/>
              <a:gd name="connsiteY408" fmla="*/ 4740666 h 5743966"/>
              <a:gd name="connsiteX409" fmla="*/ 6441633 w 7444933"/>
              <a:gd name="connsiteY409" fmla="*/ 4626366 h 5743966"/>
              <a:gd name="connsiteX410" fmla="*/ 6428933 w 7444933"/>
              <a:gd name="connsiteY410" fmla="*/ 4448566 h 5743966"/>
              <a:gd name="connsiteX411" fmla="*/ 6403533 w 7444933"/>
              <a:gd name="connsiteY411" fmla="*/ 4334266 h 5743966"/>
              <a:gd name="connsiteX412" fmla="*/ 6378133 w 7444933"/>
              <a:gd name="connsiteY412" fmla="*/ 4194566 h 5743966"/>
              <a:gd name="connsiteX413" fmla="*/ 6390833 w 7444933"/>
              <a:gd name="connsiteY413" fmla="*/ 3750066 h 5743966"/>
              <a:gd name="connsiteX414" fmla="*/ 6416233 w 7444933"/>
              <a:gd name="connsiteY414" fmla="*/ 3711966 h 5743966"/>
              <a:gd name="connsiteX415" fmla="*/ 6492433 w 7444933"/>
              <a:gd name="connsiteY415" fmla="*/ 3635766 h 5743966"/>
              <a:gd name="connsiteX416" fmla="*/ 6581333 w 7444933"/>
              <a:gd name="connsiteY416" fmla="*/ 3546866 h 5743966"/>
              <a:gd name="connsiteX417" fmla="*/ 6619433 w 7444933"/>
              <a:gd name="connsiteY417" fmla="*/ 3521466 h 5743966"/>
              <a:gd name="connsiteX418" fmla="*/ 7241733 w 7444933"/>
              <a:gd name="connsiteY418" fmla="*/ 3508766 h 5743966"/>
              <a:gd name="connsiteX419" fmla="*/ 7381433 w 7444933"/>
              <a:gd name="connsiteY419" fmla="*/ 3496066 h 5743966"/>
              <a:gd name="connsiteX420" fmla="*/ 7419533 w 7444933"/>
              <a:gd name="connsiteY420" fmla="*/ 3483366 h 5743966"/>
              <a:gd name="connsiteX421" fmla="*/ 7444933 w 7444933"/>
              <a:gd name="connsiteY421" fmla="*/ 3445266 h 5743966"/>
              <a:gd name="connsiteX422" fmla="*/ 7152833 w 7444933"/>
              <a:gd name="connsiteY422" fmla="*/ 3419866 h 5743966"/>
              <a:gd name="connsiteX423" fmla="*/ 7114733 w 7444933"/>
              <a:gd name="connsiteY423" fmla="*/ 3407166 h 5743966"/>
              <a:gd name="connsiteX424" fmla="*/ 7013133 w 7444933"/>
              <a:gd name="connsiteY424" fmla="*/ 3381766 h 5743966"/>
              <a:gd name="connsiteX425" fmla="*/ 6873433 w 7444933"/>
              <a:gd name="connsiteY425" fmla="*/ 3343666 h 5743966"/>
              <a:gd name="connsiteX426" fmla="*/ 6779771 w 7444933"/>
              <a:gd name="connsiteY426" fmla="*/ 3351603 h 5743966"/>
              <a:gd name="connsiteX427" fmla="*/ 6552758 w 7444933"/>
              <a:gd name="connsiteY427" fmla="*/ 3386528 h 5743966"/>
              <a:gd name="connsiteX428" fmla="*/ 6384483 w 7444933"/>
              <a:gd name="connsiteY428" fmla="*/ 3402404 h 5743966"/>
              <a:gd name="connsiteX429" fmla="*/ 5381183 w 7444933"/>
              <a:gd name="connsiteY429" fmla="*/ 3229366 h 5743966"/>
              <a:gd name="connsiteX430" fmla="*/ 5181158 w 7444933"/>
              <a:gd name="connsiteY430" fmla="*/ 3178566 h 5743966"/>
              <a:gd name="connsiteX431" fmla="*/ 5263708 w 7444933"/>
              <a:gd name="connsiteY431" fmla="*/ 3032516 h 5743966"/>
              <a:gd name="connsiteX432" fmla="*/ 5466908 w 7444933"/>
              <a:gd name="connsiteY432" fmla="*/ 2864241 h 5743966"/>
              <a:gd name="connsiteX433" fmla="*/ 5536758 w 7444933"/>
              <a:gd name="connsiteY433" fmla="*/ 2772166 h 5743966"/>
              <a:gd name="connsiteX434" fmla="*/ 5597083 w 7444933"/>
              <a:gd name="connsiteY434" fmla="*/ 2622941 h 5743966"/>
              <a:gd name="connsiteX435" fmla="*/ 5505008 w 7444933"/>
              <a:gd name="connsiteY435" fmla="*/ 2670566 h 5743966"/>
              <a:gd name="connsiteX436" fmla="*/ 5422458 w 7444933"/>
              <a:gd name="connsiteY436" fmla="*/ 2740416 h 5743966"/>
              <a:gd name="connsiteX437" fmla="*/ 5355783 w 7444933"/>
              <a:gd name="connsiteY437" fmla="*/ 2829316 h 5743966"/>
              <a:gd name="connsiteX438" fmla="*/ 5270058 w 7444933"/>
              <a:gd name="connsiteY438" fmla="*/ 2880116 h 5743966"/>
              <a:gd name="connsiteX439" fmla="*/ 5206558 w 7444933"/>
              <a:gd name="connsiteY439" fmla="*/ 2918216 h 5743966"/>
              <a:gd name="connsiteX440" fmla="*/ 5139883 w 7444933"/>
              <a:gd name="connsiteY440" fmla="*/ 2946791 h 5743966"/>
              <a:gd name="connsiteX441" fmla="*/ 5082733 w 7444933"/>
              <a:gd name="connsiteY441" fmla="*/ 2972191 h 5743966"/>
              <a:gd name="connsiteX442" fmla="*/ 4943033 w 7444933"/>
              <a:gd name="connsiteY442" fmla="*/ 3038866 h 5743966"/>
              <a:gd name="connsiteX443" fmla="*/ 4866833 w 7444933"/>
              <a:gd name="connsiteY443" fmla="*/ 2988066 h 5743966"/>
              <a:gd name="connsiteX444" fmla="*/ 4828733 w 7444933"/>
              <a:gd name="connsiteY444" fmla="*/ 2962666 h 5743966"/>
              <a:gd name="connsiteX445" fmla="*/ 4701733 w 7444933"/>
              <a:gd name="connsiteY445" fmla="*/ 2924566 h 5743966"/>
              <a:gd name="connsiteX446" fmla="*/ 4663633 w 7444933"/>
              <a:gd name="connsiteY446" fmla="*/ 2911866 h 5743966"/>
              <a:gd name="connsiteX447" fmla="*/ 4574733 w 7444933"/>
              <a:gd name="connsiteY447" fmla="*/ 2899166 h 5743966"/>
              <a:gd name="connsiteX448" fmla="*/ 4549333 w 7444933"/>
              <a:gd name="connsiteY448" fmla="*/ 2797566 h 5743966"/>
              <a:gd name="connsiteX449" fmla="*/ 4468370 w 7444933"/>
              <a:gd name="connsiteY449" fmla="*/ 2676916 h 5743966"/>
              <a:gd name="connsiteX450" fmla="*/ 4485833 w 7444933"/>
              <a:gd name="connsiteY450" fmla="*/ 2549916 h 5743966"/>
              <a:gd name="connsiteX451" fmla="*/ 4412808 w 7444933"/>
              <a:gd name="connsiteY451" fmla="*/ 2461016 h 5743966"/>
              <a:gd name="connsiteX452" fmla="*/ 4346133 w 7444933"/>
              <a:gd name="connsiteY452" fmla="*/ 2365766 h 5743966"/>
              <a:gd name="connsiteX453" fmla="*/ 4290571 w 7444933"/>
              <a:gd name="connsiteY453" fmla="*/ 2222891 h 5743966"/>
              <a:gd name="connsiteX454" fmla="*/ 4319145 w 7444933"/>
              <a:gd name="connsiteY454" fmla="*/ 2100654 h 5743966"/>
              <a:gd name="connsiteX455" fmla="*/ 4382646 w 7444933"/>
              <a:gd name="connsiteY455" fmla="*/ 2019691 h 5743966"/>
              <a:gd name="connsiteX456" fmla="*/ 4481071 w 7444933"/>
              <a:gd name="connsiteY456" fmla="*/ 1924441 h 5743966"/>
              <a:gd name="connsiteX457" fmla="*/ 4530283 w 7444933"/>
              <a:gd name="connsiteY457" fmla="*/ 1864116 h 5743966"/>
              <a:gd name="connsiteX458" fmla="*/ 4573145 w 7444933"/>
              <a:gd name="connsiteY458" fmla="*/ 1835541 h 5743966"/>
              <a:gd name="connsiteX459" fmla="*/ 4616008 w 7444933"/>
              <a:gd name="connsiteY459" fmla="*/ 1803791 h 5743966"/>
              <a:gd name="connsiteX460" fmla="*/ 4681095 w 7444933"/>
              <a:gd name="connsiteY460" fmla="*/ 1759341 h 5743966"/>
              <a:gd name="connsiteX461" fmla="*/ 4784283 w 7444933"/>
              <a:gd name="connsiteY461" fmla="*/ 1703778 h 5743966"/>
              <a:gd name="connsiteX462" fmla="*/ 4873183 w 7444933"/>
              <a:gd name="connsiteY462" fmla="*/ 1694253 h 5743966"/>
              <a:gd name="connsiteX463" fmla="*/ 4979545 w 7444933"/>
              <a:gd name="connsiteY463" fmla="*/ 1692666 h 5743966"/>
              <a:gd name="connsiteX464" fmla="*/ 5043046 w 7444933"/>
              <a:gd name="connsiteY464" fmla="*/ 1689491 h 5743966"/>
              <a:gd name="connsiteX465" fmla="*/ 5098608 w 7444933"/>
              <a:gd name="connsiteY465" fmla="*/ 1700603 h 5743966"/>
              <a:gd name="connsiteX466" fmla="*/ 5146233 w 7444933"/>
              <a:gd name="connsiteY466" fmla="*/ 1708541 h 5743966"/>
              <a:gd name="connsiteX467" fmla="*/ 5211320 w 7444933"/>
              <a:gd name="connsiteY467" fmla="*/ 1754579 h 5743966"/>
              <a:gd name="connsiteX468" fmla="*/ 5295458 w 7444933"/>
              <a:gd name="connsiteY468" fmla="*/ 1787916 h 5743966"/>
              <a:gd name="connsiteX469" fmla="*/ 5338320 w 7444933"/>
              <a:gd name="connsiteY469" fmla="*/ 1838716 h 5743966"/>
              <a:gd name="connsiteX470" fmla="*/ 5371658 w 7444933"/>
              <a:gd name="connsiteY470" fmla="*/ 1902216 h 5743966"/>
              <a:gd name="connsiteX471" fmla="*/ 5424046 w 7444933"/>
              <a:gd name="connsiteY471" fmla="*/ 1968891 h 5743966"/>
              <a:gd name="connsiteX472" fmla="*/ 5463733 w 7444933"/>
              <a:gd name="connsiteY472" fmla="*/ 2032391 h 5743966"/>
              <a:gd name="connsiteX473" fmla="*/ 5489133 w 7444933"/>
              <a:gd name="connsiteY473" fmla="*/ 2200666 h 5743966"/>
              <a:gd name="connsiteX474" fmla="*/ 5517708 w 7444933"/>
              <a:gd name="connsiteY474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086033 w 7444933"/>
              <a:gd name="connsiteY395" fmla="*/ 3407166 h 5743966"/>
              <a:gd name="connsiteX396" fmla="*/ 6200333 w 7444933"/>
              <a:gd name="connsiteY396" fmla="*/ 3457966 h 5743966"/>
              <a:gd name="connsiteX397" fmla="*/ 6251133 w 7444933"/>
              <a:gd name="connsiteY397" fmla="*/ 3483366 h 5743966"/>
              <a:gd name="connsiteX398" fmla="*/ 6276533 w 7444933"/>
              <a:gd name="connsiteY398" fmla="*/ 3521466 h 5743966"/>
              <a:gd name="connsiteX399" fmla="*/ 6314633 w 7444933"/>
              <a:gd name="connsiteY399" fmla="*/ 3534166 h 5743966"/>
              <a:gd name="connsiteX400" fmla="*/ 6340033 w 7444933"/>
              <a:gd name="connsiteY400" fmla="*/ 4232666 h 5743966"/>
              <a:gd name="connsiteX401" fmla="*/ 6340033 w 7444933"/>
              <a:gd name="connsiteY401" fmla="*/ 4232666 h 5743966"/>
              <a:gd name="connsiteX402" fmla="*/ 6365433 w 7444933"/>
              <a:gd name="connsiteY402" fmla="*/ 4385066 h 5743966"/>
              <a:gd name="connsiteX403" fmla="*/ 6378133 w 7444933"/>
              <a:gd name="connsiteY403" fmla="*/ 4435866 h 5743966"/>
              <a:gd name="connsiteX404" fmla="*/ 6403533 w 7444933"/>
              <a:gd name="connsiteY404" fmla="*/ 4575566 h 5743966"/>
              <a:gd name="connsiteX405" fmla="*/ 6428933 w 7444933"/>
              <a:gd name="connsiteY405" fmla="*/ 4664466 h 5743966"/>
              <a:gd name="connsiteX406" fmla="*/ 6454333 w 7444933"/>
              <a:gd name="connsiteY406" fmla="*/ 4702566 h 5743966"/>
              <a:gd name="connsiteX407" fmla="*/ 6467033 w 7444933"/>
              <a:gd name="connsiteY407" fmla="*/ 4740666 h 5743966"/>
              <a:gd name="connsiteX408" fmla="*/ 6441633 w 7444933"/>
              <a:gd name="connsiteY408" fmla="*/ 4626366 h 5743966"/>
              <a:gd name="connsiteX409" fmla="*/ 6428933 w 7444933"/>
              <a:gd name="connsiteY409" fmla="*/ 4448566 h 5743966"/>
              <a:gd name="connsiteX410" fmla="*/ 6403533 w 7444933"/>
              <a:gd name="connsiteY410" fmla="*/ 4334266 h 5743966"/>
              <a:gd name="connsiteX411" fmla="*/ 6378133 w 7444933"/>
              <a:gd name="connsiteY411" fmla="*/ 4194566 h 5743966"/>
              <a:gd name="connsiteX412" fmla="*/ 6390833 w 7444933"/>
              <a:gd name="connsiteY412" fmla="*/ 3750066 h 5743966"/>
              <a:gd name="connsiteX413" fmla="*/ 6416233 w 7444933"/>
              <a:gd name="connsiteY413" fmla="*/ 3711966 h 5743966"/>
              <a:gd name="connsiteX414" fmla="*/ 6492433 w 7444933"/>
              <a:gd name="connsiteY414" fmla="*/ 3635766 h 5743966"/>
              <a:gd name="connsiteX415" fmla="*/ 6581333 w 7444933"/>
              <a:gd name="connsiteY415" fmla="*/ 3546866 h 5743966"/>
              <a:gd name="connsiteX416" fmla="*/ 6619433 w 7444933"/>
              <a:gd name="connsiteY416" fmla="*/ 3521466 h 5743966"/>
              <a:gd name="connsiteX417" fmla="*/ 7241733 w 7444933"/>
              <a:gd name="connsiteY417" fmla="*/ 3508766 h 5743966"/>
              <a:gd name="connsiteX418" fmla="*/ 7381433 w 7444933"/>
              <a:gd name="connsiteY418" fmla="*/ 3496066 h 5743966"/>
              <a:gd name="connsiteX419" fmla="*/ 7419533 w 7444933"/>
              <a:gd name="connsiteY419" fmla="*/ 3483366 h 5743966"/>
              <a:gd name="connsiteX420" fmla="*/ 7444933 w 7444933"/>
              <a:gd name="connsiteY420" fmla="*/ 3445266 h 5743966"/>
              <a:gd name="connsiteX421" fmla="*/ 7152833 w 7444933"/>
              <a:gd name="connsiteY421" fmla="*/ 3419866 h 5743966"/>
              <a:gd name="connsiteX422" fmla="*/ 7114733 w 7444933"/>
              <a:gd name="connsiteY422" fmla="*/ 3407166 h 5743966"/>
              <a:gd name="connsiteX423" fmla="*/ 7013133 w 7444933"/>
              <a:gd name="connsiteY423" fmla="*/ 3381766 h 5743966"/>
              <a:gd name="connsiteX424" fmla="*/ 6873433 w 7444933"/>
              <a:gd name="connsiteY424" fmla="*/ 3343666 h 5743966"/>
              <a:gd name="connsiteX425" fmla="*/ 6779771 w 7444933"/>
              <a:gd name="connsiteY425" fmla="*/ 3351603 h 5743966"/>
              <a:gd name="connsiteX426" fmla="*/ 6552758 w 7444933"/>
              <a:gd name="connsiteY426" fmla="*/ 3386528 h 5743966"/>
              <a:gd name="connsiteX427" fmla="*/ 6384483 w 7444933"/>
              <a:gd name="connsiteY427" fmla="*/ 3402404 h 5743966"/>
              <a:gd name="connsiteX428" fmla="*/ 5381183 w 7444933"/>
              <a:gd name="connsiteY428" fmla="*/ 3229366 h 5743966"/>
              <a:gd name="connsiteX429" fmla="*/ 5181158 w 7444933"/>
              <a:gd name="connsiteY429" fmla="*/ 3178566 h 5743966"/>
              <a:gd name="connsiteX430" fmla="*/ 5263708 w 7444933"/>
              <a:gd name="connsiteY430" fmla="*/ 3032516 h 5743966"/>
              <a:gd name="connsiteX431" fmla="*/ 5466908 w 7444933"/>
              <a:gd name="connsiteY431" fmla="*/ 2864241 h 5743966"/>
              <a:gd name="connsiteX432" fmla="*/ 5536758 w 7444933"/>
              <a:gd name="connsiteY432" fmla="*/ 2772166 h 5743966"/>
              <a:gd name="connsiteX433" fmla="*/ 5597083 w 7444933"/>
              <a:gd name="connsiteY433" fmla="*/ 2622941 h 5743966"/>
              <a:gd name="connsiteX434" fmla="*/ 5505008 w 7444933"/>
              <a:gd name="connsiteY434" fmla="*/ 2670566 h 5743966"/>
              <a:gd name="connsiteX435" fmla="*/ 5422458 w 7444933"/>
              <a:gd name="connsiteY435" fmla="*/ 2740416 h 5743966"/>
              <a:gd name="connsiteX436" fmla="*/ 5355783 w 7444933"/>
              <a:gd name="connsiteY436" fmla="*/ 2829316 h 5743966"/>
              <a:gd name="connsiteX437" fmla="*/ 5270058 w 7444933"/>
              <a:gd name="connsiteY437" fmla="*/ 2880116 h 5743966"/>
              <a:gd name="connsiteX438" fmla="*/ 5206558 w 7444933"/>
              <a:gd name="connsiteY438" fmla="*/ 2918216 h 5743966"/>
              <a:gd name="connsiteX439" fmla="*/ 5139883 w 7444933"/>
              <a:gd name="connsiteY439" fmla="*/ 2946791 h 5743966"/>
              <a:gd name="connsiteX440" fmla="*/ 5082733 w 7444933"/>
              <a:gd name="connsiteY440" fmla="*/ 2972191 h 5743966"/>
              <a:gd name="connsiteX441" fmla="*/ 4943033 w 7444933"/>
              <a:gd name="connsiteY441" fmla="*/ 3038866 h 5743966"/>
              <a:gd name="connsiteX442" fmla="*/ 4866833 w 7444933"/>
              <a:gd name="connsiteY442" fmla="*/ 2988066 h 5743966"/>
              <a:gd name="connsiteX443" fmla="*/ 4828733 w 7444933"/>
              <a:gd name="connsiteY443" fmla="*/ 2962666 h 5743966"/>
              <a:gd name="connsiteX444" fmla="*/ 4701733 w 7444933"/>
              <a:gd name="connsiteY444" fmla="*/ 2924566 h 5743966"/>
              <a:gd name="connsiteX445" fmla="*/ 4663633 w 7444933"/>
              <a:gd name="connsiteY445" fmla="*/ 2911866 h 5743966"/>
              <a:gd name="connsiteX446" fmla="*/ 4574733 w 7444933"/>
              <a:gd name="connsiteY446" fmla="*/ 2899166 h 5743966"/>
              <a:gd name="connsiteX447" fmla="*/ 4549333 w 7444933"/>
              <a:gd name="connsiteY447" fmla="*/ 2797566 h 5743966"/>
              <a:gd name="connsiteX448" fmla="*/ 4468370 w 7444933"/>
              <a:gd name="connsiteY448" fmla="*/ 2676916 h 5743966"/>
              <a:gd name="connsiteX449" fmla="*/ 4485833 w 7444933"/>
              <a:gd name="connsiteY449" fmla="*/ 2549916 h 5743966"/>
              <a:gd name="connsiteX450" fmla="*/ 4412808 w 7444933"/>
              <a:gd name="connsiteY450" fmla="*/ 2461016 h 5743966"/>
              <a:gd name="connsiteX451" fmla="*/ 4346133 w 7444933"/>
              <a:gd name="connsiteY451" fmla="*/ 2365766 h 5743966"/>
              <a:gd name="connsiteX452" fmla="*/ 4290571 w 7444933"/>
              <a:gd name="connsiteY452" fmla="*/ 2222891 h 5743966"/>
              <a:gd name="connsiteX453" fmla="*/ 4319145 w 7444933"/>
              <a:gd name="connsiteY453" fmla="*/ 2100654 h 5743966"/>
              <a:gd name="connsiteX454" fmla="*/ 4382646 w 7444933"/>
              <a:gd name="connsiteY454" fmla="*/ 2019691 h 5743966"/>
              <a:gd name="connsiteX455" fmla="*/ 4481071 w 7444933"/>
              <a:gd name="connsiteY455" fmla="*/ 1924441 h 5743966"/>
              <a:gd name="connsiteX456" fmla="*/ 4530283 w 7444933"/>
              <a:gd name="connsiteY456" fmla="*/ 1864116 h 5743966"/>
              <a:gd name="connsiteX457" fmla="*/ 4573145 w 7444933"/>
              <a:gd name="connsiteY457" fmla="*/ 1835541 h 5743966"/>
              <a:gd name="connsiteX458" fmla="*/ 4616008 w 7444933"/>
              <a:gd name="connsiteY458" fmla="*/ 1803791 h 5743966"/>
              <a:gd name="connsiteX459" fmla="*/ 4681095 w 7444933"/>
              <a:gd name="connsiteY459" fmla="*/ 1759341 h 5743966"/>
              <a:gd name="connsiteX460" fmla="*/ 4784283 w 7444933"/>
              <a:gd name="connsiteY460" fmla="*/ 1703778 h 5743966"/>
              <a:gd name="connsiteX461" fmla="*/ 4873183 w 7444933"/>
              <a:gd name="connsiteY461" fmla="*/ 1694253 h 5743966"/>
              <a:gd name="connsiteX462" fmla="*/ 4979545 w 7444933"/>
              <a:gd name="connsiteY462" fmla="*/ 1692666 h 5743966"/>
              <a:gd name="connsiteX463" fmla="*/ 5043046 w 7444933"/>
              <a:gd name="connsiteY463" fmla="*/ 1689491 h 5743966"/>
              <a:gd name="connsiteX464" fmla="*/ 5098608 w 7444933"/>
              <a:gd name="connsiteY464" fmla="*/ 1700603 h 5743966"/>
              <a:gd name="connsiteX465" fmla="*/ 5146233 w 7444933"/>
              <a:gd name="connsiteY465" fmla="*/ 1708541 h 5743966"/>
              <a:gd name="connsiteX466" fmla="*/ 5211320 w 7444933"/>
              <a:gd name="connsiteY466" fmla="*/ 1754579 h 5743966"/>
              <a:gd name="connsiteX467" fmla="*/ 5295458 w 7444933"/>
              <a:gd name="connsiteY467" fmla="*/ 1787916 h 5743966"/>
              <a:gd name="connsiteX468" fmla="*/ 5338320 w 7444933"/>
              <a:gd name="connsiteY468" fmla="*/ 1838716 h 5743966"/>
              <a:gd name="connsiteX469" fmla="*/ 5371658 w 7444933"/>
              <a:gd name="connsiteY469" fmla="*/ 1902216 h 5743966"/>
              <a:gd name="connsiteX470" fmla="*/ 5424046 w 7444933"/>
              <a:gd name="connsiteY470" fmla="*/ 1968891 h 5743966"/>
              <a:gd name="connsiteX471" fmla="*/ 5463733 w 7444933"/>
              <a:gd name="connsiteY471" fmla="*/ 2032391 h 5743966"/>
              <a:gd name="connsiteX472" fmla="*/ 5489133 w 7444933"/>
              <a:gd name="connsiteY472" fmla="*/ 2200666 h 5743966"/>
              <a:gd name="connsiteX473" fmla="*/ 5517708 w 7444933"/>
              <a:gd name="connsiteY473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200333 w 7444933"/>
              <a:gd name="connsiteY395" fmla="*/ 3457966 h 5743966"/>
              <a:gd name="connsiteX396" fmla="*/ 6251133 w 7444933"/>
              <a:gd name="connsiteY396" fmla="*/ 3483366 h 5743966"/>
              <a:gd name="connsiteX397" fmla="*/ 6276533 w 7444933"/>
              <a:gd name="connsiteY397" fmla="*/ 3521466 h 5743966"/>
              <a:gd name="connsiteX398" fmla="*/ 6314633 w 7444933"/>
              <a:gd name="connsiteY398" fmla="*/ 3534166 h 5743966"/>
              <a:gd name="connsiteX399" fmla="*/ 6340033 w 7444933"/>
              <a:gd name="connsiteY399" fmla="*/ 4232666 h 5743966"/>
              <a:gd name="connsiteX400" fmla="*/ 6340033 w 7444933"/>
              <a:gd name="connsiteY400" fmla="*/ 4232666 h 5743966"/>
              <a:gd name="connsiteX401" fmla="*/ 6365433 w 7444933"/>
              <a:gd name="connsiteY401" fmla="*/ 4385066 h 5743966"/>
              <a:gd name="connsiteX402" fmla="*/ 6378133 w 7444933"/>
              <a:gd name="connsiteY402" fmla="*/ 4435866 h 5743966"/>
              <a:gd name="connsiteX403" fmla="*/ 6403533 w 7444933"/>
              <a:gd name="connsiteY403" fmla="*/ 4575566 h 5743966"/>
              <a:gd name="connsiteX404" fmla="*/ 6428933 w 7444933"/>
              <a:gd name="connsiteY404" fmla="*/ 4664466 h 5743966"/>
              <a:gd name="connsiteX405" fmla="*/ 6454333 w 7444933"/>
              <a:gd name="connsiteY405" fmla="*/ 4702566 h 5743966"/>
              <a:gd name="connsiteX406" fmla="*/ 6467033 w 7444933"/>
              <a:gd name="connsiteY406" fmla="*/ 4740666 h 5743966"/>
              <a:gd name="connsiteX407" fmla="*/ 6441633 w 7444933"/>
              <a:gd name="connsiteY407" fmla="*/ 4626366 h 5743966"/>
              <a:gd name="connsiteX408" fmla="*/ 6428933 w 7444933"/>
              <a:gd name="connsiteY408" fmla="*/ 4448566 h 5743966"/>
              <a:gd name="connsiteX409" fmla="*/ 6403533 w 7444933"/>
              <a:gd name="connsiteY409" fmla="*/ 4334266 h 5743966"/>
              <a:gd name="connsiteX410" fmla="*/ 6378133 w 7444933"/>
              <a:gd name="connsiteY410" fmla="*/ 4194566 h 5743966"/>
              <a:gd name="connsiteX411" fmla="*/ 6390833 w 7444933"/>
              <a:gd name="connsiteY411" fmla="*/ 3750066 h 5743966"/>
              <a:gd name="connsiteX412" fmla="*/ 6416233 w 7444933"/>
              <a:gd name="connsiteY412" fmla="*/ 3711966 h 5743966"/>
              <a:gd name="connsiteX413" fmla="*/ 6492433 w 7444933"/>
              <a:gd name="connsiteY413" fmla="*/ 3635766 h 5743966"/>
              <a:gd name="connsiteX414" fmla="*/ 6581333 w 7444933"/>
              <a:gd name="connsiteY414" fmla="*/ 3546866 h 5743966"/>
              <a:gd name="connsiteX415" fmla="*/ 6619433 w 7444933"/>
              <a:gd name="connsiteY415" fmla="*/ 3521466 h 5743966"/>
              <a:gd name="connsiteX416" fmla="*/ 7241733 w 7444933"/>
              <a:gd name="connsiteY416" fmla="*/ 3508766 h 5743966"/>
              <a:gd name="connsiteX417" fmla="*/ 7381433 w 7444933"/>
              <a:gd name="connsiteY417" fmla="*/ 3496066 h 5743966"/>
              <a:gd name="connsiteX418" fmla="*/ 7419533 w 7444933"/>
              <a:gd name="connsiteY418" fmla="*/ 3483366 h 5743966"/>
              <a:gd name="connsiteX419" fmla="*/ 7444933 w 7444933"/>
              <a:gd name="connsiteY419" fmla="*/ 3445266 h 5743966"/>
              <a:gd name="connsiteX420" fmla="*/ 7152833 w 7444933"/>
              <a:gd name="connsiteY420" fmla="*/ 3419866 h 5743966"/>
              <a:gd name="connsiteX421" fmla="*/ 7114733 w 7444933"/>
              <a:gd name="connsiteY421" fmla="*/ 3407166 h 5743966"/>
              <a:gd name="connsiteX422" fmla="*/ 7013133 w 7444933"/>
              <a:gd name="connsiteY422" fmla="*/ 3381766 h 5743966"/>
              <a:gd name="connsiteX423" fmla="*/ 6873433 w 7444933"/>
              <a:gd name="connsiteY423" fmla="*/ 3343666 h 5743966"/>
              <a:gd name="connsiteX424" fmla="*/ 6779771 w 7444933"/>
              <a:gd name="connsiteY424" fmla="*/ 3351603 h 5743966"/>
              <a:gd name="connsiteX425" fmla="*/ 6552758 w 7444933"/>
              <a:gd name="connsiteY425" fmla="*/ 3386528 h 5743966"/>
              <a:gd name="connsiteX426" fmla="*/ 6384483 w 7444933"/>
              <a:gd name="connsiteY426" fmla="*/ 3402404 h 5743966"/>
              <a:gd name="connsiteX427" fmla="*/ 5381183 w 7444933"/>
              <a:gd name="connsiteY427" fmla="*/ 3229366 h 5743966"/>
              <a:gd name="connsiteX428" fmla="*/ 5181158 w 7444933"/>
              <a:gd name="connsiteY428" fmla="*/ 3178566 h 5743966"/>
              <a:gd name="connsiteX429" fmla="*/ 5263708 w 7444933"/>
              <a:gd name="connsiteY429" fmla="*/ 3032516 h 5743966"/>
              <a:gd name="connsiteX430" fmla="*/ 5466908 w 7444933"/>
              <a:gd name="connsiteY430" fmla="*/ 2864241 h 5743966"/>
              <a:gd name="connsiteX431" fmla="*/ 5536758 w 7444933"/>
              <a:gd name="connsiteY431" fmla="*/ 2772166 h 5743966"/>
              <a:gd name="connsiteX432" fmla="*/ 5597083 w 7444933"/>
              <a:gd name="connsiteY432" fmla="*/ 2622941 h 5743966"/>
              <a:gd name="connsiteX433" fmla="*/ 5505008 w 7444933"/>
              <a:gd name="connsiteY433" fmla="*/ 2670566 h 5743966"/>
              <a:gd name="connsiteX434" fmla="*/ 5422458 w 7444933"/>
              <a:gd name="connsiteY434" fmla="*/ 2740416 h 5743966"/>
              <a:gd name="connsiteX435" fmla="*/ 5355783 w 7444933"/>
              <a:gd name="connsiteY435" fmla="*/ 2829316 h 5743966"/>
              <a:gd name="connsiteX436" fmla="*/ 5270058 w 7444933"/>
              <a:gd name="connsiteY436" fmla="*/ 2880116 h 5743966"/>
              <a:gd name="connsiteX437" fmla="*/ 5206558 w 7444933"/>
              <a:gd name="connsiteY437" fmla="*/ 2918216 h 5743966"/>
              <a:gd name="connsiteX438" fmla="*/ 5139883 w 7444933"/>
              <a:gd name="connsiteY438" fmla="*/ 2946791 h 5743966"/>
              <a:gd name="connsiteX439" fmla="*/ 5082733 w 7444933"/>
              <a:gd name="connsiteY439" fmla="*/ 2972191 h 5743966"/>
              <a:gd name="connsiteX440" fmla="*/ 4943033 w 7444933"/>
              <a:gd name="connsiteY440" fmla="*/ 3038866 h 5743966"/>
              <a:gd name="connsiteX441" fmla="*/ 4866833 w 7444933"/>
              <a:gd name="connsiteY441" fmla="*/ 2988066 h 5743966"/>
              <a:gd name="connsiteX442" fmla="*/ 4828733 w 7444933"/>
              <a:gd name="connsiteY442" fmla="*/ 2962666 h 5743966"/>
              <a:gd name="connsiteX443" fmla="*/ 4701733 w 7444933"/>
              <a:gd name="connsiteY443" fmla="*/ 2924566 h 5743966"/>
              <a:gd name="connsiteX444" fmla="*/ 4663633 w 7444933"/>
              <a:gd name="connsiteY444" fmla="*/ 2911866 h 5743966"/>
              <a:gd name="connsiteX445" fmla="*/ 4574733 w 7444933"/>
              <a:gd name="connsiteY445" fmla="*/ 2899166 h 5743966"/>
              <a:gd name="connsiteX446" fmla="*/ 4549333 w 7444933"/>
              <a:gd name="connsiteY446" fmla="*/ 2797566 h 5743966"/>
              <a:gd name="connsiteX447" fmla="*/ 4468370 w 7444933"/>
              <a:gd name="connsiteY447" fmla="*/ 2676916 h 5743966"/>
              <a:gd name="connsiteX448" fmla="*/ 4485833 w 7444933"/>
              <a:gd name="connsiteY448" fmla="*/ 2549916 h 5743966"/>
              <a:gd name="connsiteX449" fmla="*/ 4412808 w 7444933"/>
              <a:gd name="connsiteY449" fmla="*/ 2461016 h 5743966"/>
              <a:gd name="connsiteX450" fmla="*/ 4346133 w 7444933"/>
              <a:gd name="connsiteY450" fmla="*/ 2365766 h 5743966"/>
              <a:gd name="connsiteX451" fmla="*/ 4290571 w 7444933"/>
              <a:gd name="connsiteY451" fmla="*/ 2222891 h 5743966"/>
              <a:gd name="connsiteX452" fmla="*/ 4319145 w 7444933"/>
              <a:gd name="connsiteY452" fmla="*/ 2100654 h 5743966"/>
              <a:gd name="connsiteX453" fmla="*/ 4382646 w 7444933"/>
              <a:gd name="connsiteY453" fmla="*/ 2019691 h 5743966"/>
              <a:gd name="connsiteX454" fmla="*/ 4481071 w 7444933"/>
              <a:gd name="connsiteY454" fmla="*/ 1924441 h 5743966"/>
              <a:gd name="connsiteX455" fmla="*/ 4530283 w 7444933"/>
              <a:gd name="connsiteY455" fmla="*/ 1864116 h 5743966"/>
              <a:gd name="connsiteX456" fmla="*/ 4573145 w 7444933"/>
              <a:gd name="connsiteY456" fmla="*/ 1835541 h 5743966"/>
              <a:gd name="connsiteX457" fmla="*/ 4616008 w 7444933"/>
              <a:gd name="connsiteY457" fmla="*/ 1803791 h 5743966"/>
              <a:gd name="connsiteX458" fmla="*/ 4681095 w 7444933"/>
              <a:gd name="connsiteY458" fmla="*/ 1759341 h 5743966"/>
              <a:gd name="connsiteX459" fmla="*/ 4784283 w 7444933"/>
              <a:gd name="connsiteY459" fmla="*/ 1703778 h 5743966"/>
              <a:gd name="connsiteX460" fmla="*/ 4873183 w 7444933"/>
              <a:gd name="connsiteY460" fmla="*/ 1694253 h 5743966"/>
              <a:gd name="connsiteX461" fmla="*/ 4979545 w 7444933"/>
              <a:gd name="connsiteY461" fmla="*/ 1692666 h 5743966"/>
              <a:gd name="connsiteX462" fmla="*/ 5043046 w 7444933"/>
              <a:gd name="connsiteY462" fmla="*/ 1689491 h 5743966"/>
              <a:gd name="connsiteX463" fmla="*/ 5098608 w 7444933"/>
              <a:gd name="connsiteY463" fmla="*/ 1700603 h 5743966"/>
              <a:gd name="connsiteX464" fmla="*/ 5146233 w 7444933"/>
              <a:gd name="connsiteY464" fmla="*/ 1708541 h 5743966"/>
              <a:gd name="connsiteX465" fmla="*/ 5211320 w 7444933"/>
              <a:gd name="connsiteY465" fmla="*/ 1754579 h 5743966"/>
              <a:gd name="connsiteX466" fmla="*/ 5295458 w 7444933"/>
              <a:gd name="connsiteY466" fmla="*/ 1787916 h 5743966"/>
              <a:gd name="connsiteX467" fmla="*/ 5338320 w 7444933"/>
              <a:gd name="connsiteY467" fmla="*/ 1838716 h 5743966"/>
              <a:gd name="connsiteX468" fmla="*/ 5371658 w 7444933"/>
              <a:gd name="connsiteY468" fmla="*/ 1902216 h 5743966"/>
              <a:gd name="connsiteX469" fmla="*/ 5424046 w 7444933"/>
              <a:gd name="connsiteY469" fmla="*/ 1968891 h 5743966"/>
              <a:gd name="connsiteX470" fmla="*/ 5463733 w 7444933"/>
              <a:gd name="connsiteY470" fmla="*/ 2032391 h 5743966"/>
              <a:gd name="connsiteX471" fmla="*/ 5489133 w 7444933"/>
              <a:gd name="connsiteY471" fmla="*/ 2200666 h 5743966"/>
              <a:gd name="connsiteX472" fmla="*/ 5517708 w 7444933"/>
              <a:gd name="connsiteY472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251133 w 7444933"/>
              <a:gd name="connsiteY395" fmla="*/ 3483366 h 5743966"/>
              <a:gd name="connsiteX396" fmla="*/ 6276533 w 7444933"/>
              <a:gd name="connsiteY396" fmla="*/ 3521466 h 5743966"/>
              <a:gd name="connsiteX397" fmla="*/ 6314633 w 7444933"/>
              <a:gd name="connsiteY397" fmla="*/ 3534166 h 5743966"/>
              <a:gd name="connsiteX398" fmla="*/ 6340033 w 7444933"/>
              <a:gd name="connsiteY398" fmla="*/ 4232666 h 5743966"/>
              <a:gd name="connsiteX399" fmla="*/ 6340033 w 7444933"/>
              <a:gd name="connsiteY399" fmla="*/ 4232666 h 5743966"/>
              <a:gd name="connsiteX400" fmla="*/ 6365433 w 7444933"/>
              <a:gd name="connsiteY400" fmla="*/ 4385066 h 5743966"/>
              <a:gd name="connsiteX401" fmla="*/ 6378133 w 7444933"/>
              <a:gd name="connsiteY401" fmla="*/ 4435866 h 5743966"/>
              <a:gd name="connsiteX402" fmla="*/ 6403533 w 7444933"/>
              <a:gd name="connsiteY402" fmla="*/ 4575566 h 5743966"/>
              <a:gd name="connsiteX403" fmla="*/ 6428933 w 7444933"/>
              <a:gd name="connsiteY403" fmla="*/ 4664466 h 5743966"/>
              <a:gd name="connsiteX404" fmla="*/ 6454333 w 7444933"/>
              <a:gd name="connsiteY404" fmla="*/ 4702566 h 5743966"/>
              <a:gd name="connsiteX405" fmla="*/ 6467033 w 7444933"/>
              <a:gd name="connsiteY405" fmla="*/ 4740666 h 5743966"/>
              <a:gd name="connsiteX406" fmla="*/ 6441633 w 7444933"/>
              <a:gd name="connsiteY406" fmla="*/ 4626366 h 5743966"/>
              <a:gd name="connsiteX407" fmla="*/ 6428933 w 7444933"/>
              <a:gd name="connsiteY407" fmla="*/ 4448566 h 5743966"/>
              <a:gd name="connsiteX408" fmla="*/ 6403533 w 7444933"/>
              <a:gd name="connsiteY408" fmla="*/ 4334266 h 5743966"/>
              <a:gd name="connsiteX409" fmla="*/ 6378133 w 7444933"/>
              <a:gd name="connsiteY409" fmla="*/ 4194566 h 5743966"/>
              <a:gd name="connsiteX410" fmla="*/ 6390833 w 7444933"/>
              <a:gd name="connsiteY410" fmla="*/ 3750066 h 5743966"/>
              <a:gd name="connsiteX411" fmla="*/ 6416233 w 7444933"/>
              <a:gd name="connsiteY411" fmla="*/ 3711966 h 5743966"/>
              <a:gd name="connsiteX412" fmla="*/ 6492433 w 7444933"/>
              <a:gd name="connsiteY412" fmla="*/ 3635766 h 5743966"/>
              <a:gd name="connsiteX413" fmla="*/ 6581333 w 7444933"/>
              <a:gd name="connsiteY413" fmla="*/ 3546866 h 5743966"/>
              <a:gd name="connsiteX414" fmla="*/ 6619433 w 7444933"/>
              <a:gd name="connsiteY414" fmla="*/ 3521466 h 5743966"/>
              <a:gd name="connsiteX415" fmla="*/ 7241733 w 7444933"/>
              <a:gd name="connsiteY415" fmla="*/ 3508766 h 5743966"/>
              <a:gd name="connsiteX416" fmla="*/ 7381433 w 7444933"/>
              <a:gd name="connsiteY416" fmla="*/ 3496066 h 5743966"/>
              <a:gd name="connsiteX417" fmla="*/ 7419533 w 7444933"/>
              <a:gd name="connsiteY417" fmla="*/ 3483366 h 5743966"/>
              <a:gd name="connsiteX418" fmla="*/ 7444933 w 7444933"/>
              <a:gd name="connsiteY418" fmla="*/ 3445266 h 5743966"/>
              <a:gd name="connsiteX419" fmla="*/ 7152833 w 7444933"/>
              <a:gd name="connsiteY419" fmla="*/ 3419866 h 5743966"/>
              <a:gd name="connsiteX420" fmla="*/ 7114733 w 7444933"/>
              <a:gd name="connsiteY420" fmla="*/ 3407166 h 5743966"/>
              <a:gd name="connsiteX421" fmla="*/ 7013133 w 7444933"/>
              <a:gd name="connsiteY421" fmla="*/ 3381766 h 5743966"/>
              <a:gd name="connsiteX422" fmla="*/ 6873433 w 7444933"/>
              <a:gd name="connsiteY422" fmla="*/ 3343666 h 5743966"/>
              <a:gd name="connsiteX423" fmla="*/ 6779771 w 7444933"/>
              <a:gd name="connsiteY423" fmla="*/ 3351603 h 5743966"/>
              <a:gd name="connsiteX424" fmla="*/ 6552758 w 7444933"/>
              <a:gd name="connsiteY424" fmla="*/ 3386528 h 5743966"/>
              <a:gd name="connsiteX425" fmla="*/ 6384483 w 7444933"/>
              <a:gd name="connsiteY425" fmla="*/ 3402404 h 5743966"/>
              <a:gd name="connsiteX426" fmla="*/ 5381183 w 7444933"/>
              <a:gd name="connsiteY426" fmla="*/ 3229366 h 5743966"/>
              <a:gd name="connsiteX427" fmla="*/ 5181158 w 7444933"/>
              <a:gd name="connsiteY427" fmla="*/ 3178566 h 5743966"/>
              <a:gd name="connsiteX428" fmla="*/ 5263708 w 7444933"/>
              <a:gd name="connsiteY428" fmla="*/ 3032516 h 5743966"/>
              <a:gd name="connsiteX429" fmla="*/ 5466908 w 7444933"/>
              <a:gd name="connsiteY429" fmla="*/ 2864241 h 5743966"/>
              <a:gd name="connsiteX430" fmla="*/ 5536758 w 7444933"/>
              <a:gd name="connsiteY430" fmla="*/ 2772166 h 5743966"/>
              <a:gd name="connsiteX431" fmla="*/ 5597083 w 7444933"/>
              <a:gd name="connsiteY431" fmla="*/ 2622941 h 5743966"/>
              <a:gd name="connsiteX432" fmla="*/ 5505008 w 7444933"/>
              <a:gd name="connsiteY432" fmla="*/ 2670566 h 5743966"/>
              <a:gd name="connsiteX433" fmla="*/ 5422458 w 7444933"/>
              <a:gd name="connsiteY433" fmla="*/ 2740416 h 5743966"/>
              <a:gd name="connsiteX434" fmla="*/ 5355783 w 7444933"/>
              <a:gd name="connsiteY434" fmla="*/ 2829316 h 5743966"/>
              <a:gd name="connsiteX435" fmla="*/ 5270058 w 7444933"/>
              <a:gd name="connsiteY435" fmla="*/ 2880116 h 5743966"/>
              <a:gd name="connsiteX436" fmla="*/ 5206558 w 7444933"/>
              <a:gd name="connsiteY436" fmla="*/ 2918216 h 5743966"/>
              <a:gd name="connsiteX437" fmla="*/ 5139883 w 7444933"/>
              <a:gd name="connsiteY437" fmla="*/ 2946791 h 5743966"/>
              <a:gd name="connsiteX438" fmla="*/ 5082733 w 7444933"/>
              <a:gd name="connsiteY438" fmla="*/ 2972191 h 5743966"/>
              <a:gd name="connsiteX439" fmla="*/ 4943033 w 7444933"/>
              <a:gd name="connsiteY439" fmla="*/ 3038866 h 5743966"/>
              <a:gd name="connsiteX440" fmla="*/ 4866833 w 7444933"/>
              <a:gd name="connsiteY440" fmla="*/ 2988066 h 5743966"/>
              <a:gd name="connsiteX441" fmla="*/ 4828733 w 7444933"/>
              <a:gd name="connsiteY441" fmla="*/ 2962666 h 5743966"/>
              <a:gd name="connsiteX442" fmla="*/ 4701733 w 7444933"/>
              <a:gd name="connsiteY442" fmla="*/ 2924566 h 5743966"/>
              <a:gd name="connsiteX443" fmla="*/ 4663633 w 7444933"/>
              <a:gd name="connsiteY443" fmla="*/ 2911866 h 5743966"/>
              <a:gd name="connsiteX444" fmla="*/ 4574733 w 7444933"/>
              <a:gd name="connsiteY444" fmla="*/ 2899166 h 5743966"/>
              <a:gd name="connsiteX445" fmla="*/ 4549333 w 7444933"/>
              <a:gd name="connsiteY445" fmla="*/ 2797566 h 5743966"/>
              <a:gd name="connsiteX446" fmla="*/ 4468370 w 7444933"/>
              <a:gd name="connsiteY446" fmla="*/ 2676916 h 5743966"/>
              <a:gd name="connsiteX447" fmla="*/ 4485833 w 7444933"/>
              <a:gd name="connsiteY447" fmla="*/ 2549916 h 5743966"/>
              <a:gd name="connsiteX448" fmla="*/ 4412808 w 7444933"/>
              <a:gd name="connsiteY448" fmla="*/ 2461016 h 5743966"/>
              <a:gd name="connsiteX449" fmla="*/ 4346133 w 7444933"/>
              <a:gd name="connsiteY449" fmla="*/ 2365766 h 5743966"/>
              <a:gd name="connsiteX450" fmla="*/ 4290571 w 7444933"/>
              <a:gd name="connsiteY450" fmla="*/ 2222891 h 5743966"/>
              <a:gd name="connsiteX451" fmla="*/ 4319145 w 7444933"/>
              <a:gd name="connsiteY451" fmla="*/ 2100654 h 5743966"/>
              <a:gd name="connsiteX452" fmla="*/ 4382646 w 7444933"/>
              <a:gd name="connsiteY452" fmla="*/ 2019691 h 5743966"/>
              <a:gd name="connsiteX453" fmla="*/ 4481071 w 7444933"/>
              <a:gd name="connsiteY453" fmla="*/ 1924441 h 5743966"/>
              <a:gd name="connsiteX454" fmla="*/ 4530283 w 7444933"/>
              <a:gd name="connsiteY454" fmla="*/ 1864116 h 5743966"/>
              <a:gd name="connsiteX455" fmla="*/ 4573145 w 7444933"/>
              <a:gd name="connsiteY455" fmla="*/ 1835541 h 5743966"/>
              <a:gd name="connsiteX456" fmla="*/ 4616008 w 7444933"/>
              <a:gd name="connsiteY456" fmla="*/ 1803791 h 5743966"/>
              <a:gd name="connsiteX457" fmla="*/ 4681095 w 7444933"/>
              <a:gd name="connsiteY457" fmla="*/ 1759341 h 5743966"/>
              <a:gd name="connsiteX458" fmla="*/ 4784283 w 7444933"/>
              <a:gd name="connsiteY458" fmla="*/ 1703778 h 5743966"/>
              <a:gd name="connsiteX459" fmla="*/ 4873183 w 7444933"/>
              <a:gd name="connsiteY459" fmla="*/ 1694253 h 5743966"/>
              <a:gd name="connsiteX460" fmla="*/ 4979545 w 7444933"/>
              <a:gd name="connsiteY460" fmla="*/ 1692666 h 5743966"/>
              <a:gd name="connsiteX461" fmla="*/ 5043046 w 7444933"/>
              <a:gd name="connsiteY461" fmla="*/ 1689491 h 5743966"/>
              <a:gd name="connsiteX462" fmla="*/ 5098608 w 7444933"/>
              <a:gd name="connsiteY462" fmla="*/ 1700603 h 5743966"/>
              <a:gd name="connsiteX463" fmla="*/ 5146233 w 7444933"/>
              <a:gd name="connsiteY463" fmla="*/ 1708541 h 5743966"/>
              <a:gd name="connsiteX464" fmla="*/ 5211320 w 7444933"/>
              <a:gd name="connsiteY464" fmla="*/ 1754579 h 5743966"/>
              <a:gd name="connsiteX465" fmla="*/ 5295458 w 7444933"/>
              <a:gd name="connsiteY465" fmla="*/ 1787916 h 5743966"/>
              <a:gd name="connsiteX466" fmla="*/ 5338320 w 7444933"/>
              <a:gd name="connsiteY466" fmla="*/ 1838716 h 5743966"/>
              <a:gd name="connsiteX467" fmla="*/ 5371658 w 7444933"/>
              <a:gd name="connsiteY467" fmla="*/ 1902216 h 5743966"/>
              <a:gd name="connsiteX468" fmla="*/ 5424046 w 7444933"/>
              <a:gd name="connsiteY468" fmla="*/ 1968891 h 5743966"/>
              <a:gd name="connsiteX469" fmla="*/ 5463733 w 7444933"/>
              <a:gd name="connsiteY469" fmla="*/ 2032391 h 5743966"/>
              <a:gd name="connsiteX470" fmla="*/ 5489133 w 7444933"/>
              <a:gd name="connsiteY470" fmla="*/ 2200666 h 5743966"/>
              <a:gd name="connsiteX471" fmla="*/ 5517708 w 7444933"/>
              <a:gd name="connsiteY471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276533 w 7444933"/>
              <a:gd name="connsiteY395" fmla="*/ 3521466 h 5743966"/>
              <a:gd name="connsiteX396" fmla="*/ 6314633 w 7444933"/>
              <a:gd name="connsiteY396" fmla="*/ 3534166 h 5743966"/>
              <a:gd name="connsiteX397" fmla="*/ 6340033 w 7444933"/>
              <a:gd name="connsiteY397" fmla="*/ 4232666 h 5743966"/>
              <a:gd name="connsiteX398" fmla="*/ 6340033 w 7444933"/>
              <a:gd name="connsiteY398" fmla="*/ 4232666 h 5743966"/>
              <a:gd name="connsiteX399" fmla="*/ 6365433 w 7444933"/>
              <a:gd name="connsiteY399" fmla="*/ 4385066 h 5743966"/>
              <a:gd name="connsiteX400" fmla="*/ 6378133 w 7444933"/>
              <a:gd name="connsiteY400" fmla="*/ 4435866 h 5743966"/>
              <a:gd name="connsiteX401" fmla="*/ 6403533 w 7444933"/>
              <a:gd name="connsiteY401" fmla="*/ 4575566 h 5743966"/>
              <a:gd name="connsiteX402" fmla="*/ 6428933 w 7444933"/>
              <a:gd name="connsiteY402" fmla="*/ 4664466 h 5743966"/>
              <a:gd name="connsiteX403" fmla="*/ 6454333 w 7444933"/>
              <a:gd name="connsiteY403" fmla="*/ 4702566 h 5743966"/>
              <a:gd name="connsiteX404" fmla="*/ 6467033 w 7444933"/>
              <a:gd name="connsiteY404" fmla="*/ 4740666 h 5743966"/>
              <a:gd name="connsiteX405" fmla="*/ 6441633 w 7444933"/>
              <a:gd name="connsiteY405" fmla="*/ 4626366 h 5743966"/>
              <a:gd name="connsiteX406" fmla="*/ 6428933 w 7444933"/>
              <a:gd name="connsiteY406" fmla="*/ 4448566 h 5743966"/>
              <a:gd name="connsiteX407" fmla="*/ 6403533 w 7444933"/>
              <a:gd name="connsiteY407" fmla="*/ 4334266 h 5743966"/>
              <a:gd name="connsiteX408" fmla="*/ 6378133 w 7444933"/>
              <a:gd name="connsiteY408" fmla="*/ 4194566 h 5743966"/>
              <a:gd name="connsiteX409" fmla="*/ 6390833 w 7444933"/>
              <a:gd name="connsiteY409" fmla="*/ 3750066 h 5743966"/>
              <a:gd name="connsiteX410" fmla="*/ 6416233 w 7444933"/>
              <a:gd name="connsiteY410" fmla="*/ 3711966 h 5743966"/>
              <a:gd name="connsiteX411" fmla="*/ 6492433 w 7444933"/>
              <a:gd name="connsiteY411" fmla="*/ 3635766 h 5743966"/>
              <a:gd name="connsiteX412" fmla="*/ 6581333 w 7444933"/>
              <a:gd name="connsiteY412" fmla="*/ 3546866 h 5743966"/>
              <a:gd name="connsiteX413" fmla="*/ 6619433 w 7444933"/>
              <a:gd name="connsiteY413" fmla="*/ 3521466 h 5743966"/>
              <a:gd name="connsiteX414" fmla="*/ 7241733 w 7444933"/>
              <a:gd name="connsiteY414" fmla="*/ 3508766 h 5743966"/>
              <a:gd name="connsiteX415" fmla="*/ 7381433 w 7444933"/>
              <a:gd name="connsiteY415" fmla="*/ 3496066 h 5743966"/>
              <a:gd name="connsiteX416" fmla="*/ 7419533 w 7444933"/>
              <a:gd name="connsiteY416" fmla="*/ 3483366 h 5743966"/>
              <a:gd name="connsiteX417" fmla="*/ 7444933 w 7444933"/>
              <a:gd name="connsiteY417" fmla="*/ 3445266 h 5743966"/>
              <a:gd name="connsiteX418" fmla="*/ 7152833 w 7444933"/>
              <a:gd name="connsiteY418" fmla="*/ 3419866 h 5743966"/>
              <a:gd name="connsiteX419" fmla="*/ 7114733 w 7444933"/>
              <a:gd name="connsiteY419" fmla="*/ 3407166 h 5743966"/>
              <a:gd name="connsiteX420" fmla="*/ 7013133 w 7444933"/>
              <a:gd name="connsiteY420" fmla="*/ 3381766 h 5743966"/>
              <a:gd name="connsiteX421" fmla="*/ 6873433 w 7444933"/>
              <a:gd name="connsiteY421" fmla="*/ 3343666 h 5743966"/>
              <a:gd name="connsiteX422" fmla="*/ 6779771 w 7444933"/>
              <a:gd name="connsiteY422" fmla="*/ 3351603 h 5743966"/>
              <a:gd name="connsiteX423" fmla="*/ 6552758 w 7444933"/>
              <a:gd name="connsiteY423" fmla="*/ 3386528 h 5743966"/>
              <a:gd name="connsiteX424" fmla="*/ 6384483 w 7444933"/>
              <a:gd name="connsiteY424" fmla="*/ 3402404 h 5743966"/>
              <a:gd name="connsiteX425" fmla="*/ 5381183 w 7444933"/>
              <a:gd name="connsiteY425" fmla="*/ 3229366 h 5743966"/>
              <a:gd name="connsiteX426" fmla="*/ 5181158 w 7444933"/>
              <a:gd name="connsiteY426" fmla="*/ 3178566 h 5743966"/>
              <a:gd name="connsiteX427" fmla="*/ 5263708 w 7444933"/>
              <a:gd name="connsiteY427" fmla="*/ 3032516 h 5743966"/>
              <a:gd name="connsiteX428" fmla="*/ 5466908 w 7444933"/>
              <a:gd name="connsiteY428" fmla="*/ 2864241 h 5743966"/>
              <a:gd name="connsiteX429" fmla="*/ 5536758 w 7444933"/>
              <a:gd name="connsiteY429" fmla="*/ 2772166 h 5743966"/>
              <a:gd name="connsiteX430" fmla="*/ 5597083 w 7444933"/>
              <a:gd name="connsiteY430" fmla="*/ 2622941 h 5743966"/>
              <a:gd name="connsiteX431" fmla="*/ 5505008 w 7444933"/>
              <a:gd name="connsiteY431" fmla="*/ 2670566 h 5743966"/>
              <a:gd name="connsiteX432" fmla="*/ 5422458 w 7444933"/>
              <a:gd name="connsiteY432" fmla="*/ 2740416 h 5743966"/>
              <a:gd name="connsiteX433" fmla="*/ 5355783 w 7444933"/>
              <a:gd name="connsiteY433" fmla="*/ 2829316 h 5743966"/>
              <a:gd name="connsiteX434" fmla="*/ 5270058 w 7444933"/>
              <a:gd name="connsiteY434" fmla="*/ 2880116 h 5743966"/>
              <a:gd name="connsiteX435" fmla="*/ 5206558 w 7444933"/>
              <a:gd name="connsiteY435" fmla="*/ 2918216 h 5743966"/>
              <a:gd name="connsiteX436" fmla="*/ 5139883 w 7444933"/>
              <a:gd name="connsiteY436" fmla="*/ 2946791 h 5743966"/>
              <a:gd name="connsiteX437" fmla="*/ 5082733 w 7444933"/>
              <a:gd name="connsiteY437" fmla="*/ 2972191 h 5743966"/>
              <a:gd name="connsiteX438" fmla="*/ 4943033 w 7444933"/>
              <a:gd name="connsiteY438" fmla="*/ 3038866 h 5743966"/>
              <a:gd name="connsiteX439" fmla="*/ 4866833 w 7444933"/>
              <a:gd name="connsiteY439" fmla="*/ 2988066 h 5743966"/>
              <a:gd name="connsiteX440" fmla="*/ 4828733 w 7444933"/>
              <a:gd name="connsiteY440" fmla="*/ 2962666 h 5743966"/>
              <a:gd name="connsiteX441" fmla="*/ 4701733 w 7444933"/>
              <a:gd name="connsiteY441" fmla="*/ 2924566 h 5743966"/>
              <a:gd name="connsiteX442" fmla="*/ 4663633 w 7444933"/>
              <a:gd name="connsiteY442" fmla="*/ 2911866 h 5743966"/>
              <a:gd name="connsiteX443" fmla="*/ 4574733 w 7444933"/>
              <a:gd name="connsiteY443" fmla="*/ 2899166 h 5743966"/>
              <a:gd name="connsiteX444" fmla="*/ 4549333 w 7444933"/>
              <a:gd name="connsiteY444" fmla="*/ 2797566 h 5743966"/>
              <a:gd name="connsiteX445" fmla="*/ 4468370 w 7444933"/>
              <a:gd name="connsiteY445" fmla="*/ 2676916 h 5743966"/>
              <a:gd name="connsiteX446" fmla="*/ 4485833 w 7444933"/>
              <a:gd name="connsiteY446" fmla="*/ 2549916 h 5743966"/>
              <a:gd name="connsiteX447" fmla="*/ 4412808 w 7444933"/>
              <a:gd name="connsiteY447" fmla="*/ 2461016 h 5743966"/>
              <a:gd name="connsiteX448" fmla="*/ 4346133 w 7444933"/>
              <a:gd name="connsiteY448" fmla="*/ 2365766 h 5743966"/>
              <a:gd name="connsiteX449" fmla="*/ 4290571 w 7444933"/>
              <a:gd name="connsiteY449" fmla="*/ 2222891 h 5743966"/>
              <a:gd name="connsiteX450" fmla="*/ 4319145 w 7444933"/>
              <a:gd name="connsiteY450" fmla="*/ 2100654 h 5743966"/>
              <a:gd name="connsiteX451" fmla="*/ 4382646 w 7444933"/>
              <a:gd name="connsiteY451" fmla="*/ 2019691 h 5743966"/>
              <a:gd name="connsiteX452" fmla="*/ 4481071 w 7444933"/>
              <a:gd name="connsiteY452" fmla="*/ 1924441 h 5743966"/>
              <a:gd name="connsiteX453" fmla="*/ 4530283 w 7444933"/>
              <a:gd name="connsiteY453" fmla="*/ 1864116 h 5743966"/>
              <a:gd name="connsiteX454" fmla="*/ 4573145 w 7444933"/>
              <a:gd name="connsiteY454" fmla="*/ 1835541 h 5743966"/>
              <a:gd name="connsiteX455" fmla="*/ 4616008 w 7444933"/>
              <a:gd name="connsiteY455" fmla="*/ 1803791 h 5743966"/>
              <a:gd name="connsiteX456" fmla="*/ 4681095 w 7444933"/>
              <a:gd name="connsiteY456" fmla="*/ 1759341 h 5743966"/>
              <a:gd name="connsiteX457" fmla="*/ 4784283 w 7444933"/>
              <a:gd name="connsiteY457" fmla="*/ 1703778 h 5743966"/>
              <a:gd name="connsiteX458" fmla="*/ 4873183 w 7444933"/>
              <a:gd name="connsiteY458" fmla="*/ 1694253 h 5743966"/>
              <a:gd name="connsiteX459" fmla="*/ 4979545 w 7444933"/>
              <a:gd name="connsiteY459" fmla="*/ 1692666 h 5743966"/>
              <a:gd name="connsiteX460" fmla="*/ 5043046 w 7444933"/>
              <a:gd name="connsiteY460" fmla="*/ 1689491 h 5743966"/>
              <a:gd name="connsiteX461" fmla="*/ 5098608 w 7444933"/>
              <a:gd name="connsiteY461" fmla="*/ 1700603 h 5743966"/>
              <a:gd name="connsiteX462" fmla="*/ 5146233 w 7444933"/>
              <a:gd name="connsiteY462" fmla="*/ 1708541 h 5743966"/>
              <a:gd name="connsiteX463" fmla="*/ 5211320 w 7444933"/>
              <a:gd name="connsiteY463" fmla="*/ 1754579 h 5743966"/>
              <a:gd name="connsiteX464" fmla="*/ 5295458 w 7444933"/>
              <a:gd name="connsiteY464" fmla="*/ 1787916 h 5743966"/>
              <a:gd name="connsiteX465" fmla="*/ 5338320 w 7444933"/>
              <a:gd name="connsiteY465" fmla="*/ 1838716 h 5743966"/>
              <a:gd name="connsiteX466" fmla="*/ 5371658 w 7444933"/>
              <a:gd name="connsiteY466" fmla="*/ 1902216 h 5743966"/>
              <a:gd name="connsiteX467" fmla="*/ 5424046 w 7444933"/>
              <a:gd name="connsiteY467" fmla="*/ 1968891 h 5743966"/>
              <a:gd name="connsiteX468" fmla="*/ 5463733 w 7444933"/>
              <a:gd name="connsiteY468" fmla="*/ 2032391 h 5743966"/>
              <a:gd name="connsiteX469" fmla="*/ 5489133 w 7444933"/>
              <a:gd name="connsiteY469" fmla="*/ 2200666 h 5743966"/>
              <a:gd name="connsiteX470" fmla="*/ 5517708 w 7444933"/>
              <a:gd name="connsiteY470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14633 w 7444933"/>
              <a:gd name="connsiteY395" fmla="*/ 3534166 h 5743966"/>
              <a:gd name="connsiteX396" fmla="*/ 6340033 w 7444933"/>
              <a:gd name="connsiteY396" fmla="*/ 4232666 h 5743966"/>
              <a:gd name="connsiteX397" fmla="*/ 6340033 w 7444933"/>
              <a:gd name="connsiteY397" fmla="*/ 4232666 h 5743966"/>
              <a:gd name="connsiteX398" fmla="*/ 6365433 w 7444933"/>
              <a:gd name="connsiteY398" fmla="*/ 4385066 h 5743966"/>
              <a:gd name="connsiteX399" fmla="*/ 6378133 w 7444933"/>
              <a:gd name="connsiteY399" fmla="*/ 4435866 h 5743966"/>
              <a:gd name="connsiteX400" fmla="*/ 6403533 w 7444933"/>
              <a:gd name="connsiteY400" fmla="*/ 4575566 h 5743966"/>
              <a:gd name="connsiteX401" fmla="*/ 6428933 w 7444933"/>
              <a:gd name="connsiteY401" fmla="*/ 4664466 h 5743966"/>
              <a:gd name="connsiteX402" fmla="*/ 6454333 w 7444933"/>
              <a:gd name="connsiteY402" fmla="*/ 4702566 h 5743966"/>
              <a:gd name="connsiteX403" fmla="*/ 6467033 w 7444933"/>
              <a:gd name="connsiteY403" fmla="*/ 4740666 h 5743966"/>
              <a:gd name="connsiteX404" fmla="*/ 6441633 w 7444933"/>
              <a:gd name="connsiteY404" fmla="*/ 4626366 h 5743966"/>
              <a:gd name="connsiteX405" fmla="*/ 6428933 w 7444933"/>
              <a:gd name="connsiteY405" fmla="*/ 4448566 h 5743966"/>
              <a:gd name="connsiteX406" fmla="*/ 6403533 w 7444933"/>
              <a:gd name="connsiteY406" fmla="*/ 4334266 h 5743966"/>
              <a:gd name="connsiteX407" fmla="*/ 6378133 w 7444933"/>
              <a:gd name="connsiteY407" fmla="*/ 4194566 h 5743966"/>
              <a:gd name="connsiteX408" fmla="*/ 6390833 w 7444933"/>
              <a:gd name="connsiteY408" fmla="*/ 3750066 h 5743966"/>
              <a:gd name="connsiteX409" fmla="*/ 6416233 w 7444933"/>
              <a:gd name="connsiteY409" fmla="*/ 3711966 h 5743966"/>
              <a:gd name="connsiteX410" fmla="*/ 6492433 w 7444933"/>
              <a:gd name="connsiteY410" fmla="*/ 3635766 h 5743966"/>
              <a:gd name="connsiteX411" fmla="*/ 6581333 w 7444933"/>
              <a:gd name="connsiteY411" fmla="*/ 3546866 h 5743966"/>
              <a:gd name="connsiteX412" fmla="*/ 6619433 w 7444933"/>
              <a:gd name="connsiteY412" fmla="*/ 3521466 h 5743966"/>
              <a:gd name="connsiteX413" fmla="*/ 7241733 w 7444933"/>
              <a:gd name="connsiteY413" fmla="*/ 3508766 h 5743966"/>
              <a:gd name="connsiteX414" fmla="*/ 7381433 w 7444933"/>
              <a:gd name="connsiteY414" fmla="*/ 3496066 h 5743966"/>
              <a:gd name="connsiteX415" fmla="*/ 7419533 w 7444933"/>
              <a:gd name="connsiteY415" fmla="*/ 3483366 h 5743966"/>
              <a:gd name="connsiteX416" fmla="*/ 7444933 w 7444933"/>
              <a:gd name="connsiteY416" fmla="*/ 3445266 h 5743966"/>
              <a:gd name="connsiteX417" fmla="*/ 7152833 w 7444933"/>
              <a:gd name="connsiteY417" fmla="*/ 3419866 h 5743966"/>
              <a:gd name="connsiteX418" fmla="*/ 7114733 w 7444933"/>
              <a:gd name="connsiteY418" fmla="*/ 3407166 h 5743966"/>
              <a:gd name="connsiteX419" fmla="*/ 7013133 w 7444933"/>
              <a:gd name="connsiteY419" fmla="*/ 3381766 h 5743966"/>
              <a:gd name="connsiteX420" fmla="*/ 6873433 w 7444933"/>
              <a:gd name="connsiteY420" fmla="*/ 3343666 h 5743966"/>
              <a:gd name="connsiteX421" fmla="*/ 6779771 w 7444933"/>
              <a:gd name="connsiteY421" fmla="*/ 3351603 h 5743966"/>
              <a:gd name="connsiteX422" fmla="*/ 6552758 w 7444933"/>
              <a:gd name="connsiteY422" fmla="*/ 3386528 h 5743966"/>
              <a:gd name="connsiteX423" fmla="*/ 6384483 w 7444933"/>
              <a:gd name="connsiteY423" fmla="*/ 3402404 h 5743966"/>
              <a:gd name="connsiteX424" fmla="*/ 5381183 w 7444933"/>
              <a:gd name="connsiteY424" fmla="*/ 3229366 h 5743966"/>
              <a:gd name="connsiteX425" fmla="*/ 5181158 w 7444933"/>
              <a:gd name="connsiteY425" fmla="*/ 3178566 h 5743966"/>
              <a:gd name="connsiteX426" fmla="*/ 5263708 w 7444933"/>
              <a:gd name="connsiteY426" fmla="*/ 3032516 h 5743966"/>
              <a:gd name="connsiteX427" fmla="*/ 5466908 w 7444933"/>
              <a:gd name="connsiteY427" fmla="*/ 2864241 h 5743966"/>
              <a:gd name="connsiteX428" fmla="*/ 5536758 w 7444933"/>
              <a:gd name="connsiteY428" fmla="*/ 2772166 h 5743966"/>
              <a:gd name="connsiteX429" fmla="*/ 5597083 w 7444933"/>
              <a:gd name="connsiteY429" fmla="*/ 2622941 h 5743966"/>
              <a:gd name="connsiteX430" fmla="*/ 5505008 w 7444933"/>
              <a:gd name="connsiteY430" fmla="*/ 2670566 h 5743966"/>
              <a:gd name="connsiteX431" fmla="*/ 5422458 w 7444933"/>
              <a:gd name="connsiteY431" fmla="*/ 2740416 h 5743966"/>
              <a:gd name="connsiteX432" fmla="*/ 5355783 w 7444933"/>
              <a:gd name="connsiteY432" fmla="*/ 2829316 h 5743966"/>
              <a:gd name="connsiteX433" fmla="*/ 5270058 w 7444933"/>
              <a:gd name="connsiteY433" fmla="*/ 2880116 h 5743966"/>
              <a:gd name="connsiteX434" fmla="*/ 5206558 w 7444933"/>
              <a:gd name="connsiteY434" fmla="*/ 2918216 h 5743966"/>
              <a:gd name="connsiteX435" fmla="*/ 5139883 w 7444933"/>
              <a:gd name="connsiteY435" fmla="*/ 2946791 h 5743966"/>
              <a:gd name="connsiteX436" fmla="*/ 5082733 w 7444933"/>
              <a:gd name="connsiteY436" fmla="*/ 2972191 h 5743966"/>
              <a:gd name="connsiteX437" fmla="*/ 4943033 w 7444933"/>
              <a:gd name="connsiteY437" fmla="*/ 3038866 h 5743966"/>
              <a:gd name="connsiteX438" fmla="*/ 4866833 w 7444933"/>
              <a:gd name="connsiteY438" fmla="*/ 2988066 h 5743966"/>
              <a:gd name="connsiteX439" fmla="*/ 4828733 w 7444933"/>
              <a:gd name="connsiteY439" fmla="*/ 2962666 h 5743966"/>
              <a:gd name="connsiteX440" fmla="*/ 4701733 w 7444933"/>
              <a:gd name="connsiteY440" fmla="*/ 2924566 h 5743966"/>
              <a:gd name="connsiteX441" fmla="*/ 4663633 w 7444933"/>
              <a:gd name="connsiteY441" fmla="*/ 2911866 h 5743966"/>
              <a:gd name="connsiteX442" fmla="*/ 4574733 w 7444933"/>
              <a:gd name="connsiteY442" fmla="*/ 2899166 h 5743966"/>
              <a:gd name="connsiteX443" fmla="*/ 4549333 w 7444933"/>
              <a:gd name="connsiteY443" fmla="*/ 2797566 h 5743966"/>
              <a:gd name="connsiteX444" fmla="*/ 4468370 w 7444933"/>
              <a:gd name="connsiteY444" fmla="*/ 2676916 h 5743966"/>
              <a:gd name="connsiteX445" fmla="*/ 4485833 w 7444933"/>
              <a:gd name="connsiteY445" fmla="*/ 2549916 h 5743966"/>
              <a:gd name="connsiteX446" fmla="*/ 4412808 w 7444933"/>
              <a:gd name="connsiteY446" fmla="*/ 2461016 h 5743966"/>
              <a:gd name="connsiteX447" fmla="*/ 4346133 w 7444933"/>
              <a:gd name="connsiteY447" fmla="*/ 2365766 h 5743966"/>
              <a:gd name="connsiteX448" fmla="*/ 4290571 w 7444933"/>
              <a:gd name="connsiteY448" fmla="*/ 2222891 h 5743966"/>
              <a:gd name="connsiteX449" fmla="*/ 4319145 w 7444933"/>
              <a:gd name="connsiteY449" fmla="*/ 2100654 h 5743966"/>
              <a:gd name="connsiteX450" fmla="*/ 4382646 w 7444933"/>
              <a:gd name="connsiteY450" fmla="*/ 2019691 h 5743966"/>
              <a:gd name="connsiteX451" fmla="*/ 4481071 w 7444933"/>
              <a:gd name="connsiteY451" fmla="*/ 1924441 h 5743966"/>
              <a:gd name="connsiteX452" fmla="*/ 4530283 w 7444933"/>
              <a:gd name="connsiteY452" fmla="*/ 1864116 h 5743966"/>
              <a:gd name="connsiteX453" fmla="*/ 4573145 w 7444933"/>
              <a:gd name="connsiteY453" fmla="*/ 1835541 h 5743966"/>
              <a:gd name="connsiteX454" fmla="*/ 4616008 w 7444933"/>
              <a:gd name="connsiteY454" fmla="*/ 1803791 h 5743966"/>
              <a:gd name="connsiteX455" fmla="*/ 4681095 w 7444933"/>
              <a:gd name="connsiteY455" fmla="*/ 1759341 h 5743966"/>
              <a:gd name="connsiteX456" fmla="*/ 4784283 w 7444933"/>
              <a:gd name="connsiteY456" fmla="*/ 1703778 h 5743966"/>
              <a:gd name="connsiteX457" fmla="*/ 4873183 w 7444933"/>
              <a:gd name="connsiteY457" fmla="*/ 1694253 h 5743966"/>
              <a:gd name="connsiteX458" fmla="*/ 4979545 w 7444933"/>
              <a:gd name="connsiteY458" fmla="*/ 1692666 h 5743966"/>
              <a:gd name="connsiteX459" fmla="*/ 5043046 w 7444933"/>
              <a:gd name="connsiteY459" fmla="*/ 1689491 h 5743966"/>
              <a:gd name="connsiteX460" fmla="*/ 5098608 w 7444933"/>
              <a:gd name="connsiteY460" fmla="*/ 1700603 h 5743966"/>
              <a:gd name="connsiteX461" fmla="*/ 5146233 w 7444933"/>
              <a:gd name="connsiteY461" fmla="*/ 1708541 h 5743966"/>
              <a:gd name="connsiteX462" fmla="*/ 5211320 w 7444933"/>
              <a:gd name="connsiteY462" fmla="*/ 1754579 h 5743966"/>
              <a:gd name="connsiteX463" fmla="*/ 5295458 w 7444933"/>
              <a:gd name="connsiteY463" fmla="*/ 1787916 h 5743966"/>
              <a:gd name="connsiteX464" fmla="*/ 5338320 w 7444933"/>
              <a:gd name="connsiteY464" fmla="*/ 1838716 h 5743966"/>
              <a:gd name="connsiteX465" fmla="*/ 5371658 w 7444933"/>
              <a:gd name="connsiteY465" fmla="*/ 1902216 h 5743966"/>
              <a:gd name="connsiteX466" fmla="*/ 5424046 w 7444933"/>
              <a:gd name="connsiteY466" fmla="*/ 1968891 h 5743966"/>
              <a:gd name="connsiteX467" fmla="*/ 5463733 w 7444933"/>
              <a:gd name="connsiteY467" fmla="*/ 2032391 h 5743966"/>
              <a:gd name="connsiteX468" fmla="*/ 5489133 w 7444933"/>
              <a:gd name="connsiteY468" fmla="*/ 2200666 h 5743966"/>
              <a:gd name="connsiteX469" fmla="*/ 5517708 w 7444933"/>
              <a:gd name="connsiteY469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03533 w 7444933"/>
              <a:gd name="connsiteY399" fmla="*/ 4575566 h 5743966"/>
              <a:gd name="connsiteX400" fmla="*/ 6428933 w 7444933"/>
              <a:gd name="connsiteY400" fmla="*/ 4664466 h 5743966"/>
              <a:gd name="connsiteX401" fmla="*/ 6454333 w 7444933"/>
              <a:gd name="connsiteY401" fmla="*/ 4702566 h 5743966"/>
              <a:gd name="connsiteX402" fmla="*/ 6467033 w 7444933"/>
              <a:gd name="connsiteY402" fmla="*/ 4740666 h 5743966"/>
              <a:gd name="connsiteX403" fmla="*/ 6441633 w 7444933"/>
              <a:gd name="connsiteY403" fmla="*/ 4626366 h 5743966"/>
              <a:gd name="connsiteX404" fmla="*/ 6428933 w 7444933"/>
              <a:gd name="connsiteY404" fmla="*/ 4448566 h 5743966"/>
              <a:gd name="connsiteX405" fmla="*/ 6403533 w 7444933"/>
              <a:gd name="connsiteY405" fmla="*/ 4334266 h 5743966"/>
              <a:gd name="connsiteX406" fmla="*/ 6378133 w 7444933"/>
              <a:gd name="connsiteY406" fmla="*/ 4194566 h 5743966"/>
              <a:gd name="connsiteX407" fmla="*/ 6390833 w 7444933"/>
              <a:gd name="connsiteY407" fmla="*/ 3750066 h 5743966"/>
              <a:gd name="connsiteX408" fmla="*/ 6416233 w 7444933"/>
              <a:gd name="connsiteY408" fmla="*/ 3711966 h 5743966"/>
              <a:gd name="connsiteX409" fmla="*/ 6492433 w 7444933"/>
              <a:gd name="connsiteY409" fmla="*/ 3635766 h 5743966"/>
              <a:gd name="connsiteX410" fmla="*/ 6581333 w 7444933"/>
              <a:gd name="connsiteY410" fmla="*/ 3546866 h 5743966"/>
              <a:gd name="connsiteX411" fmla="*/ 6619433 w 7444933"/>
              <a:gd name="connsiteY411" fmla="*/ 3521466 h 5743966"/>
              <a:gd name="connsiteX412" fmla="*/ 7241733 w 7444933"/>
              <a:gd name="connsiteY412" fmla="*/ 3508766 h 5743966"/>
              <a:gd name="connsiteX413" fmla="*/ 7381433 w 7444933"/>
              <a:gd name="connsiteY413" fmla="*/ 3496066 h 5743966"/>
              <a:gd name="connsiteX414" fmla="*/ 7419533 w 7444933"/>
              <a:gd name="connsiteY414" fmla="*/ 3483366 h 5743966"/>
              <a:gd name="connsiteX415" fmla="*/ 7444933 w 7444933"/>
              <a:gd name="connsiteY415" fmla="*/ 3445266 h 5743966"/>
              <a:gd name="connsiteX416" fmla="*/ 7152833 w 7444933"/>
              <a:gd name="connsiteY416" fmla="*/ 3419866 h 5743966"/>
              <a:gd name="connsiteX417" fmla="*/ 7114733 w 7444933"/>
              <a:gd name="connsiteY417" fmla="*/ 3407166 h 5743966"/>
              <a:gd name="connsiteX418" fmla="*/ 7013133 w 7444933"/>
              <a:gd name="connsiteY418" fmla="*/ 3381766 h 5743966"/>
              <a:gd name="connsiteX419" fmla="*/ 6873433 w 7444933"/>
              <a:gd name="connsiteY419" fmla="*/ 3343666 h 5743966"/>
              <a:gd name="connsiteX420" fmla="*/ 6779771 w 7444933"/>
              <a:gd name="connsiteY420" fmla="*/ 3351603 h 5743966"/>
              <a:gd name="connsiteX421" fmla="*/ 6552758 w 7444933"/>
              <a:gd name="connsiteY421" fmla="*/ 3386528 h 5743966"/>
              <a:gd name="connsiteX422" fmla="*/ 6384483 w 7444933"/>
              <a:gd name="connsiteY422" fmla="*/ 3402404 h 5743966"/>
              <a:gd name="connsiteX423" fmla="*/ 5381183 w 7444933"/>
              <a:gd name="connsiteY423" fmla="*/ 3229366 h 5743966"/>
              <a:gd name="connsiteX424" fmla="*/ 5181158 w 7444933"/>
              <a:gd name="connsiteY424" fmla="*/ 3178566 h 5743966"/>
              <a:gd name="connsiteX425" fmla="*/ 5263708 w 7444933"/>
              <a:gd name="connsiteY425" fmla="*/ 3032516 h 5743966"/>
              <a:gd name="connsiteX426" fmla="*/ 5466908 w 7444933"/>
              <a:gd name="connsiteY426" fmla="*/ 2864241 h 5743966"/>
              <a:gd name="connsiteX427" fmla="*/ 5536758 w 7444933"/>
              <a:gd name="connsiteY427" fmla="*/ 2772166 h 5743966"/>
              <a:gd name="connsiteX428" fmla="*/ 5597083 w 7444933"/>
              <a:gd name="connsiteY428" fmla="*/ 2622941 h 5743966"/>
              <a:gd name="connsiteX429" fmla="*/ 5505008 w 7444933"/>
              <a:gd name="connsiteY429" fmla="*/ 2670566 h 5743966"/>
              <a:gd name="connsiteX430" fmla="*/ 5422458 w 7444933"/>
              <a:gd name="connsiteY430" fmla="*/ 2740416 h 5743966"/>
              <a:gd name="connsiteX431" fmla="*/ 5355783 w 7444933"/>
              <a:gd name="connsiteY431" fmla="*/ 2829316 h 5743966"/>
              <a:gd name="connsiteX432" fmla="*/ 5270058 w 7444933"/>
              <a:gd name="connsiteY432" fmla="*/ 2880116 h 5743966"/>
              <a:gd name="connsiteX433" fmla="*/ 5206558 w 7444933"/>
              <a:gd name="connsiteY433" fmla="*/ 2918216 h 5743966"/>
              <a:gd name="connsiteX434" fmla="*/ 5139883 w 7444933"/>
              <a:gd name="connsiteY434" fmla="*/ 2946791 h 5743966"/>
              <a:gd name="connsiteX435" fmla="*/ 5082733 w 7444933"/>
              <a:gd name="connsiteY435" fmla="*/ 2972191 h 5743966"/>
              <a:gd name="connsiteX436" fmla="*/ 4943033 w 7444933"/>
              <a:gd name="connsiteY436" fmla="*/ 3038866 h 5743966"/>
              <a:gd name="connsiteX437" fmla="*/ 4866833 w 7444933"/>
              <a:gd name="connsiteY437" fmla="*/ 2988066 h 5743966"/>
              <a:gd name="connsiteX438" fmla="*/ 4828733 w 7444933"/>
              <a:gd name="connsiteY438" fmla="*/ 2962666 h 5743966"/>
              <a:gd name="connsiteX439" fmla="*/ 4701733 w 7444933"/>
              <a:gd name="connsiteY439" fmla="*/ 2924566 h 5743966"/>
              <a:gd name="connsiteX440" fmla="*/ 4663633 w 7444933"/>
              <a:gd name="connsiteY440" fmla="*/ 2911866 h 5743966"/>
              <a:gd name="connsiteX441" fmla="*/ 4574733 w 7444933"/>
              <a:gd name="connsiteY441" fmla="*/ 2899166 h 5743966"/>
              <a:gd name="connsiteX442" fmla="*/ 4549333 w 7444933"/>
              <a:gd name="connsiteY442" fmla="*/ 2797566 h 5743966"/>
              <a:gd name="connsiteX443" fmla="*/ 4468370 w 7444933"/>
              <a:gd name="connsiteY443" fmla="*/ 2676916 h 5743966"/>
              <a:gd name="connsiteX444" fmla="*/ 4485833 w 7444933"/>
              <a:gd name="connsiteY444" fmla="*/ 2549916 h 5743966"/>
              <a:gd name="connsiteX445" fmla="*/ 4412808 w 7444933"/>
              <a:gd name="connsiteY445" fmla="*/ 2461016 h 5743966"/>
              <a:gd name="connsiteX446" fmla="*/ 4346133 w 7444933"/>
              <a:gd name="connsiteY446" fmla="*/ 2365766 h 5743966"/>
              <a:gd name="connsiteX447" fmla="*/ 4290571 w 7444933"/>
              <a:gd name="connsiteY447" fmla="*/ 2222891 h 5743966"/>
              <a:gd name="connsiteX448" fmla="*/ 4319145 w 7444933"/>
              <a:gd name="connsiteY448" fmla="*/ 2100654 h 5743966"/>
              <a:gd name="connsiteX449" fmla="*/ 4382646 w 7444933"/>
              <a:gd name="connsiteY449" fmla="*/ 2019691 h 5743966"/>
              <a:gd name="connsiteX450" fmla="*/ 4481071 w 7444933"/>
              <a:gd name="connsiteY450" fmla="*/ 1924441 h 5743966"/>
              <a:gd name="connsiteX451" fmla="*/ 4530283 w 7444933"/>
              <a:gd name="connsiteY451" fmla="*/ 1864116 h 5743966"/>
              <a:gd name="connsiteX452" fmla="*/ 4573145 w 7444933"/>
              <a:gd name="connsiteY452" fmla="*/ 1835541 h 5743966"/>
              <a:gd name="connsiteX453" fmla="*/ 4616008 w 7444933"/>
              <a:gd name="connsiteY453" fmla="*/ 1803791 h 5743966"/>
              <a:gd name="connsiteX454" fmla="*/ 4681095 w 7444933"/>
              <a:gd name="connsiteY454" fmla="*/ 1759341 h 5743966"/>
              <a:gd name="connsiteX455" fmla="*/ 4784283 w 7444933"/>
              <a:gd name="connsiteY455" fmla="*/ 1703778 h 5743966"/>
              <a:gd name="connsiteX456" fmla="*/ 4873183 w 7444933"/>
              <a:gd name="connsiteY456" fmla="*/ 1694253 h 5743966"/>
              <a:gd name="connsiteX457" fmla="*/ 4979545 w 7444933"/>
              <a:gd name="connsiteY457" fmla="*/ 1692666 h 5743966"/>
              <a:gd name="connsiteX458" fmla="*/ 5043046 w 7444933"/>
              <a:gd name="connsiteY458" fmla="*/ 1689491 h 5743966"/>
              <a:gd name="connsiteX459" fmla="*/ 5098608 w 7444933"/>
              <a:gd name="connsiteY459" fmla="*/ 1700603 h 5743966"/>
              <a:gd name="connsiteX460" fmla="*/ 5146233 w 7444933"/>
              <a:gd name="connsiteY460" fmla="*/ 1708541 h 5743966"/>
              <a:gd name="connsiteX461" fmla="*/ 5211320 w 7444933"/>
              <a:gd name="connsiteY461" fmla="*/ 1754579 h 5743966"/>
              <a:gd name="connsiteX462" fmla="*/ 5295458 w 7444933"/>
              <a:gd name="connsiteY462" fmla="*/ 1787916 h 5743966"/>
              <a:gd name="connsiteX463" fmla="*/ 5338320 w 7444933"/>
              <a:gd name="connsiteY463" fmla="*/ 1838716 h 5743966"/>
              <a:gd name="connsiteX464" fmla="*/ 5371658 w 7444933"/>
              <a:gd name="connsiteY464" fmla="*/ 1902216 h 5743966"/>
              <a:gd name="connsiteX465" fmla="*/ 5424046 w 7444933"/>
              <a:gd name="connsiteY465" fmla="*/ 1968891 h 5743966"/>
              <a:gd name="connsiteX466" fmla="*/ 5463733 w 7444933"/>
              <a:gd name="connsiteY466" fmla="*/ 2032391 h 5743966"/>
              <a:gd name="connsiteX467" fmla="*/ 5489133 w 7444933"/>
              <a:gd name="connsiteY467" fmla="*/ 2200666 h 5743966"/>
              <a:gd name="connsiteX468" fmla="*/ 5517708 w 7444933"/>
              <a:gd name="connsiteY468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03533 w 7444933"/>
              <a:gd name="connsiteY399" fmla="*/ 4575566 h 5743966"/>
              <a:gd name="connsiteX400" fmla="*/ 6428933 w 7444933"/>
              <a:gd name="connsiteY400" fmla="*/ 4664466 h 5743966"/>
              <a:gd name="connsiteX401" fmla="*/ 6454333 w 7444933"/>
              <a:gd name="connsiteY401" fmla="*/ 4702566 h 5743966"/>
              <a:gd name="connsiteX402" fmla="*/ 6441633 w 7444933"/>
              <a:gd name="connsiteY402" fmla="*/ 4626366 h 5743966"/>
              <a:gd name="connsiteX403" fmla="*/ 6428933 w 7444933"/>
              <a:gd name="connsiteY403" fmla="*/ 4448566 h 5743966"/>
              <a:gd name="connsiteX404" fmla="*/ 6403533 w 7444933"/>
              <a:gd name="connsiteY404" fmla="*/ 4334266 h 5743966"/>
              <a:gd name="connsiteX405" fmla="*/ 6378133 w 7444933"/>
              <a:gd name="connsiteY405" fmla="*/ 4194566 h 5743966"/>
              <a:gd name="connsiteX406" fmla="*/ 6390833 w 7444933"/>
              <a:gd name="connsiteY406" fmla="*/ 3750066 h 5743966"/>
              <a:gd name="connsiteX407" fmla="*/ 6416233 w 7444933"/>
              <a:gd name="connsiteY407" fmla="*/ 3711966 h 5743966"/>
              <a:gd name="connsiteX408" fmla="*/ 6492433 w 7444933"/>
              <a:gd name="connsiteY408" fmla="*/ 3635766 h 5743966"/>
              <a:gd name="connsiteX409" fmla="*/ 6581333 w 7444933"/>
              <a:gd name="connsiteY409" fmla="*/ 3546866 h 5743966"/>
              <a:gd name="connsiteX410" fmla="*/ 6619433 w 7444933"/>
              <a:gd name="connsiteY410" fmla="*/ 3521466 h 5743966"/>
              <a:gd name="connsiteX411" fmla="*/ 7241733 w 7444933"/>
              <a:gd name="connsiteY411" fmla="*/ 3508766 h 5743966"/>
              <a:gd name="connsiteX412" fmla="*/ 7381433 w 7444933"/>
              <a:gd name="connsiteY412" fmla="*/ 3496066 h 5743966"/>
              <a:gd name="connsiteX413" fmla="*/ 7419533 w 7444933"/>
              <a:gd name="connsiteY413" fmla="*/ 3483366 h 5743966"/>
              <a:gd name="connsiteX414" fmla="*/ 7444933 w 7444933"/>
              <a:gd name="connsiteY414" fmla="*/ 3445266 h 5743966"/>
              <a:gd name="connsiteX415" fmla="*/ 7152833 w 7444933"/>
              <a:gd name="connsiteY415" fmla="*/ 3419866 h 5743966"/>
              <a:gd name="connsiteX416" fmla="*/ 7114733 w 7444933"/>
              <a:gd name="connsiteY416" fmla="*/ 3407166 h 5743966"/>
              <a:gd name="connsiteX417" fmla="*/ 7013133 w 7444933"/>
              <a:gd name="connsiteY417" fmla="*/ 3381766 h 5743966"/>
              <a:gd name="connsiteX418" fmla="*/ 6873433 w 7444933"/>
              <a:gd name="connsiteY418" fmla="*/ 3343666 h 5743966"/>
              <a:gd name="connsiteX419" fmla="*/ 6779771 w 7444933"/>
              <a:gd name="connsiteY419" fmla="*/ 3351603 h 5743966"/>
              <a:gd name="connsiteX420" fmla="*/ 6552758 w 7444933"/>
              <a:gd name="connsiteY420" fmla="*/ 3386528 h 5743966"/>
              <a:gd name="connsiteX421" fmla="*/ 6384483 w 7444933"/>
              <a:gd name="connsiteY421" fmla="*/ 3402404 h 5743966"/>
              <a:gd name="connsiteX422" fmla="*/ 5381183 w 7444933"/>
              <a:gd name="connsiteY422" fmla="*/ 3229366 h 5743966"/>
              <a:gd name="connsiteX423" fmla="*/ 5181158 w 7444933"/>
              <a:gd name="connsiteY423" fmla="*/ 3178566 h 5743966"/>
              <a:gd name="connsiteX424" fmla="*/ 5263708 w 7444933"/>
              <a:gd name="connsiteY424" fmla="*/ 3032516 h 5743966"/>
              <a:gd name="connsiteX425" fmla="*/ 5466908 w 7444933"/>
              <a:gd name="connsiteY425" fmla="*/ 2864241 h 5743966"/>
              <a:gd name="connsiteX426" fmla="*/ 5536758 w 7444933"/>
              <a:gd name="connsiteY426" fmla="*/ 2772166 h 5743966"/>
              <a:gd name="connsiteX427" fmla="*/ 5597083 w 7444933"/>
              <a:gd name="connsiteY427" fmla="*/ 2622941 h 5743966"/>
              <a:gd name="connsiteX428" fmla="*/ 5505008 w 7444933"/>
              <a:gd name="connsiteY428" fmla="*/ 2670566 h 5743966"/>
              <a:gd name="connsiteX429" fmla="*/ 5422458 w 7444933"/>
              <a:gd name="connsiteY429" fmla="*/ 2740416 h 5743966"/>
              <a:gd name="connsiteX430" fmla="*/ 5355783 w 7444933"/>
              <a:gd name="connsiteY430" fmla="*/ 2829316 h 5743966"/>
              <a:gd name="connsiteX431" fmla="*/ 5270058 w 7444933"/>
              <a:gd name="connsiteY431" fmla="*/ 2880116 h 5743966"/>
              <a:gd name="connsiteX432" fmla="*/ 5206558 w 7444933"/>
              <a:gd name="connsiteY432" fmla="*/ 2918216 h 5743966"/>
              <a:gd name="connsiteX433" fmla="*/ 5139883 w 7444933"/>
              <a:gd name="connsiteY433" fmla="*/ 2946791 h 5743966"/>
              <a:gd name="connsiteX434" fmla="*/ 5082733 w 7444933"/>
              <a:gd name="connsiteY434" fmla="*/ 2972191 h 5743966"/>
              <a:gd name="connsiteX435" fmla="*/ 4943033 w 7444933"/>
              <a:gd name="connsiteY435" fmla="*/ 3038866 h 5743966"/>
              <a:gd name="connsiteX436" fmla="*/ 4866833 w 7444933"/>
              <a:gd name="connsiteY436" fmla="*/ 2988066 h 5743966"/>
              <a:gd name="connsiteX437" fmla="*/ 4828733 w 7444933"/>
              <a:gd name="connsiteY437" fmla="*/ 2962666 h 5743966"/>
              <a:gd name="connsiteX438" fmla="*/ 4701733 w 7444933"/>
              <a:gd name="connsiteY438" fmla="*/ 2924566 h 5743966"/>
              <a:gd name="connsiteX439" fmla="*/ 4663633 w 7444933"/>
              <a:gd name="connsiteY439" fmla="*/ 2911866 h 5743966"/>
              <a:gd name="connsiteX440" fmla="*/ 4574733 w 7444933"/>
              <a:gd name="connsiteY440" fmla="*/ 2899166 h 5743966"/>
              <a:gd name="connsiteX441" fmla="*/ 4549333 w 7444933"/>
              <a:gd name="connsiteY441" fmla="*/ 2797566 h 5743966"/>
              <a:gd name="connsiteX442" fmla="*/ 4468370 w 7444933"/>
              <a:gd name="connsiteY442" fmla="*/ 2676916 h 5743966"/>
              <a:gd name="connsiteX443" fmla="*/ 4485833 w 7444933"/>
              <a:gd name="connsiteY443" fmla="*/ 2549916 h 5743966"/>
              <a:gd name="connsiteX444" fmla="*/ 4412808 w 7444933"/>
              <a:gd name="connsiteY444" fmla="*/ 2461016 h 5743966"/>
              <a:gd name="connsiteX445" fmla="*/ 4346133 w 7444933"/>
              <a:gd name="connsiteY445" fmla="*/ 2365766 h 5743966"/>
              <a:gd name="connsiteX446" fmla="*/ 4290571 w 7444933"/>
              <a:gd name="connsiteY446" fmla="*/ 2222891 h 5743966"/>
              <a:gd name="connsiteX447" fmla="*/ 4319145 w 7444933"/>
              <a:gd name="connsiteY447" fmla="*/ 2100654 h 5743966"/>
              <a:gd name="connsiteX448" fmla="*/ 4382646 w 7444933"/>
              <a:gd name="connsiteY448" fmla="*/ 2019691 h 5743966"/>
              <a:gd name="connsiteX449" fmla="*/ 4481071 w 7444933"/>
              <a:gd name="connsiteY449" fmla="*/ 1924441 h 5743966"/>
              <a:gd name="connsiteX450" fmla="*/ 4530283 w 7444933"/>
              <a:gd name="connsiteY450" fmla="*/ 1864116 h 5743966"/>
              <a:gd name="connsiteX451" fmla="*/ 4573145 w 7444933"/>
              <a:gd name="connsiteY451" fmla="*/ 1835541 h 5743966"/>
              <a:gd name="connsiteX452" fmla="*/ 4616008 w 7444933"/>
              <a:gd name="connsiteY452" fmla="*/ 1803791 h 5743966"/>
              <a:gd name="connsiteX453" fmla="*/ 4681095 w 7444933"/>
              <a:gd name="connsiteY453" fmla="*/ 1759341 h 5743966"/>
              <a:gd name="connsiteX454" fmla="*/ 4784283 w 7444933"/>
              <a:gd name="connsiteY454" fmla="*/ 1703778 h 5743966"/>
              <a:gd name="connsiteX455" fmla="*/ 4873183 w 7444933"/>
              <a:gd name="connsiteY455" fmla="*/ 1694253 h 5743966"/>
              <a:gd name="connsiteX456" fmla="*/ 4979545 w 7444933"/>
              <a:gd name="connsiteY456" fmla="*/ 1692666 h 5743966"/>
              <a:gd name="connsiteX457" fmla="*/ 5043046 w 7444933"/>
              <a:gd name="connsiteY457" fmla="*/ 1689491 h 5743966"/>
              <a:gd name="connsiteX458" fmla="*/ 5098608 w 7444933"/>
              <a:gd name="connsiteY458" fmla="*/ 1700603 h 5743966"/>
              <a:gd name="connsiteX459" fmla="*/ 5146233 w 7444933"/>
              <a:gd name="connsiteY459" fmla="*/ 1708541 h 5743966"/>
              <a:gd name="connsiteX460" fmla="*/ 5211320 w 7444933"/>
              <a:gd name="connsiteY460" fmla="*/ 1754579 h 5743966"/>
              <a:gd name="connsiteX461" fmla="*/ 5295458 w 7444933"/>
              <a:gd name="connsiteY461" fmla="*/ 1787916 h 5743966"/>
              <a:gd name="connsiteX462" fmla="*/ 5338320 w 7444933"/>
              <a:gd name="connsiteY462" fmla="*/ 1838716 h 5743966"/>
              <a:gd name="connsiteX463" fmla="*/ 5371658 w 7444933"/>
              <a:gd name="connsiteY463" fmla="*/ 1902216 h 5743966"/>
              <a:gd name="connsiteX464" fmla="*/ 5424046 w 7444933"/>
              <a:gd name="connsiteY464" fmla="*/ 1968891 h 5743966"/>
              <a:gd name="connsiteX465" fmla="*/ 5463733 w 7444933"/>
              <a:gd name="connsiteY465" fmla="*/ 2032391 h 5743966"/>
              <a:gd name="connsiteX466" fmla="*/ 5489133 w 7444933"/>
              <a:gd name="connsiteY466" fmla="*/ 2200666 h 5743966"/>
              <a:gd name="connsiteX467" fmla="*/ 5517708 w 7444933"/>
              <a:gd name="connsiteY467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03533 w 7444933"/>
              <a:gd name="connsiteY399" fmla="*/ 4575566 h 5743966"/>
              <a:gd name="connsiteX400" fmla="*/ 6428933 w 7444933"/>
              <a:gd name="connsiteY400" fmla="*/ 4664466 h 5743966"/>
              <a:gd name="connsiteX401" fmla="*/ 6441633 w 7444933"/>
              <a:gd name="connsiteY401" fmla="*/ 4626366 h 5743966"/>
              <a:gd name="connsiteX402" fmla="*/ 6428933 w 7444933"/>
              <a:gd name="connsiteY402" fmla="*/ 4448566 h 5743966"/>
              <a:gd name="connsiteX403" fmla="*/ 6403533 w 7444933"/>
              <a:gd name="connsiteY403" fmla="*/ 4334266 h 5743966"/>
              <a:gd name="connsiteX404" fmla="*/ 6378133 w 7444933"/>
              <a:gd name="connsiteY404" fmla="*/ 4194566 h 5743966"/>
              <a:gd name="connsiteX405" fmla="*/ 6390833 w 7444933"/>
              <a:gd name="connsiteY405" fmla="*/ 3750066 h 5743966"/>
              <a:gd name="connsiteX406" fmla="*/ 6416233 w 7444933"/>
              <a:gd name="connsiteY406" fmla="*/ 3711966 h 5743966"/>
              <a:gd name="connsiteX407" fmla="*/ 6492433 w 7444933"/>
              <a:gd name="connsiteY407" fmla="*/ 3635766 h 5743966"/>
              <a:gd name="connsiteX408" fmla="*/ 6581333 w 7444933"/>
              <a:gd name="connsiteY408" fmla="*/ 3546866 h 5743966"/>
              <a:gd name="connsiteX409" fmla="*/ 6619433 w 7444933"/>
              <a:gd name="connsiteY409" fmla="*/ 3521466 h 5743966"/>
              <a:gd name="connsiteX410" fmla="*/ 7241733 w 7444933"/>
              <a:gd name="connsiteY410" fmla="*/ 3508766 h 5743966"/>
              <a:gd name="connsiteX411" fmla="*/ 7381433 w 7444933"/>
              <a:gd name="connsiteY411" fmla="*/ 3496066 h 5743966"/>
              <a:gd name="connsiteX412" fmla="*/ 7419533 w 7444933"/>
              <a:gd name="connsiteY412" fmla="*/ 3483366 h 5743966"/>
              <a:gd name="connsiteX413" fmla="*/ 7444933 w 7444933"/>
              <a:gd name="connsiteY413" fmla="*/ 3445266 h 5743966"/>
              <a:gd name="connsiteX414" fmla="*/ 7152833 w 7444933"/>
              <a:gd name="connsiteY414" fmla="*/ 3419866 h 5743966"/>
              <a:gd name="connsiteX415" fmla="*/ 7114733 w 7444933"/>
              <a:gd name="connsiteY415" fmla="*/ 3407166 h 5743966"/>
              <a:gd name="connsiteX416" fmla="*/ 7013133 w 7444933"/>
              <a:gd name="connsiteY416" fmla="*/ 3381766 h 5743966"/>
              <a:gd name="connsiteX417" fmla="*/ 6873433 w 7444933"/>
              <a:gd name="connsiteY417" fmla="*/ 3343666 h 5743966"/>
              <a:gd name="connsiteX418" fmla="*/ 6779771 w 7444933"/>
              <a:gd name="connsiteY418" fmla="*/ 3351603 h 5743966"/>
              <a:gd name="connsiteX419" fmla="*/ 6552758 w 7444933"/>
              <a:gd name="connsiteY419" fmla="*/ 3386528 h 5743966"/>
              <a:gd name="connsiteX420" fmla="*/ 6384483 w 7444933"/>
              <a:gd name="connsiteY420" fmla="*/ 3402404 h 5743966"/>
              <a:gd name="connsiteX421" fmla="*/ 5381183 w 7444933"/>
              <a:gd name="connsiteY421" fmla="*/ 3229366 h 5743966"/>
              <a:gd name="connsiteX422" fmla="*/ 5181158 w 7444933"/>
              <a:gd name="connsiteY422" fmla="*/ 3178566 h 5743966"/>
              <a:gd name="connsiteX423" fmla="*/ 5263708 w 7444933"/>
              <a:gd name="connsiteY423" fmla="*/ 3032516 h 5743966"/>
              <a:gd name="connsiteX424" fmla="*/ 5466908 w 7444933"/>
              <a:gd name="connsiteY424" fmla="*/ 2864241 h 5743966"/>
              <a:gd name="connsiteX425" fmla="*/ 5536758 w 7444933"/>
              <a:gd name="connsiteY425" fmla="*/ 2772166 h 5743966"/>
              <a:gd name="connsiteX426" fmla="*/ 5597083 w 7444933"/>
              <a:gd name="connsiteY426" fmla="*/ 2622941 h 5743966"/>
              <a:gd name="connsiteX427" fmla="*/ 5505008 w 7444933"/>
              <a:gd name="connsiteY427" fmla="*/ 2670566 h 5743966"/>
              <a:gd name="connsiteX428" fmla="*/ 5422458 w 7444933"/>
              <a:gd name="connsiteY428" fmla="*/ 2740416 h 5743966"/>
              <a:gd name="connsiteX429" fmla="*/ 5355783 w 7444933"/>
              <a:gd name="connsiteY429" fmla="*/ 2829316 h 5743966"/>
              <a:gd name="connsiteX430" fmla="*/ 5270058 w 7444933"/>
              <a:gd name="connsiteY430" fmla="*/ 2880116 h 5743966"/>
              <a:gd name="connsiteX431" fmla="*/ 5206558 w 7444933"/>
              <a:gd name="connsiteY431" fmla="*/ 2918216 h 5743966"/>
              <a:gd name="connsiteX432" fmla="*/ 5139883 w 7444933"/>
              <a:gd name="connsiteY432" fmla="*/ 2946791 h 5743966"/>
              <a:gd name="connsiteX433" fmla="*/ 5082733 w 7444933"/>
              <a:gd name="connsiteY433" fmla="*/ 2972191 h 5743966"/>
              <a:gd name="connsiteX434" fmla="*/ 4943033 w 7444933"/>
              <a:gd name="connsiteY434" fmla="*/ 3038866 h 5743966"/>
              <a:gd name="connsiteX435" fmla="*/ 4866833 w 7444933"/>
              <a:gd name="connsiteY435" fmla="*/ 2988066 h 5743966"/>
              <a:gd name="connsiteX436" fmla="*/ 4828733 w 7444933"/>
              <a:gd name="connsiteY436" fmla="*/ 2962666 h 5743966"/>
              <a:gd name="connsiteX437" fmla="*/ 4701733 w 7444933"/>
              <a:gd name="connsiteY437" fmla="*/ 2924566 h 5743966"/>
              <a:gd name="connsiteX438" fmla="*/ 4663633 w 7444933"/>
              <a:gd name="connsiteY438" fmla="*/ 2911866 h 5743966"/>
              <a:gd name="connsiteX439" fmla="*/ 4574733 w 7444933"/>
              <a:gd name="connsiteY439" fmla="*/ 2899166 h 5743966"/>
              <a:gd name="connsiteX440" fmla="*/ 4549333 w 7444933"/>
              <a:gd name="connsiteY440" fmla="*/ 2797566 h 5743966"/>
              <a:gd name="connsiteX441" fmla="*/ 4468370 w 7444933"/>
              <a:gd name="connsiteY441" fmla="*/ 2676916 h 5743966"/>
              <a:gd name="connsiteX442" fmla="*/ 4485833 w 7444933"/>
              <a:gd name="connsiteY442" fmla="*/ 2549916 h 5743966"/>
              <a:gd name="connsiteX443" fmla="*/ 4412808 w 7444933"/>
              <a:gd name="connsiteY443" fmla="*/ 2461016 h 5743966"/>
              <a:gd name="connsiteX444" fmla="*/ 4346133 w 7444933"/>
              <a:gd name="connsiteY444" fmla="*/ 2365766 h 5743966"/>
              <a:gd name="connsiteX445" fmla="*/ 4290571 w 7444933"/>
              <a:gd name="connsiteY445" fmla="*/ 2222891 h 5743966"/>
              <a:gd name="connsiteX446" fmla="*/ 4319145 w 7444933"/>
              <a:gd name="connsiteY446" fmla="*/ 2100654 h 5743966"/>
              <a:gd name="connsiteX447" fmla="*/ 4382646 w 7444933"/>
              <a:gd name="connsiteY447" fmla="*/ 2019691 h 5743966"/>
              <a:gd name="connsiteX448" fmla="*/ 4481071 w 7444933"/>
              <a:gd name="connsiteY448" fmla="*/ 1924441 h 5743966"/>
              <a:gd name="connsiteX449" fmla="*/ 4530283 w 7444933"/>
              <a:gd name="connsiteY449" fmla="*/ 1864116 h 5743966"/>
              <a:gd name="connsiteX450" fmla="*/ 4573145 w 7444933"/>
              <a:gd name="connsiteY450" fmla="*/ 1835541 h 5743966"/>
              <a:gd name="connsiteX451" fmla="*/ 4616008 w 7444933"/>
              <a:gd name="connsiteY451" fmla="*/ 1803791 h 5743966"/>
              <a:gd name="connsiteX452" fmla="*/ 4681095 w 7444933"/>
              <a:gd name="connsiteY452" fmla="*/ 1759341 h 5743966"/>
              <a:gd name="connsiteX453" fmla="*/ 4784283 w 7444933"/>
              <a:gd name="connsiteY453" fmla="*/ 1703778 h 5743966"/>
              <a:gd name="connsiteX454" fmla="*/ 4873183 w 7444933"/>
              <a:gd name="connsiteY454" fmla="*/ 1694253 h 5743966"/>
              <a:gd name="connsiteX455" fmla="*/ 4979545 w 7444933"/>
              <a:gd name="connsiteY455" fmla="*/ 1692666 h 5743966"/>
              <a:gd name="connsiteX456" fmla="*/ 5043046 w 7444933"/>
              <a:gd name="connsiteY456" fmla="*/ 1689491 h 5743966"/>
              <a:gd name="connsiteX457" fmla="*/ 5098608 w 7444933"/>
              <a:gd name="connsiteY457" fmla="*/ 1700603 h 5743966"/>
              <a:gd name="connsiteX458" fmla="*/ 5146233 w 7444933"/>
              <a:gd name="connsiteY458" fmla="*/ 1708541 h 5743966"/>
              <a:gd name="connsiteX459" fmla="*/ 5211320 w 7444933"/>
              <a:gd name="connsiteY459" fmla="*/ 1754579 h 5743966"/>
              <a:gd name="connsiteX460" fmla="*/ 5295458 w 7444933"/>
              <a:gd name="connsiteY460" fmla="*/ 1787916 h 5743966"/>
              <a:gd name="connsiteX461" fmla="*/ 5338320 w 7444933"/>
              <a:gd name="connsiteY461" fmla="*/ 1838716 h 5743966"/>
              <a:gd name="connsiteX462" fmla="*/ 5371658 w 7444933"/>
              <a:gd name="connsiteY462" fmla="*/ 1902216 h 5743966"/>
              <a:gd name="connsiteX463" fmla="*/ 5424046 w 7444933"/>
              <a:gd name="connsiteY463" fmla="*/ 1968891 h 5743966"/>
              <a:gd name="connsiteX464" fmla="*/ 5463733 w 7444933"/>
              <a:gd name="connsiteY464" fmla="*/ 2032391 h 5743966"/>
              <a:gd name="connsiteX465" fmla="*/ 5489133 w 7444933"/>
              <a:gd name="connsiteY465" fmla="*/ 2200666 h 5743966"/>
              <a:gd name="connsiteX466" fmla="*/ 5517708 w 7444933"/>
              <a:gd name="connsiteY466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03533 w 7444933"/>
              <a:gd name="connsiteY399" fmla="*/ 4575566 h 5743966"/>
              <a:gd name="connsiteX400" fmla="*/ 6441633 w 7444933"/>
              <a:gd name="connsiteY400" fmla="*/ 4626366 h 5743966"/>
              <a:gd name="connsiteX401" fmla="*/ 6428933 w 7444933"/>
              <a:gd name="connsiteY401" fmla="*/ 4448566 h 5743966"/>
              <a:gd name="connsiteX402" fmla="*/ 6403533 w 7444933"/>
              <a:gd name="connsiteY402" fmla="*/ 4334266 h 5743966"/>
              <a:gd name="connsiteX403" fmla="*/ 6378133 w 7444933"/>
              <a:gd name="connsiteY403" fmla="*/ 4194566 h 5743966"/>
              <a:gd name="connsiteX404" fmla="*/ 6390833 w 7444933"/>
              <a:gd name="connsiteY404" fmla="*/ 3750066 h 5743966"/>
              <a:gd name="connsiteX405" fmla="*/ 6416233 w 7444933"/>
              <a:gd name="connsiteY405" fmla="*/ 3711966 h 5743966"/>
              <a:gd name="connsiteX406" fmla="*/ 6492433 w 7444933"/>
              <a:gd name="connsiteY406" fmla="*/ 3635766 h 5743966"/>
              <a:gd name="connsiteX407" fmla="*/ 6581333 w 7444933"/>
              <a:gd name="connsiteY407" fmla="*/ 3546866 h 5743966"/>
              <a:gd name="connsiteX408" fmla="*/ 6619433 w 7444933"/>
              <a:gd name="connsiteY408" fmla="*/ 3521466 h 5743966"/>
              <a:gd name="connsiteX409" fmla="*/ 7241733 w 7444933"/>
              <a:gd name="connsiteY409" fmla="*/ 3508766 h 5743966"/>
              <a:gd name="connsiteX410" fmla="*/ 7381433 w 7444933"/>
              <a:gd name="connsiteY410" fmla="*/ 3496066 h 5743966"/>
              <a:gd name="connsiteX411" fmla="*/ 7419533 w 7444933"/>
              <a:gd name="connsiteY411" fmla="*/ 3483366 h 5743966"/>
              <a:gd name="connsiteX412" fmla="*/ 7444933 w 7444933"/>
              <a:gd name="connsiteY412" fmla="*/ 3445266 h 5743966"/>
              <a:gd name="connsiteX413" fmla="*/ 7152833 w 7444933"/>
              <a:gd name="connsiteY413" fmla="*/ 3419866 h 5743966"/>
              <a:gd name="connsiteX414" fmla="*/ 7114733 w 7444933"/>
              <a:gd name="connsiteY414" fmla="*/ 3407166 h 5743966"/>
              <a:gd name="connsiteX415" fmla="*/ 7013133 w 7444933"/>
              <a:gd name="connsiteY415" fmla="*/ 3381766 h 5743966"/>
              <a:gd name="connsiteX416" fmla="*/ 6873433 w 7444933"/>
              <a:gd name="connsiteY416" fmla="*/ 3343666 h 5743966"/>
              <a:gd name="connsiteX417" fmla="*/ 6779771 w 7444933"/>
              <a:gd name="connsiteY417" fmla="*/ 3351603 h 5743966"/>
              <a:gd name="connsiteX418" fmla="*/ 6552758 w 7444933"/>
              <a:gd name="connsiteY418" fmla="*/ 3386528 h 5743966"/>
              <a:gd name="connsiteX419" fmla="*/ 6384483 w 7444933"/>
              <a:gd name="connsiteY419" fmla="*/ 3402404 h 5743966"/>
              <a:gd name="connsiteX420" fmla="*/ 5381183 w 7444933"/>
              <a:gd name="connsiteY420" fmla="*/ 3229366 h 5743966"/>
              <a:gd name="connsiteX421" fmla="*/ 5181158 w 7444933"/>
              <a:gd name="connsiteY421" fmla="*/ 3178566 h 5743966"/>
              <a:gd name="connsiteX422" fmla="*/ 5263708 w 7444933"/>
              <a:gd name="connsiteY422" fmla="*/ 3032516 h 5743966"/>
              <a:gd name="connsiteX423" fmla="*/ 5466908 w 7444933"/>
              <a:gd name="connsiteY423" fmla="*/ 2864241 h 5743966"/>
              <a:gd name="connsiteX424" fmla="*/ 5536758 w 7444933"/>
              <a:gd name="connsiteY424" fmla="*/ 2772166 h 5743966"/>
              <a:gd name="connsiteX425" fmla="*/ 5597083 w 7444933"/>
              <a:gd name="connsiteY425" fmla="*/ 2622941 h 5743966"/>
              <a:gd name="connsiteX426" fmla="*/ 5505008 w 7444933"/>
              <a:gd name="connsiteY426" fmla="*/ 2670566 h 5743966"/>
              <a:gd name="connsiteX427" fmla="*/ 5422458 w 7444933"/>
              <a:gd name="connsiteY427" fmla="*/ 2740416 h 5743966"/>
              <a:gd name="connsiteX428" fmla="*/ 5355783 w 7444933"/>
              <a:gd name="connsiteY428" fmla="*/ 2829316 h 5743966"/>
              <a:gd name="connsiteX429" fmla="*/ 5270058 w 7444933"/>
              <a:gd name="connsiteY429" fmla="*/ 2880116 h 5743966"/>
              <a:gd name="connsiteX430" fmla="*/ 5206558 w 7444933"/>
              <a:gd name="connsiteY430" fmla="*/ 2918216 h 5743966"/>
              <a:gd name="connsiteX431" fmla="*/ 5139883 w 7444933"/>
              <a:gd name="connsiteY431" fmla="*/ 2946791 h 5743966"/>
              <a:gd name="connsiteX432" fmla="*/ 5082733 w 7444933"/>
              <a:gd name="connsiteY432" fmla="*/ 2972191 h 5743966"/>
              <a:gd name="connsiteX433" fmla="*/ 4943033 w 7444933"/>
              <a:gd name="connsiteY433" fmla="*/ 3038866 h 5743966"/>
              <a:gd name="connsiteX434" fmla="*/ 4866833 w 7444933"/>
              <a:gd name="connsiteY434" fmla="*/ 2988066 h 5743966"/>
              <a:gd name="connsiteX435" fmla="*/ 4828733 w 7444933"/>
              <a:gd name="connsiteY435" fmla="*/ 2962666 h 5743966"/>
              <a:gd name="connsiteX436" fmla="*/ 4701733 w 7444933"/>
              <a:gd name="connsiteY436" fmla="*/ 2924566 h 5743966"/>
              <a:gd name="connsiteX437" fmla="*/ 4663633 w 7444933"/>
              <a:gd name="connsiteY437" fmla="*/ 2911866 h 5743966"/>
              <a:gd name="connsiteX438" fmla="*/ 4574733 w 7444933"/>
              <a:gd name="connsiteY438" fmla="*/ 2899166 h 5743966"/>
              <a:gd name="connsiteX439" fmla="*/ 4549333 w 7444933"/>
              <a:gd name="connsiteY439" fmla="*/ 2797566 h 5743966"/>
              <a:gd name="connsiteX440" fmla="*/ 4468370 w 7444933"/>
              <a:gd name="connsiteY440" fmla="*/ 2676916 h 5743966"/>
              <a:gd name="connsiteX441" fmla="*/ 4485833 w 7444933"/>
              <a:gd name="connsiteY441" fmla="*/ 2549916 h 5743966"/>
              <a:gd name="connsiteX442" fmla="*/ 4412808 w 7444933"/>
              <a:gd name="connsiteY442" fmla="*/ 2461016 h 5743966"/>
              <a:gd name="connsiteX443" fmla="*/ 4346133 w 7444933"/>
              <a:gd name="connsiteY443" fmla="*/ 2365766 h 5743966"/>
              <a:gd name="connsiteX444" fmla="*/ 4290571 w 7444933"/>
              <a:gd name="connsiteY444" fmla="*/ 2222891 h 5743966"/>
              <a:gd name="connsiteX445" fmla="*/ 4319145 w 7444933"/>
              <a:gd name="connsiteY445" fmla="*/ 2100654 h 5743966"/>
              <a:gd name="connsiteX446" fmla="*/ 4382646 w 7444933"/>
              <a:gd name="connsiteY446" fmla="*/ 2019691 h 5743966"/>
              <a:gd name="connsiteX447" fmla="*/ 4481071 w 7444933"/>
              <a:gd name="connsiteY447" fmla="*/ 1924441 h 5743966"/>
              <a:gd name="connsiteX448" fmla="*/ 4530283 w 7444933"/>
              <a:gd name="connsiteY448" fmla="*/ 1864116 h 5743966"/>
              <a:gd name="connsiteX449" fmla="*/ 4573145 w 7444933"/>
              <a:gd name="connsiteY449" fmla="*/ 1835541 h 5743966"/>
              <a:gd name="connsiteX450" fmla="*/ 4616008 w 7444933"/>
              <a:gd name="connsiteY450" fmla="*/ 1803791 h 5743966"/>
              <a:gd name="connsiteX451" fmla="*/ 4681095 w 7444933"/>
              <a:gd name="connsiteY451" fmla="*/ 1759341 h 5743966"/>
              <a:gd name="connsiteX452" fmla="*/ 4784283 w 7444933"/>
              <a:gd name="connsiteY452" fmla="*/ 1703778 h 5743966"/>
              <a:gd name="connsiteX453" fmla="*/ 4873183 w 7444933"/>
              <a:gd name="connsiteY453" fmla="*/ 1694253 h 5743966"/>
              <a:gd name="connsiteX454" fmla="*/ 4979545 w 7444933"/>
              <a:gd name="connsiteY454" fmla="*/ 1692666 h 5743966"/>
              <a:gd name="connsiteX455" fmla="*/ 5043046 w 7444933"/>
              <a:gd name="connsiteY455" fmla="*/ 1689491 h 5743966"/>
              <a:gd name="connsiteX456" fmla="*/ 5098608 w 7444933"/>
              <a:gd name="connsiteY456" fmla="*/ 1700603 h 5743966"/>
              <a:gd name="connsiteX457" fmla="*/ 5146233 w 7444933"/>
              <a:gd name="connsiteY457" fmla="*/ 1708541 h 5743966"/>
              <a:gd name="connsiteX458" fmla="*/ 5211320 w 7444933"/>
              <a:gd name="connsiteY458" fmla="*/ 1754579 h 5743966"/>
              <a:gd name="connsiteX459" fmla="*/ 5295458 w 7444933"/>
              <a:gd name="connsiteY459" fmla="*/ 1787916 h 5743966"/>
              <a:gd name="connsiteX460" fmla="*/ 5338320 w 7444933"/>
              <a:gd name="connsiteY460" fmla="*/ 1838716 h 5743966"/>
              <a:gd name="connsiteX461" fmla="*/ 5371658 w 7444933"/>
              <a:gd name="connsiteY461" fmla="*/ 1902216 h 5743966"/>
              <a:gd name="connsiteX462" fmla="*/ 5424046 w 7444933"/>
              <a:gd name="connsiteY462" fmla="*/ 1968891 h 5743966"/>
              <a:gd name="connsiteX463" fmla="*/ 5463733 w 7444933"/>
              <a:gd name="connsiteY463" fmla="*/ 2032391 h 5743966"/>
              <a:gd name="connsiteX464" fmla="*/ 5489133 w 7444933"/>
              <a:gd name="connsiteY464" fmla="*/ 2200666 h 5743966"/>
              <a:gd name="connsiteX465" fmla="*/ 5517708 w 7444933"/>
              <a:gd name="connsiteY465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03533 w 7444933"/>
              <a:gd name="connsiteY399" fmla="*/ 4575566 h 5743966"/>
              <a:gd name="connsiteX400" fmla="*/ 6428933 w 7444933"/>
              <a:gd name="connsiteY400" fmla="*/ 4448566 h 5743966"/>
              <a:gd name="connsiteX401" fmla="*/ 6403533 w 7444933"/>
              <a:gd name="connsiteY401" fmla="*/ 4334266 h 5743966"/>
              <a:gd name="connsiteX402" fmla="*/ 6378133 w 7444933"/>
              <a:gd name="connsiteY402" fmla="*/ 4194566 h 5743966"/>
              <a:gd name="connsiteX403" fmla="*/ 6390833 w 7444933"/>
              <a:gd name="connsiteY403" fmla="*/ 3750066 h 5743966"/>
              <a:gd name="connsiteX404" fmla="*/ 6416233 w 7444933"/>
              <a:gd name="connsiteY404" fmla="*/ 3711966 h 5743966"/>
              <a:gd name="connsiteX405" fmla="*/ 6492433 w 7444933"/>
              <a:gd name="connsiteY405" fmla="*/ 3635766 h 5743966"/>
              <a:gd name="connsiteX406" fmla="*/ 6581333 w 7444933"/>
              <a:gd name="connsiteY406" fmla="*/ 3546866 h 5743966"/>
              <a:gd name="connsiteX407" fmla="*/ 6619433 w 7444933"/>
              <a:gd name="connsiteY407" fmla="*/ 3521466 h 5743966"/>
              <a:gd name="connsiteX408" fmla="*/ 7241733 w 7444933"/>
              <a:gd name="connsiteY408" fmla="*/ 3508766 h 5743966"/>
              <a:gd name="connsiteX409" fmla="*/ 7381433 w 7444933"/>
              <a:gd name="connsiteY409" fmla="*/ 3496066 h 5743966"/>
              <a:gd name="connsiteX410" fmla="*/ 7419533 w 7444933"/>
              <a:gd name="connsiteY410" fmla="*/ 3483366 h 5743966"/>
              <a:gd name="connsiteX411" fmla="*/ 7444933 w 7444933"/>
              <a:gd name="connsiteY411" fmla="*/ 3445266 h 5743966"/>
              <a:gd name="connsiteX412" fmla="*/ 7152833 w 7444933"/>
              <a:gd name="connsiteY412" fmla="*/ 3419866 h 5743966"/>
              <a:gd name="connsiteX413" fmla="*/ 7114733 w 7444933"/>
              <a:gd name="connsiteY413" fmla="*/ 3407166 h 5743966"/>
              <a:gd name="connsiteX414" fmla="*/ 7013133 w 7444933"/>
              <a:gd name="connsiteY414" fmla="*/ 3381766 h 5743966"/>
              <a:gd name="connsiteX415" fmla="*/ 6873433 w 7444933"/>
              <a:gd name="connsiteY415" fmla="*/ 3343666 h 5743966"/>
              <a:gd name="connsiteX416" fmla="*/ 6779771 w 7444933"/>
              <a:gd name="connsiteY416" fmla="*/ 3351603 h 5743966"/>
              <a:gd name="connsiteX417" fmla="*/ 6552758 w 7444933"/>
              <a:gd name="connsiteY417" fmla="*/ 3386528 h 5743966"/>
              <a:gd name="connsiteX418" fmla="*/ 6384483 w 7444933"/>
              <a:gd name="connsiteY418" fmla="*/ 3402404 h 5743966"/>
              <a:gd name="connsiteX419" fmla="*/ 5381183 w 7444933"/>
              <a:gd name="connsiteY419" fmla="*/ 3229366 h 5743966"/>
              <a:gd name="connsiteX420" fmla="*/ 5181158 w 7444933"/>
              <a:gd name="connsiteY420" fmla="*/ 3178566 h 5743966"/>
              <a:gd name="connsiteX421" fmla="*/ 5263708 w 7444933"/>
              <a:gd name="connsiteY421" fmla="*/ 3032516 h 5743966"/>
              <a:gd name="connsiteX422" fmla="*/ 5466908 w 7444933"/>
              <a:gd name="connsiteY422" fmla="*/ 2864241 h 5743966"/>
              <a:gd name="connsiteX423" fmla="*/ 5536758 w 7444933"/>
              <a:gd name="connsiteY423" fmla="*/ 2772166 h 5743966"/>
              <a:gd name="connsiteX424" fmla="*/ 5597083 w 7444933"/>
              <a:gd name="connsiteY424" fmla="*/ 2622941 h 5743966"/>
              <a:gd name="connsiteX425" fmla="*/ 5505008 w 7444933"/>
              <a:gd name="connsiteY425" fmla="*/ 2670566 h 5743966"/>
              <a:gd name="connsiteX426" fmla="*/ 5422458 w 7444933"/>
              <a:gd name="connsiteY426" fmla="*/ 2740416 h 5743966"/>
              <a:gd name="connsiteX427" fmla="*/ 5355783 w 7444933"/>
              <a:gd name="connsiteY427" fmla="*/ 2829316 h 5743966"/>
              <a:gd name="connsiteX428" fmla="*/ 5270058 w 7444933"/>
              <a:gd name="connsiteY428" fmla="*/ 2880116 h 5743966"/>
              <a:gd name="connsiteX429" fmla="*/ 5206558 w 7444933"/>
              <a:gd name="connsiteY429" fmla="*/ 2918216 h 5743966"/>
              <a:gd name="connsiteX430" fmla="*/ 5139883 w 7444933"/>
              <a:gd name="connsiteY430" fmla="*/ 2946791 h 5743966"/>
              <a:gd name="connsiteX431" fmla="*/ 5082733 w 7444933"/>
              <a:gd name="connsiteY431" fmla="*/ 2972191 h 5743966"/>
              <a:gd name="connsiteX432" fmla="*/ 4943033 w 7444933"/>
              <a:gd name="connsiteY432" fmla="*/ 3038866 h 5743966"/>
              <a:gd name="connsiteX433" fmla="*/ 4866833 w 7444933"/>
              <a:gd name="connsiteY433" fmla="*/ 2988066 h 5743966"/>
              <a:gd name="connsiteX434" fmla="*/ 4828733 w 7444933"/>
              <a:gd name="connsiteY434" fmla="*/ 2962666 h 5743966"/>
              <a:gd name="connsiteX435" fmla="*/ 4701733 w 7444933"/>
              <a:gd name="connsiteY435" fmla="*/ 2924566 h 5743966"/>
              <a:gd name="connsiteX436" fmla="*/ 4663633 w 7444933"/>
              <a:gd name="connsiteY436" fmla="*/ 2911866 h 5743966"/>
              <a:gd name="connsiteX437" fmla="*/ 4574733 w 7444933"/>
              <a:gd name="connsiteY437" fmla="*/ 2899166 h 5743966"/>
              <a:gd name="connsiteX438" fmla="*/ 4549333 w 7444933"/>
              <a:gd name="connsiteY438" fmla="*/ 2797566 h 5743966"/>
              <a:gd name="connsiteX439" fmla="*/ 4468370 w 7444933"/>
              <a:gd name="connsiteY439" fmla="*/ 2676916 h 5743966"/>
              <a:gd name="connsiteX440" fmla="*/ 4485833 w 7444933"/>
              <a:gd name="connsiteY440" fmla="*/ 2549916 h 5743966"/>
              <a:gd name="connsiteX441" fmla="*/ 4412808 w 7444933"/>
              <a:gd name="connsiteY441" fmla="*/ 2461016 h 5743966"/>
              <a:gd name="connsiteX442" fmla="*/ 4346133 w 7444933"/>
              <a:gd name="connsiteY442" fmla="*/ 2365766 h 5743966"/>
              <a:gd name="connsiteX443" fmla="*/ 4290571 w 7444933"/>
              <a:gd name="connsiteY443" fmla="*/ 2222891 h 5743966"/>
              <a:gd name="connsiteX444" fmla="*/ 4319145 w 7444933"/>
              <a:gd name="connsiteY444" fmla="*/ 2100654 h 5743966"/>
              <a:gd name="connsiteX445" fmla="*/ 4382646 w 7444933"/>
              <a:gd name="connsiteY445" fmla="*/ 2019691 h 5743966"/>
              <a:gd name="connsiteX446" fmla="*/ 4481071 w 7444933"/>
              <a:gd name="connsiteY446" fmla="*/ 1924441 h 5743966"/>
              <a:gd name="connsiteX447" fmla="*/ 4530283 w 7444933"/>
              <a:gd name="connsiteY447" fmla="*/ 1864116 h 5743966"/>
              <a:gd name="connsiteX448" fmla="*/ 4573145 w 7444933"/>
              <a:gd name="connsiteY448" fmla="*/ 1835541 h 5743966"/>
              <a:gd name="connsiteX449" fmla="*/ 4616008 w 7444933"/>
              <a:gd name="connsiteY449" fmla="*/ 1803791 h 5743966"/>
              <a:gd name="connsiteX450" fmla="*/ 4681095 w 7444933"/>
              <a:gd name="connsiteY450" fmla="*/ 1759341 h 5743966"/>
              <a:gd name="connsiteX451" fmla="*/ 4784283 w 7444933"/>
              <a:gd name="connsiteY451" fmla="*/ 1703778 h 5743966"/>
              <a:gd name="connsiteX452" fmla="*/ 4873183 w 7444933"/>
              <a:gd name="connsiteY452" fmla="*/ 1694253 h 5743966"/>
              <a:gd name="connsiteX453" fmla="*/ 4979545 w 7444933"/>
              <a:gd name="connsiteY453" fmla="*/ 1692666 h 5743966"/>
              <a:gd name="connsiteX454" fmla="*/ 5043046 w 7444933"/>
              <a:gd name="connsiteY454" fmla="*/ 1689491 h 5743966"/>
              <a:gd name="connsiteX455" fmla="*/ 5098608 w 7444933"/>
              <a:gd name="connsiteY455" fmla="*/ 1700603 h 5743966"/>
              <a:gd name="connsiteX456" fmla="*/ 5146233 w 7444933"/>
              <a:gd name="connsiteY456" fmla="*/ 1708541 h 5743966"/>
              <a:gd name="connsiteX457" fmla="*/ 5211320 w 7444933"/>
              <a:gd name="connsiteY457" fmla="*/ 1754579 h 5743966"/>
              <a:gd name="connsiteX458" fmla="*/ 5295458 w 7444933"/>
              <a:gd name="connsiteY458" fmla="*/ 1787916 h 5743966"/>
              <a:gd name="connsiteX459" fmla="*/ 5338320 w 7444933"/>
              <a:gd name="connsiteY459" fmla="*/ 1838716 h 5743966"/>
              <a:gd name="connsiteX460" fmla="*/ 5371658 w 7444933"/>
              <a:gd name="connsiteY460" fmla="*/ 1902216 h 5743966"/>
              <a:gd name="connsiteX461" fmla="*/ 5424046 w 7444933"/>
              <a:gd name="connsiteY461" fmla="*/ 1968891 h 5743966"/>
              <a:gd name="connsiteX462" fmla="*/ 5463733 w 7444933"/>
              <a:gd name="connsiteY462" fmla="*/ 2032391 h 5743966"/>
              <a:gd name="connsiteX463" fmla="*/ 5489133 w 7444933"/>
              <a:gd name="connsiteY463" fmla="*/ 2200666 h 5743966"/>
              <a:gd name="connsiteX464" fmla="*/ 5517708 w 7444933"/>
              <a:gd name="connsiteY464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378133 w 7444933"/>
              <a:gd name="connsiteY398" fmla="*/ 4435866 h 5743966"/>
              <a:gd name="connsiteX399" fmla="*/ 6428933 w 7444933"/>
              <a:gd name="connsiteY399" fmla="*/ 4448566 h 5743966"/>
              <a:gd name="connsiteX400" fmla="*/ 6403533 w 7444933"/>
              <a:gd name="connsiteY400" fmla="*/ 4334266 h 5743966"/>
              <a:gd name="connsiteX401" fmla="*/ 6378133 w 7444933"/>
              <a:gd name="connsiteY401" fmla="*/ 4194566 h 5743966"/>
              <a:gd name="connsiteX402" fmla="*/ 6390833 w 7444933"/>
              <a:gd name="connsiteY402" fmla="*/ 3750066 h 5743966"/>
              <a:gd name="connsiteX403" fmla="*/ 6416233 w 7444933"/>
              <a:gd name="connsiteY403" fmla="*/ 3711966 h 5743966"/>
              <a:gd name="connsiteX404" fmla="*/ 6492433 w 7444933"/>
              <a:gd name="connsiteY404" fmla="*/ 3635766 h 5743966"/>
              <a:gd name="connsiteX405" fmla="*/ 6581333 w 7444933"/>
              <a:gd name="connsiteY405" fmla="*/ 3546866 h 5743966"/>
              <a:gd name="connsiteX406" fmla="*/ 6619433 w 7444933"/>
              <a:gd name="connsiteY406" fmla="*/ 3521466 h 5743966"/>
              <a:gd name="connsiteX407" fmla="*/ 7241733 w 7444933"/>
              <a:gd name="connsiteY407" fmla="*/ 3508766 h 5743966"/>
              <a:gd name="connsiteX408" fmla="*/ 7381433 w 7444933"/>
              <a:gd name="connsiteY408" fmla="*/ 3496066 h 5743966"/>
              <a:gd name="connsiteX409" fmla="*/ 7419533 w 7444933"/>
              <a:gd name="connsiteY409" fmla="*/ 3483366 h 5743966"/>
              <a:gd name="connsiteX410" fmla="*/ 7444933 w 7444933"/>
              <a:gd name="connsiteY410" fmla="*/ 3445266 h 5743966"/>
              <a:gd name="connsiteX411" fmla="*/ 7152833 w 7444933"/>
              <a:gd name="connsiteY411" fmla="*/ 3419866 h 5743966"/>
              <a:gd name="connsiteX412" fmla="*/ 7114733 w 7444933"/>
              <a:gd name="connsiteY412" fmla="*/ 3407166 h 5743966"/>
              <a:gd name="connsiteX413" fmla="*/ 7013133 w 7444933"/>
              <a:gd name="connsiteY413" fmla="*/ 3381766 h 5743966"/>
              <a:gd name="connsiteX414" fmla="*/ 6873433 w 7444933"/>
              <a:gd name="connsiteY414" fmla="*/ 3343666 h 5743966"/>
              <a:gd name="connsiteX415" fmla="*/ 6779771 w 7444933"/>
              <a:gd name="connsiteY415" fmla="*/ 3351603 h 5743966"/>
              <a:gd name="connsiteX416" fmla="*/ 6552758 w 7444933"/>
              <a:gd name="connsiteY416" fmla="*/ 3386528 h 5743966"/>
              <a:gd name="connsiteX417" fmla="*/ 6384483 w 7444933"/>
              <a:gd name="connsiteY417" fmla="*/ 3402404 h 5743966"/>
              <a:gd name="connsiteX418" fmla="*/ 5381183 w 7444933"/>
              <a:gd name="connsiteY418" fmla="*/ 3229366 h 5743966"/>
              <a:gd name="connsiteX419" fmla="*/ 5181158 w 7444933"/>
              <a:gd name="connsiteY419" fmla="*/ 3178566 h 5743966"/>
              <a:gd name="connsiteX420" fmla="*/ 5263708 w 7444933"/>
              <a:gd name="connsiteY420" fmla="*/ 3032516 h 5743966"/>
              <a:gd name="connsiteX421" fmla="*/ 5466908 w 7444933"/>
              <a:gd name="connsiteY421" fmla="*/ 2864241 h 5743966"/>
              <a:gd name="connsiteX422" fmla="*/ 5536758 w 7444933"/>
              <a:gd name="connsiteY422" fmla="*/ 2772166 h 5743966"/>
              <a:gd name="connsiteX423" fmla="*/ 5597083 w 7444933"/>
              <a:gd name="connsiteY423" fmla="*/ 2622941 h 5743966"/>
              <a:gd name="connsiteX424" fmla="*/ 5505008 w 7444933"/>
              <a:gd name="connsiteY424" fmla="*/ 2670566 h 5743966"/>
              <a:gd name="connsiteX425" fmla="*/ 5422458 w 7444933"/>
              <a:gd name="connsiteY425" fmla="*/ 2740416 h 5743966"/>
              <a:gd name="connsiteX426" fmla="*/ 5355783 w 7444933"/>
              <a:gd name="connsiteY426" fmla="*/ 2829316 h 5743966"/>
              <a:gd name="connsiteX427" fmla="*/ 5270058 w 7444933"/>
              <a:gd name="connsiteY427" fmla="*/ 2880116 h 5743966"/>
              <a:gd name="connsiteX428" fmla="*/ 5206558 w 7444933"/>
              <a:gd name="connsiteY428" fmla="*/ 2918216 h 5743966"/>
              <a:gd name="connsiteX429" fmla="*/ 5139883 w 7444933"/>
              <a:gd name="connsiteY429" fmla="*/ 2946791 h 5743966"/>
              <a:gd name="connsiteX430" fmla="*/ 5082733 w 7444933"/>
              <a:gd name="connsiteY430" fmla="*/ 2972191 h 5743966"/>
              <a:gd name="connsiteX431" fmla="*/ 4943033 w 7444933"/>
              <a:gd name="connsiteY431" fmla="*/ 3038866 h 5743966"/>
              <a:gd name="connsiteX432" fmla="*/ 4866833 w 7444933"/>
              <a:gd name="connsiteY432" fmla="*/ 2988066 h 5743966"/>
              <a:gd name="connsiteX433" fmla="*/ 4828733 w 7444933"/>
              <a:gd name="connsiteY433" fmla="*/ 2962666 h 5743966"/>
              <a:gd name="connsiteX434" fmla="*/ 4701733 w 7444933"/>
              <a:gd name="connsiteY434" fmla="*/ 2924566 h 5743966"/>
              <a:gd name="connsiteX435" fmla="*/ 4663633 w 7444933"/>
              <a:gd name="connsiteY435" fmla="*/ 2911866 h 5743966"/>
              <a:gd name="connsiteX436" fmla="*/ 4574733 w 7444933"/>
              <a:gd name="connsiteY436" fmla="*/ 2899166 h 5743966"/>
              <a:gd name="connsiteX437" fmla="*/ 4549333 w 7444933"/>
              <a:gd name="connsiteY437" fmla="*/ 2797566 h 5743966"/>
              <a:gd name="connsiteX438" fmla="*/ 4468370 w 7444933"/>
              <a:gd name="connsiteY438" fmla="*/ 2676916 h 5743966"/>
              <a:gd name="connsiteX439" fmla="*/ 4485833 w 7444933"/>
              <a:gd name="connsiteY439" fmla="*/ 2549916 h 5743966"/>
              <a:gd name="connsiteX440" fmla="*/ 4412808 w 7444933"/>
              <a:gd name="connsiteY440" fmla="*/ 2461016 h 5743966"/>
              <a:gd name="connsiteX441" fmla="*/ 4346133 w 7444933"/>
              <a:gd name="connsiteY441" fmla="*/ 2365766 h 5743966"/>
              <a:gd name="connsiteX442" fmla="*/ 4290571 w 7444933"/>
              <a:gd name="connsiteY442" fmla="*/ 2222891 h 5743966"/>
              <a:gd name="connsiteX443" fmla="*/ 4319145 w 7444933"/>
              <a:gd name="connsiteY443" fmla="*/ 2100654 h 5743966"/>
              <a:gd name="connsiteX444" fmla="*/ 4382646 w 7444933"/>
              <a:gd name="connsiteY444" fmla="*/ 2019691 h 5743966"/>
              <a:gd name="connsiteX445" fmla="*/ 4481071 w 7444933"/>
              <a:gd name="connsiteY445" fmla="*/ 1924441 h 5743966"/>
              <a:gd name="connsiteX446" fmla="*/ 4530283 w 7444933"/>
              <a:gd name="connsiteY446" fmla="*/ 1864116 h 5743966"/>
              <a:gd name="connsiteX447" fmla="*/ 4573145 w 7444933"/>
              <a:gd name="connsiteY447" fmla="*/ 1835541 h 5743966"/>
              <a:gd name="connsiteX448" fmla="*/ 4616008 w 7444933"/>
              <a:gd name="connsiteY448" fmla="*/ 1803791 h 5743966"/>
              <a:gd name="connsiteX449" fmla="*/ 4681095 w 7444933"/>
              <a:gd name="connsiteY449" fmla="*/ 1759341 h 5743966"/>
              <a:gd name="connsiteX450" fmla="*/ 4784283 w 7444933"/>
              <a:gd name="connsiteY450" fmla="*/ 1703778 h 5743966"/>
              <a:gd name="connsiteX451" fmla="*/ 4873183 w 7444933"/>
              <a:gd name="connsiteY451" fmla="*/ 1694253 h 5743966"/>
              <a:gd name="connsiteX452" fmla="*/ 4979545 w 7444933"/>
              <a:gd name="connsiteY452" fmla="*/ 1692666 h 5743966"/>
              <a:gd name="connsiteX453" fmla="*/ 5043046 w 7444933"/>
              <a:gd name="connsiteY453" fmla="*/ 1689491 h 5743966"/>
              <a:gd name="connsiteX454" fmla="*/ 5098608 w 7444933"/>
              <a:gd name="connsiteY454" fmla="*/ 1700603 h 5743966"/>
              <a:gd name="connsiteX455" fmla="*/ 5146233 w 7444933"/>
              <a:gd name="connsiteY455" fmla="*/ 1708541 h 5743966"/>
              <a:gd name="connsiteX456" fmla="*/ 5211320 w 7444933"/>
              <a:gd name="connsiteY456" fmla="*/ 1754579 h 5743966"/>
              <a:gd name="connsiteX457" fmla="*/ 5295458 w 7444933"/>
              <a:gd name="connsiteY457" fmla="*/ 1787916 h 5743966"/>
              <a:gd name="connsiteX458" fmla="*/ 5338320 w 7444933"/>
              <a:gd name="connsiteY458" fmla="*/ 1838716 h 5743966"/>
              <a:gd name="connsiteX459" fmla="*/ 5371658 w 7444933"/>
              <a:gd name="connsiteY459" fmla="*/ 1902216 h 5743966"/>
              <a:gd name="connsiteX460" fmla="*/ 5424046 w 7444933"/>
              <a:gd name="connsiteY460" fmla="*/ 1968891 h 5743966"/>
              <a:gd name="connsiteX461" fmla="*/ 5463733 w 7444933"/>
              <a:gd name="connsiteY461" fmla="*/ 2032391 h 5743966"/>
              <a:gd name="connsiteX462" fmla="*/ 5489133 w 7444933"/>
              <a:gd name="connsiteY462" fmla="*/ 2200666 h 5743966"/>
              <a:gd name="connsiteX463" fmla="*/ 5517708 w 7444933"/>
              <a:gd name="connsiteY463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428933 w 7444933"/>
              <a:gd name="connsiteY398" fmla="*/ 4448566 h 5743966"/>
              <a:gd name="connsiteX399" fmla="*/ 6403533 w 7444933"/>
              <a:gd name="connsiteY399" fmla="*/ 4334266 h 5743966"/>
              <a:gd name="connsiteX400" fmla="*/ 6378133 w 7444933"/>
              <a:gd name="connsiteY400" fmla="*/ 4194566 h 5743966"/>
              <a:gd name="connsiteX401" fmla="*/ 6390833 w 7444933"/>
              <a:gd name="connsiteY401" fmla="*/ 3750066 h 5743966"/>
              <a:gd name="connsiteX402" fmla="*/ 6416233 w 7444933"/>
              <a:gd name="connsiteY402" fmla="*/ 3711966 h 5743966"/>
              <a:gd name="connsiteX403" fmla="*/ 6492433 w 7444933"/>
              <a:gd name="connsiteY403" fmla="*/ 3635766 h 5743966"/>
              <a:gd name="connsiteX404" fmla="*/ 6581333 w 7444933"/>
              <a:gd name="connsiteY404" fmla="*/ 3546866 h 5743966"/>
              <a:gd name="connsiteX405" fmla="*/ 6619433 w 7444933"/>
              <a:gd name="connsiteY405" fmla="*/ 3521466 h 5743966"/>
              <a:gd name="connsiteX406" fmla="*/ 7241733 w 7444933"/>
              <a:gd name="connsiteY406" fmla="*/ 3508766 h 5743966"/>
              <a:gd name="connsiteX407" fmla="*/ 7381433 w 7444933"/>
              <a:gd name="connsiteY407" fmla="*/ 3496066 h 5743966"/>
              <a:gd name="connsiteX408" fmla="*/ 7419533 w 7444933"/>
              <a:gd name="connsiteY408" fmla="*/ 3483366 h 5743966"/>
              <a:gd name="connsiteX409" fmla="*/ 7444933 w 7444933"/>
              <a:gd name="connsiteY409" fmla="*/ 3445266 h 5743966"/>
              <a:gd name="connsiteX410" fmla="*/ 7152833 w 7444933"/>
              <a:gd name="connsiteY410" fmla="*/ 3419866 h 5743966"/>
              <a:gd name="connsiteX411" fmla="*/ 7114733 w 7444933"/>
              <a:gd name="connsiteY411" fmla="*/ 3407166 h 5743966"/>
              <a:gd name="connsiteX412" fmla="*/ 7013133 w 7444933"/>
              <a:gd name="connsiteY412" fmla="*/ 3381766 h 5743966"/>
              <a:gd name="connsiteX413" fmla="*/ 6873433 w 7444933"/>
              <a:gd name="connsiteY413" fmla="*/ 3343666 h 5743966"/>
              <a:gd name="connsiteX414" fmla="*/ 6779771 w 7444933"/>
              <a:gd name="connsiteY414" fmla="*/ 3351603 h 5743966"/>
              <a:gd name="connsiteX415" fmla="*/ 6552758 w 7444933"/>
              <a:gd name="connsiteY415" fmla="*/ 3386528 h 5743966"/>
              <a:gd name="connsiteX416" fmla="*/ 6384483 w 7444933"/>
              <a:gd name="connsiteY416" fmla="*/ 3402404 h 5743966"/>
              <a:gd name="connsiteX417" fmla="*/ 5381183 w 7444933"/>
              <a:gd name="connsiteY417" fmla="*/ 3229366 h 5743966"/>
              <a:gd name="connsiteX418" fmla="*/ 5181158 w 7444933"/>
              <a:gd name="connsiteY418" fmla="*/ 3178566 h 5743966"/>
              <a:gd name="connsiteX419" fmla="*/ 5263708 w 7444933"/>
              <a:gd name="connsiteY419" fmla="*/ 3032516 h 5743966"/>
              <a:gd name="connsiteX420" fmla="*/ 5466908 w 7444933"/>
              <a:gd name="connsiteY420" fmla="*/ 2864241 h 5743966"/>
              <a:gd name="connsiteX421" fmla="*/ 5536758 w 7444933"/>
              <a:gd name="connsiteY421" fmla="*/ 2772166 h 5743966"/>
              <a:gd name="connsiteX422" fmla="*/ 5597083 w 7444933"/>
              <a:gd name="connsiteY422" fmla="*/ 2622941 h 5743966"/>
              <a:gd name="connsiteX423" fmla="*/ 5505008 w 7444933"/>
              <a:gd name="connsiteY423" fmla="*/ 2670566 h 5743966"/>
              <a:gd name="connsiteX424" fmla="*/ 5422458 w 7444933"/>
              <a:gd name="connsiteY424" fmla="*/ 2740416 h 5743966"/>
              <a:gd name="connsiteX425" fmla="*/ 5355783 w 7444933"/>
              <a:gd name="connsiteY425" fmla="*/ 2829316 h 5743966"/>
              <a:gd name="connsiteX426" fmla="*/ 5270058 w 7444933"/>
              <a:gd name="connsiteY426" fmla="*/ 2880116 h 5743966"/>
              <a:gd name="connsiteX427" fmla="*/ 5206558 w 7444933"/>
              <a:gd name="connsiteY427" fmla="*/ 2918216 h 5743966"/>
              <a:gd name="connsiteX428" fmla="*/ 5139883 w 7444933"/>
              <a:gd name="connsiteY428" fmla="*/ 2946791 h 5743966"/>
              <a:gd name="connsiteX429" fmla="*/ 5082733 w 7444933"/>
              <a:gd name="connsiteY429" fmla="*/ 2972191 h 5743966"/>
              <a:gd name="connsiteX430" fmla="*/ 4943033 w 7444933"/>
              <a:gd name="connsiteY430" fmla="*/ 3038866 h 5743966"/>
              <a:gd name="connsiteX431" fmla="*/ 4866833 w 7444933"/>
              <a:gd name="connsiteY431" fmla="*/ 2988066 h 5743966"/>
              <a:gd name="connsiteX432" fmla="*/ 4828733 w 7444933"/>
              <a:gd name="connsiteY432" fmla="*/ 2962666 h 5743966"/>
              <a:gd name="connsiteX433" fmla="*/ 4701733 w 7444933"/>
              <a:gd name="connsiteY433" fmla="*/ 2924566 h 5743966"/>
              <a:gd name="connsiteX434" fmla="*/ 4663633 w 7444933"/>
              <a:gd name="connsiteY434" fmla="*/ 2911866 h 5743966"/>
              <a:gd name="connsiteX435" fmla="*/ 4574733 w 7444933"/>
              <a:gd name="connsiteY435" fmla="*/ 2899166 h 5743966"/>
              <a:gd name="connsiteX436" fmla="*/ 4549333 w 7444933"/>
              <a:gd name="connsiteY436" fmla="*/ 2797566 h 5743966"/>
              <a:gd name="connsiteX437" fmla="*/ 4468370 w 7444933"/>
              <a:gd name="connsiteY437" fmla="*/ 2676916 h 5743966"/>
              <a:gd name="connsiteX438" fmla="*/ 4485833 w 7444933"/>
              <a:gd name="connsiteY438" fmla="*/ 2549916 h 5743966"/>
              <a:gd name="connsiteX439" fmla="*/ 4412808 w 7444933"/>
              <a:gd name="connsiteY439" fmla="*/ 2461016 h 5743966"/>
              <a:gd name="connsiteX440" fmla="*/ 4346133 w 7444933"/>
              <a:gd name="connsiteY440" fmla="*/ 2365766 h 5743966"/>
              <a:gd name="connsiteX441" fmla="*/ 4290571 w 7444933"/>
              <a:gd name="connsiteY441" fmla="*/ 2222891 h 5743966"/>
              <a:gd name="connsiteX442" fmla="*/ 4319145 w 7444933"/>
              <a:gd name="connsiteY442" fmla="*/ 2100654 h 5743966"/>
              <a:gd name="connsiteX443" fmla="*/ 4382646 w 7444933"/>
              <a:gd name="connsiteY443" fmla="*/ 2019691 h 5743966"/>
              <a:gd name="connsiteX444" fmla="*/ 4481071 w 7444933"/>
              <a:gd name="connsiteY444" fmla="*/ 1924441 h 5743966"/>
              <a:gd name="connsiteX445" fmla="*/ 4530283 w 7444933"/>
              <a:gd name="connsiteY445" fmla="*/ 1864116 h 5743966"/>
              <a:gd name="connsiteX446" fmla="*/ 4573145 w 7444933"/>
              <a:gd name="connsiteY446" fmla="*/ 1835541 h 5743966"/>
              <a:gd name="connsiteX447" fmla="*/ 4616008 w 7444933"/>
              <a:gd name="connsiteY447" fmla="*/ 1803791 h 5743966"/>
              <a:gd name="connsiteX448" fmla="*/ 4681095 w 7444933"/>
              <a:gd name="connsiteY448" fmla="*/ 1759341 h 5743966"/>
              <a:gd name="connsiteX449" fmla="*/ 4784283 w 7444933"/>
              <a:gd name="connsiteY449" fmla="*/ 1703778 h 5743966"/>
              <a:gd name="connsiteX450" fmla="*/ 4873183 w 7444933"/>
              <a:gd name="connsiteY450" fmla="*/ 1694253 h 5743966"/>
              <a:gd name="connsiteX451" fmla="*/ 4979545 w 7444933"/>
              <a:gd name="connsiteY451" fmla="*/ 1692666 h 5743966"/>
              <a:gd name="connsiteX452" fmla="*/ 5043046 w 7444933"/>
              <a:gd name="connsiteY452" fmla="*/ 1689491 h 5743966"/>
              <a:gd name="connsiteX453" fmla="*/ 5098608 w 7444933"/>
              <a:gd name="connsiteY453" fmla="*/ 1700603 h 5743966"/>
              <a:gd name="connsiteX454" fmla="*/ 5146233 w 7444933"/>
              <a:gd name="connsiteY454" fmla="*/ 1708541 h 5743966"/>
              <a:gd name="connsiteX455" fmla="*/ 5211320 w 7444933"/>
              <a:gd name="connsiteY455" fmla="*/ 1754579 h 5743966"/>
              <a:gd name="connsiteX456" fmla="*/ 5295458 w 7444933"/>
              <a:gd name="connsiteY456" fmla="*/ 1787916 h 5743966"/>
              <a:gd name="connsiteX457" fmla="*/ 5338320 w 7444933"/>
              <a:gd name="connsiteY457" fmla="*/ 1838716 h 5743966"/>
              <a:gd name="connsiteX458" fmla="*/ 5371658 w 7444933"/>
              <a:gd name="connsiteY458" fmla="*/ 1902216 h 5743966"/>
              <a:gd name="connsiteX459" fmla="*/ 5424046 w 7444933"/>
              <a:gd name="connsiteY459" fmla="*/ 1968891 h 5743966"/>
              <a:gd name="connsiteX460" fmla="*/ 5463733 w 7444933"/>
              <a:gd name="connsiteY460" fmla="*/ 2032391 h 5743966"/>
              <a:gd name="connsiteX461" fmla="*/ 5489133 w 7444933"/>
              <a:gd name="connsiteY461" fmla="*/ 2200666 h 5743966"/>
              <a:gd name="connsiteX462" fmla="*/ 5517708 w 7444933"/>
              <a:gd name="connsiteY462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65433 w 7444933"/>
              <a:gd name="connsiteY397" fmla="*/ 4385066 h 5743966"/>
              <a:gd name="connsiteX398" fmla="*/ 6403533 w 7444933"/>
              <a:gd name="connsiteY398" fmla="*/ 4334266 h 5743966"/>
              <a:gd name="connsiteX399" fmla="*/ 6378133 w 7444933"/>
              <a:gd name="connsiteY399" fmla="*/ 4194566 h 5743966"/>
              <a:gd name="connsiteX400" fmla="*/ 6390833 w 7444933"/>
              <a:gd name="connsiteY400" fmla="*/ 3750066 h 5743966"/>
              <a:gd name="connsiteX401" fmla="*/ 6416233 w 7444933"/>
              <a:gd name="connsiteY401" fmla="*/ 3711966 h 5743966"/>
              <a:gd name="connsiteX402" fmla="*/ 6492433 w 7444933"/>
              <a:gd name="connsiteY402" fmla="*/ 3635766 h 5743966"/>
              <a:gd name="connsiteX403" fmla="*/ 6581333 w 7444933"/>
              <a:gd name="connsiteY403" fmla="*/ 3546866 h 5743966"/>
              <a:gd name="connsiteX404" fmla="*/ 6619433 w 7444933"/>
              <a:gd name="connsiteY404" fmla="*/ 3521466 h 5743966"/>
              <a:gd name="connsiteX405" fmla="*/ 7241733 w 7444933"/>
              <a:gd name="connsiteY405" fmla="*/ 3508766 h 5743966"/>
              <a:gd name="connsiteX406" fmla="*/ 7381433 w 7444933"/>
              <a:gd name="connsiteY406" fmla="*/ 3496066 h 5743966"/>
              <a:gd name="connsiteX407" fmla="*/ 7419533 w 7444933"/>
              <a:gd name="connsiteY407" fmla="*/ 3483366 h 5743966"/>
              <a:gd name="connsiteX408" fmla="*/ 7444933 w 7444933"/>
              <a:gd name="connsiteY408" fmla="*/ 3445266 h 5743966"/>
              <a:gd name="connsiteX409" fmla="*/ 7152833 w 7444933"/>
              <a:gd name="connsiteY409" fmla="*/ 3419866 h 5743966"/>
              <a:gd name="connsiteX410" fmla="*/ 7114733 w 7444933"/>
              <a:gd name="connsiteY410" fmla="*/ 3407166 h 5743966"/>
              <a:gd name="connsiteX411" fmla="*/ 7013133 w 7444933"/>
              <a:gd name="connsiteY411" fmla="*/ 3381766 h 5743966"/>
              <a:gd name="connsiteX412" fmla="*/ 6873433 w 7444933"/>
              <a:gd name="connsiteY412" fmla="*/ 3343666 h 5743966"/>
              <a:gd name="connsiteX413" fmla="*/ 6779771 w 7444933"/>
              <a:gd name="connsiteY413" fmla="*/ 3351603 h 5743966"/>
              <a:gd name="connsiteX414" fmla="*/ 6552758 w 7444933"/>
              <a:gd name="connsiteY414" fmla="*/ 3386528 h 5743966"/>
              <a:gd name="connsiteX415" fmla="*/ 6384483 w 7444933"/>
              <a:gd name="connsiteY415" fmla="*/ 3402404 h 5743966"/>
              <a:gd name="connsiteX416" fmla="*/ 5381183 w 7444933"/>
              <a:gd name="connsiteY416" fmla="*/ 3229366 h 5743966"/>
              <a:gd name="connsiteX417" fmla="*/ 5181158 w 7444933"/>
              <a:gd name="connsiteY417" fmla="*/ 3178566 h 5743966"/>
              <a:gd name="connsiteX418" fmla="*/ 5263708 w 7444933"/>
              <a:gd name="connsiteY418" fmla="*/ 3032516 h 5743966"/>
              <a:gd name="connsiteX419" fmla="*/ 5466908 w 7444933"/>
              <a:gd name="connsiteY419" fmla="*/ 2864241 h 5743966"/>
              <a:gd name="connsiteX420" fmla="*/ 5536758 w 7444933"/>
              <a:gd name="connsiteY420" fmla="*/ 2772166 h 5743966"/>
              <a:gd name="connsiteX421" fmla="*/ 5597083 w 7444933"/>
              <a:gd name="connsiteY421" fmla="*/ 2622941 h 5743966"/>
              <a:gd name="connsiteX422" fmla="*/ 5505008 w 7444933"/>
              <a:gd name="connsiteY422" fmla="*/ 2670566 h 5743966"/>
              <a:gd name="connsiteX423" fmla="*/ 5422458 w 7444933"/>
              <a:gd name="connsiteY423" fmla="*/ 2740416 h 5743966"/>
              <a:gd name="connsiteX424" fmla="*/ 5355783 w 7444933"/>
              <a:gd name="connsiteY424" fmla="*/ 2829316 h 5743966"/>
              <a:gd name="connsiteX425" fmla="*/ 5270058 w 7444933"/>
              <a:gd name="connsiteY425" fmla="*/ 2880116 h 5743966"/>
              <a:gd name="connsiteX426" fmla="*/ 5206558 w 7444933"/>
              <a:gd name="connsiteY426" fmla="*/ 2918216 h 5743966"/>
              <a:gd name="connsiteX427" fmla="*/ 5139883 w 7444933"/>
              <a:gd name="connsiteY427" fmla="*/ 2946791 h 5743966"/>
              <a:gd name="connsiteX428" fmla="*/ 5082733 w 7444933"/>
              <a:gd name="connsiteY428" fmla="*/ 2972191 h 5743966"/>
              <a:gd name="connsiteX429" fmla="*/ 4943033 w 7444933"/>
              <a:gd name="connsiteY429" fmla="*/ 3038866 h 5743966"/>
              <a:gd name="connsiteX430" fmla="*/ 4866833 w 7444933"/>
              <a:gd name="connsiteY430" fmla="*/ 2988066 h 5743966"/>
              <a:gd name="connsiteX431" fmla="*/ 4828733 w 7444933"/>
              <a:gd name="connsiteY431" fmla="*/ 2962666 h 5743966"/>
              <a:gd name="connsiteX432" fmla="*/ 4701733 w 7444933"/>
              <a:gd name="connsiteY432" fmla="*/ 2924566 h 5743966"/>
              <a:gd name="connsiteX433" fmla="*/ 4663633 w 7444933"/>
              <a:gd name="connsiteY433" fmla="*/ 2911866 h 5743966"/>
              <a:gd name="connsiteX434" fmla="*/ 4574733 w 7444933"/>
              <a:gd name="connsiteY434" fmla="*/ 2899166 h 5743966"/>
              <a:gd name="connsiteX435" fmla="*/ 4549333 w 7444933"/>
              <a:gd name="connsiteY435" fmla="*/ 2797566 h 5743966"/>
              <a:gd name="connsiteX436" fmla="*/ 4468370 w 7444933"/>
              <a:gd name="connsiteY436" fmla="*/ 2676916 h 5743966"/>
              <a:gd name="connsiteX437" fmla="*/ 4485833 w 7444933"/>
              <a:gd name="connsiteY437" fmla="*/ 2549916 h 5743966"/>
              <a:gd name="connsiteX438" fmla="*/ 4412808 w 7444933"/>
              <a:gd name="connsiteY438" fmla="*/ 2461016 h 5743966"/>
              <a:gd name="connsiteX439" fmla="*/ 4346133 w 7444933"/>
              <a:gd name="connsiteY439" fmla="*/ 2365766 h 5743966"/>
              <a:gd name="connsiteX440" fmla="*/ 4290571 w 7444933"/>
              <a:gd name="connsiteY440" fmla="*/ 2222891 h 5743966"/>
              <a:gd name="connsiteX441" fmla="*/ 4319145 w 7444933"/>
              <a:gd name="connsiteY441" fmla="*/ 2100654 h 5743966"/>
              <a:gd name="connsiteX442" fmla="*/ 4382646 w 7444933"/>
              <a:gd name="connsiteY442" fmla="*/ 2019691 h 5743966"/>
              <a:gd name="connsiteX443" fmla="*/ 4481071 w 7444933"/>
              <a:gd name="connsiteY443" fmla="*/ 1924441 h 5743966"/>
              <a:gd name="connsiteX444" fmla="*/ 4530283 w 7444933"/>
              <a:gd name="connsiteY444" fmla="*/ 1864116 h 5743966"/>
              <a:gd name="connsiteX445" fmla="*/ 4573145 w 7444933"/>
              <a:gd name="connsiteY445" fmla="*/ 1835541 h 5743966"/>
              <a:gd name="connsiteX446" fmla="*/ 4616008 w 7444933"/>
              <a:gd name="connsiteY446" fmla="*/ 1803791 h 5743966"/>
              <a:gd name="connsiteX447" fmla="*/ 4681095 w 7444933"/>
              <a:gd name="connsiteY447" fmla="*/ 1759341 h 5743966"/>
              <a:gd name="connsiteX448" fmla="*/ 4784283 w 7444933"/>
              <a:gd name="connsiteY448" fmla="*/ 1703778 h 5743966"/>
              <a:gd name="connsiteX449" fmla="*/ 4873183 w 7444933"/>
              <a:gd name="connsiteY449" fmla="*/ 1694253 h 5743966"/>
              <a:gd name="connsiteX450" fmla="*/ 4979545 w 7444933"/>
              <a:gd name="connsiteY450" fmla="*/ 1692666 h 5743966"/>
              <a:gd name="connsiteX451" fmla="*/ 5043046 w 7444933"/>
              <a:gd name="connsiteY451" fmla="*/ 1689491 h 5743966"/>
              <a:gd name="connsiteX452" fmla="*/ 5098608 w 7444933"/>
              <a:gd name="connsiteY452" fmla="*/ 1700603 h 5743966"/>
              <a:gd name="connsiteX453" fmla="*/ 5146233 w 7444933"/>
              <a:gd name="connsiteY453" fmla="*/ 1708541 h 5743966"/>
              <a:gd name="connsiteX454" fmla="*/ 5211320 w 7444933"/>
              <a:gd name="connsiteY454" fmla="*/ 1754579 h 5743966"/>
              <a:gd name="connsiteX455" fmla="*/ 5295458 w 7444933"/>
              <a:gd name="connsiteY455" fmla="*/ 1787916 h 5743966"/>
              <a:gd name="connsiteX456" fmla="*/ 5338320 w 7444933"/>
              <a:gd name="connsiteY456" fmla="*/ 1838716 h 5743966"/>
              <a:gd name="connsiteX457" fmla="*/ 5371658 w 7444933"/>
              <a:gd name="connsiteY457" fmla="*/ 1902216 h 5743966"/>
              <a:gd name="connsiteX458" fmla="*/ 5424046 w 7444933"/>
              <a:gd name="connsiteY458" fmla="*/ 1968891 h 5743966"/>
              <a:gd name="connsiteX459" fmla="*/ 5463733 w 7444933"/>
              <a:gd name="connsiteY459" fmla="*/ 2032391 h 5743966"/>
              <a:gd name="connsiteX460" fmla="*/ 5489133 w 7444933"/>
              <a:gd name="connsiteY460" fmla="*/ 2200666 h 5743966"/>
              <a:gd name="connsiteX461" fmla="*/ 5517708 w 7444933"/>
              <a:gd name="connsiteY461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403533 w 7444933"/>
              <a:gd name="connsiteY397" fmla="*/ 4334266 h 5743966"/>
              <a:gd name="connsiteX398" fmla="*/ 6378133 w 7444933"/>
              <a:gd name="connsiteY398" fmla="*/ 4194566 h 5743966"/>
              <a:gd name="connsiteX399" fmla="*/ 6390833 w 7444933"/>
              <a:gd name="connsiteY399" fmla="*/ 3750066 h 5743966"/>
              <a:gd name="connsiteX400" fmla="*/ 6416233 w 7444933"/>
              <a:gd name="connsiteY400" fmla="*/ 3711966 h 5743966"/>
              <a:gd name="connsiteX401" fmla="*/ 6492433 w 7444933"/>
              <a:gd name="connsiteY401" fmla="*/ 3635766 h 5743966"/>
              <a:gd name="connsiteX402" fmla="*/ 6581333 w 7444933"/>
              <a:gd name="connsiteY402" fmla="*/ 3546866 h 5743966"/>
              <a:gd name="connsiteX403" fmla="*/ 6619433 w 7444933"/>
              <a:gd name="connsiteY403" fmla="*/ 3521466 h 5743966"/>
              <a:gd name="connsiteX404" fmla="*/ 7241733 w 7444933"/>
              <a:gd name="connsiteY404" fmla="*/ 3508766 h 5743966"/>
              <a:gd name="connsiteX405" fmla="*/ 7381433 w 7444933"/>
              <a:gd name="connsiteY405" fmla="*/ 3496066 h 5743966"/>
              <a:gd name="connsiteX406" fmla="*/ 7419533 w 7444933"/>
              <a:gd name="connsiteY406" fmla="*/ 3483366 h 5743966"/>
              <a:gd name="connsiteX407" fmla="*/ 7444933 w 7444933"/>
              <a:gd name="connsiteY407" fmla="*/ 3445266 h 5743966"/>
              <a:gd name="connsiteX408" fmla="*/ 7152833 w 7444933"/>
              <a:gd name="connsiteY408" fmla="*/ 3419866 h 5743966"/>
              <a:gd name="connsiteX409" fmla="*/ 7114733 w 7444933"/>
              <a:gd name="connsiteY409" fmla="*/ 3407166 h 5743966"/>
              <a:gd name="connsiteX410" fmla="*/ 7013133 w 7444933"/>
              <a:gd name="connsiteY410" fmla="*/ 3381766 h 5743966"/>
              <a:gd name="connsiteX411" fmla="*/ 6873433 w 7444933"/>
              <a:gd name="connsiteY411" fmla="*/ 3343666 h 5743966"/>
              <a:gd name="connsiteX412" fmla="*/ 6779771 w 7444933"/>
              <a:gd name="connsiteY412" fmla="*/ 3351603 h 5743966"/>
              <a:gd name="connsiteX413" fmla="*/ 6552758 w 7444933"/>
              <a:gd name="connsiteY413" fmla="*/ 3386528 h 5743966"/>
              <a:gd name="connsiteX414" fmla="*/ 6384483 w 7444933"/>
              <a:gd name="connsiteY414" fmla="*/ 3402404 h 5743966"/>
              <a:gd name="connsiteX415" fmla="*/ 5381183 w 7444933"/>
              <a:gd name="connsiteY415" fmla="*/ 3229366 h 5743966"/>
              <a:gd name="connsiteX416" fmla="*/ 5181158 w 7444933"/>
              <a:gd name="connsiteY416" fmla="*/ 3178566 h 5743966"/>
              <a:gd name="connsiteX417" fmla="*/ 5263708 w 7444933"/>
              <a:gd name="connsiteY417" fmla="*/ 3032516 h 5743966"/>
              <a:gd name="connsiteX418" fmla="*/ 5466908 w 7444933"/>
              <a:gd name="connsiteY418" fmla="*/ 2864241 h 5743966"/>
              <a:gd name="connsiteX419" fmla="*/ 5536758 w 7444933"/>
              <a:gd name="connsiteY419" fmla="*/ 2772166 h 5743966"/>
              <a:gd name="connsiteX420" fmla="*/ 5597083 w 7444933"/>
              <a:gd name="connsiteY420" fmla="*/ 2622941 h 5743966"/>
              <a:gd name="connsiteX421" fmla="*/ 5505008 w 7444933"/>
              <a:gd name="connsiteY421" fmla="*/ 2670566 h 5743966"/>
              <a:gd name="connsiteX422" fmla="*/ 5422458 w 7444933"/>
              <a:gd name="connsiteY422" fmla="*/ 2740416 h 5743966"/>
              <a:gd name="connsiteX423" fmla="*/ 5355783 w 7444933"/>
              <a:gd name="connsiteY423" fmla="*/ 2829316 h 5743966"/>
              <a:gd name="connsiteX424" fmla="*/ 5270058 w 7444933"/>
              <a:gd name="connsiteY424" fmla="*/ 2880116 h 5743966"/>
              <a:gd name="connsiteX425" fmla="*/ 5206558 w 7444933"/>
              <a:gd name="connsiteY425" fmla="*/ 2918216 h 5743966"/>
              <a:gd name="connsiteX426" fmla="*/ 5139883 w 7444933"/>
              <a:gd name="connsiteY426" fmla="*/ 2946791 h 5743966"/>
              <a:gd name="connsiteX427" fmla="*/ 5082733 w 7444933"/>
              <a:gd name="connsiteY427" fmla="*/ 2972191 h 5743966"/>
              <a:gd name="connsiteX428" fmla="*/ 4943033 w 7444933"/>
              <a:gd name="connsiteY428" fmla="*/ 3038866 h 5743966"/>
              <a:gd name="connsiteX429" fmla="*/ 4866833 w 7444933"/>
              <a:gd name="connsiteY429" fmla="*/ 2988066 h 5743966"/>
              <a:gd name="connsiteX430" fmla="*/ 4828733 w 7444933"/>
              <a:gd name="connsiteY430" fmla="*/ 2962666 h 5743966"/>
              <a:gd name="connsiteX431" fmla="*/ 4701733 w 7444933"/>
              <a:gd name="connsiteY431" fmla="*/ 2924566 h 5743966"/>
              <a:gd name="connsiteX432" fmla="*/ 4663633 w 7444933"/>
              <a:gd name="connsiteY432" fmla="*/ 2911866 h 5743966"/>
              <a:gd name="connsiteX433" fmla="*/ 4574733 w 7444933"/>
              <a:gd name="connsiteY433" fmla="*/ 2899166 h 5743966"/>
              <a:gd name="connsiteX434" fmla="*/ 4549333 w 7444933"/>
              <a:gd name="connsiteY434" fmla="*/ 2797566 h 5743966"/>
              <a:gd name="connsiteX435" fmla="*/ 4468370 w 7444933"/>
              <a:gd name="connsiteY435" fmla="*/ 2676916 h 5743966"/>
              <a:gd name="connsiteX436" fmla="*/ 4485833 w 7444933"/>
              <a:gd name="connsiteY436" fmla="*/ 2549916 h 5743966"/>
              <a:gd name="connsiteX437" fmla="*/ 4412808 w 7444933"/>
              <a:gd name="connsiteY437" fmla="*/ 2461016 h 5743966"/>
              <a:gd name="connsiteX438" fmla="*/ 4346133 w 7444933"/>
              <a:gd name="connsiteY438" fmla="*/ 2365766 h 5743966"/>
              <a:gd name="connsiteX439" fmla="*/ 4290571 w 7444933"/>
              <a:gd name="connsiteY439" fmla="*/ 2222891 h 5743966"/>
              <a:gd name="connsiteX440" fmla="*/ 4319145 w 7444933"/>
              <a:gd name="connsiteY440" fmla="*/ 2100654 h 5743966"/>
              <a:gd name="connsiteX441" fmla="*/ 4382646 w 7444933"/>
              <a:gd name="connsiteY441" fmla="*/ 2019691 h 5743966"/>
              <a:gd name="connsiteX442" fmla="*/ 4481071 w 7444933"/>
              <a:gd name="connsiteY442" fmla="*/ 1924441 h 5743966"/>
              <a:gd name="connsiteX443" fmla="*/ 4530283 w 7444933"/>
              <a:gd name="connsiteY443" fmla="*/ 1864116 h 5743966"/>
              <a:gd name="connsiteX444" fmla="*/ 4573145 w 7444933"/>
              <a:gd name="connsiteY444" fmla="*/ 1835541 h 5743966"/>
              <a:gd name="connsiteX445" fmla="*/ 4616008 w 7444933"/>
              <a:gd name="connsiteY445" fmla="*/ 1803791 h 5743966"/>
              <a:gd name="connsiteX446" fmla="*/ 4681095 w 7444933"/>
              <a:gd name="connsiteY446" fmla="*/ 1759341 h 5743966"/>
              <a:gd name="connsiteX447" fmla="*/ 4784283 w 7444933"/>
              <a:gd name="connsiteY447" fmla="*/ 1703778 h 5743966"/>
              <a:gd name="connsiteX448" fmla="*/ 4873183 w 7444933"/>
              <a:gd name="connsiteY448" fmla="*/ 1694253 h 5743966"/>
              <a:gd name="connsiteX449" fmla="*/ 4979545 w 7444933"/>
              <a:gd name="connsiteY449" fmla="*/ 1692666 h 5743966"/>
              <a:gd name="connsiteX450" fmla="*/ 5043046 w 7444933"/>
              <a:gd name="connsiteY450" fmla="*/ 1689491 h 5743966"/>
              <a:gd name="connsiteX451" fmla="*/ 5098608 w 7444933"/>
              <a:gd name="connsiteY451" fmla="*/ 1700603 h 5743966"/>
              <a:gd name="connsiteX452" fmla="*/ 5146233 w 7444933"/>
              <a:gd name="connsiteY452" fmla="*/ 1708541 h 5743966"/>
              <a:gd name="connsiteX453" fmla="*/ 5211320 w 7444933"/>
              <a:gd name="connsiteY453" fmla="*/ 1754579 h 5743966"/>
              <a:gd name="connsiteX454" fmla="*/ 5295458 w 7444933"/>
              <a:gd name="connsiteY454" fmla="*/ 1787916 h 5743966"/>
              <a:gd name="connsiteX455" fmla="*/ 5338320 w 7444933"/>
              <a:gd name="connsiteY455" fmla="*/ 1838716 h 5743966"/>
              <a:gd name="connsiteX456" fmla="*/ 5371658 w 7444933"/>
              <a:gd name="connsiteY456" fmla="*/ 1902216 h 5743966"/>
              <a:gd name="connsiteX457" fmla="*/ 5424046 w 7444933"/>
              <a:gd name="connsiteY457" fmla="*/ 1968891 h 5743966"/>
              <a:gd name="connsiteX458" fmla="*/ 5463733 w 7444933"/>
              <a:gd name="connsiteY458" fmla="*/ 2032391 h 5743966"/>
              <a:gd name="connsiteX459" fmla="*/ 5489133 w 7444933"/>
              <a:gd name="connsiteY459" fmla="*/ 2200666 h 5743966"/>
              <a:gd name="connsiteX460" fmla="*/ 5517708 w 7444933"/>
              <a:gd name="connsiteY460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40033 w 7444933"/>
              <a:gd name="connsiteY396" fmla="*/ 4232666 h 5743966"/>
              <a:gd name="connsiteX397" fmla="*/ 6378133 w 7444933"/>
              <a:gd name="connsiteY397" fmla="*/ 4194566 h 5743966"/>
              <a:gd name="connsiteX398" fmla="*/ 6390833 w 7444933"/>
              <a:gd name="connsiteY398" fmla="*/ 3750066 h 5743966"/>
              <a:gd name="connsiteX399" fmla="*/ 6416233 w 7444933"/>
              <a:gd name="connsiteY399" fmla="*/ 3711966 h 5743966"/>
              <a:gd name="connsiteX400" fmla="*/ 6492433 w 7444933"/>
              <a:gd name="connsiteY400" fmla="*/ 3635766 h 5743966"/>
              <a:gd name="connsiteX401" fmla="*/ 6581333 w 7444933"/>
              <a:gd name="connsiteY401" fmla="*/ 3546866 h 5743966"/>
              <a:gd name="connsiteX402" fmla="*/ 6619433 w 7444933"/>
              <a:gd name="connsiteY402" fmla="*/ 3521466 h 5743966"/>
              <a:gd name="connsiteX403" fmla="*/ 7241733 w 7444933"/>
              <a:gd name="connsiteY403" fmla="*/ 3508766 h 5743966"/>
              <a:gd name="connsiteX404" fmla="*/ 7381433 w 7444933"/>
              <a:gd name="connsiteY404" fmla="*/ 3496066 h 5743966"/>
              <a:gd name="connsiteX405" fmla="*/ 7419533 w 7444933"/>
              <a:gd name="connsiteY405" fmla="*/ 3483366 h 5743966"/>
              <a:gd name="connsiteX406" fmla="*/ 7444933 w 7444933"/>
              <a:gd name="connsiteY406" fmla="*/ 3445266 h 5743966"/>
              <a:gd name="connsiteX407" fmla="*/ 7152833 w 7444933"/>
              <a:gd name="connsiteY407" fmla="*/ 3419866 h 5743966"/>
              <a:gd name="connsiteX408" fmla="*/ 7114733 w 7444933"/>
              <a:gd name="connsiteY408" fmla="*/ 3407166 h 5743966"/>
              <a:gd name="connsiteX409" fmla="*/ 7013133 w 7444933"/>
              <a:gd name="connsiteY409" fmla="*/ 3381766 h 5743966"/>
              <a:gd name="connsiteX410" fmla="*/ 6873433 w 7444933"/>
              <a:gd name="connsiteY410" fmla="*/ 3343666 h 5743966"/>
              <a:gd name="connsiteX411" fmla="*/ 6779771 w 7444933"/>
              <a:gd name="connsiteY411" fmla="*/ 3351603 h 5743966"/>
              <a:gd name="connsiteX412" fmla="*/ 6552758 w 7444933"/>
              <a:gd name="connsiteY412" fmla="*/ 3386528 h 5743966"/>
              <a:gd name="connsiteX413" fmla="*/ 6384483 w 7444933"/>
              <a:gd name="connsiteY413" fmla="*/ 3402404 h 5743966"/>
              <a:gd name="connsiteX414" fmla="*/ 5381183 w 7444933"/>
              <a:gd name="connsiteY414" fmla="*/ 3229366 h 5743966"/>
              <a:gd name="connsiteX415" fmla="*/ 5181158 w 7444933"/>
              <a:gd name="connsiteY415" fmla="*/ 3178566 h 5743966"/>
              <a:gd name="connsiteX416" fmla="*/ 5263708 w 7444933"/>
              <a:gd name="connsiteY416" fmla="*/ 3032516 h 5743966"/>
              <a:gd name="connsiteX417" fmla="*/ 5466908 w 7444933"/>
              <a:gd name="connsiteY417" fmla="*/ 2864241 h 5743966"/>
              <a:gd name="connsiteX418" fmla="*/ 5536758 w 7444933"/>
              <a:gd name="connsiteY418" fmla="*/ 2772166 h 5743966"/>
              <a:gd name="connsiteX419" fmla="*/ 5597083 w 7444933"/>
              <a:gd name="connsiteY419" fmla="*/ 2622941 h 5743966"/>
              <a:gd name="connsiteX420" fmla="*/ 5505008 w 7444933"/>
              <a:gd name="connsiteY420" fmla="*/ 2670566 h 5743966"/>
              <a:gd name="connsiteX421" fmla="*/ 5422458 w 7444933"/>
              <a:gd name="connsiteY421" fmla="*/ 2740416 h 5743966"/>
              <a:gd name="connsiteX422" fmla="*/ 5355783 w 7444933"/>
              <a:gd name="connsiteY422" fmla="*/ 2829316 h 5743966"/>
              <a:gd name="connsiteX423" fmla="*/ 5270058 w 7444933"/>
              <a:gd name="connsiteY423" fmla="*/ 2880116 h 5743966"/>
              <a:gd name="connsiteX424" fmla="*/ 5206558 w 7444933"/>
              <a:gd name="connsiteY424" fmla="*/ 2918216 h 5743966"/>
              <a:gd name="connsiteX425" fmla="*/ 5139883 w 7444933"/>
              <a:gd name="connsiteY425" fmla="*/ 2946791 h 5743966"/>
              <a:gd name="connsiteX426" fmla="*/ 5082733 w 7444933"/>
              <a:gd name="connsiteY426" fmla="*/ 2972191 h 5743966"/>
              <a:gd name="connsiteX427" fmla="*/ 4943033 w 7444933"/>
              <a:gd name="connsiteY427" fmla="*/ 3038866 h 5743966"/>
              <a:gd name="connsiteX428" fmla="*/ 4866833 w 7444933"/>
              <a:gd name="connsiteY428" fmla="*/ 2988066 h 5743966"/>
              <a:gd name="connsiteX429" fmla="*/ 4828733 w 7444933"/>
              <a:gd name="connsiteY429" fmla="*/ 2962666 h 5743966"/>
              <a:gd name="connsiteX430" fmla="*/ 4701733 w 7444933"/>
              <a:gd name="connsiteY430" fmla="*/ 2924566 h 5743966"/>
              <a:gd name="connsiteX431" fmla="*/ 4663633 w 7444933"/>
              <a:gd name="connsiteY431" fmla="*/ 2911866 h 5743966"/>
              <a:gd name="connsiteX432" fmla="*/ 4574733 w 7444933"/>
              <a:gd name="connsiteY432" fmla="*/ 2899166 h 5743966"/>
              <a:gd name="connsiteX433" fmla="*/ 4549333 w 7444933"/>
              <a:gd name="connsiteY433" fmla="*/ 2797566 h 5743966"/>
              <a:gd name="connsiteX434" fmla="*/ 4468370 w 7444933"/>
              <a:gd name="connsiteY434" fmla="*/ 2676916 h 5743966"/>
              <a:gd name="connsiteX435" fmla="*/ 4485833 w 7444933"/>
              <a:gd name="connsiteY435" fmla="*/ 2549916 h 5743966"/>
              <a:gd name="connsiteX436" fmla="*/ 4412808 w 7444933"/>
              <a:gd name="connsiteY436" fmla="*/ 2461016 h 5743966"/>
              <a:gd name="connsiteX437" fmla="*/ 4346133 w 7444933"/>
              <a:gd name="connsiteY437" fmla="*/ 2365766 h 5743966"/>
              <a:gd name="connsiteX438" fmla="*/ 4290571 w 7444933"/>
              <a:gd name="connsiteY438" fmla="*/ 2222891 h 5743966"/>
              <a:gd name="connsiteX439" fmla="*/ 4319145 w 7444933"/>
              <a:gd name="connsiteY439" fmla="*/ 2100654 h 5743966"/>
              <a:gd name="connsiteX440" fmla="*/ 4382646 w 7444933"/>
              <a:gd name="connsiteY440" fmla="*/ 2019691 h 5743966"/>
              <a:gd name="connsiteX441" fmla="*/ 4481071 w 7444933"/>
              <a:gd name="connsiteY441" fmla="*/ 1924441 h 5743966"/>
              <a:gd name="connsiteX442" fmla="*/ 4530283 w 7444933"/>
              <a:gd name="connsiteY442" fmla="*/ 1864116 h 5743966"/>
              <a:gd name="connsiteX443" fmla="*/ 4573145 w 7444933"/>
              <a:gd name="connsiteY443" fmla="*/ 1835541 h 5743966"/>
              <a:gd name="connsiteX444" fmla="*/ 4616008 w 7444933"/>
              <a:gd name="connsiteY444" fmla="*/ 1803791 h 5743966"/>
              <a:gd name="connsiteX445" fmla="*/ 4681095 w 7444933"/>
              <a:gd name="connsiteY445" fmla="*/ 1759341 h 5743966"/>
              <a:gd name="connsiteX446" fmla="*/ 4784283 w 7444933"/>
              <a:gd name="connsiteY446" fmla="*/ 1703778 h 5743966"/>
              <a:gd name="connsiteX447" fmla="*/ 4873183 w 7444933"/>
              <a:gd name="connsiteY447" fmla="*/ 1694253 h 5743966"/>
              <a:gd name="connsiteX448" fmla="*/ 4979545 w 7444933"/>
              <a:gd name="connsiteY448" fmla="*/ 1692666 h 5743966"/>
              <a:gd name="connsiteX449" fmla="*/ 5043046 w 7444933"/>
              <a:gd name="connsiteY449" fmla="*/ 1689491 h 5743966"/>
              <a:gd name="connsiteX450" fmla="*/ 5098608 w 7444933"/>
              <a:gd name="connsiteY450" fmla="*/ 1700603 h 5743966"/>
              <a:gd name="connsiteX451" fmla="*/ 5146233 w 7444933"/>
              <a:gd name="connsiteY451" fmla="*/ 1708541 h 5743966"/>
              <a:gd name="connsiteX452" fmla="*/ 5211320 w 7444933"/>
              <a:gd name="connsiteY452" fmla="*/ 1754579 h 5743966"/>
              <a:gd name="connsiteX453" fmla="*/ 5295458 w 7444933"/>
              <a:gd name="connsiteY453" fmla="*/ 1787916 h 5743966"/>
              <a:gd name="connsiteX454" fmla="*/ 5338320 w 7444933"/>
              <a:gd name="connsiteY454" fmla="*/ 1838716 h 5743966"/>
              <a:gd name="connsiteX455" fmla="*/ 5371658 w 7444933"/>
              <a:gd name="connsiteY455" fmla="*/ 1902216 h 5743966"/>
              <a:gd name="connsiteX456" fmla="*/ 5424046 w 7444933"/>
              <a:gd name="connsiteY456" fmla="*/ 1968891 h 5743966"/>
              <a:gd name="connsiteX457" fmla="*/ 5463733 w 7444933"/>
              <a:gd name="connsiteY457" fmla="*/ 2032391 h 5743966"/>
              <a:gd name="connsiteX458" fmla="*/ 5489133 w 7444933"/>
              <a:gd name="connsiteY458" fmla="*/ 2200666 h 5743966"/>
              <a:gd name="connsiteX459" fmla="*/ 5517708 w 7444933"/>
              <a:gd name="connsiteY459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78133 w 7444933"/>
              <a:gd name="connsiteY396" fmla="*/ 4194566 h 5743966"/>
              <a:gd name="connsiteX397" fmla="*/ 6390833 w 7444933"/>
              <a:gd name="connsiteY397" fmla="*/ 3750066 h 5743966"/>
              <a:gd name="connsiteX398" fmla="*/ 6416233 w 7444933"/>
              <a:gd name="connsiteY398" fmla="*/ 3711966 h 5743966"/>
              <a:gd name="connsiteX399" fmla="*/ 6492433 w 7444933"/>
              <a:gd name="connsiteY399" fmla="*/ 3635766 h 5743966"/>
              <a:gd name="connsiteX400" fmla="*/ 6581333 w 7444933"/>
              <a:gd name="connsiteY400" fmla="*/ 3546866 h 5743966"/>
              <a:gd name="connsiteX401" fmla="*/ 6619433 w 7444933"/>
              <a:gd name="connsiteY401" fmla="*/ 3521466 h 5743966"/>
              <a:gd name="connsiteX402" fmla="*/ 7241733 w 7444933"/>
              <a:gd name="connsiteY402" fmla="*/ 3508766 h 5743966"/>
              <a:gd name="connsiteX403" fmla="*/ 7381433 w 7444933"/>
              <a:gd name="connsiteY403" fmla="*/ 3496066 h 5743966"/>
              <a:gd name="connsiteX404" fmla="*/ 7419533 w 7444933"/>
              <a:gd name="connsiteY404" fmla="*/ 3483366 h 5743966"/>
              <a:gd name="connsiteX405" fmla="*/ 7444933 w 7444933"/>
              <a:gd name="connsiteY405" fmla="*/ 3445266 h 5743966"/>
              <a:gd name="connsiteX406" fmla="*/ 7152833 w 7444933"/>
              <a:gd name="connsiteY406" fmla="*/ 3419866 h 5743966"/>
              <a:gd name="connsiteX407" fmla="*/ 7114733 w 7444933"/>
              <a:gd name="connsiteY407" fmla="*/ 3407166 h 5743966"/>
              <a:gd name="connsiteX408" fmla="*/ 7013133 w 7444933"/>
              <a:gd name="connsiteY408" fmla="*/ 3381766 h 5743966"/>
              <a:gd name="connsiteX409" fmla="*/ 6873433 w 7444933"/>
              <a:gd name="connsiteY409" fmla="*/ 3343666 h 5743966"/>
              <a:gd name="connsiteX410" fmla="*/ 6779771 w 7444933"/>
              <a:gd name="connsiteY410" fmla="*/ 3351603 h 5743966"/>
              <a:gd name="connsiteX411" fmla="*/ 6552758 w 7444933"/>
              <a:gd name="connsiteY411" fmla="*/ 3386528 h 5743966"/>
              <a:gd name="connsiteX412" fmla="*/ 6384483 w 7444933"/>
              <a:gd name="connsiteY412" fmla="*/ 3402404 h 5743966"/>
              <a:gd name="connsiteX413" fmla="*/ 5381183 w 7444933"/>
              <a:gd name="connsiteY413" fmla="*/ 3229366 h 5743966"/>
              <a:gd name="connsiteX414" fmla="*/ 5181158 w 7444933"/>
              <a:gd name="connsiteY414" fmla="*/ 3178566 h 5743966"/>
              <a:gd name="connsiteX415" fmla="*/ 5263708 w 7444933"/>
              <a:gd name="connsiteY415" fmla="*/ 3032516 h 5743966"/>
              <a:gd name="connsiteX416" fmla="*/ 5466908 w 7444933"/>
              <a:gd name="connsiteY416" fmla="*/ 2864241 h 5743966"/>
              <a:gd name="connsiteX417" fmla="*/ 5536758 w 7444933"/>
              <a:gd name="connsiteY417" fmla="*/ 2772166 h 5743966"/>
              <a:gd name="connsiteX418" fmla="*/ 5597083 w 7444933"/>
              <a:gd name="connsiteY418" fmla="*/ 2622941 h 5743966"/>
              <a:gd name="connsiteX419" fmla="*/ 5505008 w 7444933"/>
              <a:gd name="connsiteY419" fmla="*/ 2670566 h 5743966"/>
              <a:gd name="connsiteX420" fmla="*/ 5422458 w 7444933"/>
              <a:gd name="connsiteY420" fmla="*/ 2740416 h 5743966"/>
              <a:gd name="connsiteX421" fmla="*/ 5355783 w 7444933"/>
              <a:gd name="connsiteY421" fmla="*/ 2829316 h 5743966"/>
              <a:gd name="connsiteX422" fmla="*/ 5270058 w 7444933"/>
              <a:gd name="connsiteY422" fmla="*/ 2880116 h 5743966"/>
              <a:gd name="connsiteX423" fmla="*/ 5206558 w 7444933"/>
              <a:gd name="connsiteY423" fmla="*/ 2918216 h 5743966"/>
              <a:gd name="connsiteX424" fmla="*/ 5139883 w 7444933"/>
              <a:gd name="connsiteY424" fmla="*/ 2946791 h 5743966"/>
              <a:gd name="connsiteX425" fmla="*/ 5082733 w 7444933"/>
              <a:gd name="connsiteY425" fmla="*/ 2972191 h 5743966"/>
              <a:gd name="connsiteX426" fmla="*/ 4943033 w 7444933"/>
              <a:gd name="connsiteY426" fmla="*/ 3038866 h 5743966"/>
              <a:gd name="connsiteX427" fmla="*/ 4866833 w 7444933"/>
              <a:gd name="connsiteY427" fmla="*/ 2988066 h 5743966"/>
              <a:gd name="connsiteX428" fmla="*/ 4828733 w 7444933"/>
              <a:gd name="connsiteY428" fmla="*/ 2962666 h 5743966"/>
              <a:gd name="connsiteX429" fmla="*/ 4701733 w 7444933"/>
              <a:gd name="connsiteY429" fmla="*/ 2924566 h 5743966"/>
              <a:gd name="connsiteX430" fmla="*/ 4663633 w 7444933"/>
              <a:gd name="connsiteY430" fmla="*/ 2911866 h 5743966"/>
              <a:gd name="connsiteX431" fmla="*/ 4574733 w 7444933"/>
              <a:gd name="connsiteY431" fmla="*/ 2899166 h 5743966"/>
              <a:gd name="connsiteX432" fmla="*/ 4549333 w 7444933"/>
              <a:gd name="connsiteY432" fmla="*/ 2797566 h 5743966"/>
              <a:gd name="connsiteX433" fmla="*/ 4468370 w 7444933"/>
              <a:gd name="connsiteY433" fmla="*/ 2676916 h 5743966"/>
              <a:gd name="connsiteX434" fmla="*/ 4485833 w 7444933"/>
              <a:gd name="connsiteY434" fmla="*/ 2549916 h 5743966"/>
              <a:gd name="connsiteX435" fmla="*/ 4412808 w 7444933"/>
              <a:gd name="connsiteY435" fmla="*/ 2461016 h 5743966"/>
              <a:gd name="connsiteX436" fmla="*/ 4346133 w 7444933"/>
              <a:gd name="connsiteY436" fmla="*/ 2365766 h 5743966"/>
              <a:gd name="connsiteX437" fmla="*/ 4290571 w 7444933"/>
              <a:gd name="connsiteY437" fmla="*/ 2222891 h 5743966"/>
              <a:gd name="connsiteX438" fmla="*/ 4319145 w 7444933"/>
              <a:gd name="connsiteY438" fmla="*/ 2100654 h 5743966"/>
              <a:gd name="connsiteX439" fmla="*/ 4382646 w 7444933"/>
              <a:gd name="connsiteY439" fmla="*/ 2019691 h 5743966"/>
              <a:gd name="connsiteX440" fmla="*/ 4481071 w 7444933"/>
              <a:gd name="connsiteY440" fmla="*/ 1924441 h 5743966"/>
              <a:gd name="connsiteX441" fmla="*/ 4530283 w 7444933"/>
              <a:gd name="connsiteY441" fmla="*/ 1864116 h 5743966"/>
              <a:gd name="connsiteX442" fmla="*/ 4573145 w 7444933"/>
              <a:gd name="connsiteY442" fmla="*/ 1835541 h 5743966"/>
              <a:gd name="connsiteX443" fmla="*/ 4616008 w 7444933"/>
              <a:gd name="connsiteY443" fmla="*/ 1803791 h 5743966"/>
              <a:gd name="connsiteX444" fmla="*/ 4681095 w 7444933"/>
              <a:gd name="connsiteY444" fmla="*/ 1759341 h 5743966"/>
              <a:gd name="connsiteX445" fmla="*/ 4784283 w 7444933"/>
              <a:gd name="connsiteY445" fmla="*/ 1703778 h 5743966"/>
              <a:gd name="connsiteX446" fmla="*/ 4873183 w 7444933"/>
              <a:gd name="connsiteY446" fmla="*/ 1694253 h 5743966"/>
              <a:gd name="connsiteX447" fmla="*/ 4979545 w 7444933"/>
              <a:gd name="connsiteY447" fmla="*/ 1692666 h 5743966"/>
              <a:gd name="connsiteX448" fmla="*/ 5043046 w 7444933"/>
              <a:gd name="connsiteY448" fmla="*/ 1689491 h 5743966"/>
              <a:gd name="connsiteX449" fmla="*/ 5098608 w 7444933"/>
              <a:gd name="connsiteY449" fmla="*/ 1700603 h 5743966"/>
              <a:gd name="connsiteX450" fmla="*/ 5146233 w 7444933"/>
              <a:gd name="connsiteY450" fmla="*/ 1708541 h 5743966"/>
              <a:gd name="connsiteX451" fmla="*/ 5211320 w 7444933"/>
              <a:gd name="connsiteY451" fmla="*/ 1754579 h 5743966"/>
              <a:gd name="connsiteX452" fmla="*/ 5295458 w 7444933"/>
              <a:gd name="connsiteY452" fmla="*/ 1787916 h 5743966"/>
              <a:gd name="connsiteX453" fmla="*/ 5338320 w 7444933"/>
              <a:gd name="connsiteY453" fmla="*/ 1838716 h 5743966"/>
              <a:gd name="connsiteX454" fmla="*/ 5371658 w 7444933"/>
              <a:gd name="connsiteY454" fmla="*/ 1902216 h 5743966"/>
              <a:gd name="connsiteX455" fmla="*/ 5424046 w 7444933"/>
              <a:gd name="connsiteY455" fmla="*/ 1968891 h 5743966"/>
              <a:gd name="connsiteX456" fmla="*/ 5463733 w 7444933"/>
              <a:gd name="connsiteY456" fmla="*/ 2032391 h 5743966"/>
              <a:gd name="connsiteX457" fmla="*/ 5489133 w 7444933"/>
              <a:gd name="connsiteY457" fmla="*/ 2200666 h 5743966"/>
              <a:gd name="connsiteX458" fmla="*/ 5517708 w 7444933"/>
              <a:gd name="connsiteY458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390833 w 7444933"/>
              <a:gd name="connsiteY396" fmla="*/ 3750066 h 5743966"/>
              <a:gd name="connsiteX397" fmla="*/ 6416233 w 7444933"/>
              <a:gd name="connsiteY397" fmla="*/ 3711966 h 5743966"/>
              <a:gd name="connsiteX398" fmla="*/ 6492433 w 7444933"/>
              <a:gd name="connsiteY398" fmla="*/ 3635766 h 5743966"/>
              <a:gd name="connsiteX399" fmla="*/ 6581333 w 7444933"/>
              <a:gd name="connsiteY399" fmla="*/ 3546866 h 5743966"/>
              <a:gd name="connsiteX400" fmla="*/ 6619433 w 7444933"/>
              <a:gd name="connsiteY400" fmla="*/ 3521466 h 5743966"/>
              <a:gd name="connsiteX401" fmla="*/ 7241733 w 7444933"/>
              <a:gd name="connsiteY401" fmla="*/ 3508766 h 5743966"/>
              <a:gd name="connsiteX402" fmla="*/ 7381433 w 7444933"/>
              <a:gd name="connsiteY402" fmla="*/ 3496066 h 5743966"/>
              <a:gd name="connsiteX403" fmla="*/ 7419533 w 7444933"/>
              <a:gd name="connsiteY403" fmla="*/ 3483366 h 5743966"/>
              <a:gd name="connsiteX404" fmla="*/ 7444933 w 7444933"/>
              <a:gd name="connsiteY404" fmla="*/ 3445266 h 5743966"/>
              <a:gd name="connsiteX405" fmla="*/ 7152833 w 7444933"/>
              <a:gd name="connsiteY405" fmla="*/ 3419866 h 5743966"/>
              <a:gd name="connsiteX406" fmla="*/ 7114733 w 7444933"/>
              <a:gd name="connsiteY406" fmla="*/ 3407166 h 5743966"/>
              <a:gd name="connsiteX407" fmla="*/ 7013133 w 7444933"/>
              <a:gd name="connsiteY407" fmla="*/ 3381766 h 5743966"/>
              <a:gd name="connsiteX408" fmla="*/ 6873433 w 7444933"/>
              <a:gd name="connsiteY408" fmla="*/ 3343666 h 5743966"/>
              <a:gd name="connsiteX409" fmla="*/ 6779771 w 7444933"/>
              <a:gd name="connsiteY409" fmla="*/ 3351603 h 5743966"/>
              <a:gd name="connsiteX410" fmla="*/ 6552758 w 7444933"/>
              <a:gd name="connsiteY410" fmla="*/ 3386528 h 5743966"/>
              <a:gd name="connsiteX411" fmla="*/ 6384483 w 7444933"/>
              <a:gd name="connsiteY411" fmla="*/ 3402404 h 5743966"/>
              <a:gd name="connsiteX412" fmla="*/ 5381183 w 7444933"/>
              <a:gd name="connsiteY412" fmla="*/ 3229366 h 5743966"/>
              <a:gd name="connsiteX413" fmla="*/ 5181158 w 7444933"/>
              <a:gd name="connsiteY413" fmla="*/ 3178566 h 5743966"/>
              <a:gd name="connsiteX414" fmla="*/ 5263708 w 7444933"/>
              <a:gd name="connsiteY414" fmla="*/ 3032516 h 5743966"/>
              <a:gd name="connsiteX415" fmla="*/ 5466908 w 7444933"/>
              <a:gd name="connsiteY415" fmla="*/ 2864241 h 5743966"/>
              <a:gd name="connsiteX416" fmla="*/ 5536758 w 7444933"/>
              <a:gd name="connsiteY416" fmla="*/ 2772166 h 5743966"/>
              <a:gd name="connsiteX417" fmla="*/ 5597083 w 7444933"/>
              <a:gd name="connsiteY417" fmla="*/ 2622941 h 5743966"/>
              <a:gd name="connsiteX418" fmla="*/ 5505008 w 7444933"/>
              <a:gd name="connsiteY418" fmla="*/ 2670566 h 5743966"/>
              <a:gd name="connsiteX419" fmla="*/ 5422458 w 7444933"/>
              <a:gd name="connsiteY419" fmla="*/ 2740416 h 5743966"/>
              <a:gd name="connsiteX420" fmla="*/ 5355783 w 7444933"/>
              <a:gd name="connsiteY420" fmla="*/ 2829316 h 5743966"/>
              <a:gd name="connsiteX421" fmla="*/ 5270058 w 7444933"/>
              <a:gd name="connsiteY421" fmla="*/ 2880116 h 5743966"/>
              <a:gd name="connsiteX422" fmla="*/ 5206558 w 7444933"/>
              <a:gd name="connsiteY422" fmla="*/ 2918216 h 5743966"/>
              <a:gd name="connsiteX423" fmla="*/ 5139883 w 7444933"/>
              <a:gd name="connsiteY423" fmla="*/ 2946791 h 5743966"/>
              <a:gd name="connsiteX424" fmla="*/ 5082733 w 7444933"/>
              <a:gd name="connsiteY424" fmla="*/ 2972191 h 5743966"/>
              <a:gd name="connsiteX425" fmla="*/ 4943033 w 7444933"/>
              <a:gd name="connsiteY425" fmla="*/ 3038866 h 5743966"/>
              <a:gd name="connsiteX426" fmla="*/ 4866833 w 7444933"/>
              <a:gd name="connsiteY426" fmla="*/ 2988066 h 5743966"/>
              <a:gd name="connsiteX427" fmla="*/ 4828733 w 7444933"/>
              <a:gd name="connsiteY427" fmla="*/ 2962666 h 5743966"/>
              <a:gd name="connsiteX428" fmla="*/ 4701733 w 7444933"/>
              <a:gd name="connsiteY428" fmla="*/ 2924566 h 5743966"/>
              <a:gd name="connsiteX429" fmla="*/ 4663633 w 7444933"/>
              <a:gd name="connsiteY429" fmla="*/ 2911866 h 5743966"/>
              <a:gd name="connsiteX430" fmla="*/ 4574733 w 7444933"/>
              <a:gd name="connsiteY430" fmla="*/ 2899166 h 5743966"/>
              <a:gd name="connsiteX431" fmla="*/ 4549333 w 7444933"/>
              <a:gd name="connsiteY431" fmla="*/ 2797566 h 5743966"/>
              <a:gd name="connsiteX432" fmla="*/ 4468370 w 7444933"/>
              <a:gd name="connsiteY432" fmla="*/ 2676916 h 5743966"/>
              <a:gd name="connsiteX433" fmla="*/ 4485833 w 7444933"/>
              <a:gd name="connsiteY433" fmla="*/ 2549916 h 5743966"/>
              <a:gd name="connsiteX434" fmla="*/ 4412808 w 7444933"/>
              <a:gd name="connsiteY434" fmla="*/ 2461016 h 5743966"/>
              <a:gd name="connsiteX435" fmla="*/ 4346133 w 7444933"/>
              <a:gd name="connsiteY435" fmla="*/ 2365766 h 5743966"/>
              <a:gd name="connsiteX436" fmla="*/ 4290571 w 7444933"/>
              <a:gd name="connsiteY436" fmla="*/ 2222891 h 5743966"/>
              <a:gd name="connsiteX437" fmla="*/ 4319145 w 7444933"/>
              <a:gd name="connsiteY437" fmla="*/ 2100654 h 5743966"/>
              <a:gd name="connsiteX438" fmla="*/ 4382646 w 7444933"/>
              <a:gd name="connsiteY438" fmla="*/ 2019691 h 5743966"/>
              <a:gd name="connsiteX439" fmla="*/ 4481071 w 7444933"/>
              <a:gd name="connsiteY439" fmla="*/ 1924441 h 5743966"/>
              <a:gd name="connsiteX440" fmla="*/ 4530283 w 7444933"/>
              <a:gd name="connsiteY440" fmla="*/ 1864116 h 5743966"/>
              <a:gd name="connsiteX441" fmla="*/ 4573145 w 7444933"/>
              <a:gd name="connsiteY441" fmla="*/ 1835541 h 5743966"/>
              <a:gd name="connsiteX442" fmla="*/ 4616008 w 7444933"/>
              <a:gd name="connsiteY442" fmla="*/ 1803791 h 5743966"/>
              <a:gd name="connsiteX443" fmla="*/ 4681095 w 7444933"/>
              <a:gd name="connsiteY443" fmla="*/ 1759341 h 5743966"/>
              <a:gd name="connsiteX444" fmla="*/ 4784283 w 7444933"/>
              <a:gd name="connsiteY444" fmla="*/ 1703778 h 5743966"/>
              <a:gd name="connsiteX445" fmla="*/ 4873183 w 7444933"/>
              <a:gd name="connsiteY445" fmla="*/ 1694253 h 5743966"/>
              <a:gd name="connsiteX446" fmla="*/ 4979545 w 7444933"/>
              <a:gd name="connsiteY446" fmla="*/ 1692666 h 5743966"/>
              <a:gd name="connsiteX447" fmla="*/ 5043046 w 7444933"/>
              <a:gd name="connsiteY447" fmla="*/ 1689491 h 5743966"/>
              <a:gd name="connsiteX448" fmla="*/ 5098608 w 7444933"/>
              <a:gd name="connsiteY448" fmla="*/ 1700603 h 5743966"/>
              <a:gd name="connsiteX449" fmla="*/ 5146233 w 7444933"/>
              <a:gd name="connsiteY449" fmla="*/ 1708541 h 5743966"/>
              <a:gd name="connsiteX450" fmla="*/ 5211320 w 7444933"/>
              <a:gd name="connsiteY450" fmla="*/ 1754579 h 5743966"/>
              <a:gd name="connsiteX451" fmla="*/ 5295458 w 7444933"/>
              <a:gd name="connsiteY451" fmla="*/ 1787916 h 5743966"/>
              <a:gd name="connsiteX452" fmla="*/ 5338320 w 7444933"/>
              <a:gd name="connsiteY452" fmla="*/ 1838716 h 5743966"/>
              <a:gd name="connsiteX453" fmla="*/ 5371658 w 7444933"/>
              <a:gd name="connsiteY453" fmla="*/ 1902216 h 5743966"/>
              <a:gd name="connsiteX454" fmla="*/ 5424046 w 7444933"/>
              <a:gd name="connsiteY454" fmla="*/ 1968891 h 5743966"/>
              <a:gd name="connsiteX455" fmla="*/ 5463733 w 7444933"/>
              <a:gd name="connsiteY455" fmla="*/ 2032391 h 5743966"/>
              <a:gd name="connsiteX456" fmla="*/ 5489133 w 7444933"/>
              <a:gd name="connsiteY456" fmla="*/ 2200666 h 5743966"/>
              <a:gd name="connsiteX457" fmla="*/ 5517708 w 7444933"/>
              <a:gd name="connsiteY457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416233 w 7444933"/>
              <a:gd name="connsiteY396" fmla="*/ 3711966 h 5743966"/>
              <a:gd name="connsiteX397" fmla="*/ 6492433 w 7444933"/>
              <a:gd name="connsiteY397" fmla="*/ 3635766 h 5743966"/>
              <a:gd name="connsiteX398" fmla="*/ 6581333 w 7444933"/>
              <a:gd name="connsiteY398" fmla="*/ 3546866 h 5743966"/>
              <a:gd name="connsiteX399" fmla="*/ 6619433 w 7444933"/>
              <a:gd name="connsiteY399" fmla="*/ 3521466 h 5743966"/>
              <a:gd name="connsiteX400" fmla="*/ 7241733 w 7444933"/>
              <a:gd name="connsiteY400" fmla="*/ 3508766 h 5743966"/>
              <a:gd name="connsiteX401" fmla="*/ 7381433 w 7444933"/>
              <a:gd name="connsiteY401" fmla="*/ 3496066 h 5743966"/>
              <a:gd name="connsiteX402" fmla="*/ 7419533 w 7444933"/>
              <a:gd name="connsiteY402" fmla="*/ 3483366 h 5743966"/>
              <a:gd name="connsiteX403" fmla="*/ 7444933 w 7444933"/>
              <a:gd name="connsiteY403" fmla="*/ 3445266 h 5743966"/>
              <a:gd name="connsiteX404" fmla="*/ 7152833 w 7444933"/>
              <a:gd name="connsiteY404" fmla="*/ 3419866 h 5743966"/>
              <a:gd name="connsiteX405" fmla="*/ 7114733 w 7444933"/>
              <a:gd name="connsiteY405" fmla="*/ 3407166 h 5743966"/>
              <a:gd name="connsiteX406" fmla="*/ 7013133 w 7444933"/>
              <a:gd name="connsiteY406" fmla="*/ 3381766 h 5743966"/>
              <a:gd name="connsiteX407" fmla="*/ 6873433 w 7444933"/>
              <a:gd name="connsiteY407" fmla="*/ 3343666 h 5743966"/>
              <a:gd name="connsiteX408" fmla="*/ 6779771 w 7444933"/>
              <a:gd name="connsiteY408" fmla="*/ 3351603 h 5743966"/>
              <a:gd name="connsiteX409" fmla="*/ 6552758 w 7444933"/>
              <a:gd name="connsiteY409" fmla="*/ 3386528 h 5743966"/>
              <a:gd name="connsiteX410" fmla="*/ 6384483 w 7444933"/>
              <a:gd name="connsiteY410" fmla="*/ 3402404 h 5743966"/>
              <a:gd name="connsiteX411" fmla="*/ 5381183 w 7444933"/>
              <a:gd name="connsiteY411" fmla="*/ 3229366 h 5743966"/>
              <a:gd name="connsiteX412" fmla="*/ 5181158 w 7444933"/>
              <a:gd name="connsiteY412" fmla="*/ 3178566 h 5743966"/>
              <a:gd name="connsiteX413" fmla="*/ 5263708 w 7444933"/>
              <a:gd name="connsiteY413" fmla="*/ 3032516 h 5743966"/>
              <a:gd name="connsiteX414" fmla="*/ 5466908 w 7444933"/>
              <a:gd name="connsiteY414" fmla="*/ 2864241 h 5743966"/>
              <a:gd name="connsiteX415" fmla="*/ 5536758 w 7444933"/>
              <a:gd name="connsiteY415" fmla="*/ 2772166 h 5743966"/>
              <a:gd name="connsiteX416" fmla="*/ 5597083 w 7444933"/>
              <a:gd name="connsiteY416" fmla="*/ 2622941 h 5743966"/>
              <a:gd name="connsiteX417" fmla="*/ 5505008 w 7444933"/>
              <a:gd name="connsiteY417" fmla="*/ 2670566 h 5743966"/>
              <a:gd name="connsiteX418" fmla="*/ 5422458 w 7444933"/>
              <a:gd name="connsiteY418" fmla="*/ 2740416 h 5743966"/>
              <a:gd name="connsiteX419" fmla="*/ 5355783 w 7444933"/>
              <a:gd name="connsiteY419" fmla="*/ 2829316 h 5743966"/>
              <a:gd name="connsiteX420" fmla="*/ 5270058 w 7444933"/>
              <a:gd name="connsiteY420" fmla="*/ 2880116 h 5743966"/>
              <a:gd name="connsiteX421" fmla="*/ 5206558 w 7444933"/>
              <a:gd name="connsiteY421" fmla="*/ 2918216 h 5743966"/>
              <a:gd name="connsiteX422" fmla="*/ 5139883 w 7444933"/>
              <a:gd name="connsiteY422" fmla="*/ 2946791 h 5743966"/>
              <a:gd name="connsiteX423" fmla="*/ 5082733 w 7444933"/>
              <a:gd name="connsiteY423" fmla="*/ 2972191 h 5743966"/>
              <a:gd name="connsiteX424" fmla="*/ 4943033 w 7444933"/>
              <a:gd name="connsiteY424" fmla="*/ 3038866 h 5743966"/>
              <a:gd name="connsiteX425" fmla="*/ 4866833 w 7444933"/>
              <a:gd name="connsiteY425" fmla="*/ 2988066 h 5743966"/>
              <a:gd name="connsiteX426" fmla="*/ 4828733 w 7444933"/>
              <a:gd name="connsiteY426" fmla="*/ 2962666 h 5743966"/>
              <a:gd name="connsiteX427" fmla="*/ 4701733 w 7444933"/>
              <a:gd name="connsiteY427" fmla="*/ 2924566 h 5743966"/>
              <a:gd name="connsiteX428" fmla="*/ 4663633 w 7444933"/>
              <a:gd name="connsiteY428" fmla="*/ 2911866 h 5743966"/>
              <a:gd name="connsiteX429" fmla="*/ 4574733 w 7444933"/>
              <a:gd name="connsiteY429" fmla="*/ 2899166 h 5743966"/>
              <a:gd name="connsiteX430" fmla="*/ 4549333 w 7444933"/>
              <a:gd name="connsiteY430" fmla="*/ 2797566 h 5743966"/>
              <a:gd name="connsiteX431" fmla="*/ 4468370 w 7444933"/>
              <a:gd name="connsiteY431" fmla="*/ 2676916 h 5743966"/>
              <a:gd name="connsiteX432" fmla="*/ 4485833 w 7444933"/>
              <a:gd name="connsiteY432" fmla="*/ 2549916 h 5743966"/>
              <a:gd name="connsiteX433" fmla="*/ 4412808 w 7444933"/>
              <a:gd name="connsiteY433" fmla="*/ 2461016 h 5743966"/>
              <a:gd name="connsiteX434" fmla="*/ 4346133 w 7444933"/>
              <a:gd name="connsiteY434" fmla="*/ 2365766 h 5743966"/>
              <a:gd name="connsiteX435" fmla="*/ 4290571 w 7444933"/>
              <a:gd name="connsiteY435" fmla="*/ 2222891 h 5743966"/>
              <a:gd name="connsiteX436" fmla="*/ 4319145 w 7444933"/>
              <a:gd name="connsiteY436" fmla="*/ 2100654 h 5743966"/>
              <a:gd name="connsiteX437" fmla="*/ 4382646 w 7444933"/>
              <a:gd name="connsiteY437" fmla="*/ 2019691 h 5743966"/>
              <a:gd name="connsiteX438" fmla="*/ 4481071 w 7444933"/>
              <a:gd name="connsiteY438" fmla="*/ 1924441 h 5743966"/>
              <a:gd name="connsiteX439" fmla="*/ 4530283 w 7444933"/>
              <a:gd name="connsiteY439" fmla="*/ 1864116 h 5743966"/>
              <a:gd name="connsiteX440" fmla="*/ 4573145 w 7444933"/>
              <a:gd name="connsiteY440" fmla="*/ 1835541 h 5743966"/>
              <a:gd name="connsiteX441" fmla="*/ 4616008 w 7444933"/>
              <a:gd name="connsiteY441" fmla="*/ 1803791 h 5743966"/>
              <a:gd name="connsiteX442" fmla="*/ 4681095 w 7444933"/>
              <a:gd name="connsiteY442" fmla="*/ 1759341 h 5743966"/>
              <a:gd name="connsiteX443" fmla="*/ 4784283 w 7444933"/>
              <a:gd name="connsiteY443" fmla="*/ 1703778 h 5743966"/>
              <a:gd name="connsiteX444" fmla="*/ 4873183 w 7444933"/>
              <a:gd name="connsiteY444" fmla="*/ 1694253 h 5743966"/>
              <a:gd name="connsiteX445" fmla="*/ 4979545 w 7444933"/>
              <a:gd name="connsiteY445" fmla="*/ 1692666 h 5743966"/>
              <a:gd name="connsiteX446" fmla="*/ 5043046 w 7444933"/>
              <a:gd name="connsiteY446" fmla="*/ 1689491 h 5743966"/>
              <a:gd name="connsiteX447" fmla="*/ 5098608 w 7444933"/>
              <a:gd name="connsiteY447" fmla="*/ 1700603 h 5743966"/>
              <a:gd name="connsiteX448" fmla="*/ 5146233 w 7444933"/>
              <a:gd name="connsiteY448" fmla="*/ 1708541 h 5743966"/>
              <a:gd name="connsiteX449" fmla="*/ 5211320 w 7444933"/>
              <a:gd name="connsiteY449" fmla="*/ 1754579 h 5743966"/>
              <a:gd name="connsiteX450" fmla="*/ 5295458 w 7444933"/>
              <a:gd name="connsiteY450" fmla="*/ 1787916 h 5743966"/>
              <a:gd name="connsiteX451" fmla="*/ 5338320 w 7444933"/>
              <a:gd name="connsiteY451" fmla="*/ 1838716 h 5743966"/>
              <a:gd name="connsiteX452" fmla="*/ 5371658 w 7444933"/>
              <a:gd name="connsiteY452" fmla="*/ 1902216 h 5743966"/>
              <a:gd name="connsiteX453" fmla="*/ 5424046 w 7444933"/>
              <a:gd name="connsiteY453" fmla="*/ 1968891 h 5743966"/>
              <a:gd name="connsiteX454" fmla="*/ 5463733 w 7444933"/>
              <a:gd name="connsiteY454" fmla="*/ 2032391 h 5743966"/>
              <a:gd name="connsiteX455" fmla="*/ 5489133 w 7444933"/>
              <a:gd name="connsiteY455" fmla="*/ 2200666 h 5743966"/>
              <a:gd name="connsiteX456" fmla="*/ 5517708 w 7444933"/>
              <a:gd name="connsiteY456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492433 w 7444933"/>
              <a:gd name="connsiteY396" fmla="*/ 3635766 h 5743966"/>
              <a:gd name="connsiteX397" fmla="*/ 6581333 w 7444933"/>
              <a:gd name="connsiteY397" fmla="*/ 3546866 h 5743966"/>
              <a:gd name="connsiteX398" fmla="*/ 6619433 w 7444933"/>
              <a:gd name="connsiteY398" fmla="*/ 3521466 h 5743966"/>
              <a:gd name="connsiteX399" fmla="*/ 7241733 w 7444933"/>
              <a:gd name="connsiteY399" fmla="*/ 3508766 h 5743966"/>
              <a:gd name="connsiteX400" fmla="*/ 7381433 w 7444933"/>
              <a:gd name="connsiteY400" fmla="*/ 3496066 h 5743966"/>
              <a:gd name="connsiteX401" fmla="*/ 7419533 w 7444933"/>
              <a:gd name="connsiteY401" fmla="*/ 3483366 h 5743966"/>
              <a:gd name="connsiteX402" fmla="*/ 7444933 w 7444933"/>
              <a:gd name="connsiteY402" fmla="*/ 3445266 h 5743966"/>
              <a:gd name="connsiteX403" fmla="*/ 7152833 w 7444933"/>
              <a:gd name="connsiteY403" fmla="*/ 3419866 h 5743966"/>
              <a:gd name="connsiteX404" fmla="*/ 7114733 w 7444933"/>
              <a:gd name="connsiteY404" fmla="*/ 3407166 h 5743966"/>
              <a:gd name="connsiteX405" fmla="*/ 7013133 w 7444933"/>
              <a:gd name="connsiteY405" fmla="*/ 3381766 h 5743966"/>
              <a:gd name="connsiteX406" fmla="*/ 6873433 w 7444933"/>
              <a:gd name="connsiteY406" fmla="*/ 3343666 h 5743966"/>
              <a:gd name="connsiteX407" fmla="*/ 6779771 w 7444933"/>
              <a:gd name="connsiteY407" fmla="*/ 3351603 h 5743966"/>
              <a:gd name="connsiteX408" fmla="*/ 6552758 w 7444933"/>
              <a:gd name="connsiteY408" fmla="*/ 3386528 h 5743966"/>
              <a:gd name="connsiteX409" fmla="*/ 6384483 w 7444933"/>
              <a:gd name="connsiteY409" fmla="*/ 3402404 h 5743966"/>
              <a:gd name="connsiteX410" fmla="*/ 5381183 w 7444933"/>
              <a:gd name="connsiteY410" fmla="*/ 3229366 h 5743966"/>
              <a:gd name="connsiteX411" fmla="*/ 5181158 w 7444933"/>
              <a:gd name="connsiteY411" fmla="*/ 3178566 h 5743966"/>
              <a:gd name="connsiteX412" fmla="*/ 5263708 w 7444933"/>
              <a:gd name="connsiteY412" fmla="*/ 3032516 h 5743966"/>
              <a:gd name="connsiteX413" fmla="*/ 5466908 w 7444933"/>
              <a:gd name="connsiteY413" fmla="*/ 2864241 h 5743966"/>
              <a:gd name="connsiteX414" fmla="*/ 5536758 w 7444933"/>
              <a:gd name="connsiteY414" fmla="*/ 2772166 h 5743966"/>
              <a:gd name="connsiteX415" fmla="*/ 5597083 w 7444933"/>
              <a:gd name="connsiteY415" fmla="*/ 2622941 h 5743966"/>
              <a:gd name="connsiteX416" fmla="*/ 5505008 w 7444933"/>
              <a:gd name="connsiteY416" fmla="*/ 2670566 h 5743966"/>
              <a:gd name="connsiteX417" fmla="*/ 5422458 w 7444933"/>
              <a:gd name="connsiteY417" fmla="*/ 2740416 h 5743966"/>
              <a:gd name="connsiteX418" fmla="*/ 5355783 w 7444933"/>
              <a:gd name="connsiteY418" fmla="*/ 2829316 h 5743966"/>
              <a:gd name="connsiteX419" fmla="*/ 5270058 w 7444933"/>
              <a:gd name="connsiteY419" fmla="*/ 2880116 h 5743966"/>
              <a:gd name="connsiteX420" fmla="*/ 5206558 w 7444933"/>
              <a:gd name="connsiteY420" fmla="*/ 2918216 h 5743966"/>
              <a:gd name="connsiteX421" fmla="*/ 5139883 w 7444933"/>
              <a:gd name="connsiteY421" fmla="*/ 2946791 h 5743966"/>
              <a:gd name="connsiteX422" fmla="*/ 5082733 w 7444933"/>
              <a:gd name="connsiteY422" fmla="*/ 2972191 h 5743966"/>
              <a:gd name="connsiteX423" fmla="*/ 4943033 w 7444933"/>
              <a:gd name="connsiteY423" fmla="*/ 3038866 h 5743966"/>
              <a:gd name="connsiteX424" fmla="*/ 4866833 w 7444933"/>
              <a:gd name="connsiteY424" fmla="*/ 2988066 h 5743966"/>
              <a:gd name="connsiteX425" fmla="*/ 4828733 w 7444933"/>
              <a:gd name="connsiteY425" fmla="*/ 2962666 h 5743966"/>
              <a:gd name="connsiteX426" fmla="*/ 4701733 w 7444933"/>
              <a:gd name="connsiteY426" fmla="*/ 2924566 h 5743966"/>
              <a:gd name="connsiteX427" fmla="*/ 4663633 w 7444933"/>
              <a:gd name="connsiteY427" fmla="*/ 2911866 h 5743966"/>
              <a:gd name="connsiteX428" fmla="*/ 4574733 w 7444933"/>
              <a:gd name="connsiteY428" fmla="*/ 2899166 h 5743966"/>
              <a:gd name="connsiteX429" fmla="*/ 4549333 w 7444933"/>
              <a:gd name="connsiteY429" fmla="*/ 2797566 h 5743966"/>
              <a:gd name="connsiteX430" fmla="*/ 4468370 w 7444933"/>
              <a:gd name="connsiteY430" fmla="*/ 2676916 h 5743966"/>
              <a:gd name="connsiteX431" fmla="*/ 4485833 w 7444933"/>
              <a:gd name="connsiteY431" fmla="*/ 2549916 h 5743966"/>
              <a:gd name="connsiteX432" fmla="*/ 4412808 w 7444933"/>
              <a:gd name="connsiteY432" fmla="*/ 2461016 h 5743966"/>
              <a:gd name="connsiteX433" fmla="*/ 4346133 w 7444933"/>
              <a:gd name="connsiteY433" fmla="*/ 2365766 h 5743966"/>
              <a:gd name="connsiteX434" fmla="*/ 4290571 w 7444933"/>
              <a:gd name="connsiteY434" fmla="*/ 2222891 h 5743966"/>
              <a:gd name="connsiteX435" fmla="*/ 4319145 w 7444933"/>
              <a:gd name="connsiteY435" fmla="*/ 2100654 h 5743966"/>
              <a:gd name="connsiteX436" fmla="*/ 4382646 w 7444933"/>
              <a:gd name="connsiteY436" fmla="*/ 2019691 h 5743966"/>
              <a:gd name="connsiteX437" fmla="*/ 4481071 w 7444933"/>
              <a:gd name="connsiteY437" fmla="*/ 1924441 h 5743966"/>
              <a:gd name="connsiteX438" fmla="*/ 4530283 w 7444933"/>
              <a:gd name="connsiteY438" fmla="*/ 1864116 h 5743966"/>
              <a:gd name="connsiteX439" fmla="*/ 4573145 w 7444933"/>
              <a:gd name="connsiteY439" fmla="*/ 1835541 h 5743966"/>
              <a:gd name="connsiteX440" fmla="*/ 4616008 w 7444933"/>
              <a:gd name="connsiteY440" fmla="*/ 1803791 h 5743966"/>
              <a:gd name="connsiteX441" fmla="*/ 4681095 w 7444933"/>
              <a:gd name="connsiteY441" fmla="*/ 1759341 h 5743966"/>
              <a:gd name="connsiteX442" fmla="*/ 4784283 w 7444933"/>
              <a:gd name="connsiteY442" fmla="*/ 1703778 h 5743966"/>
              <a:gd name="connsiteX443" fmla="*/ 4873183 w 7444933"/>
              <a:gd name="connsiteY443" fmla="*/ 1694253 h 5743966"/>
              <a:gd name="connsiteX444" fmla="*/ 4979545 w 7444933"/>
              <a:gd name="connsiteY444" fmla="*/ 1692666 h 5743966"/>
              <a:gd name="connsiteX445" fmla="*/ 5043046 w 7444933"/>
              <a:gd name="connsiteY445" fmla="*/ 1689491 h 5743966"/>
              <a:gd name="connsiteX446" fmla="*/ 5098608 w 7444933"/>
              <a:gd name="connsiteY446" fmla="*/ 1700603 h 5743966"/>
              <a:gd name="connsiteX447" fmla="*/ 5146233 w 7444933"/>
              <a:gd name="connsiteY447" fmla="*/ 1708541 h 5743966"/>
              <a:gd name="connsiteX448" fmla="*/ 5211320 w 7444933"/>
              <a:gd name="connsiteY448" fmla="*/ 1754579 h 5743966"/>
              <a:gd name="connsiteX449" fmla="*/ 5295458 w 7444933"/>
              <a:gd name="connsiteY449" fmla="*/ 1787916 h 5743966"/>
              <a:gd name="connsiteX450" fmla="*/ 5338320 w 7444933"/>
              <a:gd name="connsiteY450" fmla="*/ 1838716 h 5743966"/>
              <a:gd name="connsiteX451" fmla="*/ 5371658 w 7444933"/>
              <a:gd name="connsiteY451" fmla="*/ 1902216 h 5743966"/>
              <a:gd name="connsiteX452" fmla="*/ 5424046 w 7444933"/>
              <a:gd name="connsiteY452" fmla="*/ 1968891 h 5743966"/>
              <a:gd name="connsiteX453" fmla="*/ 5463733 w 7444933"/>
              <a:gd name="connsiteY453" fmla="*/ 2032391 h 5743966"/>
              <a:gd name="connsiteX454" fmla="*/ 5489133 w 7444933"/>
              <a:gd name="connsiteY454" fmla="*/ 2200666 h 5743966"/>
              <a:gd name="connsiteX455" fmla="*/ 5517708 w 7444933"/>
              <a:gd name="connsiteY455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581333 w 7444933"/>
              <a:gd name="connsiteY396" fmla="*/ 3546866 h 5743966"/>
              <a:gd name="connsiteX397" fmla="*/ 6619433 w 7444933"/>
              <a:gd name="connsiteY397" fmla="*/ 3521466 h 5743966"/>
              <a:gd name="connsiteX398" fmla="*/ 7241733 w 7444933"/>
              <a:gd name="connsiteY398" fmla="*/ 3508766 h 5743966"/>
              <a:gd name="connsiteX399" fmla="*/ 7381433 w 7444933"/>
              <a:gd name="connsiteY399" fmla="*/ 3496066 h 5743966"/>
              <a:gd name="connsiteX400" fmla="*/ 7419533 w 7444933"/>
              <a:gd name="connsiteY400" fmla="*/ 3483366 h 5743966"/>
              <a:gd name="connsiteX401" fmla="*/ 7444933 w 7444933"/>
              <a:gd name="connsiteY401" fmla="*/ 3445266 h 5743966"/>
              <a:gd name="connsiteX402" fmla="*/ 7152833 w 7444933"/>
              <a:gd name="connsiteY402" fmla="*/ 3419866 h 5743966"/>
              <a:gd name="connsiteX403" fmla="*/ 7114733 w 7444933"/>
              <a:gd name="connsiteY403" fmla="*/ 3407166 h 5743966"/>
              <a:gd name="connsiteX404" fmla="*/ 7013133 w 7444933"/>
              <a:gd name="connsiteY404" fmla="*/ 3381766 h 5743966"/>
              <a:gd name="connsiteX405" fmla="*/ 6873433 w 7444933"/>
              <a:gd name="connsiteY405" fmla="*/ 3343666 h 5743966"/>
              <a:gd name="connsiteX406" fmla="*/ 6779771 w 7444933"/>
              <a:gd name="connsiteY406" fmla="*/ 3351603 h 5743966"/>
              <a:gd name="connsiteX407" fmla="*/ 6552758 w 7444933"/>
              <a:gd name="connsiteY407" fmla="*/ 3386528 h 5743966"/>
              <a:gd name="connsiteX408" fmla="*/ 6384483 w 7444933"/>
              <a:gd name="connsiteY408" fmla="*/ 3402404 h 5743966"/>
              <a:gd name="connsiteX409" fmla="*/ 5381183 w 7444933"/>
              <a:gd name="connsiteY409" fmla="*/ 3229366 h 5743966"/>
              <a:gd name="connsiteX410" fmla="*/ 5181158 w 7444933"/>
              <a:gd name="connsiteY410" fmla="*/ 3178566 h 5743966"/>
              <a:gd name="connsiteX411" fmla="*/ 5263708 w 7444933"/>
              <a:gd name="connsiteY411" fmla="*/ 3032516 h 5743966"/>
              <a:gd name="connsiteX412" fmla="*/ 5466908 w 7444933"/>
              <a:gd name="connsiteY412" fmla="*/ 2864241 h 5743966"/>
              <a:gd name="connsiteX413" fmla="*/ 5536758 w 7444933"/>
              <a:gd name="connsiteY413" fmla="*/ 2772166 h 5743966"/>
              <a:gd name="connsiteX414" fmla="*/ 5597083 w 7444933"/>
              <a:gd name="connsiteY414" fmla="*/ 2622941 h 5743966"/>
              <a:gd name="connsiteX415" fmla="*/ 5505008 w 7444933"/>
              <a:gd name="connsiteY415" fmla="*/ 2670566 h 5743966"/>
              <a:gd name="connsiteX416" fmla="*/ 5422458 w 7444933"/>
              <a:gd name="connsiteY416" fmla="*/ 2740416 h 5743966"/>
              <a:gd name="connsiteX417" fmla="*/ 5355783 w 7444933"/>
              <a:gd name="connsiteY417" fmla="*/ 2829316 h 5743966"/>
              <a:gd name="connsiteX418" fmla="*/ 5270058 w 7444933"/>
              <a:gd name="connsiteY418" fmla="*/ 2880116 h 5743966"/>
              <a:gd name="connsiteX419" fmla="*/ 5206558 w 7444933"/>
              <a:gd name="connsiteY419" fmla="*/ 2918216 h 5743966"/>
              <a:gd name="connsiteX420" fmla="*/ 5139883 w 7444933"/>
              <a:gd name="connsiteY420" fmla="*/ 2946791 h 5743966"/>
              <a:gd name="connsiteX421" fmla="*/ 5082733 w 7444933"/>
              <a:gd name="connsiteY421" fmla="*/ 2972191 h 5743966"/>
              <a:gd name="connsiteX422" fmla="*/ 4943033 w 7444933"/>
              <a:gd name="connsiteY422" fmla="*/ 3038866 h 5743966"/>
              <a:gd name="connsiteX423" fmla="*/ 4866833 w 7444933"/>
              <a:gd name="connsiteY423" fmla="*/ 2988066 h 5743966"/>
              <a:gd name="connsiteX424" fmla="*/ 4828733 w 7444933"/>
              <a:gd name="connsiteY424" fmla="*/ 2962666 h 5743966"/>
              <a:gd name="connsiteX425" fmla="*/ 4701733 w 7444933"/>
              <a:gd name="connsiteY425" fmla="*/ 2924566 h 5743966"/>
              <a:gd name="connsiteX426" fmla="*/ 4663633 w 7444933"/>
              <a:gd name="connsiteY426" fmla="*/ 2911866 h 5743966"/>
              <a:gd name="connsiteX427" fmla="*/ 4574733 w 7444933"/>
              <a:gd name="connsiteY427" fmla="*/ 2899166 h 5743966"/>
              <a:gd name="connsiteX428" fmla="*/ 4549333 w 7444933"/>
              <a:gd name="connsiteY428" fmla="*/ 2797566 h 5743966"/>
              <a:gd name="connsiteX429" fmla="*/ 4468370 w 7444933"/>
              <a:gd name="connsiteY429" fmla="*/ 2676916 h 5743966"/>
              <a:gd name="connsiteX430" fmla="*/ 4485833 w 7444933"/>
              <a:gd name="connsiteY430" fmla="*/ 2549916 h 5743966"/>
              <a:gd name="connsiteX431" fmla="*/ 4412808 w 7444933"/>
              <a:gd name="connsiteY431" fmla="*/ 2461016 h 5743966"/>
              <a:gd name="connsiteX432" fmla="*/ 4346133 w 7444933"/>
              <a:gd name="connsiteY432" fmla="*/ 2365766 h 5743966"/>
              <a:gd name="connsiteX433" fmla="*/ 4290571 w 7444933"/>
              <a:gd name="connsiteY433" fmla="*/ 2222891 h 5743966"/>
              <a:gd name="connsiteX434" fmla="*/ 4319145 w 7444933"/>
              <a:gd name="connsiteY434" fmla="*/ 2100654 h 5743966"/>
              <a:gd name="connsiteX435" fmla="*/ 4382646 w 7444933"/>
              <a:gd name="connsiteY435" fmla="*/ 2019691 h 5743966"/>
              <a:gd name="connsiteX436" fmla="*/ 4481071 w 7444933"/>
              <a:gd name="connsiteY436" fmla="*/ 1924441 h 5743966"/>
              <a:gd name="connsiteX437" fmla="*/ 4530283 w 7444933"/>
              <a:gd name="connsiteY437" fmla="*/ 1864116 h 5743966"/>
              <a:gd name="connsiteX438" fmla="*/ 4573145 w 7444933"/>
              <a:gd name="connsiteY438" fmla="*/ 1835541 h 5743966"/>
              <a:gd name="connsiteX439" fmla="*/ 4616008 w 7444933"/>
              <a:gd name="connsiteY439" fmla="*/ 1803791 h 5743966"/>
              <a:gd name="connsiteX440" fmla="*/ 4681095 w 7444933"/>
              <a:gd name="connsiteY440" fmla="*/ 1759341 h 5743966"/>
              <a:gd name="connsiteX441" fmla="*/ 4784283 w 7444933"/>
              <a:gd name="connsiteY441" fmla="*/ 1703778 h 5743966"/>
              <a:gd name="connsiteX442" fmla="*/ 4873183 w 7444933"/>
              <a:gd name="connsiteY442" fmla="*/ 1694253 h 5743966"/>
              <a:gd name="connsiteX443" fmla="*/ 4979545 w 7444933"/>
              <a:gd name="connsiteY443" fmla="*/ 1692666 h 5743966"/>
              <a:gd name="connsiteX444" fmla="*/ 5043046 w 7444933"/>
              <a:gd name="connsiteY444" fmla="*/ 1689491 h 5743966"/>
              <a:gd name="connsiteX445" fmla="*/ 5098608 w 7444933"/>
              <a:gd name="connsiteY445" fmla="*/ 1700603 h 5743966"/>
              <a:gd name="connsiteX446" fmla="*/ 5146233 w 7444933"/>
              <a:gd name="connsiteY446" fmla="*/ 1708541 h 5743966"/>
              <a:gd name="connsiteX447" fmla="*/ 5211320 w 7444933"/>
              <a:gd name="connsiteY447" fmla="*/ 1754579 h 5743966"/>
              <a:gd name="connsiteX448" fmla="*/ 5295458 w 7444933"/>
              <a:gd name="connsiteY448" fmla="*/ 1787916 h 5743966"/>
              <a:gd name="connsiteX449" fmla="*/ 5338320 w 7444933"/>
              <a:gd name="connsiteY449" fmla="*/ 1838716 h 5743966"/>
              <a:gd name="connsiteX450" fmla="*/ 5371658 w 7444933"/>
              <a:gd name="connsiteY450" fmla="*/ 1902216 h 5743966"/>
              <a:gd name="connsiteX451" fmla="*/ 5424046 w 7444933"/>
              <a:gd name="connsiteY451" fmla="*/ 1968891 h 5743966"/>
              <a:gd name="connsiteX452" fmla="*/ 5463733 w 7444933"/>
              <a:gd name="connsiteY452" fmla="*/ 2032391 h 5743966"/>
              <a:gd name="connsiteX453" fmla="*/ 5489133 w 7444933"/>
              <a:gd name="connsiteY453" fmla="*/ 2200666 h 5743966"/>
              <a:gd name="connsiteX454" fmla="*/ 5517708 w 7444933"/>
              <a:gd name="connsiteY454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6619433 w 7444933"/>
              <a:gd name="connsiteY396" fmla="*/ 3521466 h 5743966"/>
              <a:gd name="connsiteX397" fmla="*/ 7241733 w 7444933"/>
              <a:gd name="connsiteY397" fmla="*/ 3508766 h 5743966"/>
              <a:gd name="connsiteX398" fmla="*/ 7381433 w 7444933"/>
              <a:gd name="connsiteY398" fmla="*/ 3496066 h 5743966"/>
              <a:gd name="connsiteX399" fmla="*/ 7419533 w 7444933"/>
              <a:gd name="connsiteY399" fmla="*/ 3483366 h 5743966"/>
              <a:gd name="connsiteX400" fmla="*/ 7444933 w 7444933"/>
              <a:gd name="connsiteY400" fmla="*/ 3445266 h 5743966"/>
              <a:gd name="connsiteX401" fmla="*/ 7152833 w 7444933"/>
              <a:gd name="connsiteY401" fmla="*/ 3419866 h 5743966"/>
              <a:gd name="connsiteX402" fmla="*/ 7114733 w 7444933"/>
              <a:gd name="connsiteY402" fmla="*/ 3407166 h 5743966"/>
              <a:gd name="connsiteX403" fmla="*/ 7013133 w 7444933"/>
              <a:gd name="connsiteY403" fmla="*/ 3381766 h 5743966"/>
              <a:gd name="connsiteX404" fmla="*/ 6873433 w 7444933"/>
              <a:gd name="connsiteY404" fmla="*/ 3343666 h 5743966"/>
              <a:gd name="connsiteX405" fmla="*/ 6779771 w 7444933"/>
              <a:gd name="connsiteY405" fmla="*/ 3351603 h 5743966"/>
              <a:gd name="connsiteX406" fmla="*/ 6552758 w 7444933"/>
              <a:gd name="connsiteY406" fmla="*/ 3386528 h 5743966"/>
              <a:gd name="connsiteX407" fmla="*/ 6384483 w 7444933"/>
              <a:gd name="connsiteY407" fmla="*/ 3402404 h 5743966"/>
              <a:gd name="connsiteX408" fmla="*/ 5381183 w 7444933"/>
              <a:gd name="connsiteY408" fmla="*/ 3229366 h 5743966"/>
              <a:gd name="connsiteX409" fmla="*/ 5181158 w 7444933"/>
              <a:gd name="connsiteY409" fmla="*/ 3178566 h 5743966"/>
              <a:gd name="connsiteX410" fmla="*/ 5263708 w 7444933"/>
              <a:gd name="connsiteY410" fmla="*/ 3032516 h 5743966"/>
              <a:gd name="connsiteX411" fmla="*/ 5466908 w 7444933"/>
              <a:gd name="connsiteY411" fmla="*/ 2864241 h 5743966"/>
              <a:gd name="connsiteX412" fmla="*/ 5536758 w 7444933"/>
              <a:gd name="connsiteY412" fmla="*/ 2772166 h 5743966"/>
              <a:gd name="connsiteX413" fmla="*/ 5597083 w 7444933"/>
              <a:gd name="connsiteY413" fmla="*/ 2622941 h 5743966"/>
              <a:gd name="connsiteX414" fmla="*/ 5505008 w 7444933"/>
              <a:gd name="connsiteY414" fmla="*/ 2670566 h 5743966"/>
              <a:gd name="connsiteX415" fmla="*/ 5422458 w 7444933"/>
              <a:gd name="connsiteY415" fmla="*/ 2740416 h 5743966"/>
              <a:gd name="connsiteX416" fmla="*/ 5355783 w 7444933"/>
              <a:gd name="connsiteY416" fmla="*/ 2829316 h 5743966"/>
              <a:gd name="connsiteX417" fmla="*/ 5270058 w 7444933"/>
              <a:gd name="connsiteY417" fmla="*/ 2880116 h 5743966"/>
              <a:gd name="connsiteX418" fmla="*/ 5206558 w 7444933"/>
              <a:gd name="connsiteY418" fmla="*/ 2918216 h 5743966"/>
              <a:gd name="connsiteX419" fmla="*/ 5139883 w 7444933"/>
              <a:gd name="connsiteY419" fmla="*/ 2946791 h 5743966"/>
              <a:gd name="connsiteX420" fmla="*/ 5082733 w 7444933"/>
              <a:gd name="connsiteY420" fmla="*/ 2972191 h 5743966"/>
              <a:gd name="connsiteX421" fmla="*/ 4943033 w 7444933"/>
              <a:gd name="connsiteY421" fmla="*/ 3038866 h 5743966"/>
              <a:gd name="connsiteX422" fmla="*/ 4866833 w 7444933"/>
              <a:gd name="connsiteY422" fmla="*/ 2988066 h 5743966"/>
              <a:gd name="connsiteX423" fmla="*/ 4828733 w 7444933"/>
              <a:gd name="connsiteY423" fmla="*/ 2962666 h 5743966"/>
              <a:gd name="connsiteX424" fmla="*/ 4701733 w 7444933"/>
              <a:gd name="connsiteY424" fmla="*/ 2924566 h 5743966"/>
              <a:gd name="connsiteX425" fmla="*/ 4663633 w 7444933"/>
              <a:gd name="connsiteY425" fmla="*/ 2911866 h 5743966"/>
              <a:gd name="connsiteX426" fmla="*/ 4574733 w 7444933"/>
              <a:gd name="connsiteY426" fmla="*/ 2899166 h 5743966"/>
              <a:gd name="connsiteX427" fmla="*/ 4549333 w 7444933"/>
              <a:gd name="connsiteY427" fmla="*/ 2797566 h 5743966"/>
              <a:gd name="connsiteX428" fmla="*/ 4468370 w 7444933"/>
              <a:gd name="connsiteY428" fmla="*/ 2676916 h 5743966"/>
              <a:gd name="connsiteX429" fmla="*/ 4485833 w 7444933"/>
              <a:gd name="connsiteY429" fmla="*/ 2549916 h 5743966"/>
              <a:gd name="connsiteX430" fmla="*/ 4412808 w 7444933"/>
              <a:gd name="connsiteY430" fmla="*/ 2461016 h 5743966"/>
              <a:gd name="connsiteX431" fmla="*/ 4346133 w 7444933"/>
              <a:gd name="connsiteY431" fmla="*/ 2365766 h 5743966"/>
              <a:gd name="connsiteX432" fmla="*/ 4290571 w 7444933"/>
              <a:gd name="connsiteY432" fmla="*/ 2222891 h 5743966"/>
              <a:gd name="connsiteX433" fmla="*/ 4319145 w 7444933"/>
              <a:gd name="connsiteY433" fmla="*/ 2100654 h 5743966"/>
              <a:gd name="connsiteX434" fmla="*/ 4382646 w 7444933"/>
              <a:gd name="connsiteY434" fmla="*/ 2019691 h 5743966"/>
              <a:gd name="connsiteX435" fmla="*/ 4481071 w 7444933"/>
              <a:gd name="connsiteY435" fmla="*/ 1924441 h 5743966"/>
              <a:gd name="connsiteX436" fmla="*/ 4530283 w 7444933"/>
              <a:gd name="connsiteY436" fmla="*/ 1864116 h 5743966"/>
              <a:gd name="connsiteX437" fmla="*/ 4573145 w 7444933"/>
              <a:gd name="connsiteY437" fmla="*/ 1835541 h 5743966"/>
              <a:gd name="connsiteX438" fmla="*/ 4616008 w 7444933"/>
              <a:gd name="connsiteY438" fmla="*/ 1803791 h 5743966"/>
              <a:gd name="connsiteX439" fmla="*/ 4681095 w 7444933"/>
              <a:gd name="connsiteY439" fmla="*/ 1759341 h 5743966"/>
              <a:gd name="connsiteX440" fmla="*/ 4784283 w 7444933"/>
              <a:gd name="connsiteY440" fmla="*/ 1703778 h 5743966"/>
              <a:gd name="connsiteX441" fmla="*/ 4873183 w 7444933"/>
              <a:gd name="connsiteY441" fmla="*/ 1694253 h 5743966"/>
              <a:gd name="connsiteX442" fmla="*/ 4979545 w 7444933"/>
              <a:gd name="connsiteY442" fmla="*/ 1692666 h 5743966"/>
              <a:gd name="connsiteX443" fmla="*/ 5043046 w 7444933"/>
              <a:gd name="connsiteY443" fmla="*/ 1689491 h 5743966"/>
              <a:gd name="connsiteX444" fmla="*/ 5098608 w 7444933"/>
              <a:gd name="connsiteY444" fmla="*/ 1700603 h 5743966"/>
              <a:gd name="connsiteX445" fmla="*/ 5146233 w 7444933"/>
              <a:gd name="connsiteY445" fmla="*/ 1708541 h 5743966"/>
              <a:gd name="connsiteX446" fmla="*/ 5211320 w 7444933"/>
              <a:gd name="connsiteY446" fmla="*/ 1754579 h 5743966"/>
              <a:gd name="connsiteX447" fmla="*/ 5295458 w 7444933"/>
              <a:gd name="connsiteY447" fmla="*/ 1787916 h 5743966"/>
              <a:gd name="connsiteX448" fmla="*/ 5338320 w 7444933"/>
              <a:gd name="connsiteY448" fmla="*/ 1838716 h 5743966"/>
              <a:gd name="connsiteX449" fmla="*/ 5371658 w 7444933"/>
              <a:gd name="connsiteY449" fmla="*/ 1902216 h 5743966"/>
              <a:gd name="connsiteX450" fmla="*/ 5424046 w 7444933"/>
              <a:gd name="connsiteY450" fmla="*/ 1968891 h 5743966"/>
              <a:gd name="connsiteX451" fmla="*/ 5463733 w 7444933"/>
              <a:gd name="connsiteY451" fmla="*/ 2032391 h 5743966"/>
              <a:gd name="connsiteX452" fmla="*/ 5489133 w 7444933"/>
              <a:gd name="connsiteY452" fmla="*/ 2200666 h 5743966"/>
              <a:gd name="connsiteX453" fmla="*/ 5517708 w 7444933"/>
              <a:gd name="connsiteY453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6340033 w 7444933"/>
              <a:gd name="connsiteY395" fmla="*/ 4232666 h 5743966"/>
              <a:gd name="connsiteX396" fmla="*/ 7241733 w 7444933"/>
              <a:gd name="connsiteY396" fmla="*/ 3508766 h 5743966"/>
              <a:gd name="connsiteX397" fmla="*/ 7381433 w 7444933"/>
              <a:gd name="connsiteY397" fmla="*/ 3496066 h 5743966"/>
              <a:gd name="connsiteX398" fmla="*/ 7419533 w 7444933"/>
              <a:gd name="connsiteY398" fmla="*/ 3483366 h 5743966"/>
              <a:gd name="connsiteX399" fmla="*/ 7444933 w 7444933"/>
              <a:gd name="connsiteY399" fmla="*/ 3445266 h 5743966"/>
              <a:gd name="connsiteX400" fmla="*/ 7152833 w 7444933"/>
              <a:gd name="connsiteY400" fmla="*/ 3419866 h 5743966"/>
              <a:gd name="connsiteX401" fmla="*/ 7114733 w 7444933"/>
              <a:gd name="connsiteY401" fmla="*/ 3407166 h 5743966"/>
              <a:gd name="connsiteX402" fmla="*/ 7013133 w 7444933"/>
              <a:gd name="connsiteY402" fmla="*/ 3381766 h 5743966"/>
              <a:gd name="connsiteX403" fmla="*/ 6873433 w 7444933"/>
              <a:gd name="connsiteY403" fmla="*/ 3343666 h 5743966"/>
              <a:gd name="connsiteX404" fmla="*/ 6779771 w 7444933"/>
              <a:gd name="connsiteY404" fmla="*/ 3351603 h 5743966"/>
              <a:gd name="connsiteX405" fmla="*/ 6552758 w 7444933"/>
              <a:gd name="connsiteY405" fmla="*/ 3386528 h 5743966"/>
              <a:gd name="connsiteX406" fmla="*/ 6384483 w 7444933"/>
              <a:gd name="connsiteY406" fmla="*/ 3402404 h 5743966"/>
              <a:gd name="connsiteX407" fmla="*/ 5381183 w 7444933"/>
              <a:gd name="connsiteY407" fmla="*/ 3229366 h 5743966"/>
              <a:gd name="connsiteX408" fmla="*/ 5181158 w 7444933"/>
              <a:gd name="connsiteY408" fmla="*/ 3178566 h 5743966"/>
              <a:gd name="connsiteX409" fmla="*/ 5263708 w 7444933"/>
              <a:gd name="connsiteY409" fmla="*/ 3032516 h 5743966"/>
              <a:gd name="connsiteX410" fmla="*/ 5466908 w 7444933"/>
              <a:gd name="connsiteY410" fmla="*/ 2864241 h 5743966"/>
              <a:gd name="connsiteX411" fmla="*/ 5536758 w 7444933"/>
              <a:gd name="connsiteY411" fmla="*/ 2772166 h 5743966"/>
              <a:gd name="connsiteX412" fmla="*/ 5597083 w 7444933"/>
              <a:gd name="connsiteY412" fmla="*/ 2622941 h 5743966"/>
              <a:gd name="connsiteX413" fmla="*/ 5505008 w 7444933"/>
              <a:gd name="connsiteY413" fmla="*/ 2670566 h 5743966"/>
              <a:gd name="connsiteX414" fmla="*/ 5422458 w 7444933"/>
              <a:gd name="connsiteY414" fmla="*/ 2740416 h 5743966"/>
              <a:gd name="connsiteX415" fmla="*/ 5355783 w 7444933"/>
              <a:gd name="connsiteY415" fmla="*/ 2829316 h 5743966"/>
              <a:gd name="connsiteX416" fmla="*/ 5270058 w 7444933"/>
              <a:gd name="connsiteY416" fmla="*/ 2880116 h 5743966"/>
              <a:gd name="connsiteX417" fmla="*/ 5206558 w 7444933"/>
              <a:gd name="connsiteY417" fmla="*/ 2918216 h 5743966"/>
              <a:gd name="connsiteX418" fmla="*/ 5139883 w 7444933"/>
              <a:gd name="connsiteY418" fmla="*/ 2946791 h 5743966"/>
              <a:gd name="connsiteX419" fmla="*/ 5082733 w 7444933"/>
              <a:gd name="connsiteY419" fmla="*/ 2972191 h 5743966"/>
              <a:gd name="connsiteX420" fmla="*/ 4943033 w 7444933"/>
              <a:gd name="connsiteY420" fmla="*/ 3038866 h 5743966"/>
              <a:gd name="connsiteX421" fmla="*/ 4866833 w 7444933"/>
              <a:gd name="connsiteY421" fmla="*/ 2988066 h 5743966"/>
              <a:gd name="connsiteX422" fmla="*/ 4828733 w 7444933"/>
              <a:gd name="connsiteY422" fmla="*/ 2962666 h 5743966"/>
              <a:gd name="connsiteX423" fmla="*/ 4701733 w 7444933"/>
              <a:gd name="connsiteY423" fmla="*/ 2924566 h 5743966"/>
              <a:gd name="connsiteX424" fmla="*/ 4663633 w 7444933"/>
              <a:gd name="connsiteY424" fmla="*/ 2911866 h 5743966"/>
              <a:gd name="connsiteX425" fmla="*/ 4574733 w 7444933"/>
              <a:gd name="connsiteY425" fmla="*/ 2899166 h 5743966"/>
              <a:gd name="connsiteX426" fmla="*/ 4549333 w 7444933"/>
              <a:gd name="connsiteY426" fmla="*/ 2797566 h 5743966"/>
              <a:gd name="connsiteX427" fmla="*/ 4468370 w 7444933"/>
              <a:gd name="connsiteY427" fmla="*/ 2676916 h 5743966"/>
              <a:gd name="connsiteX428" fmla="*/ 4485833 w 7444933"/>
              <a:gd name="connsiteY428" fmla="*/ 2549916 h 5743966"/>
              <a:gd name="connsiteX429" fmla="*/ 4412808 w 7444933"/>
              <a:gd name="connsiteY429" fmla="*/ 2461016 h 5743966"/>
              <a:gd name="connsiteX430" fmla="*/ 4346133 w 7444933"/>
              <a:gd name="connsiteY430" fmla="*/ 2365766 h 5743966"/>
              <a:gd name="connsiteX431" fmla="*/ 4290571 w 7444933"/>
              <a:gd name="connsiteY431" fmla="*/ 2222891 h 5743966"/>
              <a:gd name="connsiteX432" fmla="*/ 4319145 w 7444933"/>
              <a:gd name="connsiteY432" fmla="*/ 2100654 h 5743966"/>
              <a:gd name="connsiteX433" fmla="*/ 4382646 w 7444933"/>
              <a:gd name="connsiteY433" fmla="*/ 2019691 h 5743966"/>
              <a:gd name="connsiteX434" fmla="*/ 4481071 w 7444933"/>
              <a:gd name="connsiteY434" fmla="*/ 1924441 h 5743966"/>
              <a:gd name="connsiteX435" fmla="*/ 4530283 w 7444933"/>
              <a:gd name="connsiteY435" fmla="*/ 1864116 h 5743966"/>
              <a:gd name="connsiteX436" fmla="*/ 4573145 w 7444933"/>
              <a:gd name="connsiteY436" fmla="*/ 1835541 h 5743966"/>
              <a:gd name="connsiteX437" fmla="*/ 4616008 w 7444933"/>
              <a:gd name="connsiteY437" fmla="*/ 1803791 h 5743966"/>
              <a:gd name="connsiteX438" fmla="*/ 4681095 w 7444933"/>
              <a:gd name="connsiteY438" fmla="*/ 1759341 h 5743966"/>
              <a:gd name="connsiteX439" fmla="*/ 4784283 w 7444933"/>
              <a:gd name="connsiteY439" fmla="*/ 1703778 h 5743966"/>
              <a:gd name="connsiteX440" fmla="*/ 4873183 w 7444933"/>
              <a:gd name="connsiteY440" fmla="*/ 1694253 h 5743966"/>
              <a:gd name="connsiteX441" fmla="*/ 4979545 w 7444933"/>
              <a:gd name="connsiteY441" fmla="*/ 1692666 h 5743966"/>
              <a:gd name="connsiteX442" fmla="*/ 5043046 w 7444933"/>
              <a:gd name="connsiteY442" fmla="*/ 1689491 h 5743966"/>
              <a:gd name="connsiteX443" fmla="*/ 5098608 w 7444933"/>
              <a:gd name="connsiteY443" fmla="*/ 1700603 h 5743966"/>
              <a:gd name="connsiteX444" fmla="*/ 5146233 w 7444933"/>
              <a:gd name="connsiteY444" fmla="*/ 1708541 h 5743966"/>
              <a:gd name="connsiteX445" fmla="*/ 5211320 w 7444933"/>
              <a:gd name="connsiteY445" fmla="*/ 1754579 h 5743966"/>
              <a:gd name="connsiteX446" fmla="*/ 5295458 w 7444933"/>
              <a:gd name="connsiteY446" fmla="*/ 1787916 h 5743966"/>
              <a:gd name="connsiteX447" fmla="*/ 5338320 w 7444933"/>
              <a:gd name="connsiteY447" fmla="*/ 1838716 h 5743966"/>
              <a:gd name="connsiteX448" fmla="*/ 5371658 w 7444933"/>
              <a:gd name="connsiteY448" fmla="*/ 1902216 h 5743966"/>
              <a:gd name="connsiteX449" fmla="*/ 5424046 w 7444933"/>
              <a:gd name="connsiteY449" fmla="*/ 1968891 h 5743966"/>
              <a:gd name="connsiteX450" fmla="*/ 5463733 w 7444933"/>
              <a:gd name="connsiteY450" fmla="*/ 2032391 h 5743966"/>
              <a:gd name="connsiteX451" fmla="*/ 5489133 w 7444933"/>
              <a:gd name="connsiteY451" fmla="*/ 2200666 h 5743966"/>
              <a:gd name="connsiteX452" fmla="*/ 5517708 w 7444933"/>
              <a:gd name="connsiteY452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7241733 w 7444933"/>
              <a:gd name="connsiteY395" fmla="*/ 3508766 h 5743966"/>
              <a:gd name="connsiteX396" fmla="*/ 7381433 w 7444933"/>
              <a:gd name="connsiteY396" fmla="*/ 3496066 h 5743966"/>
              <a:gd name="connsiteX397" fmla="*/ 7419533 w 7444933"/>
              <a:gd name="connsiteY397" fmla="*/ 3483366 h 5743966"/>
              <a:gd name="connsiteX398" fmla="*/ 7444933 w 7444933"/>
              <a:gd name="connsiteY398" fmla="*/ 3445266 h 5743966"/>
              <a:gd name="connsiteX399" fmla="*/ 7152833 w 7444933"/>
              <a:gd name="connsiteY399" fmla="*/ 3419866 h 5743966"/>
              <a:gd name="connsiteX400" fmla="*/ 7114733 w 7444933"/>
              <a:gd name="connsiteY400" fmla="*/ 3407166 h 5743966"/>
              <a:gd name="connsiteX401" fmla="*/ 7013133 w 7444933"/>
              <a:gd name="connsiteY401" fmla="*/ 3381766 h 5743966"/>
              <a:gd name="connsiteX402" fmla="*/ 6873433 w 7444933"/>
              <a:gd name="connsiteY402" fmla="*/ 3343666 h 5743966"/>
              <a:gd name="connsiteX403" fmla="*/ 6779771 w 7444933"/>
              <a:gd name="connsiteY403" fmla="*/ 3351603 h 5743966"/>
              <a:gd name="connsiteX404" fmla="*/ 6552758 w 7444933"/>
              <a:gd name="connsiteY404" fmla="*/ 3386528 h 5743966"/>
              <a:gd name="connsiteX405" fmla="*/ 6384483 w 7444933"/>
              <a:gd name="connsiteY405" fmla="*/ 3402404 h 5743966"/>
              <a:gd name="connsiteX406" fmla="*/ 5381183 w 7444933"/>
              <a:gd name="connsiteY406" fmla="*/ 3229366 h 5743966"/>
              <a:gd name="connsiteX407" fmla="*/ 5181158 w 7444933"/>
              <a:gd name="connsiteY407" fmla="*/ 3178566 h 5743966"/>
              <a:gd name="connsiteX408" fmla="*/ 5263708 w 7444933"/>
              <a:gd name="connsiteY408" fmla="*/ 3032516 h 5743966"/>
              <a:gd name="connsiteX409" fmla="*/ 5466908 w 7444933"/>
              <a:gd name="connsiteY409" fmla="*/ 2864241 h 5743966"/>
              <a:gd name="connsiteX410" fmla="*/ 5536758 w 7444933"/>
              <a:gd name="connsiteY410" fmla="*/ 2772166 h 5743966"/>
              <a:gd name="connsiteX411" fmla="*/ 5597083 w 7444933"/>
              <a:gd name="connsiteY411" fmla="*/ 2622941 h 5743966"/>
              <a:gd name="connsiteX412" fmla="*/ 5505008 w 7444933"/>
              <a:gd name="connsiteY412" fmla="*/ 2670566 h 5743966"/>
              <a:gd name="connsiteX413" fmla="*/ 5422458 w 7444933"/>
              <a:gd name="connsiteY413" fmla="*/ 2740416 h 5743966"/>
              <a:gd name="connsiteX414" fmla="*/ 5355783 w 7444933"/>
              <a:gd name="connsiteY414" fmla="*/ 2829316 h 5743966"/>
              <a:gd name="connsiteX415" fmla="*/ 5270058 w 7444933"/>
              <a:gd name="connsiteY415" fmla="*/ 2880116 h 5743966"/>
              <a:gd name="connsiteX416" fmla="*/ 5206558 w 7444933"/>
              <a:gd name="connsiteY416" fmla="*/ 2918216 h 5743966"/>
              <a:gd name="connsiteX417" fmla="*/ 5139883 w 7444933"/>
              <a:gd name="connsiteY417" fmla="*/ 2946791 h 5743966"/>
              <a:gd name="connsiteX418" fmla="*/ 5082733 w 7444933"/>
              <a:gd name="connsiteY418" fmla="*/ 2972191 h 5743966"/>
              <a:gd name="connsiteX419" fmla="*/ 4943033 w 7444933"/>
              <a:gd name="connsiteY419" fmla="*/ 3038866 h 5743966"/>
              <a:gd name="connsiteX420" fmla="*/ 4866833 w 7444933"/>
              <a:gd name="connsiteY420" fmla="*/ 2988066 h 5743966"/>
              <a:gd name="connsiteX421" fmla="*/ 4828733 w 7444933"/>
              <a:gd name="connsiteY421" fmla="*/ 2962666 h 5743966"/>
              <a:gd name="connsiteX422" fmla="*/ 4701733 w 7444933"/>
              <a:gd name="connsiteY422" fmla="*/ 2924566 h 5743966"/>
              <a:gd name="connsiteX423" fmla="*/ 4663633 w 7444933"/>
              <a:gd name="connsiteY423" fmla="*/ 2911866 h 5743966"/>
              <a:gd name="connsiteX424" fmla="*/ 4574733 w 7444933"/>
              <a:gd name="connsiteY424" fmla="*/ 2899166 h 5743966"/>
              <a:gd name="connsiteX425" fmla="*/ 4549333 w 7444933"/>
              <a:gd name="connsiteY425" fmla="*/ 2797566 h 5743966"/>
              <a:gd name="connsiteX426" fmla="*/ 4468370 w 7444933"/>
              <a:gd name="connsiteY426" fmla="*/ 2676916 h 5743966"/>
              <a:gd name="connsiteX427" fmla="*/ 4485833 w 7444933"/>
              <a:gd name="connsiteY427" fmla="*/ 2549916 h 5743966"/>
              <a:gd name="connsiteX428" fmla="*/ 4412808 w 7444933"/>
              <a:gd name="connsiteY428" fmla="*/ 2461016 h 5743966"/>
              <a:gd name="connsiteX429" fmla="*/ 4346133 w 7444933"/>
              <a:gd name="connsiteY429" fmla="*/ 2365766 h 5743966"/>
              <a:gd name="connsiteX430" fmla="*/ 4290571 w 7444933"/>
              <a:gd name="connsiteY430" fmla="*/ 2222891 h 5743966"/>
              <a:gd name="connsiteX431" fmla="*/ 4319145 w 7444933"/>
              <a:gd name="connsiteY431" fmla="*/ 2100654 h 5743966"/>
              <a:gd name="connsiteX432" fmla="*/ 4382646 w 7444933"/>
              <a:gd name="connsiteY432" fmla="*/ 2019691 h 5743966"/>
              <a:gd name="connsiteX433" fmla="*/ 4481071 w 7444933"/>
              <a:gd name="connsiteY433" fmla="*/ 1924441 h 5743966"/>
              <a:gd name="connsiteX434" fmla="*/ 4530283 w 7444933"/>
              <a:gd name="connsiteY434" fmla="*/ 1864116 h 5743966"/>
              <a:gd name="connsiteX435" fmla="*/ 4573145 w 7444933"/>
              <a:gd name="connsiteY435" fmla="*/ 1835541 h 5743966"/>
              <a:gd name="connsiteX436" fmla="*/ 4616008 w 7444933"/>
              <a:gd name="connsiteY436" fmla="*/ 1803791 h 5743966"/>
              <a:gd name="connsiteX437" fmla="*/ 4681095 w 7444933"/>
              <a:gd name="connsiteY437" fmla="*/ 1759341 h 5743966"/>
              <a:gd name="connsiteX438" fmla="*/ 4784283 w 7444933"/>
              <a:gd name="connsiteY438" fmla="*/ 1703778 h 5743966"/>
              <a:gd name="connsiteX439" fmla="*/ 4873183 w 7444933"/>
              <a:gd name="connsiteY439" fmla="*/ 1694253 h 5743966"/>
              <a:gd name="connsiteX440" fmla="*/ 4979545 w 7444933"/>
              <a:gd name="connsiteY440" fmla="*/ 1692666 h 5743966"/>
              <a:gd name="connsiteX441" fmla="*/ 5043046 w 7444933"/>
              <a:gd name="connsiteY441" fmla="*/ 1689491 h 5743966"/>
              <a:gd name="connsiteX442" fmla="*/ 5098608 w 7444933"/>
              <a:gd name="connsiteY442" fmla="*/ 1700603 h 5743966"/>
              <a:gd name="connsiteX443" fmla="*/ 5146233 w 7444933"/>
              <a:gd name="connsiteY443" fmla="*/ 1708541 h 5743966"/>
              <a:gd name="connsiteX444" fmla="*/ 5211320 w 7444933"/>
              <a:gd name="connsiteY444" fmla="*/ 1754579 h 5743966"/>
              <a:gd name="connsiteX445" fmla="*/ 5295458 w 7444933"/>
              <a:gd name="connsiteY445" fmla="*/ 1787916 h 5743966"/>
              <a:gd name="connsiteX446" fmla="*/ 5338320 w 7444933"/>
              <a:gd name="connsiteY446" fmla="*/ 1838716 h 5743966"/>
              <a:gd name="connsiteX447" fmla="*/ 5371658 w 7444933"/>
              <a:gd name="connsiteY447" fmla="*/ 1902216 h 5743966"/>
              <a:gd name="connsiteX448" fmla="*/ 5424046 w 7444933"/>
              <a:gd name="connsiteY448" fmla="*/ 1968891 h 5743966"/>
              <a:gd name="connsiteX449" fmla="*/ 5463733 w 7444933"/>
              <a:gd name="connsiteY449" fmla="*/ 2032391 h 5743966"/>
              <a:gd name="connsiteX450" fmla="*/ 5489133 w 7444933"/>
              <a:gd name="connsiteY450" fmla="*/ 2200666 h 5743966"/>
              <a:gd name="connsiteX451" fmla="*/ 5517708 w 7444933"/>
              <a:gd name="connsiteY451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7381433 w 7444933"/>
              <a:gd name="connsiteY395" fmla="*/ 3496066 h 5743966"/>
              <a:gd name="connsiteX396" fmla="*/ 7419533 w 7444933"/>
              <a:gd name="connsiteY396" fmla="*/ 3483366 h 5743966"/>
              <a:gd name="connsiteX397" fmla="*/ 7444933 w 7444933"/>
              <a:gd name="connsiteY397" fmla="*/ 3445266 h 5743966"/>
              <a:gd name="connsiteX398" fmla="*/ 7152833 w 7444933"/>
              <a:gd name="connsiteY398" fmla="*/ 3419866 h 5743966"/>
              <a:gd name="connsiteX399" fmla="*/ 7114733 w 7444933"/>
              <a:gd name="connsiteY399" fmla="*/ 3407166 h 5743966"/>
              <a:gd name="connsiteX400" fmla="*/ 7013133 w 7444933"/>
              <a:gd name="connsiteY400" fmla="*/ 3381766 h 5743966"/>
              <a:gd name="connsiteX401" fmla="*/ 6873433 w 7444933"/>
              <a:gd name="connsiteY401" fmla="*/ 3343666 h 5743966"/>
              <a:gd name="connsiteX402" fmla="*/ 6779771 w 7444933"/>
              <a:gd name="connsiteY402" fmla="*/ 3351603 h 5743966"/>
              <a:gd name="connsiteX403" fmla="*/ 6552758 w 7444933"/>
              <a:gd name="connsiteY403" fmla="*/ 3386528 h 5743966"/>
              <a:gd name="connsiteX404" fmla="*/ 6384483 w 7444933"/>
              <a:gd name="connsiteY404" fmla="*/ 3402404 h 5743966"/>
              <a:gd name="connsiteX405" fmla="*/ 5381183 w 7444933"/>
              <a:gd name="connsiteY405" fmla="*/ 3229366 h 5743966"/>
              <a:gd name="connsiteX406" fmla="*/ 5181158 w 7444933"/>
              <a:gd name="connsiteY406" fmla="*/ 3178566 h 5743966"/>
              <a:gd name="connsiteX407" fmla="*/ 5263708 w 7444933"/>
              <a:gd name="connsiteY407" fmla="*/ 3032516 h 5743966"/>
              <a:gd name="connsiteX408" fmla="*/ 5466908 w 7444933"/>
              <a:gd name="connsiteY408" fmla="*/ 2864241 h 5743966"/>
              <a:gd name="connsiteX409" fmla="*/ 5536758 w 7444933"/>
              <a:gd name="connsiteY409" fmla="*/ 2772166 h 5743966"/>
              <a:gd name="connsiteX410" fmla="*/ 5597083 w 7444933"/>
              <a:gd name="connsiteY410" fmla="*/ 2622941 h 5743966"/>
              <a:gd name="connsiteX411" fmla="*/ 5505008 w 7444933"/>
              <a:gd name="connsiteY411" fmla="*/ 2670566 h 5743966"/>
              <a:gd name="connsiteX412" fmla="*/ 5422458 w 7444933"/>
              <a:gd name="connsiteY412" fmla="*/ 2740416 h 5743966"/>
              <a:gd name="connsiteX413" fmla="*/ 5355783 w 7444933"/>
              <a:gd name="connsiteY413" fmla="*/ 2829316 h 5743966"/>
              <a:gd name="connsiteX414" fmla="*/ 5270058 w 7444933"/>
              <a:gd name="connsiteY414" fmla="*/ 2880116 h 5743966"/>
              <a:gd name="connsiteX415" fmla="*/ 5206558 w 7444933"/>
              <a:gd name="connsiteY415" fmla="*/ 2918216 h 5743966"/>
              <a:gd name="connsiteX416" fmla="*/ 5139883 w 7444933"/>
              <a:gd name="connsiteY416" fmla="*/ 2946791 h 5743966"/>
              <a:gd name="connsiteX417" fmla="*/ 5082733 w 7444933"/>
              <a:gd name="connsiteY417" fmla="*/ 2972191 h 5743966"/>
              <a:gd name="connsiteX418" fmla="*/ 4943033 w 7444933"/>
              <a:gd name="connsiteY418" fmla="*/ 3038866 h 5743966"/>
              <a:gd name="connsiteX419" fmla="*/ 4866833 w 7444933"/>
              <a:gd name="connsiteY419" fmla="*/ 2988066 h 5743966"/>
              <a:gd name="connsiteX420" fmla="*/ 4828733 w 7444933"/>
              <a:gd name="connsiteY420" fmla="*/ 2962666 h 5743966"/>
              <a:gd name="connsiteX421" fmla="*/ 4701733 w 7444933"/>
              <a:gd name="connsiteY421" fmla="*/ 2924566 h 5743966"/>
              <a:gd name="connsiteX422" fmla="*/ 4663633 w 7444933"/>
              <a:gd name="connsiteY422" fmla="*/ 2911866 h 5743966"/>
              <a:gd name="connsiteX423" fmla="*/ 4574733 w 7444933"/>
              <a:gd name="connsiteY423" fmla="*/ 2899166 h 5743966"/>
              <a:gd name="connsiteX424" fmla="*/ 4549333 w 7444933"/>
              <a:gd name="connsiteY424" fmla="*/ 2797566 h 5743966"/>
              <a:gd name="connsiteX425" fmla="*/ 4468370 w 7444933"/>
              <a:gd name="connsiteY425" fmla="*/ 2676916 h 5743966"/>
              <a:gd name="connsiteX426" fmla="*/ 4485833 w 7444933"/>
              <a:gd name="connsiteY426" fmla="*/ 2549916 h 5743966"/>
              <a:gd name="connsiteX427" fmla="*/ 4412808 w 7444933"/>
              <a:gd name="connsiteY427" fmla="*/ 2461016 h 5743966"/>
              <a:gd name="connsiteX428" fmla="*/ 4346133 w 7444933"/>
              <a:gd name="connsiteY428" fmla="*/ 2365766 h 5743966"/>
              <a:gd name="connsiteX429" fmla="*/ 4290571 w 7444933"/>
              <a:gd name="connsiteY429" fmla="*/ 2222891 h 5743966"/>
              <a:gd name="connsiteX430" fmla="*/ 4319145 w 7444933"/>
              <a:gd name="connsiteY430" fmla="*/ 2100654 h 5743966"/>
              <a:gd name="connsiteX431" fmla="*/ 4382646 w 7444933"/>
              <a:gd name="connsiteY431" fmla="*/ 2019691 h 5743966"/>
              <a:gd name="connsiteX432" fmla="*/ 4481071 w 7444933"/>
              <a:gd name="connsiteY432" fmla="*/ 1924441 h 5743966"/>
              <a:gd name="connsiteX433" fmla="*/ 4530283 w 7444933"/>
              <a:gd name="connsiteY433" fmla="*/ 1864116 h 5743966"/>
              <a:gd name="connsiteX434" fmla="*/ 4573145 w 7444933"/>
              <a:gd name="connsiteY434" fmla="*/ 1835541 h 5743966"/>
              <a:gd name="connsiteX435" fmla="*/ 4616008 w 7444933"/>
              <a:gd name="connsiteY435" fmla="*/ 1803791 h 5743966"/>
              <a:gd name="connsiteX436" fmla="*/ 4681095 w 7444933"/>
              <a:gd name="connsiteY436" fmla="*/ 1759341 h 5743966"/>
              <a:gd name="connsiteX437" fmla="*/ 4784283 w 7444933"/>
              <a:gd name="connsiteY437" fmla="*/ 1703778 h 5743966"/>
              <a:gd name="connsiteX438" fmla="*/ 4873183 w 7444933"/>
              <a:gd name="connsiteY438" fmla="*/ 1694253 h 5743966"/>
              <a:gd name="connsiteX439" fmla="*/ 4979545 w 7444933"/>
              <a:gd name="connsiteY439" fmla="*/ 1692666 h 5743966"/>
              <a:gd name="connsiteX440" fmla="*/ 5043046 w 7444933"/>
              <a:gd name="connsiteY440" fmla="*/ 1689491 h 5743966"/>
              <a:gd name="connsiteX441" fmla="*/ 5098608 w 7444933"/>
              <a:gd name="connsiteY441" fmla="*/ 1700603 h 5743966"/>
              <a:gd name="connsiteX442" fmla="*/ 5146233 w 7444933"/>
              <a:gd name="connsiteY442" fmla="*/ 1708541 h 5743966"/>
              <a:gd name="connsiteX443" fmla="*/ 5211320 w 7444933"/>
              <a:gd name="connsiteY443" fmla="*/ 1754579 h 5743966"/>
              <a:gd name="connsiteX444" fmla="*/ 5295458 w 7444933"/>
              <a:gd name="connsiteY444" fmla="*/ 1787916 h 5743966"/>
              <a:gd name="connsiteX445" fmla="*/ 5338320 w 7444933"/>
              <a:gd name="connsiteY445" fmla="*/ 1838716 h 5743966"/>
              <a:gd name="connsiteX446" fmla="*/ 5371658 w 7444933"/>
              <a:gd name="connsiteY446" fmla="*/ 1902216 h 5743966"/>
              <a:gd name="connsiteX447" fmla="*/ 5424046 w 7444933"/>
              <a:gd name="connsiteY447" fmla="*/ 1968891 h 5743966"/>
              <a:gd name="connsiteX448" fmla="*/ 5463733 w 7444933"/>
              <a:gd name="connsiteY448" fmla="*/ 2032391 h 5743966"/>
              <a:gd name="connsiteX449" fmla="*/ 5489133 w 7444933"/>
              <a:gd name="connsiteY449" fmla="*/ 2200666 h 5743966"/>
              <a:gd name="connsiteX450" fmla="*/ 5517708 w 7444933"/>
              <a:gd name="connsiteY450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7419533 w 7444933"/>
              <a:gd name="connsiteY395" fmla="*/ 3483366 h 5743966"/>
              <a:gd name="connsiteX396" fmla="*/ 7444933 w 7444933"/>
              <a:gd name="connsiteY396" fmla="*/ 3445266 h 5743966"/>
              <a:gd name="connsiteX397" fmla="*/ 7152833 w 7444933"/>
              <a:gd name="connsiteY397" fmla="*/ 3419866 h 5743966"/>
              <a:gd name="connsiteX398" fmla="*/ 7114733 w 7444933"/>
              <a:gd name="connsiteY398" fmla="*/ 3407166 h 5743966"/>
              <a:gd name="connsiteX399" fmla="*/ 7013133 w 7444933"/>
              <a:gd name="connsiteY399" fmla="*/ 3381766 h 5743966"/>
              <a:gd name="connsiteX400" fmla="*/ 6873433 w 7444933"/>
              <a:gd name="connsiteY400" fmla="*/ 3343666 h 5743966"/>
              <a:gd name="connsiteX401" fmla="*/ 6779771 w 7444933"/>
              <a:gd name="connsiteY401" fmla="*/ 3351603 h 5743966"/>
              <a:gd name="connsiteX402" fmla="*/ 6552758 w 7444933"/>
              <a:gd name="connsiteY402" fmla="*/ 3386528 h 5743966"/>
              <a:gd name="connsiteX403" fmla="*/ 6384483 w 7444933"/>
              <a:gd name="connsiteY403" fmla="*/ 3402404 h 5743966"/>
              <a:gd name="connsiteX404" fmla="*/ 5381183 w 7444933"/>
              <a:gd name="connsiteY404" fmla="*/ 3229366 h 5743966"/>
              <a:gd name="connsiteX405" fmla="*/ 5181158 w 7444933"/>
              <a:gd name="connsiteY405" fmla="*/ 3178566 h 5743966"/>
              <a:gd name="connsiteX406" fmla="*/ 5263708 w 7444933"/>
              <a:gd name="connsiteY406" fmla="*/ 3032516 h 5743966"/>
              <a:gd name="connsiteX407" fmla="*/ 5466908 w 7444933"/>
              <a:gd name="connsiteY407" fmla="*/ 2864241 h 5743966"/>
              <a:gd name="connsiteX408" fmla="*/ 5536758 w 7444933"/>
              <a:gd name="connsiteY408" fmla="*/ 2772166 h 5743966"/>
              <a:gd name="connsiteX409" fmla="*/ 5597083 w 7444933"/>
              <a:gd name="connsiteY409" fmla="*/ 2622941 h 5743966"/>
              <a:gd name="connsiteX410" fmla="*/ 5505008 w 7444933"/>
              <a:gd name="connsiteY410" fmla="*/ 2670566 h 5743966"/>
              <a:gd name="connsiteX411" fmla="*/ 5422458 w 7444933"/>
              <a:gd name="connsiteY411" fmla="*/ 2740416 h 5743966"/>
              <a:gd name="connsiteX412" fmla="*/ 5355783 w 7444933"/>
              <a:gd name="connsiteY412" fmla="*/ 2829316 h 5743966"/>
              <a:gd name="connsiteX413" fmla="*/ 5270058 w 7444933"/>
              <a:gd name="connsiteY413" fmla="*/ 2880116 h 5743966"/>
              <a:gd name="connsiteX414" fmla="*/ 5206558 w 7444933"/>
              <a:gd name="connsiteY414" fmla="*/ 2918216 h 5743966"/>
              <a:gd name="connsiteX415" fmla="*/ 5139883 w 7444933"/>
              <a:gd name="connsiteY415" fmla="*/ 2946791 h 5743966"/>
              <a:gd name="connsiteX416" fmla="*/ 5082733 w 7444933"/>
              <a:gd name="connsiteY416" fmla="*/ 2972191 h 5743966"/>
              <a:gd name="connsiteX417" fmla="*/ 4943033 w 7444933"/>
              <a:gd name="connsiteY417" fmla="*/ 3038866 h 5743966"/>
              <a:gd name="connsiteX418" fmla="*/ 4866833 w 7444933"/>
              <a:gd name="connsiteY418" fmla="*/ 2988066 h 5743966"/>
              <a:gd name="connsiteX419" fmla="*/ 4828733 w 7444933"/>
              <a:gd name="connsiteY419" fmla="*/ 2962666 h 5743966"/>
              <a:gd name="connsiteX420" fmla="*/ 4701733 w 7444933"/>
              <a:gd name="connsiteY420" fmla="*/ 2924566 h 5743966"/>
              <a:gd name="connsiteX421" fmla="*/ 4663633 w 7444933"/>
              <a:gd name="connsiteY421" fmla="*/ 2911866 h 5743966"/>
              <a:gd name="connsiteX422" fmla="*/ 4574733 w 7444933"/>
              <a:gd name="connsiteY422" fmla="*/ 2899166 h 5743966"/>
              <a:gd name="connsiteX423" fmla="*/ 4549333 w 7444933"/>
              <a:gd name="connsiteY423" fmla="*/ 2797566 h 5743966"/>
              <a:gd name="connsiteX424" fmla="*/ 4468370 w 7444933"/>
              <a:gd name="connsiteY424" fmla="*/ 2676916 h 5743966"/>
              <a:gd name="connsiteX425" fmla="*/ 4485833 w 7444933"/>
              <a:gd name="connsiteY425" fmla="*/ 2549916 h 5743966"/>
              <a:gd name="connsiteX426" fmla="*/ 4412808 w 7444933"/>
              <a:gd name="connsiteY426" fmla="*/ 2461016 h 5743966"/>
              <a:gd name="connsiteX427" fmla="*/ 4346133 w 7444933"/>
              <a:gd name="connsiteY427" fmla="*/ 2365766 h 5743966"/>
              <a:gd name="connsiteX428" fmla="*/ 4290571 w 7444933"/>
              <a:gd name="connsiteY428" fmla="*/ 2222891 h 5743966"/>
              <a:gd name="connsiteX429" fmla="*/ 4319145 w 7444933"/>
              <a:gd name="connsiteY429" fmla="*/ 2100654 h 5743966"/>
              <a:gd name="connsiteX430" fmla="*/ 4382646 w 7444933"/>
              <a:gd name="connsiteY430" fmla="*/ 2019691 h 5743966"/>
              <a:gd name="connsiteX431" fmla="*/ 4481071 w 7444933"/>
              <a:gd name="connsiteY431" fmla="*/ 1924441 h 5743966"/>
              <a:gd name="connsiteX432" fmla="*/ 4530283 w 7444933"/>
              <a:gd name="connsiteY432" fmla="*/ 1864116 h 5743966"/>
              <a:gd name="connsiteX433" fmla="*/ 4573145 w 7444933"/>
              <a:gd name="connsiteY433" fmla="*/ 1835541 h 5743966"/>
              <a:gd name="connsiteX434" fmla="*/ 4616008 w 7444933"/>
              <a:gd name="connsiteY434" fmla="*/ 1803791 h 5743966"/>
              <a:gd name="connsiteX435" fmla="*/ 4681095 w 7444933"/>
              <a:gd name="connsiteY435" fmla="*/ 1759341 h 5743966"/>
              <a:gd name="connsiteX436" fmla="*/ 4784283 w 7444933"/>
              <a:gd name="connsiteY436" fmla="*/ 1703778 h 5743966"/>
              <a:gd name="connsiteX437" fmla="*/ 4873183 w 7444933"/>
              <a:gd name="connsiteY437" fmla="*/ 1694253 h 5743966"/>
              <a:gd name="connsiteX438" fmla="*/ 4979545 w 7444933"/>
              <a:gd name="connsiteY438" fmla="*/ 1692666 h 5743966"/>
              <a:gd name="connsiteX439" fmla="*/ 5043046 w 7444933"/>
              <a:gd name="connsiteY439" fmla="*/ 1689491 h 5743966"/>
              <a:gd name="connsiteX440" fmla="*/ 5098608 w 7444933"/>
              <a:gd name="connsiteY440" fmla="*/ 1700603 h 5743966"/>
              <a:gd name="connsiteX441" fmla="*/ 5146233 w 7444933"/>
              <a:gd name="connsiteY441" fmla="*/ 1708541 h 5743966"/>
              <a:gd name="connsiteX442" fmla="*/ 5211320 w 7444933"/>
              <a:gd name="connsiteY442" fmla="*/ 1754579 h 5743966"/>
              <a:gd name="connsiteX443" fmla="*/ 5295458 w 7444933"/>
              <a:gd name="connsiteY443" fmla="*/ 1787916 h 5743966"/>
              <a:gd name="connsiteX444" fmla="*/ 5338320 w 7444933"/>
              <a:gd name="connsiteY444" fmla="*/ 1838716 h 5743966"/>
              <a:gd name="connsiteX445" fmla="*/ 5371658 w 7444933"/>
              <a:gd name="connsiteY445" fmla="*/ 1902216 h 5743966"/>
              <a:gd name="connsiteX446" fmla="*/ 5424046 w 7444933"/>
              <a:gd name="connsiteY446" fmla="*/ 1968891 h 5743966"/>
              <a:gd name="connsiteX447" fmla="*/ 5463733 w 7444933"/>
              <a:gd name="connsiteY447" fmla="*/ 2032391 h 5743966"/>
              <a:gd name="connsiteX448" fmla="*/ 5489133 w 7444933"/>
              <a:gd name="connsiteY448" fmla="*/ 2200666 h 5743966"/>
              <a:gd name="connsiteX449" fmla="*/ 5517708 w 7444933"/>
              <a:gd name="connsiteY449" fmla="*/ 2275278 h 5743966"/>
              <a:gd name="connsiteX0" fmla="*/ 5517708 w 7444933"/>
              <a:gd name="connsiteY0" fmla="*/ 2275278 h 5743966"/>
              <a:gd name="connsiteX1" fmla="*/ 5568508 w 7444933"/>
              <a:gd name="connsiteY1" fmla="*/ 2170503 h 5743966"/>
              <a:gd name="connsiteX2" fmla="*/ 5558983 w 7444933"/>
              <a:gd name="connsiteY2" fmla="*/ 2043504 h 5743966"/>
              <a:gd name="connsiteX3" fmla="*/ 5566921 w 7444933"/>
              <a:gd name="connsiteY3" fmla="*/ 1978416 h 5743966"/>
              <a:gd name="connsiteX4" fmla="*/ 5539933 w 7444933"/>
              <a:gd name="connsiteY4" fmla="*/ 1911741 h 5743966"/>
              <a:gd name="connsiteX5" fmla="*/ 5460558 w 7444933"/>
              <a:gd name="connsiteY5" fmla="*/ 1853004 h 5743966"/>
              <a:gd name="connsiteX6" fmla="*/ 5464526 w 7444933"/>
              <a:gd name="connsiteY6" fmla="*/ 1774422 h 5743966"/>
              <a:gd name="connsiteX7" fmla="*/ 5546283 w 7444933"/>
              <a:gd name="connsiteY7" fmla="*/ 1719654 h 5743966"/>
              <a:gd name="connsiteX8" fmla="*/ 5670902 w 7444933"/>
              <a:gd name="connsiteY8" fmla="*/ 1706953 h 5743966"/>
              <a:gd name="connsiteX9" fmla="*/ 5759008 w 7444933"/>
              <a:gd name="connsiteY9" fmla="*/ 1714891 h 5743966"/>
              <a:gd name="connsiteX10" fmla="*/ 5810602 w 7444933"/>
              <a:gd name="connsiteY10" fmla="*/ 1729179 h 5743966"/>
              <a:gd name="connsiteX11" fmla="*/ 5843146 w 7444933"/>
              <a:gd name="connsiteY11" fmla="*/ 1748228 h 5743966"/>
              <a:gd name="connsiteX12" fmla="*/ 5882040 w 7444933"/>
              <a:gd name="connsiteY12" fmla="*/ 1801410 h 5743966"/>
              <a:gd name="connsiteX13" fmla="*/ 5820126 w 7444933"/>
              <a:gd name="connsiteY13" fmla="*/ 1911740 h 5743966"/>
              <a:gd name="connsiteX14" fmla="*/ 5859021 w 7444933"/>
              <a:gd name="connsiteY14" fmla="*/ 2011753 h 5743966"/>
              <a:gd name="connsiteX15" fmla="*/ 5902677 w 7444933"/>
              <a:gd name="connsiteY15" fmla="*/ 2074460 h 5743966"/>
              <a:gd name="connsiteX16" fmla="*/ 5946333 w 7444933"/>
              <a:gd name="connsiteY16" fmla="*/ 2148278 h 5743966"/>
              <a:gd name="connsiteX17" fmla="*/ 5951095 w 7444933"/>
              <a:gd name="connsiteY17" fmla="*/ 2217334 h 5743966"/>
              <a:gd name="connsiteX18" fmla="*/ 5892358 w 7444933"/>
              <a:gd name="connsiteY18" fmla="*/ 2264961 h 5743966"/>
              <a:gd name="connsiteX19" fmla="*/ 5804252 w 7444933"/>
              <a:gd name="connsiteY19" fmla="*/ 2367353 h 5743966"/>
              <a:gd name="connsiteX20" fmla="*/ 5996339 w 7444933"/>
              <a:gd name="connsiteY20" fmla="*/ 2245117 h 5743966"/>
              <a:gd name="connsiteX21" fmla="*/ 6024914 w 7444933"/>
              <a:gd name="connsiteY21" fmla="*/ 2180028 h 5743966"/>
              <a:gd name="connsiteX22" fmla="*/ 5992370 w 7444933"/>
              <a:gd name="connsiteY22" fmla="*/ 2103829 h 5743966"/>
              <a:gd name="connsiteX23" fmla="*/ 5970146 w 7444933"/>
              <a:gd name="connsiteY23" fmla="*/ 2045092 h 5743966"/>
              <a:gd name="connsiteX24" fmla="*/ 5944746 w 7444933"/>
              <a:gd name="connsiteY24" fmla="*/ 1972066 h 5743966"/>
              <a:gd name="connsiteX25" fmla="*/ 5901089 w 7444933"/>
              <a:gd name="connsiteY25" fmla="*/ 1923647 h 5743966"/>
              <a:gd name="connsiteX26" fmla="*/ 5955858 w 7444933"/>
              <a:gd name="connsiteY26" fmla="*/ 1806966 h 5743966"/>
              <a:gd name="connsiteX27" fmla="*/ 5922521 w 7444933"/>
              <a:gd name="connsiteY27" fmla="*/ 1691872 h 5743966"/>
              <a:gd name="connsiteX28" fmla="*/ 5805046 w 7444933"/>
              <a:gd name="connsiteY28" fmla="*/ 1626785 h 5743966"/>
              <a:gd name="connsiteX29" fmla="*/ 5553427 w 7444933"/>
              <a:gd name="connsiteY29" fmla="*/ 1604560 h 5743966"/>
              <a:gd name="connsiteX30" fmla="*/ 5317683 w 7444933"/>
              <a:gd name="connsiteY30" fmla="*/ 1672822 h 5743966"/>
              <a:gd name="connsiteX31" fmla="*/ 5105752 w 7444933"/>
              <a:gd name="connsiteY31" fmla="*/ 1602178 h 5743966"/>
              <a:gd name="connsiteX32" fmla="*/ 4974783 w 7444933"/>
              <a:gd name="connsiteY32" fmla="*/ 1588684 h 5743966"/>
              <a:gd name="connsiteX33" fmla="*/ 4883502 w 7444933"/>
              <a:gd name="connsiteY33" fmla="*/ 1615672 h 5743966"/>
              <a:gd name="connsiteX34" fmla="*/ 4766821 w 7444933"/>
              <a:gd name="connsiteY34" fmla="*/ 1617259 h 5743966"/>
              <a:gd name="connsiteX35" fmla="*/ 4707290 w 7444933"/>
              <a:gd name="connsiteY35" fmla="*/ 1615672 h 5743966"/>
              <a:gd name="connsiteX36" fmla="*/ 4621564 w 7444933"/>
              <a:gd name="connsiteY36" fmla="*/ 1601385 h 5743966"/>
              <a:gd name="connsiteX37" fmla="*/ 4578702 w 7444933"/>
              <a:gd name="connsiteY37" fmla="*/ 1605354 h 5743966"/>
              <a:gd name="connsiteX38" fmla="*/ 4479483 w 7444933"/>
              <a:gd name="connsiteY38" fmla="*/ 1641866 h 5743966"/>
              <a:gd name="connsiteX39" fmla="*/ 4358833 w 7444933"/>
              <a:gd name="connsiteY39" fmla="*/ 1695841 h 5743966"/>
              <a:gd name="connsiteX40" fmla="*/ 4273108 w 7444933"/>
              <a:gd name="connsiteY40" fmla="*/ 1730766 h 5743966"/>
              <a:gd name="connsiteX41" fmla="*/ 4174683 w 7444933"/>
              <a:gd name="connsiteY41" fmla="*/ 1800616 h 5743966"/>
              <a:gd name="connsiteX42" fmla="*/ 4066733 w 7444933"/>
              <a:gd name="connsiteY42" fmla="*/ 1838716 h 5743966"/>
              <a:gd name="connsiteX43" fmla="*/ 3939733 w 7444933"/>
              <a:gd name="connsiteY43" fmla="*/ 1857766 h 5743966"/>
              <a:gd name="connsiteX44" fmla="*/ 3850833 w 7444933"/>
              <a:gd name="connsiteY44" fmla="*/ 1908566 h 5743966"/>
              <a:gd name="connsiteX45" fmla="*/ 3812733 w 7444933"/>
              <a:gd name="connsiteY45" fmla="*/ 1921266 h 5743966"/>
              <a:gd name="connsiteX46" fmla="*/ 3698433 w 7444933"/>
              <a:gd name="connsiteY46" fmla="*/ 1870466 h 5743966"/>
              <a:gd name="connsiteX47" fmla="*/ 3673033 w 7444933"/>
              <a:gd name="connsiteY47" fmla="*/ 1794266 h 5743966"/>
              <a:gd name="connsiteX48" fmla="*/ 3660333 w 7444933"/>
              <a:gd name="connsiteY48" fmla="*/ 1756166 h 5743966"/>
              <a:gd name="connsiteX49" fmla="*/ 3647633 w 7444933"/>
              <a:gd name="connsiteY49" fmla="*/ 1718066 h 5743966"/>
              <a:gd name="connsiteX50" fmla="*/ 3660333 w 7444933"/>
              <a:gd name="connsiteY50" fmla="*/ 1438666 h 5743966"/>
              <a:gd name="connsiteX51" fmla="*/ 3638108 w 7444933"/>
              <a:gd name="connsiteY51" fmla="*/ 1375166 h 5743966"/>
              <a:gd name="connsiteX52" fmla="*/ 3673033 w 7444933"/>
              <a:gd name="connsiteY52" fmla="*/ 1232291 h 5743966"/>
              <a:gd name="connsiteX53" fmla="*/ 3761933 w 7444933"/>
              <a:gd name="connsiteY53" fmla="*/ 1146566 h 5743966"/>
              <a:gd name="connsiteX54" fmla="*/ 3863533 w 7444933"/>
              <a:gd name="connsiteY54" fmla="*/ 1114816 h 5743966"/>
              <a:gd name="connsiteX55" fmla="*/ 3952433 w 7444933"/>
              <a:gd name="connsiteY55" fmla="*/ 1095766 h 5743966"/>
              <a:gd name="connsiteX56" fmla="*/ 4073083 w 7444933"/>
              <a:gd name="connsiteY56" fmla="*/ 1092591 h 5743966"/>
              <a:gd name="connsiteX57" fmla="*/ 4219133 w 7444933"/>
              <a:gd name="connsiteY57" fmla="*/ 1102116 h 5743966"/>
              <a:gd name="connsiteX58" fmla="*/ 4323908 w 7444933"/>
              <a:gd name="connsiteY58" fmla="*/ 1079891 h 5743966"/>
              <a:gd name="connsiteX59" fmla="*/ 4438208 w 7444933"/>
              <a:gd name="connsiteY59" fmla="*/ 1070366 h 5743966"/>
              <a:gd name="connsiteX60" fmla="*/ 4469958 w 7444933"/>
              <a:gd name="connsiteY60" fmla="*/ 1067191 h 5743966"/>
              <a:gd name="connsiteX61" fmla="*/ 4501708 w 7444933"/>
              <a:gd name="connsiteY61" fmla="*/ 1079891 h 5743966"/>
              <a:gd name="connsiteX62" fmla="*/ 4530283 w 7444933"/>
              <a:gd name="connsiteY62" fmla="*/ 1073541 h 5743966"/>
              <a:gd name="connsiteX63" fmla="*/ 4581083 w 7444933"/>
              <a:gd name="connsiteY63" fmla="*/ 1121166 h 5743966"/>
              <a:gd name="connsiteX64" fmla="*/ 4619183 w 7444933"/>
              <a:gd name="connsiteY64" fmla="*/ 1162441 h 5743966"/>
              <a:gd name="connsiteX65" fmla="*/ 4663633 w 7444933"/>
              <a:gd name="connsiteY65" fmla="*/ 1114816 h 5743966"/>
              <a:gd name="connsiteX66" fmla="*/ 4619183 w 7444933"/>
              <a:gd name="connsiteY66" fmla="*/ 1041791 h 5743966"/>
              <a:gd name="connsiteX67" fmla="*/ 4565208 w 7444933"/>
              <a:gd name="connsiteY67" fmla="*/ 962416 h 5743966"/>
              <a:gd name="connsiteX68" fmla="*/ 4517583 w 7444933"/>
              <a:gd name="connsiteY68" fmla="*/ 975116 h 5743966"/>
              <a:gd name="connsiteX69" fmla="*/ 4457258 w 7444933"/>
              <a:gd name="connsiteY69" fmla="*/ 902091 h 5743966"/>
              <a:gd name="connsiteX70" fmla="*/ 4393758 w 7444933"/>
              <a:gd name="connsiteY70" fmla="*/ 898916 h 5743966"/>
              <a:gd name="connsiteX71" fmla="*/ 4352483 w 7444933"/>
              <a:gd name="connsiteY71" fmla="*/ 911616 h 5743966"/>
              <a:gd name="connsiteX72" fmla="*/ 4250883 w 7444933"/>
              <a:gd name="connsiteY72" fmla="*/ 902091 h 5743966"/>
              <a:gd name="connsiteX73" fmla="*/ 4181033 w 7444933"/>
              <a:gd name="connsiteY73" fmla="*/ 917966 h 5743966"/>
              <a:gd name="connsiteX74" fmla="*/ 4108008 w 7444933"/>
              <a:gd name="connsiteY74" fmla="*/ 911616 h 5743966"/>
              <a:gd name="connsiteX75" fmla="*/ 4038158 w 7444933"/>
              <a:gd name="connsiteY75" fmla="*/ 924316 h 5743966"/>
              <a:gd name="connsiteX76" fmla="*/ 3949258 w 7444933"/>
              <a:gd name="connsiteY76" fmla="*/ 940191 h 5743966"/>
              <a:gd name="connsiteX77" fmla="*/ 3841308 w 7444933"/>
              <a:gd name="connsiteY77" fmla="*/ 965591 h 5743966"/>
              <a:gd name="connsiteX78" fmla="*/ 3761933 w 7444933"/>
              <a:gd name="connsiteY78" fmla="*/ 981466 h 5743966"/>
              <a:gd name="connsiteX79" fmla="*/ 3695258 w 7444933"/>
              <a:gd name="connsiteY79" fmla="*/ 1016391 h 5743966"/>
              <a:gd name="connsiteX80" fmla="*/ 3644458 w 7444933"/>
              <a:gd name="connsiteY80" fmla="*/ 1029091 h 5743966"/>
              <a:gd name="connsiteX81" fmla="*/ 3574608 w 7444933"/>
              <a:gd name="connsiteY81" fmla="*/ 1060841 h 5743966"/>
              <a:gd name="connsiteX82" fmla="*/ 3498408 w 7444933"/>
              <a:gd name="connsiteY82" fmla="*/ 1108466 h 5743966"/>
              <a:gd name="connsiteX83" fmla="*/ 3422208 w 7444933"/>
              <a:gd name="connsiteY83" fmla="*/ 1178316 h 5743966"/>
              <a:gd name="connsiteX84" fmla="*/ 3317433 w 7444933"/>
              <a:gd name="connsiteY84" fmla="*/ 1298966 h 5743966"/>
              <a:gd name="connsiteX85" fmla="*/ 3304733 w 7444933"/>
              <a:gd name="connsiteY85" fmla="*/ 1349766 h 5743966"/>
              <a:gd name="connsiteX86" fmla="*/ 3279333 w 7444933"/>
              <a:gd name="connsiteY86" fmla="*/ 1629166 h 5743966"/>
              <a:gd name="connsiteX87" fmla="*/ 3228533 w 7444933"/>
              <a:gd name="connsiteY87" fmla="*/ 1718066 h 5743966"/>
              <a:gd name="connsiteX88" fmla="*/ 3114233 w 7444933"/>
              <a:gd name="connsiteY88" fmla="*/ 1629166 h 5743966"/>
              <a:gd name="connsiteX89" fmla="*/ 3057661 w 7444933"/>
              <a:gd name="connsiteY89" fmla="*/ 1558739 h 5743966"/>
              <a:gd name="connsiteX90" fmla="*/ 3001088 w 7444933"/>
              <a:gd name="connsiteY90" fmla="*/ 1464066 h 5743966"/>
              <a:gd name="connsiteX91" fmla="*/ 2924887 w 7444933"/>
              <a:gd name="connsiteY91" fmla="*/ 1302430 h 5743966"/>
              <a:gd name="connsiteX92" fmla="*/ 2867160 w 7444933"/>
              <a:gd name="connsiteY92" fmla="*/ 1206602 h 5743966"/>
              <a:gd name="connsiteX93" fmla="*/ 2781724 w 7444933"/>
              <a:gd name="connsiteY93" fmla="*/ 1041502 h 5743966"/>
              <a:gd name="connsiteX94" fmla="*/ 2657033 w 7444933"/>
              <a:gd name="connsiteY94" fmla="*/ 846384 h 5743966"/>
              <a:gd name="connsiteX95" fmla="*/ 2556587 w 7444933"/>
              <a:gd name="connsiteY95" fmla="*/ 704376 h 5743966"/>
              <a:gd name="connsiteX96" fmla="*/ 2436515 w 7444933"/>
              <a:gd name="connsiteY96" fmla="*/ 539275 h 5743966"/>
              <a:gd name="connsiteX97" fmla="*/ 2315287 w 7444933"/>
              <a:gd name="connsiteY97" fmla="*/ 378794 h 5743966"/>
              <a:gd name="connsiteX98" fmla="*/ 2227542 w 7444933"/>
              <a:gd name="connsiteY98" fmla="*/ 280657 h 5743966"/>
              <a:gd name="connsiteX99" fmla="*/ 2114397 w 7444933"/>
              <a:gd name="connsiteY99" fmla="*/ 168666 h 5743966"/>
              <a:gd name="connsiteX100" fmla="*/ 1982779 w 7444933"/>
              <a:gd name="connsiteY100" fmla="*/ 10494 h 5743966"/>
              <a:gd name="connsiteX101" fmla="*/ 1755333 w 7444933"/>
              <a:gd name="connsiteY101" fmla="*/ 28966 h 5743966"/>
              <a:gd name="connsiteX102" fmla="*/ 1856933 w 7444933"/>
              <a:gd name="connsiteY102" fmla="*/ 143266 h 5743966"/>
              <a:gd name="connsiteX103" fmla="*/ 1933133 w 7444933"/>
              <a:gd name="connsiteY103" fmla="*/ 206766 h 5743966"/>
              <a:gd name="connsiteX104" fmla="*/ 1958533 w 7444933"/>
              <a:gd name="connsiteY104" fmla="*/ 257566 h 5743966"/>
              <a:gd name="connsiteX105" fmla="*/ 1996633 w 7444933"/>
              <a:gd name="connsiteY105" fmla="*/ 295666 h 5743966"/>
              <a:gd name="connsiteX106" fmla="*/ 2047433 w 7444933"/>
              <a:gd name="connsiteY106" fmla="*/ 371866 h 5743966"/>
              <a:gd name="connsiteX107" fmla="*/ 2072833 w 7444933"/>
              <a:gd name="connsiteY107" fmla="*/ 409966 h 5743966"/>
              <a:gd name="connsiteX108" fmla="*/ 2149033 w 7444933"/>
              <a:gd name="connsiteY108" fmla="*/ 486166 h 5743966"/>
              <a:gd name="connsiteX109" fmla="*/ 2199833 w 7444933"/>
              <a:gd name="connsiteY109" fmla="*/ 575066 h 5743966"/>
              <a:gd name="connsiteX110" fmla="*/ 2237933 w 7444933"/>
              <a:gd name="connsiteY110" fmla="*/ 613166 h 5743966"/>
              <a:gd name="connsiteX111" fmla="*/ 2288733 w 7444933"/>
              <a:gd name="connsiteY111" fmla="*/ 702066 h 5743966"/>
              <a:gd name="connsiteX112" fmla="*/ 2326833 w 7444933"/>
              <a:gd name="connsiteY112" fmla="*/ 740166 h 5743966"/>
              <a:gd name="connsiteX113" fmla="*/ 2403033 w 7444933"/>
              <a:gd name="connsiteY113" fmla="*/ 854466 h 5743966"/>
              <a:gd name="connsiteX114" fmla="*/ 2441133 w 7444933"/>
              <a:gd name="connsiteY114" fmla="*/ 905266 h 5743966"/>
              <a:gd name="connsiteX115" fmla="*/ 2517333 w 7444933"/>
              <a:gd name="connsiteY115" fmla="*/ 1019566 h 5743966"/>
              <a:gd name="connsiteX116" fmla="*/ 2555433 w 7444933"/>
              <a:gd name="connsiteY116" fmla="*/ 1095766 h 5743966"/>
              <a:gd name="connsiteX117" fmla="*/ 2606233 w 7444933"/>
              <a:gd name="connsiteY117" fmla="*/ 1171966 h 5743966"/>
              <a:gd name="connsiteX118" fmla="*/ 2657033 w 7444933"/>
              <a:gd name="connsiteY118" fmla="*/ 1260866 h 5743966"/>
              <a:gd name="connsiteX119" fmla="*/ 2682433 w 7444933"/>
              <a:gd name="connsiteY119" fmla="*/ 1337066 h 5743966"/>
              <a:gd name="connsiteX120" fmla="*/ 2695133 w 7444933"/>
              <a:gd name="connsiteY120" fmla="*/ 1375166 h 5743966"/>
              <a:gd name="connsiteX121" fmla="*/ 2707833 w 7444933"/>
              <a:gd name="connsiteY121" fmla="*/ 1413266 h 5743966"/>
              <a:gd name="connsiteX122" fmla="*/ 2733233 w 7444933"/>
              <a:gd name="connsiteY122" fmla="*/ 1451366 h 5743966"/>
              <a:gd name="connsiteX123" fmla="*/ 2771333 w 7444933"/>
              <a:gd name="connsiteY123" fmla="*/ 1578366 h 5743966"/>
              <a:gd name="connsiteX124" fmla="*/ 2784033 w 7444933"/>
              <a:gd name="connsiteY124" fmla="*/ 1616466 h 5743966"/>
              <a:gd name="connsiteX125" fmla="*/ 2771333 w 7444933"/>
              <a:gd name="connsiteY125" fmla="*/ 1921266 h 5743966"/>
              <a:gd name="connsiteX126" fmla="*/ 2720533 w 7444933"/>
              <a:gd name="connsiteY126" fmla="*/ 2022866 h 5743966"/>
              <a:gd name="connsiteX127" fmla="*/ 2682433 w 7444933"/>
              <a:gd name="connsiteY127" fmla="*/ 2048266 h 5743966"/>
              <a:gd name="connsiteX128" fmla="*/ 2669733 w 7444933"/>
              <a:gd name="connsiteY128" fmla="*/ 2086366 h 5743966"/>
              <a:gd name="connsiteX129" fmla="*/ 2466533 w 7444933"/>
              <a:gd name="connsiteY129" fmla="*/ 2137166 h 5743966"/>
              <a:gd name="connsiteX130" fmla="*/ 2403033 w 7444933"/>
              <a:gd name="connsiteY130" fmla="*/ 2149866 h 5743966"/>
              <a:gd name="connsiteX131" fmla="*/ 2136333 w 7444933"/>
              <a:gd name="connsiteY131" fmla="*/ 2137166 h 5743966"/>
              <a:gd name="connsiteX132" fmla="*/ 2098233 w 7444933"/>
              <a:gd name="connsiteY132" fmla="*/ 2124466 h 5743966"/>
              <a:gd name="connsiteX133" fmla="*/ 2031558 w 7444933"/>
              <a:gd name="connsiteY133" fmla="*/ 2146691 h 5743966"/>
              <a:gd name="connsiteX134" fmla="*/ 1891858 w 7444933"/>
              <a:gd name="connsiteY134" fmla="*/ 2184791 h 5743966"/>
              <a:gd name="connsiteX135" fmla="*/ 1733108 w 7444933"/>
              <a:gd name="connsiteY135" fmla="*/ 2219716 h 5743966"/>
              <a:gd name="connsiteX136" fmla="*/ 1618808 w 7444933"/>
              <a:gd name="connsiteY136" fmla="*/ 2248291 h 5743966"/>
              <a:gd name="connsiteX137" fmla="*/ 1533083 w 7444933"/>
              <a:gd name="connsiteY137" fmla="*/ 2302266 h 5743966"/>
              <a:gd name="connsiteX138" fmla="*/ 1431483 w 7444933"/>
              <a:gd name="connsiteY138" fmla="*/ 2353066 h 5743966"/>
              <a:gd name="connsiteX139" fmla="*/ 1380683 w 7444933"/>
              <a:gd name="connsiteY139" fmla="*/ 2413391 h 5743966"/>
              <a:gd name="connsiteX140" fmla="*/ 1298133 w 7444933"/>
              <a:gd name="connsiteY140" fmla="*/ 2473716 h 5743966"/>
              <a:gd name="connsiteX141" fmla="*/ 1174308 w 7444933"/>
              <a:gd name="connsiteY141" fmla="*/ 2534041 h 5743966"/>
              <a:gd name="connsiteX142" fmla="*/ 1031433 w 7444933"/>
              <a:gd name="connsiteY142" fmla="*/ 2543566 h 5743966"/>
              <a:gd name="connsiteX143" fmla="*/ 853633 w 7444933"/>
              <a:gd name="connsiteY143" fmla="*/ 2543566 h 5743966"/>
              <a:gd name="connsiteX144" fmla="*/ 256733 w 7444933"/>
              <a:gd name="connsiteY144" fmla="*/ 2530866 h 5743966"/>
              <a:gd name="connsiteX145" fmla="*/ 117033 w 7444933"/>
              <a:gd name="connsiteY145" fmla="*/ 2492766 h 5743966"/>
              <a:gd name="connsiteX146" fmla="*/ 78933 w 7444933"/>
              <a:gd name="connsiteY146" fmla="*/ 2480066 h 5743966"/>
              <a:gd name="connsiteX147" fmla="*/ 40833 w 7444933"/>
              <a:gd name="connsiteY147" fmla="*/ 2454666 h 5743966"/>
              <a:gd name="connsiteX148" fmla="*/ 2733 w 7444933"/>
              <a:gd name="connsiteY148" fmla="*/ 2441966 h 5743966"/>
              <a:gd name="connsiteX149" fmla="*/ 117033 w 7444933"/>
              <a:gd name="connsiteY149" fmla="*/ 2467366 h 5743966"/>
              <a:gd name="connsiteX150" fmla="*/ 167833 w 7444933"/>
              <a:gd name="connsiteY150" fmla="*/ 2492766 h 5743966"/>
              <a:gd name="connsiteX151" fmla="*/ 269433 w 7444933"/>
              <a:gd name="connsiteY151" fmla="*/ 2518166 h 5743966"/>
              <a:gd name="connsiteX152" fmla="*/ 307533 w 7444933"/>
              <a:gd name="connsiteY152" fmla="*/ 2543566 h 5743966"/>
              <a:gd name="connsiteX153" fmla="*/ 383733 w 7444933"/>
              <a:gd name="connsiteY153" fmla="*/ 2607066 h 5743966"/>
              <a:gd name="connsiteX154" fmla="*/ 510733 w 7444933"/>
              <a:gd name="connsiteY154" fmla="*/ 2657866 h 5743966"/>
              <a:gd name="connsiteX155" fmla="*/ 618106 w 7444933"/>
              <a:gd name="connsiteY155" fmla="*/ 2662484 h 5743966"/>
              <a:gd name="connsiteX156" fmla="*/ 755496 w 7444933"/>
              <a:gd name="connsiteY156" fmla="*/ 2693657 h 5743966"/>
              <a:gd name="connsiteX157" fmla="*/ 970241 w 7444933"/>
              <a:gd name="connsiteY157" fmla="*/ 2706356 h 5743966"/>
              <a:gd name="connsiteX158" fmla="*/ 1151506 w 7444933"/>
              <a:gd name="connsiteY158" fmla="*/ 2749075 h 5743966"/>
              <a:gd name="connsiteX159" fmla="*/ 1261188 w 7444933"/>
              <a:gd name="connsiteY159" fmla="*/ 2716748 h 5743966"/>
              <a:gd name="connsiteX160" fmla="*/ 1382414 w 7444933"/>
              <a:gd name="connsiteY160" fmla="*/ 2657866 h 5743966"/>
              <a:gd name="connsiteX161" fmla="*/ 1374333 w 7444933"/>
              <a:gd name="connsiteY161" fmla="*/ 2721366 h 5743966"/>
              <a:gd name="connsiteX162" fmla="*/ 1412433 w 7444933"/>
              <a:gd name="connsiteY162" fmla="*/ 2708666 h 5743966"/>
              <a:gd name="connsiteX163" fmla="*/ 1450533 w 7444933"/>
              <a:gd name="connsiteY163" fmla="*/ 2683266 h 5743966"/>
              <a:gd name="connsiteX164" fmla="*/ 1488633 w 7444933"/>
              <a:gd name="connsiteY164" fmla="*/ 2670566 h 5743966"/>
              <a:gd name="connsiteX165" fmla="*/ 1526733 w 7444933"/>
              <a:gd name="connsiteY165" fmla="*/ 2645166 h 5743966"/>
              <a:gd name="connsiteX166" fmla="*/ 1564833 w 7444933"/>
              <a:gd name="connsiteY166" fmla="*/ 2632466 h 5743966"/>
              <a:gd name="connsiteX167" fmla="*/ 1679133 w 7444933"/>
              <a:gd name="connsiteY167" fmla="*/ 2556266 h 5743966"/>
              <a:gd name="connsiteX168" fmla="*/ 1717233 w 7444933"/>
              <a:gd name="connsiteY168" fmla="*/ 2530866 h 5743966"/>
              <a:gd name="connsiteX169" fmla="*/ 1869633 w 7444933"/>
              <a:gd name="connsiteY169" fmla="*/ 2492766 h 5743966"/>
              <a:gd name="connsiteX170" fmla="*/ 2466533 w 7444933"/>
              <a:gd name="connsiteY170" fmla="*/ 2505466 h 5743966"/>
              <a:gd name="connsiteX171" fmla="*/ 2504633 w 7444933"/>
              <a:gd name="connsiteY171" fmla="*/ 2518166 h 5743966"/>
              <a:gd name="connsiteX172" fmla="*/ 2542733 w 7444933"/>
              <a:gd name="connsiteY172" fmla="*/ 2543566 h 5743966"/>
              <a:gd name="connsiteX173" fmla="*/ 2593533 w 7444933"/>
              <a:gd name="connsiteY173" fmla="*/ 2657866 h 5743966"/>
              <a:gd name="connsiteX174" fmla="*/ 2606233 w 7444933"/>
              <a:gd name="connsiteY174" fmla="*/ 2772166 h 5743966"/>
              <a:gd name="connsiteX175" fmla="*/ 2593533 w 7444933"/>
              <a:gd name="connsiteY175" fmla="*/ 3102366 h 5743966"/>
              <a:gd name="connsiteX176" fmla="*/ 2580833 w 7444933"/>
              <a:gd name="connsiteY176" fmla="*/ 3140466 h 5743966"/>
              <a:gd name="connsiteX177" fmla="*/ 2555433 w 7444933"/>
              <a:gd name="connsiteY177" fmla="*/ 3178566 h 5743966"/>
              <a:gd name="connsiteX178" fmla="*/ 2504633 w 7444933"/>
              <a:gd name="connsiteY178" fmla="*/ 3242066 h 5743966"/>
              <a:gd name="connsiteX179" fmla="*/ 2441133 w 7444933"/>
              <a:gd name="connsiteY179" fmla="*/ 3292866 h 5743966"/>
              <a:gd name="connsiteX180" fmla="*/ 2403033 w 7444933"/>
              <a:gd name="connsiteY180" fmla="*/ 3330966 h 5743966"/>
              <a:gd name="connsiteX181" fmla="*/ 2326833 w 7444933"/>
              <a:gd name="connsiteY181" fmla="*/ 3381766 h 5743966"/>
              <a:gd name="connsiteX182" fmla="*/ 2276033 w 7444933"/>
              <a:gd name="connsiteY182" fmla="*/ 3432566 h 5743966"/>
              <a:gd name="connsiteX183" fmla="*/ 2250633 w 7444933"/>
              <a:gd name="connsiteY183" fmla="*/ 3470666 h 5743966"/>
              <a:gd name="connsiteX184" fmla="*/ 2199833 w 7444933"/>
              <a:gd name="connsiteY184" fmla="*/ 3508766 h 5743966"/>
              <a:gd name="connsiteX185" fmla="*/ 2174433 w 7444933"/>
              <a:gd name="connsiteY185" fmla="*/ 3546866 h 5743966"/>
              <a:gd name="connsiteX186" fmla="*/ 2136333 w 7444933"/>
              <a:gd name="connsiteY186" fmla="*/ 3572266 h 5743966"/>
              <a:gd name="connsiteX187" fmla="*/ 2060133 w 7444933"/>
              <a:gd name="connsiteY187" fmla="*/ 3623066 h 5743966"/>
              <a:gd name="connsiteX188" fmla="*/ 2022033 w 7444933"/>
              <a:gd name="connsiteY188" fmla="*/ 3661166 h 5743966"/>
              <a:gd name="connsiteX189" fmla="*/ 1983933 w 7444933"/>
              <a:gd name="connsiteY189" fmla="*/ 3686566 h 5743966"/>
              <a:gd name="connsiteX190" fmla="*/ 1895033 w 7444933"/>
              <a:gd name="connsiteY190" fmla="*/ 3775466 h 5743966"/>
              <a:gd name="connsiteX191" fmla="*/ 1856933 w 7444933"/>
              <a:gd name="connsiteY191" fmla="*/ 3813566 h 5743966"/>
              <a:gd name="connsiteX192" fmla="*/ 1818833 w 7444933"/>
              <a:gd name="connsiteY192" fmla="*/ 3902466 h 5743966"/>
              <a:gd name="connsiteX193" fmla="*/ 1780733 w 7444933"/>
              <a:gd name="connsiteY193" fmla="*/ 3978666 h 5743966"/>
              <a:gd name="connsiteX194" fmla="*/ 1768033 w 7444933"/>
              <a:gd name="connsiteY194" fmla="*/ 4054866 h 5743966"/>
              <a:gd name="connsiteX195" fmla="*/ 1742633 w 7444933"/>
              <a:gd name="connsiteY195" fmla="*/ 4258066 h 5743966"/>
              <a:gd name="connsiteX196" fmla="*/ 1666433 w 7444933"/>
              <a:gd name="connsiteY196" fmla="*/ 4334266 h 5743966"/>
              <a:gd name="connsiteX197" fmla="*/ 1590233 w 7444933"/>
              <a:gd name="connsiteY197" fmla="*/ 4385066 h 5743966"/>
              <a:gd name="connsiteX198" fmla="*/ 1564833 w 7444933"/>
              <a:gd name="connsiteY198" fmla="*/ 4423166 h 5743966"/>
              <a:gd name="connsiteX199" fmla="*/ 1475933 w 7444933"/>
              <a:gd name="connsiteY199" fmla="*/ 4461266 h 5743966"/>
              <a:gd name="connsiteX200" fmla="*/ 1399733 w 7444933"/>
              <a:gd name="connsiteY200" fmla="*/ 4397766 h 5743966"/>
              <a:gd name="connsiteX201" fmla="*/ 1361633 w 7444933"/>
              <a:gd name="connsiteY201" fmla="*/ 4385066 h 5743966"/>
              <a:gd name="connsiteX202" fmla="*/ 1069533 w 7444933"/>
              <a:gd name="connsiteY202" fmla="*/ 4397766 h 5743966"/>
              <a:gd name="connsiteX203" fmla="*/ 942533 w 7444933"/>
              <a:gd name="connsiteY203" fmla="*/ 4448566 h 5743966"/>
              <a:gd name="connsiteX204" fmla="*/ 904433 w 7444933"/>
              <a:gd name="connsiteY204" fmla="*/ 4473966 h 5743966"/>
              <a:gd name="connsiteX205" fmla="*/ 802833 w 7444933"/>
              <a:gd name="connsiteY205" fmla="*/ 4486666 h 5743966"/>
              <a:gd name="connsiteX206" fmla="*/ 752033 w 7444933"/>
              <a:gd name="connsiteY206" fmla="*/ 4499366 h 5743966"/>
              <a:gd name="connsiteX207" fmla="*/ 713933 w 7444933"/>
              <a:gd name="connsiteY207" fmla="*/ 4512066 h 5743966"/>
              <a:gd name="connsiteX208" fmla="*/ 561533 w 7444933"/>
              <a:gd name="connsiteY208" fmla="*/ 4524766 h 5743966"/>
              <a:gd name="connsiteX209" fmla="*/ 447233 w 7444933"/>
              <a:gd name="connsiteY209" fmla="*/ 4537466 h 5743966"/>
              <a:gd name="connsiteX210" fmla="*/ 586933 w 7444933"/>
              <a:gd name="connsiteY210" fmla="*/ 4562866 h 5743966"/>
              <a:gd name="connsiteX211" fmla="*/ 1006033 w 7444933"/>
              <a:gd name="connsiteY211" fmla="*/ 4575566 h 5743966"/>
              <a:gd name="connsiteX212" fmla="*/ 1007187 w 7444933"/>
              <a:gd name="connsiteY212" fmla="*/ 4542084 h 5743966"/>
              <a:gd name="connsiteX213" fmla="*/ 1091469 w 7444933"/>
              <a:gd name="connsiteY213" fmla="*/ 4539775 h 5743966"/>
              <a:gd name="connsiteX214" fmla="*/ 1206924 w 7444933"/>
              <a:gd name="connsiteY214" fmla="*/ 4574412 h 5743966"/>
              <a:gd name="connsiteX215" fmla="*/ 1298133 w 7444933"/>
              <a:gd name="connsiteY215" fmla="*/ 4626366 h 5743966"/>
              <a:gd name="connsiteX216" fmla="*/ 1348933 w 7444933"/>
              <a:gd name="connsiteY216" fmla="*/ 4613666 h 5743966"/>
              <a:gd name="connsiteX217" fmla="*/ 1437833 w 7444933"/>
              <a:gd name="connsiteY217" fmla="*/ 4626366 h 5743966"/>
              <a:gd name="connsiteX218" fmla="*/ 1412433 w 7444933"/>
              <a:gd name="connsiteY218" fmla="*/ 4664466 h 5743966"/>
              <a:gd name="connsiteX219" fmla="*/ 1374333 w 7444933"/>
              <a:gd name="connsiteY219" fmla="*/ 4689866 h 5743966"/>
              <a:gd name="connsiteX220" fmla="*/ 1247333 w 7444933"/>
              <a:gd name="connsiteY220" fmla="*/ 4766066 h 5743966"/>
              <a:gd name="connsiteX221" fmla="*/ 1183833 w 7444933"/>
              <a:gd name="connsiteY221" fmla="*/ 4842266 h 5743966"/>
              <a:gd name="connsiteX222" fmla="*/ 1145733 w 7444933"/>
              <a:gd name="connsiteY222" fmla="*/ 4880366 h 5743966"/>
              <a:gd name="connsiteX223" fmla="*/ 1094933 w 7444933"/>
              <a:gd name="connsiteY223" fmla="*/ 4969266 h 5743966"/>
              <a:gd name="connsiteX224" fmla="*/ 1056833 w 7444933"/>
              <a:gd name="connsiteY224" fmla="*/ 5045466 h 5743966"/>
              <a:gd name="connsiteX225" fmla="*/ 1069533 w 7444933"/>
              <a:gd name="connsiteY225" fmla="*/ 5096266 h 5743966"/>
              <a:gd name="connsiteX226" fmla="*/ 1102871 w 7444933"/>
              <a:gd name="connsiteY226" fmla="*/ 5039116 h 5743966"/>
              <a:gd name="connsiteX227" fmla="*/ 1145733 w 7444933"/>
              <a:gd name="connsiteY227" fmla="*/ 4983554 h 5743966"/>
              <a:gd name="connsiteX228" fmla="*/ 1198121 w 7444933"/>
              <a:gd name="connsiteY228" fmla="*/ 4932753 h 5743966"/>
              <a:gd name="connsiteX229" fmla="*/ 1245746 w 7444933"/>
              <a:gd name="connsiteY229" fmla="*/ 4905766 h 5743966"/>
              <a:gd name="connsiteX230" fmla="*/ 1298133 w 7444933"/>
              <a:gd name="connsiteY230" fmla="*/ 4837504 h 5743966"/>
              <a:gd name="connsiteX231" fmla="*/ 1379096 w 7444933"/>
              <a:gd name="connsiteY231" fmla="*/ 4812104 h 5743966"/>
              <a:gd name="connsiteX232" fmla="*/ 1433070 w 7444933"/>
              <a:gd name="connsiteY232" fmla="*/ 4785116 h 5743966"/>
              <a:gd name="connsiteX233" fmla="*/ 1480696 w 7444933"/>
              <a:gd name="connsiteY233" fmla="*/ 4762891 h 5743966"/>
              <a:gd name="connsiteX234" fmla="*/ 1528320 w 7444933"/>
              <a:gd name="connsiteY234" fmla="*/ 4727966 h 5743966"/>
              <a:gd name="connsiteX235" fmla="*/ 1552133 w 7444933"/>
              <a:gd name="connsiteY235" fmla="*/ 4740666 h 5743966"/>
              <a:gd name="connsiteX236" fmla="*/ 1590233 w 7444933"/>
              <a:gd name="connsiteY236" fmla="*/ 4727966 h 5743966"/>
              <a:gd name="connsiteX237" fmla="*/ 1628333 w 7444933"/>
              <a:gd name="connsiteY237" fmla="*/ 4689866 h 5743966"/>
              <a:gd name="connsiteX238" fmla="*/ 1717233 w 7444933"/>
              <a:gd name="connsiteY238" fmla="*/ 4651766 h 5743966"/>
              <a:gd name="connsiteX239" fmla="*/ 1755333 w 7444933"/>
              <a:gd name="connsiteY239" fmla="*/ 4613666 h 5743966"/>
              <a:gd name="connsiteX240" fmla="*/ 1780733 w 7444933"/>
              <a:gd name="connsiteY240" fmla="*/ 4575566 h 5743966"/>
              <a:gd name="connsiteX241" fmla="*/ 1818833 w 7444933"/>
              <a:gd name="connsiteY241" fmla="*/ 4562866 h 5743966"/>
              <a:gd name="connsiteX242" fmla="*/ 1882333 w 7444933"/>
              <a:gd name="connsiteY242" fmla="*/ 4486666 h 5743966"/>
              <a:gd name="connsiteX243" fmla="*/ 1945833 w 7444933"/>
              <a:gd name="connsiteY243" fmla="*/ 4410466 h 5743966"/>
              <a:gd name="connsiteX244" fmla="*/ 1983933 w 7444933"/>
              <a:gd name="connsiteY244" fmla="*/ 4334266 h 5743966"/>
              <a:gd name="connsiteX245" fmla="*/ 2022033 w 7444933"/>
              <a:gd name="connsiteY245" fmla="*/ 4308866 h 5743966"/>
              <a:gd name="connsiteX246" fmla="*/ 2060133 w 7444933"/>
              <a:gd name="connsiteY246" fmla="*/ 4270766 h 5743966"/>
              <a:gd name="connsiteX247" fmla="*/ 2098233 w 7444933"/>
              <a:gd name="connsiteY247" fmla="*/ 4194566 h 5743966"/>
              <a:gd name="connsiteX248" fmla="*/ 2110933 w 7444933"/>
              <a:gd name="connsiteY248" fmla="*/ 4156466 h 5743966"/>
              <a:gd name="connsiteX249" fmla="*/ 2136333 w 7444933"/>
              <a:gd name="connsiteY249" fmla="*/ 4118366 h 5743966"/>
              <a:gd name="connsiteX250" fmla="*/ 2149033 w 7444933"/>
              <a:gd name="connsiteY250" fmla="*/ 4080266 h 5743966"/>
              <a:gd name="connsiteX251" fmla="*/ 2174433 w 7444933"/>
              <a:gd name="connsiteY251" fmla="*/ 4042166 h 5743966"/>
              <a:gd name="connsiteX252" fmla="*/ 2199833 w 7444933"/>
              <a:gd name="connsiteY252" fmla="*/ 3953266 h 5743966"/>
              <a:gd name="connsiteX253" fmla="*/ 2263333 w 7444933"/>
              <a:gd name="connsiteY253" fmla="*/ 3864366 h 5743966"/>
              <a:gd name="connsiteX254" fmla="*/ 2288733 w 7444933"/>
              <a:gd name="connsiteY254" fmla="*/ 3826266 h 5743966"/>
              <a:gd name="connsiteX255" fmla="*/ 2326833 w 7444933"/>
              <a:gd name="connsiteY255" fmla="*/ 3800866 h 5743966"/>
              <a:gd name="connsiteX256" fmla="*/ 2364933 w 7444933"/>
              <a:gd name="connsiteY256" fmla="*/ 3762766 h 5743966"/>
              <a:gd name="connsiteX257" fmla="*/ 2403033 w 7444933"/>
              <a:gd name="connsiteY257" fmla="*/ 3750066 h 5743966"/>
              <a:gd name="connsiteX258" fmla="*/ 2441133 w 7444933"/>
              <a:gd name="connsiteY258" fmla="*/ 3724666 h 5743966"/>
              <a:gd name="connsiteX259" fmla="*/ 2479233 w 7444933"/>
              <a:gd name="connsiteY259" fmla="*/ 3711966 h 5743966"/>
              <a:gd name="connsiteX260" fmla="*/ 2517333 w 7444933"/>
              <a:gd name="connsiteY260" fmla="*/ 3686566 h 5743966"/>
              <a:gd name="connsiteX261" fmla="*/ 2593533 w 7444933"/>
              <a:gd name="connsiteY261" fmla="*/ 3661166 h 5743966"/>
              <a:gd name="connsiteX262" fmla="*/ 2631633 w 7444933"/>
              <a:gd name="connsiteY262" fmla="*/ 3648466 h 5743966"/>
              <a:gd name="connsiteX263" fmla="*/ 2923733 w 7444933"/>
              <a:gd name="connsiteY263" fmla="*/ 3661166 h 5743966"/>
              <a:gd name="connsiteX264" fmla="*/ 2974533 w 7444933"/>
              <a:gd name="connsiteY264" fmla="*/ 3699266 h 5743966"/>
              <a:gd name="connsiteX265" fmla="*/ 3050733 w 7444933"/>
              <a:gd name="connsiteY265" fmla="*/ 3750066 h 5743966"/>
              <a:gd name="connsiteX266" fmla="*/ 3088833 w 7444933"/>
              <a:gd name="connsiteY266" fmla="*/ 3788166 h 5743966"/>
              <a:gd name="connsiteX267" fmla="*/ 3139633 w 7444933"/>
              <a:gd name="connsiteY267" fmla="*/ 3800866 h 5743966"/>
              <a:gd name="connsiteX268" fmla="*/ 3190433 w 7444933"/>
              <a:gd name="connsiteY268" fmla="*/ 3838966 h 5743966"/>
              <a:gd name="connsiteX269" fmla="*/ 3228533 w 7444933"/>
              <a:gd name="connsiteY269" fmla="*/ 3851666 h 5743966"/>
              <a:gd name="connsiteX270" fmla="*/ 3266633 w 7444933"/>
              <a:gd name="connsiteY270" fmla="*/ 3877066 h 5743966"/>
              <a:gd name="connsiteX271" fmla="*/ 3292033 w 7444933"/>
              <a:gd name="connsiteY271" fmla="*/ 3915166 h 5743966"/>
              <a:gd name="connsiteX272" fmla="*/ 3330133 w 7444933"/>
              <a:gd name="connsiteY272" fmla="*/ 3965966 h 5743966"/>
              <a:gd name="connsiteX273" fmla="*/ 3342833 w 7444933"/>
              <a:gd name="connsiteY273" fmla="*/ 4016766 h 5743966"/>
              <a:gd name="connsiteX274" fmla="*/ 3355533 w 7444933"/>
              <a:gd name="connsiteY274" fmla="*/ 4054866 h 5743966"/>
              <a:gd name="connsiteX275" fmla="*/ 3380933 w 7444933"/>
              <a:gd name="connsiteY275" fmla="*/ 4105666 h 5743966"/>
              <a:gd name="connsiteX276" fmla="*/ 3406333 w 7444933"/>
              <a:gd name="connsiteY276" fmla="*/ 4143766 h 5743966"/>
              <a:gd name="connsiteX277" fmla="*/ 3431733 w 7444933"/>
              <a:gd name="connsiteY277" fmla="*/ 4219966 h 5743966"/>
              <a:gd name="connsiteX278" fmla="*/ 3457133 w 7444933"/>
              <a:gd name="connsiteY278" fmla="*/ 4296166 h 5743966"/>
              <a:gd name="connsiteX279" fmla="*/ 3469833 w 7444933"/>
              <a:gd name="connsiteY279" fmla="*/ 4334266 h 5743966"/>
              <a:gd name="connsiteX280" fmla="*/ 3482533 w 7444933"/>
              <a:gd name="connsiteY280" fmla="*/ 4410466 h 5743966"/>
              <a:gd name="connsiteX281" fmla="*/ 3571433 w 7444933"/>
              <a:gd name="connsiteY281" fmla="*/ 4524766 h 5743966"/>
              <a:gd name="connsiteX282" fmla="*/ 3685733 w 7444933"/>
              <a:gd name="connsiteY282" fmla="*/ 4550166 h 5743966"/>
              <a:gd name="connsiteX283" fmla="*/ 3698433 w 7444933"/>
              <a:gd name="connsiteY283" fmla="*/ 4588266 h 5743966"/>
              <a:gd name="connsiteX284" fmla="*/ 3685733 w 7444933"/>
              <a:gd name="connsiteY284" fmla="*/ 4677166 h 5743966"/>
              <a:gd name="connsiteX285" fmla="*/ 3622233 w 7444933"/>
              <a:gd name="connsiteY285" fmla="*/ 4791466 h 5743966"/>
              <a:gd name="connsiteX286" fmla="*/ 3584133 w 7444933"/>
              <a:gd name="connsiteY286" fmla="*/ 4829566 h 5743966"/>
              <a:gd name="connsiteX287" fmla="*/ 3546033 w 7444933"/>
              <a:gd name="connsiteY287" fmla="*/ 4842266 h 5743966"/>
              <a:gd name="connsiteX288" fmla="*/ 3469833 w 7444933"/>
              <a:gd name="connsiteY288" fmla="*/ 4893066 h 5743966"/>
              <a:gd name="connsiteX289" fmla="*/ 3368233 w 7444933"/>
              <a:gd name="connsiteY289" fmla="*/ 4918466 h 5743966"/>
              <a:gd name="connsiteX290" fmla="*/ 3253933 w 7444933"/>
              <a:gd name="connsiteY290" fmla="*/ 4969266 h 5743966"/>
              <a:gd name="connsiteX291" fmla="*/ 3335905 w 7444933"/>
              <a:gd name="connsiteY291" fmla="*/ 5009675 h 5743966"/>
              <a:gd name="connsiteX292" fmla="*/ 3312815 w 7444933"/>
              <a:gd name="connsiteY292" fmla="*/ 5039693 h 5743966"/>
              <a:gd name="connsiteX293" fmla="*/ 3307331 w 7444933"/>
              <a:gd name="connsiteY293" fmla="*/ 5101028 h 5743966"/>
              <a:gd name="connsiteX294" fmla="*/ 3285683 w 7444933"/>
              <a:gd name="connsiteY294" fmla="*/ 5176940 h 5743966"/>
              <a:gd name="connsiteX295" fmla="*/ 3227522 w 7444933"/>
              <a:gd name="connsiteY295" fmla="*/ 5242316 h 5743966"/>
              <a:gd name="connsiteX296" fmla="*/ 3192020 w 7444933"/>
              <a:gd name="connsiteY296" fmla="*/ 5364553 h 5743966"/>
              <a:gd name="connsiteX297" fmla="*/ 3195196 w 7444933"/>
              <a:gd name="connsiteY297" fmla="*/ 5407416 h 5743966"/>
              <a:gd name="connsiteX298" fmla="*/ 3177733 w 7444933"/>
              <a:gd name="connsiteY298" fmla="*/ 5464566 h 5743966"/>
              <a:gd name="connsiteX299" fmla="*/ 3177733 w 7444933"/>
              <a:gd name="connsiteY299" fmla="*/ 5591566 h 5743966"/>
              <a:gd name="connsiteX300" fmla="*/ 3190433 w 7444933"/>
              <a:gd name="connsiteY300" fmla="*/ 5528066 h 5743966"/>
              <a:gd name="connsiteX301" fmla="*/ 3215833 w 7444933"/>
              <a:gd name="connsiteY301" fmla="*/ 5451866 h 5743966"/>
              <a:gd name="connsiteX302" fmla="*/ 3241233 w 7444933"/>
              <a:gd name="connsiteY302" fmla="*/ 5362966 h 5743966"/>
              <a:gd name="connsiteX303" fmla="*/ 3304733 w 7444933"/>
              <a:gd name="connsiteY303" fmla="*/ 5286766 h 5743966"/>
              <a:gd name="connsiteX304" fmla="*/ 3342833 w 7444933"/>
              <a:gd name="connsiteY304" fmla="*/ 5235966 h 5743966"/>
              <a:gd name="connsiteX305" fmla="*/ 3368233 w 7444933"/>
              <a:gd name="connsiteY305" fmla="*/ 5185166 h 5743966"/>
              <a:gd name="connsiteX306" fmla="*/ 3444433 w 7444933"/>
              <a:gd name="connsiteY306" fmla="*/ 5134366 h 5743966"/>
              <a:gd name="connsiteX307" fmla="*/ 3482533 w 7444933"/>
              <a:gd name="connsiteY307" fmla="*/ 5096266 h 5743966"/>
              <a:gd name="connsiteX308" fmla="*/ 3507933 w 7444933"/>
              <a:gd name="connsiteY308" fmla="*/ 5058166 h 5743966"/>
              <a:gd name="connsiteX309" fmla="*/ 3546033 w 7444933"/>
              <a:gd name="connsiteY309" fmla="*/ 5045466 h 5743966"/>
              <a:gd name="connsiteX310" fmla="*/ 3584133 w 7444933"/>
              <a:gd name="connsiteY310" fmla="*/ 5020066 h 5743966"/>
              <a:gd name="connsiteX311" fmla="*/ 3647633 w 7444933"/>
              <a:gd name="connsiteY311" fmla="*/ 4969266 h 5743966"/>
              <a:gd name="connsiteX312" fmla="*/ 3723833 w 7444933"/>
              <a:gd name="connsiteY312" fmla="*/ 4893066 h 5743966"/>
              <a:gd name="connsiteX313" fmla="*/ 3736533 w 7444933"/>
              <a:gd name="connsiteY313" fmla="*/ 4854966 h 5743966"/>
              <a:gd name="connsiteX314" fmla="*/ 3800033 w 7444933"/>
              <a:gd name="connsiteY314" fmla="*/ 4766066 h 5743966"/>
              <a:gd name="connsiteX315" fmla="*/ 3838133 w 7444933"/>
              <a:gd name="connsiteY315" fmla="*/ 4689866 h 5743966"/>
              <a:gd name="connsiteX316" fmla="*/ 3863533 w 7444933"/>
              <a:gd name="connsiteY316" fmla="*/ 4600966 h 5743966"/>
              <a:gd name="connsiteX317" fmla="*/ 3876233 w 7444933"/>
              <a:gd name="connsiteY317" fmla="*/ 4562866 h 5743966"/>
              <a:gd name="connsiteX318" fmla="*/ 3850833 w 7444933"/>
              <a:gd name="connsiteY318" fmla="*/ 4359666 h 5743966"/>
              <a:gd name="connsiteX319" fmla="*/ 3825433 w 7444933"/>
              <a:gd name="connsiteY319" fmla="*/ 4308866 h 5743966"/>
              <a:gd name="connsiteX320" fmla="*/ 3800033 w 7444933"/>
              <a:gd name="connsiteY320" fmla="*/ 4270766 h 5743966"/>
              <a:gd name="connsiteX321" fmla="*/ 3749233 w 7444933"/>
              <a:gd name="connsiteY321" fmla="*/ 4232666 h 5743966"/>
              <a:gd name="connsiteX322" fmla="*/ 3673033 w 7444933"/>
              <a:gd name="connsiteY322" fmla="*/ 4181866 h 5743966"/>
              <a:gd name="connsiteX323" fmla="*/ 3647633 w 7444933"/>
              <a:gd name="connsiteY323" fmla="*/ 4143766 h 5743966"/>
              <a:gd name="connsiteX324" fmla="*/ 3622233 w 7444933"/>
              <a:gd name="connsiteY324" fmla="*/ 4042166 h 5743966"/>
              <a:gd name="connsiteX325" fmla="*/ 3647633 w 7444933"/>
              <a:gd name="connsiteY325" fmla="*/ 3851666 h 5743966"/>
              <a:gd name="connsiteX326" fmla="*/ 3673033 w 7444933"/>
              <a:gd name="connsiteY326" fmla="*/ 3750066 h 5743966"/>
              <a:gd name="connsiteX327" fmla="*/ 3698433 w 7444933"/>
              <a:gd name="connsiteY327" fmla="*/ 3711966 h 5743966"/>
              <a:gd name="connsiteX328" fmla="*/ 3711133 w 7444933"/>
              <a:gd name="connsiteY328" fmla="*/ 3673866 h 5743966"/>
              <a:gd name="connsiteX329" fmla="*/ 3749233 w 7444933"/>
              <a:gd name="connsiteY329" fmla="*/ 3635766 h 5743966"/>
              <a:gd name="connsiteX330" fmla="*/ 3774633 w 7444933"/>
              <a:gd name="connsiteY330" fmla="*/ 3597666 h 5743966"/>
              <a:gd name="connsiteX331" fmla="*/ 3812733 w 7444933"/>
              <a:gd name="connsiteY331" fmla="*/ 3584966 h 5743966"/>
              <a:gd name="connsiteX332" fmla="*/ 3850833 w 7444933"/>
              <a:gd name="connsiteY332" fmla="*/ 3559566 h 5743966"/>
              <a:gd name="connsiteX333" fmla="*/ 3888933 w 7444933"/>
              <a:gd name="connsiteY333" fmla="*/ 3546866 h 5743966"/>
              <a:gd name="connsiteX334" fmla="*/ 4041333 w 7444933"/>
              <a:gd name="connsiteY334" fmla="*/ 3521466 h 5743966"/>
              <a:gd name="connsiteX335" fmla="*/ 4168333 w 7444933"/>
              <a:gd name="connsiteY335" fmla="*/ 3496066 h 5743966"/>
              <a:gd name="connsiteX336" fmla="*/ 4371533 w 7444933"/>
              <a:gd name="connsiteY336" fmla="*/ 3483366 h 5743966"/>
              <a:gd name="connsiteX337" fmla="*/ 4892233 w 7444933"/>
              <a:gd name="connsiteY337" fmla="*/ 3496066 h 5743966"/>
              <a:gd name="connsiteX338" fmla="*/ 4943033 w 7444933"/>
              <a:gd name="connsiteY338" fmla="*/ 3508766 h 5743966"/>
              <a:gd name="connsiteX339" fmla="*/ 4981133 w 7444933"/>
              <a:gd name="connsiteY339" fmla="*/ 3534166 h 5743966"/>
              <a:gd name="connsiteX340" fmla="*/ 5070033 w 7444933"/>
              <a:gd name="connsiteY340" fmla="*/ 3559566 h 5743966"/>
              <a:gd name="connsiteX341" fmla="*/ 5146233 w 7444933"/>
              <a:gd name="connsiteY341" fmla="*/ 3610366 h 5743966"/>
              <a:gd name="connsiteX342" fmla="*/ 5222433 w 7444933"/>
              <a:gd name="connsiteY342" fmla="*/ 3661166 h 5743966"/>
              <a:gd name="connsiteX343" fmla="*/ 5260533 w 7444933"/>
              <a:gd name="connsiteY343" fmla="*/ 3686566 h 5743966"/>
              <a:gd name="connsiteX344" fmla="*/ 5324033 w 7444933"/>
              <a:gd name="connsiteY344" fmla="*/ 3750066 h 5743966"/>
              <a:gd name="connsiteX345" fmla="*/ 5387533 w 7444933"/>
              <a:gd name="connsiteY345" fmla="*/ 3838966 h 5743966"/>
              <a:gd name="connsiteX346" fmla="*/ 5412933 w 7444933"/>
              <a:gd name="connsiteY346" fmla="*/ 3927866 h 5743966"/>
              <a:gd name="connsiteX347" fmla="*/ 5463733 w 7444933"/>
              <a:gd name="connsiteY347" fmla="*/ 4042166 h 5743966"/>
              <a:gd name="connsiteX348" fmla="*/ 5476433 w 7444933"/>
              <a:gd name="connsiteY348" fmla="*/ 4131066 h 5743966"/>
              <a:gd name="connsiteX349" fmla="*/ 5489133 w 7444933"/>
              <a:gd name="connsiteY349" fmla="*/ 4181866 h 5743966"/>
              <a:gd name="connsiteX350" fmla="*/ 5501833 w 7444933"/>
              <a:gd name="connsiteY350" fmla="*/ 4258066 h 5743966"/>
              <a:gd name="connsiteX351" fmla="*/ 5489133 w 7444933"/>
              <a:gd name="connsiteY351" fmla="*/ 4651766 h 5743966"/>
              <a:gd name="connsiteX352" fmla="*/ 5476433 w 7444933"/>
              <a:gd name="connsiteY352" fmla="*/ 4715266 h 5743966"/>
              <a:gd name="connsiteX353" fmla="*/ 5451033 w 7444933"/>
              <a:gd name="connsiteY353" fmla="*/ 4969266 h 5743966"/>
              <a:gd name="connsiteX354" fmla="*/ 5425633 w 7444933"/>
              <a:gd name="connsiteY354" fmla="*/ 5007366 h 5743966"/>
              <a:gd name="connsiteX355" fmla="*/ 5412933 w 7444933"/>
              <a:gd name="connsiteY355" fmla="*/ 5058166 h 5743966"/>
              <a:gd name="connsiteX356" fmla="*/ 5336733 w 7444933"/>
              <a:gd name="connsiteY356" fmla="*/ 5108966 h 5743966"/>
              <a:gd name="connsiteX357" fmla="*/ 5247833 w 7444933"/>
              <a:gd name="connsiteY357" fmla="*/ 5147066 h 5743966"/>
              <a:gd name="connsiteX358" fmla="*/ 5222433 w 7444933"/>
              <a:gd name="connsiteY358" fmla="*/ 5185166 h 5743966"/>
              <a:gd name="connsiteX359" fmla="*/ 5158933 w 7444933"/>
              <a:gd name="connsiteY359" fmla="*/ 5261366 h 5743966"/>
              <a:gd name="connsiteX360" fmla="*/ 5146233 w 7444933"/>
              <a:gd name="connsiteY360" fmla="*/ 5299466 h 5743966"/>
              <a:gd name="connsiteX361" fmla="*/ 5120833 w 7444933"/>
              <a:gd name="connsiteY361" fmla="*/ 5426466 h 5743966"/>
              <a:gd name="connsiteX362" fmla="*/ 5108133 w 7444933"/>
              <a:gd name="connsiteY362" fmla="*/ 5502666 h 5743966"/>
              <a:gd name="connsiteX363" fmla="*/ 5082733 w 7444933"/>
              <a:gd name="connsiteY363" fmla="*/ 5540766 h 5743966"/>
              <a:gd name="connsiteX364" fmla="*/ 5006533 w 7444933"/>
              <a:gd name="connsiteY364" fmla="*/ 5566166 h 5743966"/>
              <a:gd name="connsiteX365" fmla="*/ 4993833 w 7444933"/>
              <a:gd name="connsiteY365" fmla="*/ 5743966 h 5743966"/>
              <a:gd name="connsiteX366" fmla="*/ 5031933 w 7444933"/>
              <a:gd name="connsiteY366" fmla="*/ 5655066 h 5743966"/>
              <a:gd name="connsiteX367" fmla="*/ 5057333 w 7444933"/>
              <a:gd name="connsiteY367" fmla="*/ 5604266 h 5743966"/>
              <a:gd name="connsiteX368" fmla="*/ 5095433 w 7444933"/>
              <a:gd name="connsiteY368" fmla="*/ 5566166 h 5743966"/>
              <a:gd name="connsiteX369" fmla="*/ 5184333 w 7444933"/>
              <a:gd name="connsiteY369" fmla="*/ 5439166 h 5743966"/>
              <a:gd name="connsiteX370" fmla="*/ 5298633 w 7444933"/>
              <a:gd name="connsiteY370" fmla="*/ 5324866 h 5743966"/>
              <a:gd name="connsiteX371" fmla="*/ 5336733 w 7444933"/>
              <a:gd name="connsiteY371" fmla="*/ 5286766 h 5743966"/>
              <a:gd name="connsiteX372" fmla="*/ 5362133 w 7444933"/>
              <a:gd name="connsiteY372" fmla="*/ 5248666 h 5743966"/>
              <a:gd name="connsiteX373" fmla="*/ 5438333 w 7444933"/>
              <a:gd name="connsiteY373" fmla="*/ 5197866 h 5743966"/>
              <a:gd name="connsiteX374" fmla="*/ 5476433 w 7444933"/>
              <a:gd name="connsiteY374" fmla="*/ 5159766 h 5743966"/>
              <a:gd name="connsiteX375" fmla="*/ 5527233 w 7444933"/>
              <a:gd name="connsiteY375" fmla="*/ 5083566 h 5743966"/>
              <a:gd name="connsiteX376" fmla="*/ 5603433 w 7444933"/>
              <a:gd name="connsiteY376" fmla="*/ 5007366 h 5743966"/>
              <a:gd name="connsiteX377" fmla="*/ 5616133 w 7444933"/>
              <a:gd name="connsiteY377" fmla="*/ 4969266 h 5743966"/>
              <a:gd name="connsiteX378" fmla="*/ 5624071 w 7444933"/>
              <a:gd name="connsiteY378" fmla="*/ 4888304 h 5743966"/>
              <a:gd name="connsiteX379" fmla="*/ 5638358 w 7444933"/>
              <a:gd name="connsiteY379" fmla="*/ 4786703 h 5743966"/>
              <a:gd name="connsiteX380" fmla="*/ 5658995 w 7444933"/>
              <a:gd name="connsiteY380" fmla="*/ 4700978 h 5743966"/>
              <a:gd name="connsiteX381" fmla="*/ 5676458 w 7444933"/>
              <a:gd name="connsiteY381" fmla="*/ 4567629 h 5743966"/>
              <a:gd name="connsiteX382" fmla="*/ 5687570 w 7444933"/>
              <a:gd name="connsiteY382" fmla="*/ 4253303 h 5743966"/>
              <a:gd name="connsiteX383" fmla="*/ 5646296 w 7444933"/>
              <a:gd name="connsiteY383" fmla="*/ 4153291 h 5743966"/>
              <a:gd name="connsiteX384" fmla="*/ 5628833 w 7444933"/>
              <a:gd name="connsiteY384" fmla="*/ 4067566 h 5743966"/>
              <a:gd name="connsiteX385" fmla="*/ 5616133 w 7444933"/>
              <a:gd name="connsiteY385" fmla="*/ 3978666 h 5743966"/>
              <a:gd name="connsiteX386" fmla="*/ 5578033 w 7444933"/>
              <a:gd name="connsiteY386" fmla="*/ 3965966 h 5743966"/>
              <a:gd name="connsiteX387" fmla="*/ 5539933 w 7444933"/>
              <a:gd name="connsiteY387" fmla="*/ 3851666 h 5743966"/>
              <a:gd name="connsiteX388" fmla="*/ 5527233 w 7444933"/>
              <a:gd name="connsiteY388" fmla="*/ 3813566 h 5743966"/>
              <a:gd name="connsiteX389" fmla="*/ 5514533 w 7444933"/>
              <a:gd name="connsiteY389" fmla="*/ 3762766 h 5743966"/>
              <a:gd name="connsiteX390" fmla="*/ 5501833 w 7444933"/>
              <a:gd name="connsiteY390" fmla="*/ 3699266 h 5743966"/>
              <a:gd name="connsiteX391" fmla="*/ 5438333 w 7444933"/>
              <a:gd name="connsiteY391" fmla="*/ 3635766 h 5743966"/>
              <a:gd name="connsiteX392" fmla="*/ 5362133 w 7444933"/>
              <a:gd name="connsiteY392" fmla="*/ 3584966 h 5743966"/>
              <a:gd name="connsiteX393" fmla="*/ 5324033 w 7444933"/>
              <a:gd name="connsiteY393" fmla="*/ 3546866 h 5743966"/>
              <a:gd name="connsiteX394" fmla="*/ 5285933 w 7444933"/>
              <a:gd name="connsiteY394" fmla="*/ 3521466 h 5743966"/>
              <a:gd name="connsiteX395" fmla="*/ 7444933 w 7444933"/>
              <a:gd name="connsiteY395" fmla="*/ 3445266 h 5743966"/>
              <a:gd name="connsiteX396" fmla="*/ 7152833 w 7444933"/>
              <a:gd name="connsiteY396" fmla="*/ 3419866 h 5743966"/>
              <a:gd name="connsiteX397" fmla="*/ 7114733 w 7444933"/>
              <a:gd name="connsiteY397" fmla="*/ 3407166 h 5743966"/>
              <a:gd name="connsiteX398" fmla="*/ 7013133 w 7444933"/>
              <a:gd name="connsiteY398" fmla="*/ 3381766 h 5743966"/>
              <a:gd name="connsiteX399" fmla="*/ 6873433 w 7444933"/>
              <a:gd name="connsiteY399" fmla="*/ 3343666 h 5743966"/>
              <a:gd name="connsiteX400" fmla="*/ 6779771 w 7444933"/>
              <a:gd name="connsiteY400" fmla="*/ 3351603 h 5743966"/>
              <a:gd name="connsiteX401" fmla="*/ 6552758 w 7444933"/>
              <a:gd name="connsiteY401" fmla="*/ 3386528 h 5743966"/>
              <a:gd name="connsiteX402" fmla="*/ 6384483 w 7444933"/>
              <a:gd name="connsiteY402" fmla="*/ 3402404 h 5743966"/>
              <a:gd name="connsiteX403" fmla="*/ 5381183 w 7444933"/>
              <a:gd name="connsiteY403" fmla="*/ 3229366 h 5743966"/>
              <a:gd name="connsiteX404" fmla="*/ 5181158 w 7444933"/>
              <a:gd name="connsiteY404" fmla="*/ 3178566 h 5743966"/>
              <a:gd name="connsiteX405" fmla="*/ 5263708 w 7444933"/>
              <a:gd name="connsiteY405" fmla="*/ 3032516 h 5743966"/>
              <a:gd name="connsiteX406" fmla="*/ 5466908 w 7444933"/>
              <a:gd name="connsiteY406" fmla="*/ 2864241 h 5743966"/>
              <a:gd name="connsiteX407" fmla="*/ 5536758 w 7444933"/>
              <a:gd name="connsiteY407" fmla="*/ 2772166 h 5743966"/>
              <a:gd name="connsiteX408" fmla="*/ 5597083 w 7444933"/>
              <a:gd name="connsiteY408" fmla="*/ 2622941 h 5743966"/>
              <a:gd name="connsiteX409" fmla="*/ 5505008 w 7444933"/>
              <a:gd name="connsiteY409" fmla="*/ 2670566 h 5743966"/>
              <a:gd name="connsiteX410" fmla="*/ 5422458 w 7444933"/>
              <a:gd name="connsiteY410" fmla="*/ 2740416 h 5743966"/>
              <a:gd name="connsiteX411" fmla="*/ 5355783 w 7444933"/>
              <a:gd name="connsiteY411" fmla="*/ 2829316 h 5743966"/>
              <a:gd name="connsiteX412" fmla="*/ 5270058 w 7444933"/>
              <a:gd name="connsiteY412" fmla="*/ 2880116 h 5743966"/>
              <a:gd name="connsiteX413" fmla="*/ 5206558 w 7444933"/>
              <a:gd name="connsiteY413" fmla="*/ 2918216 h 5743966"/>
              <a:gd name="connsiteX414" fmla="*/ 5139883 w 7444933"/>
              <a:gd name="connsiteY414" fmla="*/ 2946791 h 5743966"/>
              <a:gd name="connsiteX415" fmla="*/ 5082733 w 7444933"/>
              <a:gd name="connsiteY415" fmla="*/ 2972191 h 5743966"/>
              <a:gd name="connsiteX416" fmla="*/ 4943033 w 7444933"/>
              <a:gd name="connsiteY416" fmla="*/ 3038866 h 5743966"/>
              <a:gd name="connsiteX417" fmla="*/ 4866833 w 7444933"/>
              <a:gd name="connsiteY417" fmla="*/ 2988066 h 5743966"/>
              <a:gd name="connsiteX418" fmla="*/ 4828733 w 7444933"/>
              <a:gd name="connsiteY418" fmla="*/ 2962666 h 5743966"/>
              <a:gd name="connsiteX419" fmla="*/ 4701733 w 7444933"/>
              <a:gd name="connsiteY419" fmla="*/ 2924566 h 5743966"/>
              <a:gd name="connsiteX420" fmla="*/ 4663633 w 7444933"/>
              <a:gd name="connsiteY420" fmla="*/ 2911866 h 5743966"/>
              <a:gd name="connsiteX421" fmla="*/ 4574733 w 7444933"/>
              <a:gd name="connsiteY421" fmla="*/ 2899166 h 5743966"/>
              <a:gd name="connsiteX422" fmla="*/ 4549333 w 7444933"/>
              <a:gd name="connsiteY422" fmla="*/ 2797566 h 5743966"/>
              <a:gd name="connsiteX423" fmla="*/ 4468370 w 7444933"/>
              <a:gd name="connsiteY423" fmla="*/ 2676916 h 5743966"/>
              <a:gd name="connsiteX424" fmla="*/ 4485833 w 7444933"/>
              <a:gd name="connsiteY424" fmla="*/ 2549916 h 5743966"/>
              <a:gd name="connsiteX425" fmla="*/ 4412808 w 7444933"/>
              <a:gd name="connsiteY425" fmla="*/ 2461016 h 5743966"/>
              <a:gd name="connsiteX426" fmla="*/ 4346133 w 7444933"/>
              <a:gd name="connsiteY426" fmla="*/ 2365766 h 5743966"/>
              <a:gd name="connsiteX427" fmla="*/ 4290571 w 7444933"/>
              <a:gd name="connsiteY427" fmla="*/ 2222891 h 5743966"/>
              <a:gd name="connsiteX428" fmla="*/ 4319145 w 7444933"/>
              <a:gd name="connsiteY428" fmla="*/ 2100654 h 5743966"/>
              <a:gd name="connsiteX429" fmla="*/ 4382646 w 7444933"/>
              <a:gd name="connsiteY429" fmla="*/ 2019691 h 5743966"/>
              <a:gd name="connsiteX430" fmla="*/ 4481071 w 7444933"/>
              <a:gd name="connsiteY430" fmla="*/ 1924441 h 5743966"/>
              <a:gd name="connsiteX431" fmla="*/ 4530283 w 7444933"/>
              <a:gd name="connsiteY431" fmla="*/ 1864116 h 5743966"/>
              <a:gd name="connsiteX432" fmla="*/ 4573145 w 7444933"/>
              <a:gd name="connsiteY432" fmla="*/ 1835541 h 5743966"/>
              <a:gd name="connsiteX433" fmla="*/ 4616008 w 7444933"/>
              <a:gd name="connsiteY433" fmla="*/ 1803791 h 5743966"/>
              <a:gd name="connsiteX434" fmla="*/ 4681095 w 7444933"/>
              <a:gd name="connsiteY434" fmla="*/ 1759341 h 5743966"/>
              <a:gd name="connsiteX435" fmla="*/ 4784283 w 7444933"/>
              <a:gd name="connsiteY435" fmla="*/ 1703778 h 5743966"/>
              <a:gd name="connsiteX436" fmla="*/ 4873183 w 7444933"/>
              <a:gd name="connsiteY436" fmla="*/ 1694253 h 5743966"/>
              <a:gd name="connsiteX437" fmla="*/ 4979545 w 7444933"/>
              <a:gd name="connsiteY437" fmla="*/ 1692666 h 5743966"/>
              <a:gd name="connsiteX438" fmla="*/ 5043046 w 7444933"/>
              <a:gd name="connsiteY438" fmla="*/ 1689491 h 5743966"/>
              <a:gd name="connsiteX439" fmla="*/ 5098608 w 7444933"/>
              <a:gd name="connsiteY439" fmla="*/ 1700603 h 5743966"/>
              <a:gd name="connsiteX440" fmla="*/ 5146233 w 7444933"/>
              <a:gd name="connsiteY440" fmla="*/ 1708541 h 5743966"/>
              <a:gd name="connsiteX441" fmla="*/ 5211320 w 7444933"/>
              <a:gd name="connsiteY441" fmla="*/ 1754579 h 5743966"/>
              <a:gd name="connsiteX442" fmla="*/ 5295458 w 7444933"/>
              <a:gd name="connsiteY442" fmla="*/ 1787916 h 5743966"/>
              <a:gd name="connsiteX443" fmla="*/ 5338320 w 7444933"/>
              <a:gd name="connsiteY443" fmla="*/ 1838716 h 5743966"/>
              <a:gd name="connsiteX444" fmla="*/ 5371658 w 7444933"/>
              <a:gd name="connsiteY444" fmla="*/ 1902216 h 5743966"/>
              <a:gd name="connsiteX445" fmla="*/ 5424046 w 7444933"/>
              <a:gd name="connsiteY445" fmla="*/ 1968891 h 5743966"/>
              <a:gd name="connsiteX446" fmla="*/ 5463733 w 7444933"/>
              <a:gd name="connsiteY446" fmla="*/ 2032391 h 5743966"/>
              <a:gd name="connsiteX447" fmla="*/ 5489133 w 7444933"/>
              <a:gd name="connsiteY447" fmla="*/ 2200666 h 5743966"/>
              <a:gd name="connsiteX448" fmla="*/ 5517708 w 7444933"/>
              <a:gd name="connsiteY448" fmla="*/ 2275278 h 5743966"/>
              <a:gd name="connsiteX0" fmla="*/ 5517708 w 7152833"/>
              <a:gd name="connsiteY0" fmla="*/ 2275278 h 5743966"/>
              <a:gd name="connsiteX1" fmla="*/ 5568508 w 7152833"/>
              <a:gd name="connsiteY1" fmla="*/ 2170503 h 5743966"/>
              <a:gd name="connsiteX2" fmla="*/ 5558983 w 7152833"/>
              <a:gd name="connsiteY2" fmla="*/ 2043504 h 5743966"/>
              <a:gd name="connsiteX3" fmla="*/ 5566921 w 7152833"/>
              <a:gd name="connsiteY3" fmla="*/ 1978416 h 5743966"/>
              <a:gd name="connsiteX4" fmla="*/ 5539933 w 7152833"/>
              <a:gd name="connsiteY4" fmla="*/ 1911741 h 5743966"/>
              <a:gd name="connsiteX5" fmla="*/ 5460558 w 7152833"/>
              <a:gd name="connsiteY5" fmla="*/ 1853004 h 5743966"/>
              <a:gd name="connsiteX6" fmla="*/ 5464526 w 7152833"/>
              <a:gd name="connsiteY6" fmla="*/ 1774422 h 5743966"/>
              <a:gd name="connsiteX7" fmla="*/ 5546283 w 7152833"/>
              <a:gd name="connsiteY7" fmla="*/ 1719654 h 5743966"/>
              <a:gd name="connsiteX8" fmla="*/ 5670902 w 7152833"/>
              <a:gd name="connsiteY8" fmla="*/ 1706953 h 5743966"/>
              <a:gd name="connsiteX9" fmla="*/ 5759008 w 7152833"/>
              <a:gd name="connsiteY9" fmla="*/ 1714891 h 5743966"/>
              <a:gd name="connsiteX10" fmla="*/ 5810602 w 7152833"/>
              <a:gd name="connsiteY10" fmla="*/ 1729179 h 5743966"/>
              <a:gd name="connsiteX11" fmla="*/ 5843146 w 7152833"/>
              <a:gd name="connsiteY11" fmla="*/ 1748228 h 5743966"/>
              <a:gd name="connsiteX12" fmla="*/ 5882040 w 7152833"/>
              <a:gd name="connsiteY12" fmla="*/ 1801410 h 5743966"/>
              <a:gd name="connsiteX13" fmla="*/ 5820126 w 7152833"/>
              <a:gd name="connsiteY13" fmla="*/ 1911740 h 5743966"/>
              <a:gd name="connsiteX14" fmla="*/ 5859021 w 7152833"/>
              <a:gd name="connsiteY14" fmla="*/ 2011753 h 5743966"/>
              <a:gd name="connsiteX15" fmla="*/ 5902677 w 7152833"/>
              <a:gd name="connsiteY15" fmla="*/ 2074460 h 5743966"/>
              <a:gd name="connsiteX16" fmla="*/ 5946333 w 7152833"/>
              <a:gd name="connsiteY16" fmla="*/ 2148278 h 5743966"/>
              <a:gd name="connsiteX17" fmla="*/ 5951095 w 7152833"/>
              <a:gd name="connsiteY17" fmla="*/ 2217334 h 5743966"/>
              <a:gd name="connsiteX18" fmla="*/ 5892358 w 7152833"/>
              <a:gd name="connsiteY18" fmla="*/ 2264961 h 5743966"/>
              <a:gd name="connsiteX19" fmla="*/ 5804252 w 7152833"/>
              <a:gd name="connsiteY19" fmla="*/ 2367353 h 5743966"/>
              <a:gd name="connsiteX20" fmla="*/ 5996339 w 7152833"/>
              <a:gd name="connsiteY20" fmla="*/ 2245117 h 5743966"/>
              <a:gd name="connsiteX21" fmla="*/ 6024914 w 7152833"/>
              <a:gd name="connsiteY21" fmla="*/ 2180028 h 5743966"/>
              <a:gd name="connsiteX22" fmla="*/ 5992370 w 7152833"/>
              <a:gd name="connsiteY22" fmla="*/ 2103829 h 5743966"/>
              <a:gd name="connsiteX23" fmla="*/ 5970146 w 7152833"/>
              <a:gd name="connsiteY23" fmla="*/ 2045092 h 5743966"/>
              <a:gd name="connsiteX24" fmla="*/ 5944746 w 7152833"/>
              <a:gd name="connsiteY24" fmla="*/ 1972066 h 5743966"/>
              <a:gd name="connsiteX25" fmla="*/ 5901089 w 7152833"/>
              <a:gd name="connsiteY25" fmla="*/ 1923647 h 5743966"/>
              <a:gd name="connsiteX26" fmla="*/ 5955858 w 7152833"/>
              <a:gd name="connsiteY26" fmla="*/ 1806966 h 5743966"/>
              <a:gd name="connsiteX27" fmla="*/ 5922521 w 7152833"/>
              <a:gd name="connsiteY27" fmla="*/ 1691872 h 5743966"/>
              <a:gd name="connsiteX28" fmla="*/ 5805046 w 7152833"/>
              <a:gd name="connsiteY28" fmla="*/ 1626785 h 5743966"/>
              <a:gd name="connsiteX29" fmla="*/ 5553427 w 7152833"/>
              <a:gd name="connsiteY29" fmla="*/ 1604560 h 5743966"/>
              <a:gd name="connsiteX30" fmla="*/ 5317683 w 7152833"/>
              <a:gd name="connsiteY30" fmla="*/ 1672822 h 5743966"/>
              <a:gd name="connsiteX31" fmla="*/ 5105752 w 7152833"/>
              <a:gd name="connsiteY31" fmla="*/ 1602178 h 5743966"/>
              <a:gd name="connsiteX32" fmla="*/ 4974783 w 7152833"/>
              <a:gd name="connsiteY32" fmla="*/ 1588684 h 5743966"/>
              <a:gd name="connsiteX33" fmla="*/ 4883502 w 7152833"/>
              <a:gd name="connsiteY33" fmla="*/ 1615672 h 5743966"/>
              <a:gd name="connsiteX34" fmla="*/ 4766821 w 7152833"/>
              <a:gd name="connsiteY34" fmla="*/ 1617259 h 5743966"/>
              <a:gd name="connsiteX35" fmla="*/ 4707290 w 7152833"/>
              <a:gd name="connsiteY35" fmla="*/ 1615672 h 5743966"/>
              <a:gd name="connsiteX36" fmla="*/ 4621564 w 7152833"/>
              <a:gd name="connsiteY36" fmla="*/ 1601385 h 5743966"/>
              <a:gd name="connsiteX37" fmla="*/ 4578702 w 7152833"/>
              <a:gd name="connsiteY37" fmla="*/ 1605354 h 5743966"/>
              <a:gd name="connsiteX38" fmla="*/ 4479483 w 7152833"/>
              <a:gd name="connsiteY38" fmla="*/ 1641866 h 5743966"/>
              <a:gd name="connsiteX39" fmla="*/ 4358833 w 7152833"/>
              <a:gd name="connsiteY39" fmla="*/ 1695841 h 5743966"/>
              <a:gd name="connsiteX40" fmla="*/ 4273108 w 7152833"/>
              <a:gd name="connsiteY40" fmla="*/ 1730766 h 5743966"/>
              <a:gd name="connsiteX41" fmla="*/ 4174683 w 7152833"/>
              <a:gd name="connsiteY41" fmla="*/ 1800616 h 5743966"/>
              <a:gd name="connsiteX42" fmla="*/ 4066733 w 7152833"/>
              <a:gd name="connsiteY42" fmla="*/ 1838716 h 5743966"/>
              <a:gd name="connsiteX43" fmla="*/ 3939733 w 7152833"/>
              <a:gd name="connsiteY43" fmla="*/ 1857766 h 5743966"/>
              <a:gd name="connsiteX44" fmla="*/ 3850833 w 7152833"/>
              <a:gd name="connsiteY44" fmla="*/ 1908566 h 5743966"/>
              <a:gd name="connsiteX45" fmla="*/ 3812733 w 7152833"/>
              <a:gd name="connsiteY45" fmla="*/ 1921266 h 5743966"/>
              <a:gd name="connsiteX46" fmla="*/ 3698433 w 7152833"/>
              <a:gd name="connsiteY46" fmla="*/ 1870466 h 5743966"/>
              <a:gd name="connsiteX47" fmla="*/ 3673033 w 7152833"/>
              <a:gd name="connsiteY47" fmla="*/ 1794266 h 5743966"/>
              <a:gd name="connsiteX48" fmla="*/ 3660333 w 7152833"/>
              <a:gd name="connsiteY48" fmla="*/ 1756166 h 5743966"/>
              <a:gd name="connsiteX49" fmla="*/ 3647633 w 7152833"/>
              <a:gd name="connsiteY49" fmla="*/ 1718066 h 5743966"/>
              <a:gd name="connsiteX50" fmla="*/ 3660333 w 7152833"/>
              <a:gd name="connsiteY50" fmla="*/ 1438666 h 5743966"/>
              <a:gd name="connsiteX51" fmla="*/ 3638108 w 7152833"/>
              <a:gd name="connsiteY51" fmla="*/ 1375166 h 5743966"/>
              <a:gd name="connsiteX52" fmla="*/ 3673033 w 7152833"/>
              <a:gd name="connsiteY52" fmla="*/ 1232291 h 5743966"/>
              <a:gd name="connsiteX53" fmla="*/ 3761933 w 7152833"/>
              <a:gd name="connsiteY53" fmla="*/ 1146566 h 5743966"/>
              <a:gd name="connsiteX54" fmla="*/ 3863533 w 7152833"/>
              <a:gd name="connsiteY54" fmla="*/ 1114816 h 5743966"/>
              <a:gd name="connsiteX55" fmla="*/ 3952433 w 7152833"/>
              <a:gd name="connsiteY55" fmla="*/ 1095766 h 5743966"/>
              <a:gd name="connsiteX56" fmla="*/ 4073083 w 7152833"/>
              <a:gd name="connsiteY56" fmla="*/ 1092591 h 5743966"/>
              <a:gd name="connsiteX57" fmla="*/ 4219133 w 7152833"/>
              <a:gd name="connsiteY57" fmla="*/ 1102116 h 5743966"/>
              <a:gd name="connsiteX58" fmla="*/ 4323908 w 7152833"/>
              <a:gd name="connsiteY58" fmla="*/ 1079891 h 5743966"/>
              <a:gd name="connsiteX59" fmla="*/ 4438208 w 7152833"/>
              <a:gd name="connsiteY59" fmla="*/ 1070366 h 5743966"/>
              <a:gd name="connsiteX60" fmla="*/ 4469958 w 7152833"/>
              <a:gd name="connsiteY60" fmla="*/ 1067191 h 5743966"/>
              <a:gd name="connsiteX61" fmla="*/ 4501708 w 7152833"/>
              <a:gd name="connsiteY61" fmla="*/ 1079891 h 5743966"/>
              <a:gd name="connsiteX62" fmla="*/ 4530283 w 7152833"/>
              <a:gd name="connsiteY62" fmla="*/ 1073541 h 5743966"/>
              <a:gd name="connsiteX63" fmla="*/ 4581083 w 7152833"/>
              <a:gd name="connsiteY63" fmla="*/ 1121166 h 5743966"/>
              <a:gd name="connsiteX64" fmla="*/ 4619183 w 7152833"/>
              <a:gd name="connsiteY64" fmla="*/ 1162441 h 5743966"/>
              <a:gd name="connsiteX65" fmla="*/ 4663633 w 7152833"/>
              <a:gd name="connsiteY65" fmla="*/ 1114816 h 5743966"/>
              <a:gd name="connsiteX66" fmla="*/ 4619183 w 7152833"/>
              <a:gd name="connsiteY66" fmla="*/ 1041791 h 5743966"/>
              <a:gd name="connsiteX67" fmla="*/ 4565208 w 7152833"/>
              <a:gd name="connsiteY67" fmla="*/ 962416 h 5743966"/>
              <a:gd name="connsiteX68" fmla="*/ 4517583 w 7152833"/>
              <a:gd name="connsiteY68" fmla="*/ 975116 h 5743966"/>
              <a:gd name="connsiteX69" fmla="*/ 4457258 w 7152833"/>
              <a:gd name="connsiteY69" fmla="*/ 902091 h 5743966"/>
              <a:gd name="connsiteX70" fmla="*/ 4393758 w 7152833"/>
              <a:gd name="connsiteY70" fmla="*/ 898916 h 5743966"/>
              <a:gd name="connsiteX71" fmla="*/ 4352483 w 7152833"/>
              <a:gd name="connsiteY71" fmla="*/ 911616 h 5743966"/>
              <a:gd name="connsiteX72" fmla="*/ 4250883 w 7152833"/>
              <a:gd name="connsiteY72" fmla="*/ 902091 h 5743966"/>
              <a:gd name="connsiteX73" fmla="*/ 4181033 w 7152833"/>
              <a:gd name="connsiteY73" fmla="*/ 917966 h 5743966"/>
              <a:gd name="connsiteX74" fmla="*/ 4108008 w 7152833"/>
              <a:gd name="connsiteY74" fmla="*/ 911616 h 5743966"/>
              <a:gd name="connsiteX75" fmla="*/ 4038158 w 7152833"/>
              <a:gd name="connsiteY75" fmla="*/ 924316 h 5743966"/>
              <a:gd name="connsiteX76" fmla="*/ 3949258 w 7152833"/>
              <a:gd name="connsiteY76" fmla="*/ 940191 h 5743966"/>
              <a:gd name="connsiteX77" fmla="*/ 3841308 w 7152833"/>
              <a:gd name="connsiteY77" fmla="*/ 965591 h 5743966"/>
              <a:gd name="connsiteX78" fmla="*/ 3761933 w 7152833"/>
              <a:gd name="connsiteY78" fmla="*/ 981466 h 5743966"/>
              <a:gd name="connsiteX79" fmla="*/ 3695258 w 7152833"/>
              <a:gd name="connsiteY79" fmla="*/ 1016391 h 5743966"/>
              <a:gd name="connsiteX80" fmla="*/ 3644458 w 7152833"/>
              <a:gd name="connsiteY80" fmla="*/ 1029091 h 5743966"/>
              <a:gd name="connsiteX81" fmla="*/ 3574608 w 7152833"/>
              <a:gd name="connsiteY81" fmla="*/ 1060841 h 5743966"/>
              <a:gd name="connsiteX82" fmla="*/ 3498408 w 7152833"/>
              <a:gd name="connsiteY82" fmla="*/ 1108466 h 5743966"/>
              <a:gd name="connsiteX83" fmla="*/ 3422208 w 7152833"/>
              <a:gd name="connsiteY83" fmla="*/ 1178316 h 5743966"/>
              <a:gd name="connsiteX84" fmla="*/ 3317433 w 7152833"/>
              <a:gd name="connsiteY84" fmla="*/ 1298966 h 5743966"/>
              <a:gd name="connsiteX85" fmla="*/ 3304733 w 7152833"/>
              <a:gd name="connsiteY85" fmla="*/ 1349766 h 5743966"/>
              <a:gd name="connsiteX86" fmla="*/ 3279333 w 7152833"/>
              <a:gd name="connsiteY86" fmla="*/ 1629166 h 5743966"/>
              <a:gd name="connsiteX87" fmla="*/ 3228533 w 7152833"/>
              <a:gd name="connsiteY87" fmla="*/ 1718066 h 5743966"/>
              <a:gd name="connsiteX88" fmla="*/ 3114233 w 7152833"/>
              <a:gd name="connsiteY88" fmla="*/ 1629166 h 5743966"/>
              <a:gd name="connsiteX89" fmla="*/ 3057661 w 7152833"/>
              <a:gd name="connsiteY89" fmla="*/ 1558739 h 5743966"/>
              <a:gd name="connsiteX90" fmla="*/ 3001088 w 7152833"/>
              <a:gd name="connsiteY90" fmla="*/ 1464066 h 5743966"/>
              <a:gd name="connsiteX91" fmla="*/ 2924887 w 7152833"/>
              <a:gd name="connsiteY91" fmla="*/ 1302430 h 5743966"/>
              <a:gd name="connsiteX92" fmla="*/ 2867160 w 7152833"/>
              <a:gd name="connsiteY92" fmla="*/ 1206602 h 5743966"/>
              <a:gd name="connsiteX93" fmla="*/ 2781724 w 7152833"/>
              <a:gd name="connsiteY93" fmla="*/ 1041502 h 5743966"/>
              <a:gd name="connsiteX94" fmla="*/ 2657033 w 7152833"/>
              <a:gd name="connsiteY94" fmla="*/ 846384 h 5743966"/>
              <a:gd name="connsiteX95" fmla="*/ 2556587 w 7152833"/>
              <a:gd name="connsiteY95" fmla="*/ 704376 h 5743966"/>
              <a:gd name="connsiteX96" fmla="*/ 2436515 w 7152833"/>
              <a:gd name="connsiteY96" fmla="*/ 539275 h 5743966"/>
              <a:gd name="connsiteX97" fmla="*/ 2315287 w 7152833"/>
              <a:gd name="connsiteY97" fmla="*/ 378794 h 5743966"/>
              <a:gd name="connsiteX98" fmla="*/ 2227542 w 7152833"/>
              <a:gd name="connsiteY98" fmla="*/ 280657 h 5743966"/>
              <a:gd name="connsiteX99" fmla="*/ 2114397 w 7152833"/>
              <a:gd name="connsiteY99" fmla="*/ 168666 h 5743966"/>
              <a:gd name="connsiteX100" fmla="*/ 1982779 w 7152833"/>
              <a:gd name="connsiteY100" fmla="*/ 10494 h 5743966"/>
              <a:gd name="connsiteX101" fmla="*/ 1755333 w 7152833"/>
              <a:gd name="connsiteY101" fmla="*/ 28966 h 5743966"/>
              <a:gd name="connsiteX102" fmla="*/ 1856933 w 7152833"/>
              <a:gd name="connsiteY102" fmla="*/ 143266 h 5743966"/>
              <a:gd name="connsiteX103" fmla="*/ 1933133 w 7152833"/>
              <a:gd name="connsiteY103" fmla="*/ 206766 h 5743966"/>
              <a:gd name="connsiteX104" fmla="*/ 1958533 w 7152833"/>
              <a:gd name="connsiteY104" fmla="*/ 257566 h 5743966"/>
              <a:gd name="connsiteX105" fmla="*/ 1996633 w 7152833"/>
              <a:gd name="connsiteY105" fmla="*/ 295666 h 5743966"/>
              <a:gd name="connsiteX106" fmla="*/ 2047433 w 7152833"/>
              <a:gd name="connsiteY106" fmla="*/ 371866 h 5743966"/>
              <a:gd name="connsiteX107" fmla="*/ 2072833 w 7152833"/>
              <a:gd name="connsiteY107" fmla="*/ 409966 h 5743966"/>
              <a:gd name="connsiteX108" fmla="*/ 2149033 w 7152833"/>
              <a:gd name="connsiteY108" fmla="*/ 486166 h 5743966"/>
              <a:gd name="connsiteX109" fmla="*/ 2199833 w 7152833"/>
              <a:gd name="connsiteY109" fmla="*/ 575066 h 5743966"/>
              <a:gd name="connsiteX110" fmla="*/ 2237933 w 7152833"/>
              <a:gd name="connsiteY110" fmla="*/ 613166 h 5743966"/>
              <a:gd name="connsiteX111" fmla="*/ 2288733 w 7152833"/>
              <a:gd name="connsiteY111" fmla="*/ 702066 h 5743966"/>
              <a:gd name="connsiteX112" fmla="*/ 2326833 w 7152833"/>
              <a:gd name="connsiteY112" fmla="*/ 740166 h 5743966"/>
              <a:gd name="connsiteX113" fmla="*/ 2403033 w 7152833"/>
              <a:gd name="connsiteY113" fmla="*/ 854466 h 5743966"/>
              <a:gd name="connsiteX114" fmla="*/ 2441133 w 7152833"/>
              <a:gd name="connsiteY114" fmla="*/ 905266 h 5743966"/>
              <a:gd name="connsiteX115" fmla="*/ 2517333 w 7152833"/>
              <a:gd name="connsiteY115" fmla="*/ 1019566 h 5743966"/>
              <a:gd name="connsiteX116" fmla="*/ 2555433 w 7152833"/>
              <a:gd name="connsiteY116" fmla="*/ 1095766 h 5743966"/>
              <a:gd name="connsiteX117" fmla="*/ 2606233 w 7152833"/>
              <a:gd name="connsiteY117" fmla="*/ 1171966 h 5743966"/>
              <a:gd name="connsiteX118" fmla="*/ 2657033 w 7152833"/>
              <a:gd name="connsiteY118" fmla="*/ 1260866 h 5743966"/>
              <a:gd name="connsiteX119" fmla="*/ 2682433 w 7152833"/>
              <a:gd name="connsiteY119" fmla="*/ 1337066 h 5743966"/>
              <a:gd name="connsiteX120" fmla="*/ 2695133 w 7152833"/>
              <a:gd name="connsiteY120" fmla="*/ 1375166 h 5743966"/>
              <a:gd name="connsiteX121" fmla="*/ 2707833 w 7152833"/>
              <a:gd name="connsiteY121" fmla="*/ 1413266 h 5743966"/>
              <a:gd name="connsiteX122" fmla="*/ 2733233 w 7152833"/>
              <a:gd name="connsiteY122" fmla="*/ 1451366 h 5743966"/>
              <a:gd name="connsiteX123" fmla="*/ 2771333 w 7152833"/>
              <a:gd name="connsiteY123" fmla="*/ 1578366 h 5743966"/>
              <a:gd name="connsiteX124" fmla="*/ 2784033 w 7152833"/>
              <a:gd name="connsiteY124" fmla="*/ 1616466 h 5743966"/>
              <a:gd name="connsiteX125" fmla="*/ 2771333 w 7152833"/>
              <a:gd name="connsiteY125" fmla="*/ 1921266 h 5743966"/>
              <a:gd name="connsiteX126" fmla="*/ 2720533 w 7152833"/>
              <a:gd name="connsiteY126" fmla="*/ 2022866 h 5743966"/>
              <a:gd name="connsiteX127" fmla="*/ 2682433 w 7152833"/>
              <a:gd name="connsiteY127" fmla="*/ 2048266 h 5743966"/>
              <a:gd name="connsiteX128" fmla="*/ 2669733 w 7152833"/>
              <a:gd name="connsiteY128" fmla="*/ 2086366 h 5743966"/>
              <a:gd name="connsiteX129" fmla="*/ 2466533 w 7152833"/>
              <a:gd name="connsiteY129" fmla="*/ 2137166 h 5743966"/>
              <a:gd name="connsiteX130" fmla="*/ 2403033 w 7152833"/>
              <a:gd name="connsiteY130" fmla="*/ 2149866 h 5743966"/>
              <a:gd name="connsiteX131" fmla="*/ 2136333 w 7152833"/>
              <a:gd name="connsiteY131" fmla="*/ 2137166 h 5743966"/>
              <a:gd name="connsiteX132" fmla="*/ 2098233 w 7152833"/>
              <a:gd name="connsiteY132" fmla="*/ 2124466 h 5743966"/>
              <a:gd name="connsiteX133" fmla="*/ 2031558 w 7152833"/>
              <a:gd name="connsiteY133" fmla="*/ 2146691 h 5743966"/>
              <a:gd name="connsiteX134" fmla="*/ 1891858 w 7152833"/>
              <a:gd name="connsiteY134" fmla="*/ 2184791 h 5743966"/>
              <a:gd name="connsiteX135" fmla="*/ 1733108 w 7152833"/>
              <a:gd name="connsiteY135" fmla="*/ 2219716 h 5743966"/>
              <a:gd name="connsiteX136" fmla="*/ 1618808 w 7152833"/>
              <a:gd name="connsiteY136" fmla="*/ 2248291 h 5743966"/>
              <a:gd name="connsiteX137" fmla="*/ 1533083 w 7152833"/>
              <a:gd name="connsiteY137" fmla="*/ 2302266 h 5743966"/>
              <a:gd name="connsiteX138" fmla="*/ 1431483 w 7152833"/>
              <a:gd name="connsiteY138" fmla="*/ 2353066 h 5743966"/>
              <a:gd name="connsiteX139" fmla="*/ 1380683 w 7152833"/>
              <a:gd name="connsiteY139" fmla="*/ 2413391 h 5743966"/>
              <a:gd name="connsiteX140" fmla="*/ 1298133 w 7152833"/>
              <a:gd name="connsiteY140" fmla="*/ 2473716 h 5743966"/>
              <a:gd name="connsiteX141" fmla="*/ 1174308 w 7152833"/>
              <a:gd name="connsiteY141" fmla="*/ 2534041 h 5743966"/>
              <a:gd name="connsiteX142" fmla="*/ 1031433 w 7152833"/>
              <a:gd name="connsiteY142" fmla="*/ 2543566 h 5743966"/>
              <a:gd name="connsiteX143" fmla="*/ 853633 w 7152833"/>
              <a:gd name="connsiteY143" fmla="*/ 2543566 h 5743966"/>
              <a:gd name="connsiteX144" fmla="*/ 256733 w 7152833"/>
              <a:gd name="connsiteY144" fmla="*/ 2530866 h 5743966"/>
              <a:gd name="connsiteX145" fmla="*/ 117033 w 7152833"/>
              <a:gd name="connsiteY145" fmla="*/ 2492766 h 5743966"/>
              <a:gd name="connsiteX146" fmla="*/ 78933 w 7152833"/>
              <a:gd name="connsiteY146" fmla="*/ 2480066 h 5743966"/>
              <a:gd name="connsiteX147" fmla="*/ 40833 w 7152833"/>
              <a:gd name="connsiteY147" fmla="*/ 2454666 h 5743966"/>
              <a:gd name="connsiteX148" fmla="*/ 2733 w 7152833"/>
              <a:gd name="connsiteY148" fmla="*/ 2441966 h 5743966"/>
              <a:gd name="connsiteX149" fmla="*/ 117033 w 7152833"/>
              <a:gd name="connsiteY149" fmla="*/ 2467366 h 5743966"/>
              <a:gd name="connsiteX150" fmla="*/ 167833 w 7152833"/>
              <a:gd name="connsiteY150" fmla="*/ 2492766 h 5743966"/>
              <a:gd name="connsiteX151" fmla="*/ 269433 w 7152833"/>
              <a:gd name="connsiteY151" fmla="*/ 2518166 h 5743966"/>
              <a:gd name="connsiteX152" fmla="*/ 307533 w 7152833"/>
              <a:gd name="connsiteY152" fmla="*/ 2543566 h 5743966"/>
              <a:gd name="connsiteX153" fmla="*/ 383733 w 7152833"/>
              <a:gd name="connsiteY153" fmla="*/ 2607066 h 5743966"/>
              <a:gd name="connsiteX154" fmla="*/ 510733 w 7152833"/>
              <a:gd name="connsiteY154" fmla="*/ 2657866 h 5743966"/>
              <a:gd name="connsiteX155" fmla="*/ 618106 w 7152833"/>
              <a:gd name="connsiteY155" fmla="*/ 2662484 h 5743966"/>
              <a:gd name="connsiteX156" fmla="*/ 755496 w 7152833"/>
              <a:gd name="connsiteY156" fmla="*/ 2693657 h 5743966"/>
              <a:gd name="connsiteX157" fmla="*/ 970241 w 7152833"/>
              <a:gd name="connsiteY157" fmla="*/ 2706356 h 5743966"/>
              <a:gd name="connsiteX158" fmla="*/ 1151506 w 7152833"/>
              <a:gd name="connsiteY158" fmla="*/ 2749075 h 5743966"/>
              <a:gd name="connsiteX159" fmla="*/ 1261188 w 7152833"/>
              <a:gd name="connsiteY159" fmla="*/ 2716748 h 5743966"/>
              <a:gd name="connsiteX160" fmla="*/ 1382414 w 7152833"/>
              <a:gd name="connsiteY160" fmla="*/ 2657866 h 5743966"/>
              <a:gd name="connsiteX161" fmla="*/ 1374333 w 7152833"/>
              <a:gd name="connsiteY161" fmla="*/ 2721366 h 5743966"/>
              <a:gd name="connsiteX162" fmla="*/ 1412433 w 7152833"/>
              <a:gd name="connsiteY162" fmla="*/ 2708666 h 5743966"/>
              <a:gd name="connsiteX163" fmla="*/ 1450533 w 7152833"/>
              <a:gd name="connsiteY163" fmla="*/ 2683266 h 5743966"/>
              <a:gd name="connsiteX164" fmla="*/ 1488633 w 7152833"/>
              <a:gd name="connsiteY164" fmla="*/ 2670566 h 5743966"/>
              <a:gd name="connsiteX165" fmla="*/ 1526733 w 7152833"/>
              <a:gd name="connsiteY165" fmla="*/ 2645166 h 5743966"/>
              <a:gd name="connsiteX166" fmla="*/ 1564833 w 7152833"/>
              <a:gd name="connsiteY166" fmla="*/ 2632466 h 5743966"/>
              <a:gd name="connsiteX167" fmla="*/ 1679133 w 7152833"/>
              <a:gd name="connsiteY167" fmla="*/ 2556266 h 5743966"/>
              <a:gd name="connsiteX168" fmla="*/ 1717233 w 7152833"/>
              <a:gd name="connsiteY168" fmla="*/ 2530866 h 5743966"/>
              <a:gd name="connsiteX169" fmla="*/ 1869633 w 7152833"/>
              <a:gd name="connsiteY169" fmla="*/ 2492766 h 5743966"/>
              <a:gd name="connsiteX170" fmla="*/ 2466533 w 7152833"/>
              <a:gd name="connsiteY170" fmla="*/ 2505466 h 5743966"/>
              <a:gd name="connsiteX171" fmla="*/ 2504633 w 7152833"/>
              <a:gd name="connsiteY171" fmla="*/ 2518166 h 5743966"/>
              <a:gd name="connsiteX172" fmla="*/ 2542733 w 7152833"/>
              <a:gd name="connsiteY172" fmla="*/ 2543566 h 5743966"/>
              <a:gd name="connsiteX173" fmla="*/ 2593533 w 7152833"/>
              <a:gd name="connsiteY173" fmla="*/ 2657866 h 5743966"/>
              <a:gd name="connsiteX174" fmla="*/ 2606233 w 7152833"/>
              <a:gd name="connsiteY174" fmla="*/ 2772166 h 5743966"/>
              <a:gd name="connsiteX175" fmla="*/ 2593533 w 7152833"/>
              <a:gd name="connsiteY175" fmla="*/ 3102366 h 5743966"/>
              <a:gd name="connsiteX176" fmla="*/ 2580833 w 7152833"/>
              <a:gd name="connsiteY176" fmla="*/ 3140466 h 5743966"/>
              <a:gd name="connsiteX177" fmla="*/ 2555433 w 7152833"/>
              <a:gd name="connsiteY177" fmla="*/ 3178566 h 5743966"/>
              <a:gd name="connsiteX178" fmla="*/ 2504633 w 7152833"/>
              <a:gd name="connsiteY178" fmla="*/ 3242066 h 5743966"/>
              <a:gd name="connsiteX179" fmla="*/ 2441133 w 7152833"/>
              <a:gd name="connsiteY179" fmla="*/ 3292866 h 5743966"/>
              <a:gd name="connsiteX180" fmla="*/ 2403033 w 7152833"/>
              <a:gd name="connsiteY180" fmla="*/ 3330966 h 5743966"/>
              <a:gd name="connsiteX181" fmla="*/ 2326833 w 7152833"/>
              <a:gd name="connsiteY181" fmla="*/ 3381766 h 5743966"/>
              <a:gd name="connsiteX182" fmla="*/ 2276033 w 7152833"/>
              <a:gd name="connsiteY182" fmla="*/ 3432566 h 5743966"/>
              <a:gd name="connsiteX183" fmla="*/ 2250633 w 7152833"/>
              <a:gd name="connsiteY183" fmla="*/ 3470666 h 5743966"/>
              <a:gd name="connsiteX184" fmla="*/ 2199833 w 7152833"/>
              <a:gd name="connsiteY184" fmla="*/ 3508766 h 5743966"/>
              <a:gd name="connsiteX185" fmla="*/ 2174433 w 7152833"/>
              <a:gd name="connsiteY185" fmla="*/ 3546866 h 5743966"/>
              <a:gd name="connsiteX186" fmla="*/ 2136333 w 7152833"/>
              <a:gd name="connsiteY186" fmla="*/ 3572266 h 5743966"/>
              <a:gd name="connsiteX187" fmla="*/ 2060133 w 7152833"/>
              <a:gd name="connsiteY187" fmla="*/ 3623066 h 5743966"/>
              <a:gd name="connsiteX188" fmla="*/ 2022033 w 7152833"/>
              <a:gd name="connsiteY188" fmla="*/ 3661166 h 5743966"/>
              <a:gd name="connsiteX189" fmla="*/ 1983933 w 7152833"/>
              <a:gd name="connsiteY189" fmla="*/ 3686566 h 5743966"/>
              <a:gd name="connsiteX190" fmla="*/ 1895033 w 7152833"/>
              <a:gd name="connsiteY190" fmla="*/ 3775466 h 5743966"/>
              <a:gd name="connsiteX191" fmla="*/ 1856933 w 7152833"/>
              <a:gd name="connsiteY191" fmla="*/ 3813566 h 5743966"/>
              <a:gd name="connsiteX192" fmla="*/ 1818833 w 7152833"/>
              <a:gd name="connsiteY192" fmla="*/ 3902466 h 5743966"/>
              <a:gd name="connsiteX193" fmla="*/ 1780733 w 7152833"/>
              <a:gd name="connsiteY193" fmla="*/ 3978666 h 5743966"/>
              <a:gd name="connsiteX194" fmla="*/ 1768033 w 7152833"/>
              <a:gd name="connsiteY194" fmla="*/ 4054866 h 5743966"/>
              <a:gd name="connsiteX195" fmla="*/ 1742633 w 7152833"/>
              <a:gd name="connsiteY195" fmla="*/ 4258066 h 5743966"/>
              <a:gd name="connsiteX196" fmla="*/ 1666433 w 7152833"/>
              <a:gd name="connsiteY196" fmla="*/ 4334266 h 5743966"/>
              <a:gd name="connsiteX197" fmla="*/ 1590233 w 7152833"/>
              <a:gd name="connsiteY197" fmla="*/ 4385066 h 5743966"/>
              <a:gd name="connsiteX198" fmla="*/ 1564833 w 7152833"/>
              <a:gd name="connsiteY198" fmla="*/ 4423166 h 5743966"/>
              <a:gd name="connsiteX199" fmla="*/ 1475933 w 7152833"/>
              <a:gd name="connsiteY199" fmla="*/ 4461266 h 5743966"/>
              <a:gd name="connsiteX200" fmla="*/ 1399733 w 7152833"/>
              <a:gd name="connsiteY200" fmla="*/ 4397766 h 5743966"/>
              <a:gd name="connsiteX201" fmla="*/ 1361633 w 7152833"/>
              <a:gd name="connsiteY201" fmla="*/ 4385066 h 5743966"/>
              <a:gd name="connsiteX202" fmla="*/ 1069533 w 7152833"/>
              <a:gd name="connsiteY202" fmla="*/ 4397766 h 5743966"/>
              <a:gd name="connsiteX203" fmla="*/ 942533 w 7152833"/>
              <a:gd name="connsiteY203" fmla="*/ 4448566 h 5743966"/>
              <a:gd name="connsiteX204" fmla="*/ 904433 w 7152833"/>
              <a:gd name="connsiteY204" fmla="*/ 4473966 h 5743966"/>
              <a:gd name="connsiteX205" fmla="*/ 802833 w 7152833"/>
              <a:gd name="connsiteY205" fmla="*/ 4486666 h 5743966"/>
              <a:gd name="connsiteX206" fmla="*/ 752033 w 7152833"/>
              <a:gd name="connsiteY206" fmla="*/ 4499366 h 5743966"/>
              <a:gd name="connsiteX207" fmla="*/ 713933 w 7152833"/>
              <a:gd name="connsiteY207" fmla="*/ 4512066 h 5743966"/>
              <a:gd name="connsiteX208" fmla="*/ 561533 w 7152833"/>
              <a:gd name="connsiteY208" fmla="*/ 4524766 h 5743966"/>
              <a:gd name="connsiteX209" fmla="*/ 447233 w 7152833"/>
              <a:gd name="connsiteY209" fmla="*/ 4537466 h 5743966"/>
              <a:gd name="connsiteX210" fmla="*/ 586933 w 7152833"/>
              <a:gd name="connsiteY210" fmla="*/ 4562866 h 5743966"/>
              <a:gd name="connsiteX211" fmla="*/ 1006033 w 7152833"/>
              <a:gd name="connsiteY211" fmla="*/ 4575566 h 5743966"/>
              <a:gd name="connsiteX212" fmla="*/ 1007187 w 7152833"/>
              <a:gd name="connsiteY212" fmla="*/ 4542084 h 5743966"/>
              <a:gd name="connsiteX213" fmla="*/ 1091469 w 7152833"/>
              <a:gd name="connsiteY213" fmla="*/ 4539775 h 5743966"/>
              <a:gd name="connsiteX214" fmla="*/ 1206924 w 7152833"/>
              <a:gd name="connsiteY214" fmla="*/ 4574412 h 5743966"/>
              <a:gd name="connsiteX215" fmla="*/ 1298133 w 7152833"/>
              <a:gd name="connsiteY215" fmla="*/ 4626366 h 5743966"/>
              <a:gd name="connsiteX216" fmla="*/ 1348933 w 7152833"/>
              <a:gd name="connsiteY216" fmla="*/ 4613666 h 5743966"/>
              <a:gd name="connsiteX217" fmla="*/ 1437833 w 7152833"/>
              <a:gd name="connsiteY217" fmla="*/ 4626366 h 5743966"/>
              <a:gd name="connsiteX218" fmla="*/ 1412433 w 7152833"/>
              <a:gd name="connsiteY218" fmla="*/ 4664466 h 5743966"/>
              <a:gd name="connsiteX219" fmla="*/ 1374333 w 7152833"/>
              <a:gd name="connsiteY219" fmla="*/ 4689866 h 5743966"/>
              <a:gd name="connsiteX220" fmla="*/ 1247333 w 7152833"/>
              <a:gd name="connsiteY220" fmla="*/ 4766066 h 5743966"/>
              <a:gd name="connsiteX221" fmla="*/ 1183833 w 7152833"/>
              <a:gd name="connsiteY221" fmla="*/ 4842266 h 5743966"/>
              <a:gd name="connsiteX222" fmla="*/ 1145733 w 7152833"/>
              <a:gd name="connsiteY222" fmla="*/ 4880366 h 5743966"/>
              <a:gd name="connsiteX223" fmla="*/ 1094933 w 7152833"/>
              <a:gd name="connsiteY223" fmla="*/ 4969266 h 5743966"/>
              <a:gd name="connsiteX224" fmla="*/ 1056833 w 7152833"/>
              <a:gd name="connsiteY224" fmla="*/ 5045466 h 5743966"/>
              <a:gd name="connsiteX225" fmla="*/ 1069533 w 7152833"/>
              <a:gd name="connsiteY225" fmla="*/ 5096266 h 5743966"/>
              <a:gd name="connsiteX226" fmla="*/ 1102871 w 7152833"/>
              <a:gd name="connsiteY226" fmla="*/ 5039116 h 5743966"/>
              <a:gd name="connsiteX227" fmla="*/ 1145733 w 7152833"/>
              <a:gd name="connsiteY227" fmla="*/ 4983554 h 5743966"/>
              <a:gd name="connsiteX228" fmla="*/ 1198121 w 7152833"/>
              <a:gd name="connsiteY228" fmla="*/ 4932753 h 5743966"/>
              <a:gd name="connsiteX229" fmla="*/ 1245746 w 7152833"/>
              <a:gd name="connsiteY229" fmla="*/ 4905766 h 5743966"/>
              <a:gd name="connsiteX230" fmla="*/ 1298133 w 7152833"/>
              <a:gd name="connsiteY230" fmla="*/ 4837504 h 5743966"/>
              <a:gd name="connsiteX231" fmla="*/ 1379096 w 7152833"/>
              <a:gd name="connsiteY231" fmla="*/ 4812104 h 5743966"/>
              <a:gd name="connsiteX232" fmla="*/ 1433070 w 7152833"/>
              <a:gd name="connsiteY232" fmla="*/ 4785116 h 5743966"/>
              <a:gd name="connsiteX233" fmla="*/ 1480696 w 7152833"/>
              <a:gd name="connsiteY233" fmla="*/ 4762891 h 5743966"/>
              <a:gd name="connsiteX234" fmla="*/ 1528320 w 7152833"/>
              <a:gd name="connsiteY234" fmla="*/ 4727966 h 5743966"/>
              <a:gd name="connsiteX235" fmla="*/ 1552133 w 7152833"/>
              <a:gd name="connsiteY235" fmla="*/ 4740666 h 5743966"/>
              <a:gd name="connsiteX236" fmla="*/ 1590233 w 7152833"/>
              <a:gd name="connsiteY236" fmla="*/ 4727966 h 5743966"/>
              <a:gd name="connsiteX237" fmla="*/ 1628333 w 7152833"/>
              <a:gd name="connsiteY237" fmla="*/ 4689866 h 5743966"/>
              <a:gd name="connsiteX238" fmla="*/ 1717233 w 7152833"/>
              <a:gd name="connsiteY238" fmla="*/ 4651766 h 5743966"/>
              <a:gd name="connsiteX239" fmla="*/ 1755333 w 7152833"/>
              <a:gd name="connsiteY239" fmla="*/ 4613666 h 5743966"/>
              <a:gd name="connsiteX240" fmla="*/ 1780733 w 7152833"/>
              <a:gd name="connsiteY240" fmla="*/ 4575566 h 5743966"/>
              <a:gd name="connsiteX241" fmla="*/ 1818833 w 7152833"/>
              <a:gd name="connsiteY241" fmla="*/ 4562866 h 5743966"/>
              <a:gd name="connsiteX242" fmla="*/ 1882333 w 7152833"/>
              <a:gd name="connsiteY242" fmla="*/ 4486666 h 5743966"/>
              <a:gd name="connsiteX243" fmla="*/ 1945833 w 7152833"/>
              <a:gd name="connsiteY243" fmla="*/ 4410466 h 5743966"/>
              <a:gd name="connsiteX244" fmla="*/ 1983933 w 7152833"/>
              <a:gd name="connsiteY244" fmla="*/ 4334266 h 5743966"/>
              <a:gd name="connsiteX245" fmla="*/ 2022033 w 7152833"/>
              <a:gd name="connsiteY245" fmla="*/ 4308866 h 5743966"/>
              <a:gd name="connsiteX246" fmla="*/ 2060133 w 7152833"/>
              <a:gd name="connsiteY246" fmla="*/ 4270766 h 5743966"/>
              <a:gd name="connsiteX247" fmla="*/ 2098233 w 7152833"/>
              <a:gd name="connsiteY247" fmla="*/ 4194566 h 5743966"/>
              <a:gd name="connsiteX248" fmla="*/ 2110933 w 7152833"/>
              <a:gd name="connsiteY248" fmla="*/ 4156466 h 5743966"/>
              <a:gd name="connsiteX249" fmla="*/ 2136333 w 7152833"/>
              <a:gd name="connsiteY249" fmla="*/ 4118366 h 5743966"/>
              <a:gd name="connsiteX250" fmla="*/ 2149033 w 7152833"/>
              <a:gd name="connsiteY250" fmla="*/ 4080266 h 5743966"/>
              <a:gd name="connsiteX251" fmla="*/ 2174433 w 7152833"/>
              <a:gd name="connsiteY251" fmla="*/ 4042166 h 5743966"/>
              <a:gd name="connsiteX252" fmla="*/ 2199833 w 7152833"/>
              <a:gd name="connsiteY252" fmla="*/ 3953266 h 5743966"/>
              <a:gd name="connsiteX253" fmla="*/ 2263333 w 7152833"/>
              <a:gd name="connsiteY253" fmla="*/ 3864366 h 5743966"/>
              <a:gd name="connsiteX254" fmla="*/ 2288733 w 7152833"/>
              <a:gd name="connsiteY254" fmla="*/ 3826266 h 5743966"/>
              <a:gd name="connsiteX255" fmla="*/ 2326833 w 7152833"/>
              <a:gd name="connsiteY255" fmla="*/ 3800866 h 5743966"/>
              <a:gd name="connsiteX256" fmla="*/ 2364933 w 7152833"/>
              <a:gd name="connsiteY256" fmla="*/ 3762766 h 5743966"/>
              <a:gd name="connsiteX257" fmla="*/ 2403033 w 7152833"/>
              <a:gd name="connsiteY257" fmla="*/ 3750066 h 5743966"/>
              <a:gd name="connsiteX258" fmla="*/ 2441133 w 7152833"/>
              <a:gd name="connsiteY258" fmla="*/ 3724666 h 5743966"/>
              <a:gd name="connsiteX259" fmla="*/ 2479233 w 7152833"/>
              <a:gd name="connsiteY259" fmla="*/ 3711966 h 5743966"/>
              <a:gd name="connsiteX260" fmla="*/ 2517333 w 7152833"/>
              <a:gd name="connsiteY260" fmla="*/ 3686566 h 5743966"/>
              <a:gd name="connsiteX261" fmla="*/ 2593533 w 7152833"/>
              <a:gd name="connsiteY261" fmla="*/ 3661166 h 5743966"/>
              <a:gd name="connsiteX262" fmla="*/ 2631633 w 7152833"/>
              <a:gd name="connsiteY262" fmla="*/ 3648466 h 5743966"/>
              <a:gd name="connsiteX263" fmla="*/ 2923733 w 7152833"/>
              <a:gd name="connsiteY263" fmla="*/ 3661166 h 5743966"/>
              <a:gd name="connsiteX264" fmla="*/ 2974533 w 7152833"/>
              <a:gd name="connsiteY264" fmla="*/ 3699266 h 5743966"/>
              <a:gd name="connsiteX265" fmla="*/ 3050733 w 7152833"/>
              <a:gd name="connsiteY265" fmla="*/ 3750066 h 5743966"/>
              <a:gd name="connsiteX266" fmla="*/ 3088833 w 7152833"/>
              <a:gd name="connsiteY266" fmla="*/ 3788166 h 5743966"/>
              <a:gd name="connsiteX267" fmla="*/ 3139633 w 7152833"/>
              <a:gd name="connsiteY267" fmla="*/ 3800866 h 5743966"/>
              <a:gd name="connsiteX268" fmla="*/ 3190433 w 7152833"/>
              <a:gd name="connsiteY268" fmla="*/ 3838966 h 5743966"/>
              <a:gd name="connsiteX269" fmla="*/ 3228533 w 7152833"/>
              <a:gd name="connsiteY269" fmla="*/ 3851666 h 5743966"/>
              <a:gd name="connsiteX270" fmla="*/ 3266633 w 7152833"/>
              <a:gd name="connsiteY270" fmla="*/ 3877066 h 5743966"/>
              <a:gd name="connsiteX271" fmla="*/ 3292033 w 7152833"/>
              <a:gd name="connsiteY271" fmla="*/ 3915166 h 5743966"/>
              <a:gd name="connsiteX272" fmla="*/ 3330133 w 7152833"/>
              <a:gd name="connsiteY272" fmla="*/ 3965966 h 5743966"/>
              <a:gd name="connsiteX273" fmla="*/ 3342833 w 7152833"/>
              <a:gd name="connsiteY273" fmla="*/ 4016766 h 5743966"/>
              <a:gd name="connsiteX274" fmla="*/ 3355533 w 7152833"/>
              <a:gd name="connsiteY274" fmla="*/ 4054866 h 5743966"/>
              <a:gd name="connsiteX275" fmla="*/ 3380933 w 7152833"/>
              <a:gd name="connsiteY275" fmla="*/ 4105666 h 5743966"/>
              <a:gd name="connsiteX276" fmla="*/ 3406333 w 7152833"/>
              <a:gd name="connsiteY276" fmla="*/ 4143766 h 5743966"/>
              <a:gd name="connsiteX277" fmla="*/ 3431733 w 7152833"/>
              <a:gd name="connsiteY277" fmla="*/ 4219966 h 5743966"/>
              <a:gd name="connsiteX278" fmla="*/ 3457133 w 7152833"/>
              <a:gd name="connsiteY278" fmla="*/ 4296166 h 5743966"/>
              <a:gd name="connsiteX279" fmla="*/ 3469833 w 7152833"/>
              <a:gd name="connsiteY279" fmla="*/ 4334266 h 5743966"/>
              <a:gd name="connsiteX280" fmla="*/ 3482533 w 7152833"/>
              <a:gd name="connsiteY280" fmla="*/ 4410466 h 5743966"/>
              <a:gd name="connsiteX281" fmla="*/ 3571433 w 7152833"/>
              <a:gd name="connsiteY281" fmla="*/ 4524766 h 5743966"/>
              <a:gd name="connsiteX282" fmla="*/ 3685733 w 7152833"/>
              <a:gd name="connsiteY282" fmla="*/ 4550166 h 5743966"/>
              <a:gd name="connsiteX283" fmla="*/ 3698433 w 7152833"/>
              <a:gd name="connsiteY283" fmla="*/ 4588266 h 5743966"/>
              <a:gd name="connsiteX284" fmla="*/ 3685733 w 7152833"/>
              <a:gd name="connsiteY284" fmla="*/ 4677166 h 5743966"/>
              <a:gd name="connsiteX285" fmla="*/ 3622233 w 7152833"/>
              <a:gd name="connsiteY285" fmla="*/ 4791466 h 5743966"/>
              <a:gd name="connsiteX286" fmla="*/ 3584133 w 7152833"/>
              <a:gd name="connsiteY286" fmla="*/ 4829566 h 5743966"/>
              <a:gd name="connsiteX287" fmla="*/ 3546033 w 7152833"/>
              <a:gd name="connsiteY287" fmla="*/ 4842266 h 5743966"/>
              <a:gd name="connsiteX288" fmla="*/ 3469833 w 7152833"/>
              <a:gd name="connsiteY288" fmla="*/ 4893066 h 5743966"/>
              <a:gd name="connsiteX289" fmla="*/ 3368233 w 7152833"/>
              <a:gd name="connsiteY289" fmla="*/ 4918466 h 5743966"/>
              <a:gd name="connsiteX290" fmla="*/ 3253933 w 7152833"/>
              <a:gd name="connsiteY290" fmla="*/ 4969266 h 5743966"/>
              <a:gd name="connsiteX291" fmla="*/ 3335905 w 7152833"/>
              <a:gd name="connsiteY291" fmla="*/ 5009675 h 5743966"/>
              <a:gd name="connsiteX292" fmla="*/ 3312815 w 7152833"/>
              <a:gd name="connsiteY292" fmla="*/ 5039693 h 5743966"/>
              <a:gd name="connsiteX293" fmla="*/ 3307331 w 7152833"/>
              <a:gd name="connsiteY293" fmla="*/ 5101028 h 5743966"/>
              <a:gd name="connsiteX294" fmla="*/ 3285683 w 7152833"/>
              <a:gd name="connsiteY294" fmla="*/ 5176940 h 5743966"/>
              <a:gd name="connsiteX295" fmla="*/ 3227522 w 7152833"/>
              <a:gd name="connsiteY295" fmla="*/ 5242316 h 5743966"/>
              <a:gd name="connsiteX296" fmla="*/ 3192020 w 7152833"/>
              <a:gd name="connsiteY296" fmla="*/ 5364553 h 5743966"/>
              <a:gd name="connsiteX297" fmla="*/ 3195196 w 7152833"/>
              <a:gd name="connsiteY297" fmla="*/ 5407416 h 5743966"/>
              <a:gd name="connsiteX298" fmla="*/ 3177733 w 7152833"/>
              <a:gd name="connsiteY298" fmla="*/ 5464566 h 5743966"/>
              <a:gd name="connsiteX299" fmla="*/ 3177733 w 7152833"/>
              <a:gd name="connsiteY299" fmla="*/ 5591566 h 5743966"/>
              <a:gd name="connsiteX300" fmla="*/ 3190433 w 7152833"/>
              <a:gd name="connsiteY300" fmla="*/ 5528066 h 5743966"/>
              <a:gd name="connsiteX301" fmla="*/ 3215833 w 7152833"/>
              <a:gd name="connsiteY301" fmla="*/ 5451866 h 5743966"/>
              <a:gd name="connsiteX302" fmla="*/ 3241233 w 7152833"/>
              <a:gd name="connsiteY302" fmla="*/ 5362966 h 5743966"/>
              <a:gd name="connsiteX303" fmla="*/ 3304733 w 7152833"/>
              <a:gd name="connsiteY303" fmla="*/ 5286766 h 5743966"/>
              <a:gd name="connsiteX304" fmla="*/ 3342833 w 7152833"/>
              <a:gd name="connsiteY304" fmla="*/ 5235966 h 5743966"/>
              <a:gd name="connsiteX305" fmla="*/ 3368233 w 7152833"/>
              <a:gd name="connsiteY305" fmla="*/ 5185166 h 5743966"/>
              <a:gd name="connsiteX306" fmla="*/ 3444433 w 7152833"/>
              <a:gd name="connsiteY306" fmla="*/ 5134366 h 5743966"/>
              <a:gd name="connsiteX307" fmla="*/ 3482533 w 7152833"/>
              <a:gd name="connsiteY307" fmla="*/ 5096266 h 5743966"/>
              <a:gd name="connsiteX308" fmla="*/ 3507933 w 7152833"/>
              <a:gd name="connsiteY308" fmla="*/ 5058166 h 5743966"/>
              <a:gd name="connsiteX309" fmla="*/ 3546033 w 7152833"/>
              <a:gd name="connsiteY309" fmla="*/ 5045466 h 5743966"/>
              <a:gd name="connsiteX310" fmla="*/ 3584133 w 7152833"/>
              <a:gd name="connsiteY310" fmla="*/ 5020066 h 5743966"/>
              <a:gd name="connsiteX311" fmla="*/ 3647633 w 7152833"/>
              <a:gd name="connsiteY311" fmla="*/ 4969266 h 5743966"/>
              <a:gd name="connsiteX312" fmla="*/ 3723833 w 7152833"/>
              <a:gd name="connsiteY312" fmla="*/ 4893066 h 5743966"/>
              <a:gd name="connsiteX313" fmla="*/ 3736533 w 7152833"/>
              <a:gd name="connsiteY313" fmla="*/ 4854966 h 5743966"/>
              <a:gd name="connsiteX314" fmla="*/ 3800033 w 7152833"/>
              <a:gd name="connsiteY314" fmla="*/ 4766066 h 5743966"/>
              <a:gd name="connsiteX315" fmla="*/ 3838133 w 7152833"/>
              <a:gd name="connsiteY315" fmla="*/ 4689866 h 5743966"/>
              <a:gd name="connsiteX316" fmla="*/ 3863533 w 7152833"/>
              <a:gd name="connsiteY316" fmla="*/ 4600966 h 5743966"/>
              <a:gd name="connsiteX317" fmla="*/ 3876233 w 7152833"/>
              <a:gd name="connsiteY317" fmla="*/ 4562866 h 5743966"/>
              <a:gd name="connsiteX318" fmla="*/ 3850833 w 7152833"/>
              <a:gd name="connsiteY318" fmla="*/ 4359666 h 5743966"/>
              <a:gd name="connsiteX319" fmla="*/ 3825433 w 7152833"/>
              <a:gd name="connsiteY319" fmla="*/ 4308866 h 5743966"/>
              <a:gd name="connsiteX320" fmla="*/ 3800033 w 7152833"/>
              <a:gd name="connsiteY320" fmla="*/ 4270766 h 5743966"/>
              <a:gd name="connsiteX321" fmla="*/ 3749233 w 7152833"/>
              <a:gd name="connsiteY321" fmla="*/ 4232666 h 5743966"/>
              <a:gd name="connsiteX322" fmla="*/ 3673033 w 7152833"/>
              <a:gd name="connsiteY322" fmla="*/ 4181866 h 5743966"/>
              <a:gd name="connsiteX323" fmla="*/ 3647633 w 7152833"/>
              <a:gd name="connsiteY323" fmla="*/ 4143766 h 5743966"/>
              <a:gd name="connsiteX324" fmla="*/ 3622233 w 7152833"/>
              <a:gd name="connsiteY324" fmla="*/ 4042166 h 5743966"/>
              <a:gd name="connsiteX325" fmla="*/ 3647633 w 7152833"/>
              <a:gd name="connsiteY325" fmla="*/ 3851666 h 5743966"/>
              <a:gd name="connsiteX326" fmla="*/ 3673033 w 7152833"/>
              <a:gd name="connsiteY326" fmla="*/ 3750066 h 5743966"/>
              <a:gd name="connsiteX327" fmla="*/ 3698433 w 7152833"/>
              <a:gd name="connsiteY327" fmla="*/ 3711966 h 5743966"/>
              <a:gd name="connsiteX328" fmla="*/ 3711133 w 7152833"/>
              <a:gd name="connsiteY328" fmla="*/ 3673866 h 5743966"/>
              <a:gd name="connsiteX329" fmla="*/ 3749233 w 7152833"/>
              <a:gd name="connsiteY329" fmla="*/ 3635766 h 5743966"/>
              <a:gd name="connsiteX330" fmla="*/ 3774633 w 7152833"/>
              <a:gd name="connsiteY330" fmla="*/ 3597666 h 5743966"/>
              <a:gd name="connsiteX331" fmla="*/ 3812733 w 7152833"/>
              <a:gd name="connsiteY331" fmla="*/ 3584966 h 5743966"/>
              <a:gd name="connsiteX332" fmla="*/ 3850833 w 7152833"/>
              <a:gd name="connsiteY332" fmla="*/ 3559566 h 5743966"/>
              <a:gd name="connsiteX333" fmla="*/ 3888933 w 7152833"/>
              <a:gd name="connsiteY333" fmla="*/ 3546866 h 5743966"/>
              <a:gd name="connsiteX334" fmla="*/ 4041333 w 7152833"/>
              <a:gd name="connsiteY334" fmla="*/ 3521466 h 5743966"/>
              <a:gd name="connsiteX335" fmla="*/ 4168333 w 7152833"/>
              <a:gd name="connsiteY335" fmla="*/ 3496066 h 5743966"/>
              <a:gd name="connsiteX336" fmla="*/ 4371533 w 7152833"/>
              <a:gd name="connsiteY336" fmla="*/ 3483366 h 5743966"/>
              <a:gd name="connsiteX337" fmla="*/ 4892233 w 7152833"/>
              <a:gd name="connsiteY337" fmla="*/ 3496066 h 5743966"/>
              <a:gd name="connsiteX338" fmla="*/ 4943033 w 7152833"/>
              <a:gd name="connsiteY338" fmla="*/ 3508766 h 5743966"/>
              <a:gd name="connsiteX339" fmla="*/ 4981133 w 7152833"/>
              <a:gd name="connsiteY339" fmla="*/ 3534166 h 5743966"/>
              <a:gd name="connsiteX340" fmla="*/ 5070033 w 7152833"/>
              <a:gd name="connsiteY340" fmla="*/ 3559566 h 5743966"/>
              <a:gd name="connsiteX341" fmla="*/ 5146233 w 7152833"/>
              <a:gd name="connsiteY341" fmla="*/ 3610366 h 5743966"/>
              <a:gd name="connsiteX342" fmla="*/ 5222433 w 7152833"/>
              <a:gd name="connsiteY342" fmla="*/ 3661166 h 5743966"/>
              <a:gd name="connsiteX343" fmla="*/ 5260533 w 7152833"/>
              <a:gd name="connsiteY343" fmla="*/ 3686566 h 5743966"/>
              <a:gd name="connsiteX344" fmla="*/ 5324033 w 7152833"/>
              <a:gd name="connsiteY344" fmla="*/ 3750066 h 5743966"/>
              <a:gd name="connsiteX345" fmla="*/ 5387533 w 7152833"/>
              <a:gd name="connsiteY345" fmla="*/ 3838966 h 5743966"/>
              <a:gd name="connsiteX346" fmla="*/ 5412933 w 7152833"/>
              <a:gd name="connsiteY346" fmla="*/ 3927866 h 5743966"/>
              <a:gd name="connsiteX347" fmla="*/ 5463733 w 7152833"/>
              <a:gd name="connsiteY347" fmla="*/ 4042166 h 5743966"/>
              <a:gd name="connsiteX348" fmla="*/ 5476433 w 7152833"/>
              <a:gd name="connsiteY348" fmla="*/ 4131066 h 5743966"/>
              <a:gd name="connsiteX349" fmla="*/ 5489133 w 7152833"/>
              <a:gd name="connsiteY349" fmla="*/ 4181866 h 5743966"/>
              <a:gd name="connsiteX350" fmla="*/ 5501833 w 7152833"/>
              <a:gd name="connsiteY350" fmla="*/ 4258066 h 5743966"/>
              <a:gd name="connsiteX351" fmla="*/ 5489133 w 7152833"/>
              <a:gd name="connsiteY351" fmla="*/ 4651766 h 5743966"/>
              <a:gd name="connsiteX352" fmla="*/ 5476433 w 7152833"/>
              <a:gd name="connsiteY352" fmla="*/ 4715266 h 5743966"/>
              <a:gd name="connsiteX353" fmla="*/ 5451033 w 7152833"/>
              <a:gd name="connsiteY353" fmla="*/ 4969266 h 5743966"/>
              <a:gd name="connsiteX354" fmla="*/ 5425633 w 7152833"/>
              <a:gd name="connsiteY354" fmla="*/ 5007366 h 5743966"/>
              <a:gd name="connsiteX355" fmla="*/ 5412933 w 7152833"/>
              <a:gd name="connsiteY355" fmla="*/ 5058166 h 5743966"/>
              <a:gd name="connsiteX356" fmla="*/ 5336733 w 7152833"/>
              <a:gd name="connsiteY356" fmla="*/ 5108966 h 5743966"/>
              <a:gd name="connsiteX357" fmla="*/ 5247833 w 7152833"/>
              <a:gd name="connsiteY357" fmla="*/ 5147066 h 5743966"/>
              <a:gd name="connsiteX358" fmla="*/ 5222433 w 7152833"/>
              <a:gd name="connsiteY358" fmla="*/ 5185166 h 5743966"/>
              <a:gd name="connsiteX359" fmla="*/ 5158933 w 7152833"/>
              <a:gd name="connsiteY359" fmla="*/ 5261366 h 5743966"/>
              <a:gd name="connsiteX360" fmla="*/ 5146233 w 7152833"/>
              <a:gd name="connsiteY360" fmla="*/ 5299466 h 5743966"/>
              <a:gd name="connsiteX361" fmla="*/ 5120833 w 7152833"/>
              <a:gd name="connsiteY361" fmla="*/ 5426466 h 5743966"/>
              <a:gd name="connsiteX362" fmla="*/ 5108133 w 7152833"/>
              <a:gd name="connsiteY362" fmla="*/ 5502666 h 5743966"/>
              <a:gd name="connsiteX363" fmla="*/ 5082733 w 7152833"/>
              <a:gd name="connsiteY363" fmla="*/ 5540766 h 5743966"/>
              <a:gd name="connsiteX364" fmla="*/ 5006533 w 7152833"/>
              <a:gd name="connsiteY364" fmla="*/ 5566166 h 5743966"/>
              <a:gd name="connsiteX365" fmla="*/ 4993833 w 7152833"/>
              <a:gd name="connsiteY365" fmla="*/ 5743966 h 5743966"/>
              <a:gd name="connsiteX366" fmla="*/ 5031933 w 7152833"/>
              <a:gd name="connsiteY366" fmla="*/ 5655066 h 5743966"/>
              <a:gd name="connsiteX367" fmla="*/ 5057333 w 7152833"/>
              <a:gd name="connsiteY367" fmla="*/ 5604266 h 5743966"/>
              <a:gd name="connsiteX368" fmla="*/ 5095433 w 7152833"/>
              <a:gd name="connsiteY368" fmla="*/ 5566166 h 5743966"/>
              <a:gd name="connsiteX369" fmla="*/ 5184333 w 7152833"/>
              <a:gd name="connsiteY369" fmla="*/ 5439166 h 5743966"/>
              <a:gd name="connsiteX370" fmla="*/ 5298633 w 7152833"/>
              <a:gd name="connsiteY370" fmla="*/ 5324866 h 5743966"/>
              <a:gd name="connsiteX371" fmla="*/ 5336733 w 7152833"/>
              <a:gd name="connsiteY371" fmla="*/ 5286766 h 5743966"/>
              <a:gd name="connsiteX372" fmla="*/ 5362133 w 7152833"/>
              <a:gd name="connsiteY372" fmla="*/ 5248666 h 5743966"/>
              <a:gd name="connsiteX373" fmla="*/ 5438333 w 7152833"/>
              <a:gd name="connsiteY373" fmla="*/ 5197866 h 5743966"/>
              <a:gd name="connsiteX374" fmla="*/ 5476433 w 7152833"/>
              <a:gd name="connsiteY374" fmla="*/ 5159766 h 5743966"/>
              <a:gd name="connsiteX375" fmla="*/ 5527233 w 7152833"/>
              <a:gd name="connsiteY375" fmla="*/ 5083566 h 5743966"/>
              <a:gd name="connsiteX376" fmla="*/ 5603433 w 7152833"/>
              <a:gd name="connsiteY376" fmla="*/ 5007366 h 5743966"/>
              <a:gd name="connsiteX377" fmla="*/ 5616133 w 7152833"/>
              <a:gd name="connsiteY377" fmla="*/ 4969266 h 5743966"/>
              <a:gd name="connsiteX378" fmla="*/ 5624071 w 7152833"/>
              <a:gd name="connsiteY378" fmla="*/ 4888304 h 5743966"/>
              <a:gd name="connsiteX379" fmla="*/ 5638358 w 7152833"/>
              <a:gd name="connsiteY379" fmla="*/ 4786703 h 5743966"/>
              <a:gd name="connsiteX380" fmla="*/ 5658995 w 7152833"/>
              <a:gd name="connsiteY380" fmla="*/ 4700978 h 5743966"/>
              <a:gd name="connsiteX381" fmla="*/ 5676458 w 7152833"/>
              <a:gd name="connsiteY381" fmla="*/ 4567629 h 5743966"/>
              <a:gd name="connsiteX382" fmla="*/ 5687570 w 7152833"/>
              <a:gd name="connsiteY382" fmla="*/ 4253303 h 5743966"/>
              <a:gd name="connsiteX383" fmla="*/ 5646296 w 7152833"/>
              <a:gd name="connsiteY383" fmla="*/ 4153291 h 5743966"/>
              <a:gd name="connsiteX384" fmla="*/ 5628833 w 7152833"/>
              <a:gd name="connsiteY384" fmla="*/ 4067566 h 5743966"/>
              <a:gd name="connsiteX385" fmla="*/ 5616133 w 7152833"/>
              <a:gd name="connsiteY385" fmla="*/ 3978666 h 5743966"/>
              <a:gd name="connsiteX386" fmla="*/ 5578033 w 7152833"/>
              <a:gd name="connsiteY386" fmla="*/ 3965966 h 5743966"/>
              <a:gd name="connsiteX387" fmla="*/ 5539933 w 7152833"/>
              <a:gd name="connsiteY387" fmla="*/ 3851666 h 5743966"/>
              <a:gd name="connsiteX388" fmla="*/ 5527233 w 7152833"/>
              <a:gd name="connsiteY388" fmla="*/ 3813566 h 5743966"/>
              <a:gd name="connsiteX389" fmla="*/ 5514533 w 7152833"/>
              <a:gd name="connsiteY389" fmla="*/ 3762766 h 5743966"/>
              <a:gd name="connsiteX390" fmla="*/ 5501833 w 7152833"/>
              <a:gd name="connsiteY390" fmla="*/ 3699266 h 5743966"/>
              <a:gd name="connsiteX391" fmla="*/ 5438333 w 7152833"/>
              <a:gd name="connsiteY391" fmla="*/ 3635766 h 5743966"/>
              <a:gd name="connsiteX392" fmla="*/ 5362133 w 7152833"/>
              <a:gd name="connsiteY392" fmla="*/ 3584966 h 5743966"/>
              <a:gd name="connsiteX393" fmla="*/ 5324033 w 7152833"/>
              <a:gd name="connsiteY393" fmla="*/ 3546866 h 5743966"/>
              <a:gd name="connsiteX394" fmla="*/ 5285933 w 7152833"/>
              <a:gd name="connsiteY394" fmla="*/ 3521466 h 5743966"/>
              <a:gd name="connsiteX395" fmla="*/ 7152833 w 7152833"/>
              <a:gd name="connsiteY395" fmla="*/ 3419866 h 5743966"/>
              <a:gd name="connsiteX396" fmla="*/ 7114733 w 7152833"/>
              <a:gd name="connsiteY396" fmla="*/ 3407166 h 5743966"/>
              <a:gd name="connsiteX397" fmla="*/ 7013133 w 7152833"/>
              <a:gd name="connsiteY397" fmla="*/ 3381766 h 5743966"/>
              <a:gd name="connsiteX398" fmla="*/ 6873433 w 7152833"/>
              <a:gd name="connsiteY398" fmla="*/ 3343666 h 5743966"/>
              <a:gd name="connsiteX399" fmla="*/ 6779771 w 7152833"/>
              <a:gd name="connsiteY399" fmla="*/ 3351603 h 5743966"/>
              <a:gd name="connsiteX400" fmla="*/ 6552758 w 7152833"/>
              <a:gd name="connsiteY400" fmla="*/ 3386528 h 5743966"/>
              <a:gd name="connsiteX401" fmla="*/ 6384483 w 7152833"/>
              <a:gd name="connsiteY401" fmla="*/ 3402404 h 5743966"/>
              <a:gd name="connsiteX402" fmla="*/ 5381183 w 7152833"/>
              <a:gd name="connsiteY402" fmla="*/ 3229366 h 5743966"/>
              <a:gd name="connsiteX403" fmla="*/ 5181158 w 7152833"/>
              <a:gd name="connsiteY403" fmla="*/ 3178566 h 5743966"/>
              <a:gd name="connsiteX404" fmla="*/ 5263708 w 7152833"/>
              <a:gd name="connsiteY404" fmla="*/ 3032516 h 5743966"/>
              <a:gd name="connsiteX405" fmla="*/ 5466908 w 7152833"/>
              <a:gd name="connsiteY405" fmla="*/ 2864241 h 5743966"/>
              <a:gd name="connsiteX406" fmla="*/ 5536758 w 7152833"/>
              <a:gd name="connsiteY406" fmla="*/ 2772166 h 5743966"/>
              <a:gd name="connsiteX407" fmla="*/ 5597083 w 7152833"/>
              <a:gd name="connsiteY407" fmla="*/ 2622941 h 5743966"/>
              <a:gd name="connsiteX408" fmla="*/ 5505008 w 7152833"/>
              <a:gd name="connsiteY408" fmla="*/ 2670566 h 5743966"/>
              <a:gd name="connsiteX409" fmla="*/ 5422458 w 7152833"/>
              <a:gd name="connsiteY409" fmla="*/ 2740416 h 5743966"/>
              <a:gd name="connsiteX410" fmla="*/ 5355783 w 7152833"/>
              <a:gd name="connsiteY410" fmla="*/ 2829316 h 5743966"/>
              <a:gd name="connsiteX411" fmla="*/ 5270058 w 7152833"/>
              <a:gd name="connsiteY411" fmla="*/ 2880116 h 5743966"/>
              <a:gd name="connsiteX412" fmla="*/ 5206558 w 7152833"/>
              <a:gd name="connsiteY412" fmla="*/ 2918216 h 5743966"/>
              <a:gd name="connsiteX413" fmla="*/ 5139883 w 7152833"/>
              <a:gd name="connsiteY413" fmla="*/ 2946791 h 5743966"/>
              <a:gd name="connsiteX414" fmla="*/ 5082733 w 7152833"/>
              <a:gd name="connsiteY414" fmla="*/ 2972191 h 5743966"/>
              <a:gd name="connsiteX415" fmla="*/ 4943033 w 7152833"/>
              <a:gd name="connsiteY415" fmla="*/ 3038866 h 5743966"/>
              <a:gd name="connsiteX416" fmla="*/ 4866833 w 7152833"/>
              <a:gd name="connsiteY416" fmla="*/ 2988066 h 5743966"/>
              <a:gd name="connsiteX417" fmla="*/ 4828733 w 7152833"/>
              <a:gd name="connsiteY417" fmla="*/ 2962666 h 5743966"/>
              <a:gd name="connsiteX418" fmla="*/ 4701733 w 7152833"/>
              <a:gd name="connsiteY418" fmla="*/ 2924566 h 5743966"/>
              <a:gd name="connsiteX419" fmla="*/ 4663633 w 7152833"/>
              <a:gd name="connsiteY419" fmla="*/ 2911866 h 5743966"/>
              <a:gd name="connsiteX420" fmla="*/ 4574733 w 7152833"/>
              <a:gd name="connsiteY420" fmla="*/ 2899166 h 5743966"/>
              <a:gd name="connsiteX421" fmla="*/ 4549333 w 7152833"/>
              <a:gd name="connsiteY421" fmla="*/ 2797566 h 5743966"/>
              <a:gd name="connsiteX422" fmla="*/ 4468370 w 7152833"/>
              <a:gd name="connsiteY422" fmla="*/ 2676916 h 5743966"/>
              <a:gd name="connsiteX423" fmla="*/ 4485833 w 7152833"/>
              <a:gd name="connsiteY423" fmla="*/ 2549916 h 5743966"/>
              <a:gd name="connsiteX424" fmla="*/ 4412808 w 7152833"/>
              <a:gd name="connsiteY424" fmla="*/ 2461016 h 5743966"/>
              <a:gd name="connsiteX425" fmla="*/ 4346133 w 7152833"/>
              <a:gd name="connsiteY425" fmla="*/ 2365766 h 5743966"/>
              <a:gd name="connsiteX426" fmla="*/ 4290571 w 7152833"/>
              <a:gd name="connsiteY426" fmla="*/ 2222891 h 5743966"/>
              <a:gd name="connsiteX427" fmla="*/ 4319145 w 7152833"/>
              <a:gd name="connsiteY427" fmla="*/ 2100654 h 5743966"/>
              <a:gd name="connsiteX428" fmla="*/ 4382646 w 7152833"/>
              <a:gd name="connsiteY428" fmla="*/ 2019691 h 5743966"/>
              <a:gd name="connsiteX429" fmla="*/ 4481071 w 7152833"/>
              <a:gd name="connsiteY429" fmla="*/ 1924441 h 5743966"/>
              <a:gd name="connsiteX430" fmla="*/ 4530283 w 7152833"/>
              <a:gd name="connsiteY430" fmla="*/ 1864116 h 5743966"/>
              <a:gd name="connsiteX431" fmla="*/ 4573145 w 7152833"/>
              <a:gd name="connsiteY431" fmla="*/ 1835541 h 5743966"/>
              <a:gd name="connsiteX432" fmla="*/ 4616008 w 7152833"/>
              <a:gd name="connsiteY432" fmla="*/ 1803791 h 5743966"/>
              <a:gd name="connsiteX433" fmla="*/ 4681095 w 7152833"/>
              <a:gd name="connsiteY433" fmla="*/ 1759341 h 5743966"/>
              <a:gd name="connsiteX434" fmla="*/ 4784283 w 7152833"/>
              <a:gd name="connsiteY434" fmla="*/ 1703778 h 5743966"/>
              <a:gd name="connsiteX435" fmla="*/ 4873183 w 7152833"/>
              <a:gd name="connsiteY435" fmla="*/ 1694253 h 5743966"/>
              <a:gd name="connsiteX436" fmla="*/ 4979545 w 7152833"/>
              <a:gd name="connsiteY436" fmla="*/ 1692666 h 5743966"/>
              <a:gd name="connsiteX437" fmla="*/ 5043046 w 7152833"/>
              <a:gd name="connsiteY437" fmla="*/ 1689491 h 5743966"/>
              <a:gd name="connsiteX438" fmla="*/ 5098608 w 7152833"/>
              <a:gd name="connsiteY438" fmla="*/ 1700603 h 5743966"/>
              <a:gd name="connsiteX439" fmla="*/ 5146233 w 7152833"/>
              <a:gd name="connsiteY439" fmla="*/ 1708541 h 5743966"/>
              <a:gd name="connsiteX440" fmla="*/ 5211320 w 7152833"/>
              <a:gd name="connsiteY440" fmla="*/ 1754579 h 5743966"/>
              <a:gd name="connsiteX441" fmla="*/ 5295458 w 7152833"/>
              <a:gd name="connsiteY441" fmla="*/ 1787916 h 5743966"/>
              <a:gd name="connsiteX442" fmla="*/ 5338320 w 7152833"/>
              <a:gd name="connsiteY442" fmla="*/ 1838716 h 5743966"/>
              <a:gd name="connsiteX443" fmla="*/ 5371658 w 7152833"/>
              <a:gd name="connsiteY443" fmla="*/ 1902216 h 5743966"/>
              <a:gd name="connsiteX444" fmla="*/ 5424046 w 7152833"/>
              <a:gd name="connsiteY444" fmla="*/ 1968891 h 5743966"/>
              <a:gd name="connsiteX445" fmla="*/ 5463733 w 7152833"/>
              <a:gd name="connsiteY445" fmla="*/ 2032391 h 5743966"/>
              <a:gd name="connsiteX446" fmla="*/ 5489133 w 7152833"/>
              <a:gd name="connsiteY446" fmla="*/ 2200666 h 5743966"/>
              <a:gd name="connsiteX447" fmla="*/ 5517708 w 7152833"/>
              <a:gd name="connsiteY447" fmla="*/ 2275278 h 5743966"/>
              <a:gd name="connsiteX0" fmla="*/ 5517708 w 7114733"/>
              <a:gd name="connsiteY0" fmla="*/ 2275278 h 5743966"/>
              <a:gd name="connsiteX1" fmla="*/ 5568508 w 7114733"/>
              <a:gd name="connsiteY1" fmla="*/ 2170503 h 5743966"/>
              <a:gd name="connsiteX2" fmla="*/ 5558983 w 7114733"/>
              <a:gd name="connsiteY2" fmla="*/ 2043504 h 5743966"/>
              <a:gd name="connsiteX3" fmla="*/ 5566921 w 7114733"/>
              <a:gd name="connsiteY3" fmla="*/ 1978416 h 5743966"/>
              <a:gd name="connsiteX4" fmla="*/ 5539933 w 7114733"/>
              <a:gd name="connsiteY4" fmla="*/ 1911741 h 5743966"/>
              <a:gd name="connsiteX5" fmla="*/ 5460558 w 7114733"/>
              <a:gd name="connsiteY5" fmla="*/ 1853004 h 5743966"/>
              <a:gd name="connsiteX6" fmla="*/ 5464526 w 7114733"/>
              <a:gd name="connsiteY6" fmla="*/ 1774422 h 5743966"/>
              <a:gd name="connsiteX7" fmla="*/ 5546283 w 7114733"/>
              <a:gd name="connsiteY7" fmla="*/ 1719654 h 5743966"/>
              <a:gd name="connsiteX8" fmla="*/ 5670902 w 7114733"/>
              <a:gd name="connsiteY8" fmla="*/ 1706953 h 5743966"/>
              <a:gd name="connsiteX9" fmla="*/ 5759008 w 7114733"/>
              <a:gd name="connsiteY9" fmla="*/ 1714891 h 5743966"/>
              <a:gd name="connsiteX10" fmla="*/ 5810602 w 7114733"/>
              <a:gd name="connsiteY10" fmla="*/ 1729179 h 5743966"/>
              <a:gd name="connsiteX11" fmla="*/ 5843146 w 7114733"/>
              <a:gd name="connsiteY11" fmla="*/ 1748228 h 5743966"/>
              <a:gd name="connsiteX12" fmla="*/ 5882040 w 7114733"/>
              <a:gd name="connsiteY12" fmla="*/ 1801410 h 5743966"/>
              <a:gd name="connsiteX13" fmla="*/ 5820126 w 7114733"/>
              <a:gd name="connsiteY13" fmla="*/ 1911740 h 5743966"/>
              <a:gd name="connsiteX14" fmla="*/ 5859021 w 7114733"/>
              <a:gd name="connsiteY14" fmla="*/ 2011753 h 5743966"/>
              <a:gd name="connsiteX15" fmla="*/ 5902677 w 7114733"/>
              <a:gd name="connsiteY15" fmla="*/ 2074460 h 5743966"/>
              <a:gd name="connsiteX16" fmla="*/ 5946333 w 7114733"/>
              <a:gd name="connsiteY16" fmla="*/ 2148278 h 5743966"/>
              <a:gd name="connsiteX17" fmla="*/ 5951095 w 7114733"/>
              <a:gd name="connsiteY17" fmla="*/ 2217334 h 5743966"/>
              <a:gd name="connsiteX18" fmla="*/ 5892358 w 7114733"/>
              <a:gd name="connsiteY18" fmla="*/ 2264961 h 5743966"/>
              <a:gd name="connsiteX19" fmla="*/ 5804252 w 7114733"/>
              <a:gd name="connsiteY19" fmla="*/ 2367353 h 5743966"/>
              <a:gd name="connsiteX20" fmla="*/ 5996339 w 7114733"/>
              <a:gd name="connsiteY20" fmla="*/ 2245117 h 5743966"/>
              <a:gd name="connsiteX21" fmla="*/ 6024914 w 7114733"/>
              <a:gd name="connsiteY21" fmla="*/ 2180028 h 5743966"/>
              <a:gd name="connsiteX22" fmla="*/ 5992370 w 7114733"/>
              <a:gd name="connsiteY22" fmla="*/ 2103829 h 5743966"/>
              <a:gd name="connsiteX23" fmla="*/ 5970146 w 7114733"/>
              <a:gd name="connsiteY23" fmla="*/ 2045092 h 5743966"/>
              <a:gd name="connsiteX24" fmla="*/ 5944746 w 7114733"/>
              <a:gd name="connsiteY24" fmla="*/ 1972066 h 5743966"/>
              <a:gd name="connsiteX25" fmla="*/ 5901089 w 7114733"/>
              <a:gd name="connsiteY25" fmla="*/ 1923647 h 5743966"/>
              <a:gd name="connsiteX26" fmla="*/ 5955858 w 7114733"/>
              <a:gd name="connsiteY26" fmla="*/ 1806966 h 5743966"/>
              <a:gd name="connsiteX27" fmla="*/ 5922521 w 7114733"/>
              <a:gd name="connsiteY27" fmla="*/ 1691872 h 5743966"/>
              <a:gd name="connsiteX28" fmla="*/ 5805046 w 7114733"/>
              <a:gd name="connsiteY28" fmla="*/ 1626785 h 5743966"/>
              <a:gd name="connsiteX29" fmla="*/ 5553427 w 7114733"/>
              <a:gd name="connsiteY29" fmla="*/ 1604560 h 5743966"/>
              <a:gd name="connsiteX30" fmla="*/ 5317683 w 7114733"/>
              <a:gd name="connsiteY30" fmla="*/ 1672822 h 5743966"/>
              <a:gd name="connsiteX31" fmla="*/ 5105752 w 7114733"/>
              <a:gd name="connsiteY31" fmla="*/ 1602178 h 5743966"/>
              <a:gd name="connsiteX32" fmla="*/ 4974783 w 7114733"/>
              <a:gd name="connsiteY32" fmla="*/ 1588684 h 5743966"/>
              <a:gd name="connsiteX33" fmla="*/ 4883502 w 7114733"/>
              <a:gd name="connsiteY33" fmla="*/ 1615672 h 5743966"/>
              <a:gd name="connsiteX34" fmla="*/ 4766821 w 7114733"/>
              <a:gd name="connsiteY34" fmla="*/ 1617259 h 5743966"/>
              <a:gd name="connsiteX35" fmla="*/ 4707290 w 7114733"/>
              <a:gd name="connsiteY35" fmla="*/ 1615672 h 5743966"/>
              <a:gd name="connsiteX36" fmla="*/ 4621564 w 7114733"/>
              <a:gd name="connsiteY36" fmla="*/ 1601385 h 5743966"/>
              <a:gd name="connsiteX37" fmla="*/ 4578702 w 7114733"/>
              <a:gd name="connsiteY37" fmla="*/ 1605354 h 5743966"/>
              <a:gd name="connsiteX38" fmla="*/ 4479483 w 7114733"/>
              <a:gd name="connsiteY38" fmla="*/ 1641866 h 5743966"/>
              <a:gd name="connsiteX39" fmla="*/ 4358833 w 7114733"/>
              <a:gd name="connsiteY39" fmla="*/ 1695841 h 5743966"/>
              <a:gd name="connsiteX40" fmla="*/ 4273108 w 7114733"/>
              <a:gd name="connsiteY40" fmla="*/ 1730766 h 5743966"/>
              <a:gd name="connsiteX41" fmla="*/ 4174683 w 7114733"/>
              <a:gd name="connsiteY41" fmla="*/ 1800616 h 5743966"/>
              <a:gd name="connsiteX42" fmla="*/ 4066733 w 7114733"/>
              <a:gd name="connsiteY42" fmla="*/ 1838716 h 5743966"/>
              <a:gd name="connsiteX43" fmla="*/ 3939733 w 7114733"/>
              <a:gd name="connsiteY43" fmla="*/ 1857766 h 5743966"/>
              <a:gd name="connsiteX44" fmla="*/ 3850833 w 7114733"/>
              <a:gd name="connsiteY44" fmla="*/ 1908566 h 5743966"/>
              <a:gd name="connsiteX45" fmla="*/ 3812733 w 7114733"/>
              <a:gd name="connsiteY45" fmla="*/ 1921266 h 5743966"/>
              <a:gd name="connsiteX46" fmla="*/ 3698433 w 7114733"/>
              <a:gd name="connsiteY46" fmla="*/ 1870466 h 5743966"/>
              <a:gd name="connsiteX47" fmla="*/ 3673033 w 7114733"/>
              <a:gd name="connsiteY47" fmla="*/ 1794266 h 5743966"/>
              <a:gd name="connsiteX48" fmla="*/ 3660333 w 7114733"/>
              <a:gd name="connsiteY48" fmla="*/ 1756166 h 5743966"/>
              <a:gd name="connsiteX49" fmla="*/ 3647633 w 7114733"/>
              <a:gd name="connsiteY49" fmla="*/ 1718066 h 5743966"/>
              <a:gd name="connsiteX50" fmla="*/ 3660333 w 7114733"/>
              <a:gd name="connsiteY50" fmla="*/ 1438666 h 5743966"/>
              <a:gd name="connsiteX51" fmla="*/ 3638108 w 7114733"/>
              <a:gd name="connsiteY51" fmla="*/ 1375166 h 5743966"/>
              <a:gd name="connsiteX52" fmla="*/ 3673033 w 7114733"/>
              <a:gd name="connsiteY52" fmla="*/ 1232291 h 5743966"/>
              <a:gd name="connsiteX53" fmla="*/ 3761933 w 7114733"/>
              <a:gd name="connsiteY53" fmla="*/ 1146566 h 5743966"/>
              <a:gd name="connsiteX54" fmla="*/ 3863533 w 7114733"/>
              <a:gd name="connsiteY54" fmla="*/ 1114816 h 5743966"/>
              <a:gd name="connsiteX55" fmla="*/ 3952433 w 7114733"/>
              <a:gd name="connsiteY55" fmla="*/ 1095766 h 5743966"/>
              <a:gd name="connsiteX56" fmla="*/ 4073083 w 7114733"/>
              <a:gd name="connsiteY56" fmla="*/ 1092591 h 5743966"/>
              <a:gd name="connsiteX57" fmla="*/ 4219133 w 7114733"/>
              <a:gd name="connsiteY57" fmla="*/ 1102116 h 5743966"/>
              <a:gd name="connsiteX58" fmla="*/ 4323908 w 7114733"/>
              <a:gd name="connsiteY58" fmla="*/ 1079891 h 5743966"/>
              <a:gd name="connsiteX59" fmla="*/ 4438208 w 7114733"/>
              <a:gd name="connsiteY59" fmla="*/ 1070366 h 5743966"/>
              <a:gd name="connsiteX60" fmla="*/ 4469958 w 7114733"/>
              <a:gd name="connsiteY60" fmla="*/ 1067191 h 5743966"/>
              <a:gd name="connsiteX61" fmla="*/ 4501708 w 7114733"/>
              <a:gd name="connsiteY61" fmla="*/ 1079891 h 5743966"/>
              <a:gd name="connsiteX62" fmla="*/ 4530283 w 7114733"/>
              <a:gd name="connsiteY62" fmla="*/ 1073541 h 5743966"/>
              <a:gd name="connsiteX63" fmla="*/ 4581083 w 7114733"/>
              <a:gd name="connsiteY63" fmla="*/ 1121166 h 5743966"/>
              <a:gd name="connsiteX64" fmla="*/ 4619183 w 7114733"/>
              <a:gd name="connsiteY64" fmla="*/ 1162441 h 5743966"/>
              <a:gd name="connsiteX65" fmla="*/ 4663633 w 7114733"/>
              <a:gd name="connsiteY65" fmla="*/ 1114816 h 5743966"/>
              <a:gd name="connsiteX66" fmla="*/ 4619183 w 7114733"/>
              <a:gd name="connsiteY66" fmla="*/ 1041791 h 5743966"/>
              <a:gd name="connsiteX67" fmla="*/ 4565208 w 7114733"/>
              <a:gd name="connsiteY67" fmla="*/ 962416 h 5743966"/>
              <a:gd name="connsiteX68" fmla="*/ 4517583 w 7114733"/>
              <a:gd name="connsiteY68" fmla="*/ 975116 h 5743966"/>
              <a:gd name="connsiteX69" fmla="*/ 4457258 w 7114733"/>
              <a:gd name="connsiteY69" fmla="*/ 902091 h 5743966"/>
              <a:gd name="connsiteX70" fmla="*/ 4393758 w 7114733"/>
              <a:gd name="connsiteY70" fmla="*/ 898916 h 5743966"/>
              <a:gd name="connsiteX71" fmla="*/ 4352483 w 7114733"/>
              <a:gd name="connsiteY71" fmla="*/ 911616 h 5743966"/>
              <a:gd name="connsiteX72" fmla="*/ 4250883 w 7114733"/>
              <a:gd name="connsiteY72" fmla="*/ 902091 h 5743966"/>
              <a:gd name="connsiteX73" fmla="*/ 4181033 w 7114733"/>
              <a:gd name="connsiteY73" fmla="*/ 917966 h 5743966"/>
              <a:gd name="connsiteX74" fmla="*/ 4108008 w 7114733"/>
              <a:gd name="connsiteY74" fmla="*/ 911616 h 5743966"/>
              <a:gd name="connsiteX75" fmla="*/ 4038158 w 7114733"/>
              <a:gd name="connsiteY75" fmla="*/ 924316 h 5743966"/>
              <a:gd name="connsiteX76" fmla="*/ 3949258 w 7114733"/>
              <a:gd name="connsiteY76" fmla="*/ 940191 h 5743966"/>
              <a:gd name="connsiteX77" fmla="*/ 3841308 w 7114733"/>
              <a:gd name="connsiteY77" fmla="*/ 965591 h 5743966"/>
              <a:gd name="connsiteX78" fmla="*/ 3761933 w 7114733"/>
              <a:gd name="connsiteY78" fmla="*/ 981466 h 5743966"/>
              <a:gd name="connsiteX79" fmla="*/ 3695258 w 7114733"/>
              <a:gd name="connsiteY79" fmla="*/ 1016391 h 5743966"/>
              <a:gd name="connsiteX80" fmla="*/ 3644458 w 7114733"/>
              <a:gd name="connsiteY80" fmla="*/ 1029091 h 5743966"/>
              <a:gd name="connsiteX81" fmla="*/ 3574608 w 7114733"/>
              <a:gd name="connsiteY81" fmla="*/ 1060841 h 5743966"/>
              <a:gd name="connsiteX82" fmla="*/ 3498408 w 7114733"/>
              <a:gd name="connsiteY82" fmla="*/ 1108466 h 5743966"/>
              <a:gd name="connsiteX83" fmla="*/ 3422208 w 7114733"/>
              <a:gd name="connsiteY83" fmla="*/ 1178316 h 5743966"/>
              <a:gd name="connsiteX84" fmla="*/ 3317433 w 7114733"/>
              <a:gd name="connsiteY84" fmla="*/ 1298966 h 5743966"/>
              <a:gd name="connsiteX85" fmla="*/ 3304733 w 7114733"/>
              <a:gd name="connsiteY85" fmla="*/ 1349766 h 5743966"/>
              <a:gd name="connsiteX86" fmla="*/ 3279333 w 7114733"/>
              <a:gd name="connsiteY86" fmla="*/ 1629166 h 5743966"/>
              <a:gd name="connsiteX87" fmla="*/ 3228533 w 7114733"/>
              <a:gd name="connsiteY87" fmla="*/ 1718066 h 5743966"/>
              <a:gd name="connsiteX88" fmla="*/ 3114233 w 7114733"/>
              <a:gd name="connsiteY88" fmla="*/ 1629166 h 5743966"/>
              <a:gd name="connsiteX89" fmla="*/ 3057661 w 7114733"/>
              <a:gd name="connsiteY89" fmla="*/ 1558739 h 5743966"/>
              <a:gd name="connsiteX90" fmla="*/ 3001088 w 7114733"/>
              <a:gd name="connsiteY90" fmla="*/ 1464066 h 5743966"/>
              <a:gd name="connsiteX91" fmla="*/ 2924887 w 7114733"/>
              <a:gd name="connsiteY91" fmla="*/ 1302430 h 5743966"/>
              <a:gd name="connsiteX92" fmla="*/ 2867160 w 7114733"/>
              <a:gd name="connsiteY92" fmla="*/ 1206602 h 5743966"/>
              <a:gd name="connsiteX93" fmla="*/ 2781724 w 7114733"/>
              <a:gd name="connsiteY93" fmla="*/ 1041502 h 5743966"/>
              <a:gd name="connsiteX94" fmla="*/ 2657033 w 7114733"/>
              <a:gd name="connsiteY94" fmla="*/ 846384 h 5743966"/>
              <a:gd name="connsiteX95" fmla="*/ 2556587 w 7114733"/>
              <a:gd name="connsiteY95" fmla="*/ 704376 h 5743966"/>
              <a:gd name="connsiteX96" fmla="*/ 2436515 w 7114733"/>
              <a:gd name="connsiteY96" fmla="*/ 539275 h 5743966"/>
              <a:gd name="connsiteX97" fmla="*/ 2315287 w 7114733"/>
              <a:gd name="connsiteY97" fmla="*/ 378794 h 5743966"/>
              <a:gd name="connsiteX98" fmla="*/ 2227542 w 7114733"/>
              <a:gd name="connsiteY98" fmla="*/ 280657 h 5743966"/>
              <a:gd name="connsiteX99" fmla="*/ 2114397 w 7114733"/>
              <a:gd name="connsiteY99" fmla="*/ 168666 h 5743966"/>
              <a:gd name="connsiteX100" fmla="*/ 1982779 w 7114733"/>
              <a:gd name="connsiteY100" fmla="*/ 10494 h 5743966"/>
              <a:gd name="connsiteX101" fmla="*/ 1755333 w 7114733"/>
              <a:gd name="connsiteY101" fmla="*/ 28966 h 5743966"/>
              <a:gd name="connsiteX102" fmla="*/ 1856933 w 7114733"/>
              <a:gd name="connsiteY102" fmla="*/ 143266 h 5743966"/>
              <a:gd name="connsiteX103" fmla="*/ 1933133 w 7114733"/>
              <a:gd name="connsiteY103" fmla="*/ 206766 h 5743966"/>
              <a:gd name="connsiteX104" fmla="*/ 1958533 w 7114733"/>
              <a:gd name="connsiteY104" fmla="*/ 257566 h 5743966"/>
              <a:gd name="connsiteX105" fmla="*/ 1996633 w 7114733"/>
              <a:gd name="connsiteY105" fmla="*/ 295666 h 5743966"/>
              <a:gd name="connsiteX106" fmla="*/ 2047433 w 7114733"/>
              <a:gd name="connsiteY106" fmla="*/ 371866 h 5743966"/>
              <a:gd name="connsiteX107" fmla="*/ 2072833 w 7114733"/>
              <a:gd name="connsiteY107" fmla="*/ 409966 h 5743966"/>
              <a:gd name="connsiteX108" fmla="*/ 2149033 w 7114733"/>
              <a:gd name="connsiteY108" fmla="*/ 486166 h 5743966"/>
              <a:gd name="connsiteX109" fmla="*/ 2199833 w 7114733"/>
              <a:gd name="connsiteY109" fmla="*/ 575066 h 5743966"/>
              <a:gd name="connsiteX110" fmla="*/ 2237933 w 7114733"/>
              <a:gd name="connsiteY110" fmla="*/ 613166 h 5743966"/>
              <a:gd name="connsiteX111" fmla="*/ 2288733 w 7114733"/>
              <a:gd name="connsiteY111" fmla="*/ 702066 h 5743966"/>
              <a:gd name="connsiteX112" fmla="*/ 2326833 w 7114733"/>
              <a:gd name="connsiteY112" fmla="*/ 740166 h 5743966"/>
              <a:gd name="connsiteX113" fmla="*/ 2403033 w 7114733"/>
              <a:gd name="connsiteY113" fmla="*/ 854466 h 5743966"/>
              <a:gd name="connsiteX114" fmla="*/ 2441133 w 7114733"/>
              <a:gd name="connsiteY114" fmla="*/ 905266 h 5743966"/>
              <a:gd name="connsiteX115" fmla="*/ 2517333 w 7114733"/>
              <a:gd name="connsiteY115" fmla="*/ 1019566 h 5743966"/>
              <a:gd name="connsiteX116" fmla="*/ 2555433 w 7114733"/>
              <a:gd name="connsiteY116" fmla="*/ 1095766 h 5743966"/>
              <a:gd name="connsiteX117" fmla="*/ 2606233 w 7114733"/>
              <a:gd name="connsiteY117" fmla="*/ 1171966 h 5743966"/>
              <a:gd name="connsiteX118" fmla="*/ 2657033 w 7114733"/>
              <a:gd name="connsiteY118" fmla="*/ 1260866 h 5743966"/>
              <a:gd name="connsiteX119" fmla="*/ 2682433 w 7114733"/>
              <a:gd name="connsiteY119" fmla="*/ 1337066 h 5743966"/>
              <a:gd name="connsiteX120" fmla="*/ 2695133 w 7114733"/>
              <a:gd name="connsiteY120" fmla="*/ 1375166 h 5743966"/>
              <a:gd name="connsiteX121" fmla="*/ 2707833 w 7114733"/>
              <a:gd name="connsiteY121" fmla="*/ 1413266 h 5743966"/>
              <a:gd name="connsiteX122" fmla="*/ 2733233 w 7114733"/>
              <a:gd name="connsiteY122" fmla="*/ 1451366 h 5743966"/>
              <a:gd name="connsiteX123" fmla="*/ 2771333 w 7114733"/>
              <a:gd name="connsiteY123" fmla="*/ 1578366 h 5743966"/>
              <a:gd name="connsiteX124" fmla="*/ 2784033 w 7114733"/>
              <a:gd name="connsiteY124" fmla="*/ 1616466 h 5743966"/>
              <a:gd name="connsiteX125" fmla="*/ 2771333 w 7114733"/>
              <a:gd name="connsiteY125" fmla="*/ 1921266 h 5743966"/>
              <a:gd name="connsiteX126" fmla="*/ 2720533 w 7114733"/>
              <a:gd name="connsiteY126" fmla="*/ 2022866 h 5743966"/>
              <a:gd name="connsiteX127" fmla="*/ 2682433 w 7114733"/>
              <a:gd name="connsiteY127" fmla="*/ 2048266 h 5743966"/>
              <a:gd name="connsiteX128" fmla="*/ 2669733 w 7114733"/>
              <a:gd name="connsiteY128" fmla="*/ 2086366 h 5743966"/>
              <a:gd name="connsiteX129" fmla="*/ 2466533 w 7114733"/>
              <a:gd name="connsiteY129" fmla="*/ 2137166 h 5743966"/>
              <a:gd name="connsiteX130" fmla="*/ 2403033 w 7114733"/>
              <a:gd name="connsiteY130" fmla="*/ 2149866 h 5743966"/>
              <a:gd name="connsiteX131" fmla="*/ 2136333 w 7114733"/>
              <a:gd name="connsiteY131" fmla="*/ 2137166 h 5743966"/>
              <a:gd name="connsiteX132" fmla="*/ 2098233 w 7114733"/>
              <a:gd name="connsiteY132" fmla="*/ 2124466 h 5743966"/>
              <a:gd name="connsiteX133" fmla="*/ 2031558 w 7114733"/>
              <a:gd name="connsiteY133" fmla="*/ 2146691 h 5743966"/>
              <a:gd name="connsiteX134" fmla="*/ 1891858 w 7114733"/>
              <a:gd name="connsiteY134" fmla="*/ 2184791 h 5743966"/>
              <a:gd name="connsiteX135" fmla="*/ 1733108 w 7114733"/>
              <a:gd name="connsiteY135" fmla="*/ 2219716 h 5743966"/>
              <a:gd name="connsiteX136" fmla="*/ 1618808 w 7114733"/>
              <a:gd name="connsiteY136" fmla="*/ 2248291 h 5743966"/>
              <a:gd name="connsiteX137" fmla="*/ 1533083 w 7114733"/>
              <a:gd name="connsiteY137" fmla="*/ 2302266 h 5743966"/>
              <a:gd name="connsiteX138" fmla="*/ 1431483 w 7114733"/>
              <a:gd name="connsiteY138" fmla="*/ 2353066 h 5743966"/>
              <a:gd name="connsiteX139" fmla="*/ 1380683 w 7114733"/>
              <a:gd name="connsiteY139" fmla="*/ 2413391 h 5743966"/>
              <a:gd name="connsiteX140" fmla="*/ 1298133 w 7114733"/>
              <a:gd name="connsiteY140" fmla="*/ 2473716 h 5743966"/>
              <a:gd name="connsiteX141" fmla="*/ 1174308 w 7114733"/>
              <a:gd name="connsiteY141" fmla="*/ 2534041 h 5743966"/>
              <a:gd name="connsiteX142" fmla="*/ 1031433 w 7114733"/>
              <a:gd name="connsiteY142" fmla="*/ 2543566 h 5743966"/>
              <a:gd name="connsiteX143" fmla="*/ 853633 w 7114733"/>
              <a:gd name="connsiteY143" fmla="*/ 2543566 h 5743966"/>
              <a:gd name="connsiteX144" fmla="*/ 256733 w 7114733"/>
              <a:gd name="connsiteY144" fmla="*/ 2530866 h 5743966"/>
              <a:gd name="connsiteX145" fmla="*/ 117033 w 7114733"/>
              <a:gd name="connsiteY145" fmla="*/ 2492766 h 5743966"/>
              <a:gd name="connsiteX146" fmla="*/ 78933 w 7114733"/>
              <a:gd name="connsiteY146" fmla="*/ 2480066 h 5743966"/>
              <a:gd name="connsiteX147" fmla="*/ 40833 w 7114733"/>
              <a:gd name="connsiteY147" fmla="*/ 2454666 h 5743966"/>
              <a:gd name="connsiteX148" fmla="*/ 2733 w 7114733"/>
              <a:gd name="connsiteY148" fmla="*/ 2441966 h 5743966"/>
              <a:gd name="connsiteX149" fmla="*/ 117033 w 7114733"/>
              <a:gd name="connsiteY149" fmla="*/ 2467366 h 5743966"/>
              <a:gd name="connsiteX150" fmla="*/ 167833 w 7114733"/>
              <a:gd name="connsiteY150" fmla="*/ 2492766 h 5743966"/>
              <a:gd name="connsiteX151" fmla="*/ 269433 w 7114733"/>
              <a:gd name="connsiteY151" fmla="*/ 2518166 h 5743966"/>
              <a:gd name="connsiteX152" fmla="*/ 307533 w 7114733"/>
              <a:gd name="connsiteY152" fmla="*/ 2543566 h 5743966"/>
              <a:gd name="connsiteX153" fmla="*/ 383733 w 7114733"/>
              <a:gd name="connsiteY153" fmla="*/ 2607066 h 5743966"/>
              <a:gd name="connsiteX154" fmla="*/ 510733 w 7114733"/>
              <a:gd name="connsiteY154" fmla="*/ 2657866 h 5743966"/>
              <a:gd name="connsiteX155" fmla="*/ 618106 w 7114733"/>
              <a:gd name="connsiteY155" fmla="*/ 2662484 h 5743966"/>
              <a:gd name="connsiteX156" fmla="*/ 755496 w 7114733"/>
              <a:gd name="connsiteY156" fmla="*/ 2693657 h 5743966"/>
              <a:gd name="connsiteX157" fmla="*/ 970241 w 7114733"/>
              <a:gd name="connsiteY157" fmla="*/ 2706356 h 5743966"/>
              <a:gd name="connsiteX158" fmla="*/ 1151506 w 7114733"/>
              <a:gd name="connsiteY158" fmla="*/ 2749075 h 5743966"/>
              <a:gd name="connsiteX159" fmla="*/ 1261188 w 7114733"/>
              <a:gd name="connsiteY159" fmla="*/ 2716748 h 5743966"/>
              <a:gd name="connsiteX160" fmla="*/ 1382414 w 7114733"/>
              <a:gd name="connsiteY160" fmla="*/ 2657866 h 5743966"/>
              <a:gd name="connsiteX161" fmla="*/ 1374333 w 7114733"/>
              <a:gd name="connsiteY161" fmla="*/ 2721366 h 5743966"/>
              <a:gd name="connsiteX162" fmla="*/ 1412433 w 7114733"/>
              <a:gd name="connsiteY162" fmla="*/ 2708666 h 5743966"/>
              <a:gd name="connsiteX163" fmla="*/ 1450533 w 7114733"/>
              <a:gd name="connsiteY163" fmla="*/ 2683266 h 5743966"/>
              <a:gd name="connsiteX164" fmla="*/ 1488633 w 7114733"/>
              <a:gd name="connsiteY164" fmla="*/ 2670566 h 5743966"/>
              <a:gd name="connsiteX165" fmla="*/ 1526733 w 7114733"/>
              <a:gd name="connsiteY165" fmla="*/ 2645166 h 5743966"/>
              <a:gd name="connsiteX166" fmla="*/ 1564833 w 7114733"/>
              <a:gd name="connsiteY166" fmla="*/ 2632466 h 5743966"/>
              <a:gd name="connsiteX167" fmla="*/ 1679133 w 7114733"/>
              <a:gd name="connsiteY167" fmla="*/ 2556266 h 5743966"/>
              <a:gd name="connsiteX168" fmla="*/ 1717233 w 7114733"/>
              <a:gd name="connsiteY168" fmla="*/ 2530866 h 5743966"/>
              <a:gd name="connsiteX169" fmla="*/ 1869633 w 7114733"/>
              <a:gd name="connsiteY169" fmla="*/ 2492766 h 5743966"/>
              <a:gd name="connsiteX170" fmla="*/ 2466533 w 7114733"/>
              <a:gd name="connsiteY170" fmla="*/ 2505466 h 5743966"/>
              <a:gd name="connsiteX171" fmla="*/ 2504633 w 7114733"/>
              <a:gd name="connsiteY171" fmla="*/ 2518166 h 5743966"/>
              <a:gd name="connsiteX172" fmla="*/ 2542733 w 7114733"/>
              <a:gd name="connsiteY172" fmla="*/ 2543566 h 5743966"/>
              <a:gd name="connsiteX173" fmla="*/ 2593533 w 7114733"/>
              <a:gd name="connsiteY173" fmla="*/ 2657866 h 5743966"/>
              <a:gd name="connsiteX174" fmla="*/ 2606233 w 7114733"/>
              <a:gd name="connsiteY174" fmla="*/ 2772166 h 5743966"/>
              <a:gd name="connsiteX175" fmla="*/ 2593533 w 7114733"/>
              <a:gd name="connsiteY175" fmla="*/ 3102366 h 5743966"/>
              <a:gd name="connsiteX176" fmla="*/ 2580833 w 7114733"/>
              <a:gd name="connsiteY176" fmla="*/ 3140466 h 5743966"/>
              <a:gd name="connsiteX177" fmla="*/ 2555433 w 7114733"/>
              <a:gd name="connsiteY177" fmla="*/ 3178566 h 5743966"/>
              <a:gd name="connsiteX178" fmla="*/ 2504633 w 7114733"/>
              <a:gd name="connsiteY178" fmla="*/ 3242066 h 5743966"/>
              <a:gd name="connsiteX179" fmla="*/ 2441133 w 7114733"/>
              <a:gd name="connsiteY179" fmla="*/ 3292866 h 5743966"/>
              <a:gd name="connsiteX180" fmla="*/ 2403033 w 7114733"/>
              <a:gd name="connsiteY180" fmla="*/ 3330966 h 5743966"/>
              <a:gd name="connsiteX181" fmla="*/ 2326833 w 7114733"/>
              <a:gd name="connsiteY181" fmla="*/ 3381766 h 5743966"/>
              <a:gd name="connsiteX182" fmla="*/ 2276033 w 7114733"/>
              <a:gd name="connsiteY182" fmla="*/ 3432566 h 5743966"/>
              <a:gd name="connsiteX183" fmla="*/ 2250633 w 7114733"/>
              <a:gd name="connsiteY183" fmla="*/ 3470666 h 5743966"/>
              <a:gd name="connsiteX184" fmla="*/ 2199833 w 7114733"/>
              <a:gd name="connsiteY184" fmla="*/ 3508766 h 5743966"/>
              <a:gd name="connsiteX185" fmla="*/ 2174433 w 7114733"/>
              <a:gd name="connsiteY185" fmla="*/ 3546866 h 5743966"/>
              <a:gd name="connsiteX186" fmla="*/ 2136333 w 7114733"/>
              <a:gd name="connsiteY186" fmla="*/ 3572266 h 5743966"/>
              <a:gd name="connsiteX187" fmla="*/ 2060133 w 7114733"/>
              <a:gd name="connsiteY187" fmla="*/ 3623066 h 5743966"/>
              <a:gd name="connsiteX188" fmla="*/ 2022033 w 7114733"/>
              <a:gd name="connsiteY188" fmla="*/ 3661166 h 5743966"/>
              <a:gd name="connsiteX189" fmla="*/ 1983933 w 7114733"/>
              <a:gd name="connsiteY189" fmla="*/ 3686566 h 5743966"/>
              <a:gd name="connsiteX190" fmla="*/ 1895033 w 7114733"/>
              <a:gd name="connsiteY190" fmla="*/ 3775466 h 5743966"/>
              <a:gd name="connsiteX191" fmla="*/ 1856933 w 7114733"/>
              <a:gd name="connsiteY191" fmla="*/ 3813566 h 5743966"/>
              <a:gd name="connsiteX192" fmla="*/ 1818833 w 7114733"/>
              <a:gd name="connsiteY192" fmla="*/ 3902466 h 5743966"/>
              <a:gd name="connsiteX193" fmla="*/ 1780733 w 7114733"/>
              <a:gd name="connsiteY193" fmla="*/ 3978666 h 5743966"/>
              <a:gd name="connsiteX194" fmla="*/ 1768033 w 7114733"/>
              <a:gd name="connsiteY194" fmla="*/ 4054866 h 5743966"/>
              <a:gd name="connsiteX195" fmla="*/ 1742633 w 7114733"/>
              <a:gd name="connsiteY195" fmla="*/ 4258066 h 5743966"/>
              <a:gd name="connsiteX196" fmla="*/ 1666433 w 7114733"/>
              <a:gd name="connsiteY196" fmla="*/ 4334266 h 5743966"/>
              <a:gd name="connsiteX197" fmla="*/ 1590233 w 7114733"/>
              <a:gd name="connsiteY197" fmla="*/ 4385066 h 5743966"/>
              <a:gd name="connsiteX198" fmla="*/ 1564833 w 7114733"/>
              <a:gd name="connsiteY198" fmla="*/ 4423166 h 5743966"/>
              <a:gd name="connsiteX199" fmla="*/ 1475933 w 7114733"/>
              <a:gd name="connsiteY199" fmla="*/ 4461266 h 5743966"/>
              <a:gd name="connsiteX200" fmla="*/ 1399733 w 7114733"/>
              <a:gd name="connsiteY200" fmla="*/ 4397766 h 5743966"/>
              <a:gd name="connsiteX201" fmla="*/ 1361633 w 7114733"/>
              <a:gd name="connsiteY201" fmla="*/ 4385066 h 5743966"/>
              <a:gd name="connsiteX202" fmla="*/ 1069533 w 7114733"/>
              <a:gd name="connsiteY202" fmla="*/ 4397766 h 5743966"/>
              <a:gd name="connsiteX203" fmla="*/ 942533 w 7114733"/>
              <a:gd name="connsiteY203" fmla="*/ 4448566 h 5743966"/>
              <a:gd name="connsiteX204" fmla="*/ 904433 w 7114733"/>
              <a:gd name="connsiteY204" fmla="*/ 4473966 h 5743966"/>
              <a:gd name="connsiteX205" fmla="*/ 802833 w 7114733"/>
              <a:gd name="connsiteY205" fmla="*/ 4486666 h 5743966"/>
              <a:gd name="connsiteX206" fmla="*/ 752033 w 7114733"/>
              <a:gd name="connsiteY206" fmla="*/ 4499366 h 5743966"/>
              <a:gd name="connsiteX207" fmla="*/ 713933 w 7114733"/>
              <a:gd name="connsiteY207" fmla="*/ 4512066 h 5743966"/>
              <a:gd name="connsiteX208" fmla="*/ 561533 w 7114733"/>
              <a:gd name="connsiteY208" fmla="*/ 4524766 h 5743966"/>
              <a:gd name="connsiteX209" fmla="*/ 447233 w 7114733"/>
              <a:gd name="connsiteY209" fmla="*/ 4537466 h 5743966"/>
              <a:gd name="connsiteX210" fmla="*/ 586933 w 7114733"/>
              <a:gd name="connsiteY210" fmla="*/ 4562866 h 5743966"/>
              <a:gd name="connsiteX211" fmla="*/ 1006033 w 7114733"/>
              <a:gd name="connsiteY211" fmla="*/ 4575566 h 5743966"/>
              <a:gd name="connsiteX212" fmla="*/ 1007187 w 7114733"/>
              <a:gd name="connsiteY212" fmla="*/ 4542084 h 5743966"/>
              <a:gd name="connsiteX213" fmla="*/ 1091469 w 7114733"/>
              <a:gd name="connsiteY213" fmla="*/ 4539775 h 5743966"/>
              <a:gd name="connsiteX214" fmla="*/ 1206924 w 7114733"/>
              <a:gd name="connsiteY214" fmla="*/ 4574412 h 5743966"/>
              <a:gd name="connsiteX215" fmla="*/ 1298133 w 7114733"/>
              <a:gd name="connsiteY215" fmla="*/ 4626366 h 5743966"/>
              <a:gd name="connsiteX216" fmla="*/ 1348933 w 7114733"/>
              <a:gd name="connsiteY216" fmla="*/ 4613666 h 5743966"/>
              <a:gd name="connsiteX217" fmla="*/ 1437833 w 7114733"/>
              <a:gd name="connsiteY217" fmla="*/ 4626366 h 5743966"/>
              <a:gd name="connsiteX218" fmla="*/ 1412433 w 7114733"/>
              <a:gd name="connsiteY218" fmla="*/ 4664466 h 5743966"/>
              <a:gd name="connsiteX219" fmla="*/ 1374333 w 7114733"/>
              <a:gd name="connsiteY219" fmla="*/ 4689866 h 5743966"/>
              <a:gd name="connsiteX220" fmla="*/ 1247333 w 7114733"/>
              <a:gd name="connsiteY220" fmla="*/ 4766066 h 5743966"/>
              <a:gd name="connsiteX221" fmla="*/ 1183833 w 7114733"/>
              <a:gd name="connsiteY221" fmla="*/ 4842266 h 5743966"/>
              <a:gd name="connsiteX222" fmla="*/ 1145733 w 7114733"/>
              <a:gd name="connsiteY222" fmla="*/ 4880366 h 5743966"/>
              <a:gd name="connsiteX223" fmla="*/ 1094933 w 7114733"/>
              <a:gd name="connsiteY223" fmla="*/ 4969266 h 5743966"/>
              <a:gd name="connsiteX224" fmla="*/ 1056833 w 7114733"/>
              <a:gd name="connsiteY224" fmla="*/ 5045466 h 5743966"/>
              <a:gd name="connsiteX225" fmla="*/ 1069533 w 7114733"/>
              <a:gd name="connsiteY225" fmla="*/ 5096266 h 5743966"/>
              <a:gd name="connsiteX226" fmla="*/ 1102871 w 7114733"/>
              <a:gd name="connsiteY226" fmla="*/ 5039116 h 5743966"/>
              <a:gd name="connsiteX227" fmla="*/ 1145733 w 7114733"/>
              <a:gd name="connsiteY227" fmla="*/ 4983554 h 5743966"/>
              <a:gd name="connsiteX228" fmla="*/ 1198121 w 7114733"/>
              <a:gd name="connsiteY228" fmla="*/ 4932753 h 5743966"/>
              <a:gd name="connsiteX229" fmla="*/ 1245746 w 7114733"/>
              <a:gd name="connsiteY229" fmla="*/ 4905766 h 5743966"/>
              <a:gd name="connsiteX230" fmla="*/ 1298133 w 7114733"/>
              <a:gd name="connsiteY230" fmla="*/ 4837504 h 5743966"/>
              <a:gd name="connsiteX231" fmla="*/ 1379096 w 7114733"/>
              <a:gd name="connsiteY231" fmla="*/ 4812104 h 5743966"/>
              <a:gd name="connsiteX232" fmla="*/ 1433070 w 7114733"/>
              <a:gd name="connsiteY232" fmla="*/ 4785116 h 5743966"/>
              <a:gd name="connsiteX233" fmla="*/ 1480696 w 7114733"/>
              <a:gd name="connsiteY233" fmla="*/ 4762891 h 5743966"/>
              <a:gd name="connsiteX234" fmla="*/ 1528320 w 7114733"/>
              <a:gd name="connsiteY234" fmla="*/ 4727966 h 5743966"/>
              <a:gd name="connsiteX235" fmla="*/ 1552133 w 7114733"/>
              <a:gd name="connsiteY235" fmla="*/ 4740666 h 5743966"/>
              <a:gd name="connsiteX236" fmla="*/ 1590233 w 7114733"/>
              <a:gd name="connsiteY236" fmla="*/ 4727966 h 5743966"/>
              <a:gd name="connsiteX237" fmla="*/ 1628333 w 7114733"/>
              <a:gd name="connsiteY237" fmla="*/ 4689866 h 5743966"/>
              <a:gd name="connsiteX238" fmla="*/ 1717233 w 7114733"/>
              <a:gd name="connsiteY238" fmla="*/ 4651766 h 5743966"/>
              <a:gd name="connsiteX239" fmla="*/ 1755333 w 7114733"/>
              <a:gd name="connsiteY239" fmla="*/ 4613666 h 5743966"/>
              <a:gd name="connsiteX240" fmla="*/ 1780733 w 7114733"/>
              <a:gd name="connsiteY240" fmla="*/ 4575566 h 5743966"/>
              <a:gd name="connsiteX241" fmla="*/ 1818833 w 7114733"/>
              <a:gd name="connsiteY241" fmla="*/ 4562866 h 5743966"/>
              <a:gd name="connsiteX242" fmla="*/ 1882333 w 7114733"/>
              <a:gd name="connsiteY242" fmla="*/ 4486666 h 5743966"/>
              <a:gd name="connsiteX243" fmla="*/ 1945833 w 7114733"/>
              <a:gd name="connsiteY243" fmla="*/ 4410466 h 5743966"/>
              <a:gd name="connsiteX244" fmla="*/ 1983933 w 7114733"/>
              <a:gd name="connsiteY244" fmla="*/ 4334266 h 5743966"/>
              <a:gd name="connsiteX245" fmla="*/ 2022033 w 7114733"/>
              <a:gd name="connsiteY245" fmla="*/ 4308866 h 5743966"/>
              <a:gd name="connsiteX246" fmla="*/ 2060133 w 7114733"/>
              <a:gd name="connsiteY246" fmla="*/ 4270766 h 5743966"/>
              <a:gd name="connsiteX247" fmla="*/ 2098233 w 7114733"/>
              <a:gd name="connsiteY247" fmla="*/ 4194566 h 5743966"/>
              <a:gd name="connsiteX248" fmla="*/ 2110933 w 7114733"/>
              <a:gd name="connsiteY248" fmla="*/ 4156466 h 5743966"/>
              <a:gd name="connsiteX249" fmla="*/ 2136333 w 7114733"/>
              <a:gd name="connsiteY249" fmla="*/ 4118366 h 5743966"/>
              <a:gd name="connsiteX250" fmla="*/ 2149033 w 7114733"/>
              <a:gd name="connsiteY250" fmla="*/ 4080266 h 5743966"/>
              <a:gd name="connsiteX251" fmla="*/ 2174433 w 7114733"/>
              <a:gd name="connsiteY251" fmla="*/ 4042166 h 5743966"/>
              <a:gd name="connsiteX252" fmla="*/ 2199833 w 7114733"/>
              <a:gd name="connsiteY252" fmla="*/ 3953266 h 5743966"/>
              <a:gd name="connsiteX253" fmla="*/ 2263333 w 7114733"/>
              <a:gd name="connsiteY253" fmla="*/ 3864366 h 5743966"/>
              <a:gd name="connsiteX254" fmla="*/ 2288733 w 7114733"/>
              <a:gd name="connsiteY254" fmla="*/ 3826266 h 5743966"/>
              <a:gd name="connsiteX255" fmla="*/ 2326833 w 7114733"/>
              <a:gd name="connsiteY255" fmla="*/ 3800866 h 5743966"/>
              <a:gd name="connsiteX256" fmla="*/ 2364933 w 7114733"/>
              <a:gd name="connsiteY256" fmla="*/ 3762766 h 5743966"/>
              <a:gd name="connsiteX257" fmla="*/ 2403033 w 7114733"/>
              <a:gd name="connsiteY257" fmla="*/ 3750066 h 5743966"/>
              <a:gd name="connsiteX258" fmla="*/ 2441133 w 7114733"/>
              <a:gd name="connsiteY258" fmla="*/ 3724666 h 5743966"/>
              <a:gd name="connsiteX259" fmla="*/ 2479233 w 7114733"/>
              <a:gd name="connsiteY259" fmla="*/ 3711966 h 5743966"/>
              <a:gd name="connsiteX260" fmla="*/ 2517333 w 7114733"/>
              <a:gd name="connsiteY260" fmla="*/ 3686566 h 5743966"/>
              <a:gd name="connsiteX261" fmla="*/ 2593533 w 7114733"/>
              <a:gd name="connsiteY261" fmla="*/ 3661166 h 5743966"/>
              <a:gd name="connsiteX262" fmla="*/ 2631633 w 7114733"/>
              <a:gd name="connsiteY262" fmla="*/ 3648466 h 5743966"/>
              <a:gd name="connsiteX263" fmla="*/ 2923733 w 7114733"/>
              <a:gd name="connsiteY263" fmla="*/ 3661166 h 5743966"/>
              <a:gd name="connsiteX264" fmla="*/ 2974533 w 7114733"/>
              <a:gd name="connsiteY264" fmla="*/ 3699266 h 5743966"/>
              <a:gd name="connsiteX265" fmla="*/ 3050733 w 7114733"/>
              <a:gd name="connsiteY265" fmla="*/ 3750066 h 5743966"/>
              <a:gd name="connsiteX266" fmla="*/ 3088833 w 7114733"/>
              <a:gd name="connsiteY266" fmla="*/ 3788166 h 5743966"/>
              <a:gd name="connsiteX267" fmla="*/ 3139633 w 7114733"/>
              <a:gd name="connsiteY267" fmla="*/ 3800866 h 5743966"/>
              <a:gd name="connsiteX268" fmla="*/ 3190433 w 7114733"/>
              <a:gd name="connsiteY268" fmla="*/ 3838966 h 5743966"/>
              <a:gd name="connsiteX269" fmla="*/ 3228533 w 7114733"/>
              <a:gd name="connsiteY269" fmla="*/ 3851666 h 5743966"/>
              <a:gd name="connsiteX270" fmla="*/ 3266633 w 7114733"/>
              <a:gd name="connsiteY270" fmla="*/ 3877066 h 5743966"/>
              <a:gd name="connsiteX271" fmla="*/ 3292033 w 7114733"/>
              <a:gd name="connsiteY271" fmla="*/ 3915166 h 5743966"/>
              <a:gd name="connsiteX272" fmla="*/ 3330133 w 7114733"/>
              <a:gd name="connsiteY272" fmla="*/ 3965966 h 5743966"/>
              <a:gd name="connsiteX273" fmla="*/ 3342833 w 7114733"/>
              <a:gd name="connsiteY273" fmla="*/ 4016766 h 5743966"/>
              <a:gd name="connsiteX274" fmla="*/ 3355533 w 7114733"/>
              <a:gd name="connsiteY274" fmla="*/ 4054866 h 5743966"/>
              <a:gd name="connsiteX275" fmla="*/ 3380933 w 7114733"/>
              <a:gd name="connsiteY275" fmla="*/ 4105666 h 5743966"/>
              <a:gd name="connsiteX276" fmla="*/ 3406333 w 7114733"/>
              <a:gd name="connsiteY276" fmla="*/ 4143766 h 5743966"/>
              <a:gd name="connsiteX277" fmla="*/ 3431733 w 7114733"/>
              <a:gd name="connsiteY277" fmla="*/ 4219966 h 5743966"/>
              <a:gd name="connsiteX278" fmla="*/ 3457133 w 7114733"/>
              <a:gd name="connsiteY278" fmla="*/ 4296166 h 5743966"/>
              <a:gd name="connsiteX279" fmla="*/ 3469833 w 7114733"/>
              <a:gd name="connsiteY279" fmla="*/ 4334266 h 5743966"/>
              <a:gd name="connsiteX280" fmla="*/ 3482533 w 7114733"/>
              <a:gd name="connsiteY280" fmla="*/ 4410466 h 5743966"/>
              <a:gd name="connsiteX281" fmla="*/ 3571433 w 7114733"/>
              <a:gd name="connsiteY281" fmla="*/ 4524766 h 5743966"/>
              <a:gd name="connsiteX282" fmla="*/ 3685733 w 7114733"/>
              <a:gd name="connsiteY282" fmla="*/ 4550166 h 5743966"/>
              <a:gd name="connsiteX283" fmla="*/ 3698433 w 7114733"/>
              <a:gd name="connsiteY283" fmla="*/ 4588266 h 5743966"/>
              <a:gd name="connsiteX284" fmla="*/ 3685733 w 7114733"/>
              <a:gd name="connsiteY284" fmla="*/ 4677166 h 5743966"/>
              <a:gd name="connsiteX285" fmla="*/ 3622233 w 7114733"/>
              <a:gd name="connsiteY285" fmla="*/ 4791466 h 5743966"/>
              <a:gd name="connsiteX286" fmla="*/ 3584133 w 7114733"/>
              <a:gd name="connsiteY286" fmla="*/ 4829566 h 5743966"/>
              <a:gd name="connsiteX287" fmla="*/ 3546033 w 7114733"/>
              <a:gd name="connsiteY287" fmla="*/ 4842266 h 5743966"/>
              <a:gd name="connsiteX288" fmla="*/ 3469833 w 7114733"/>
              <a:gd name="connsiteY288" fmla="*/ 4893066 h 5743966"/>
              <a:gd name="connsiteX289" fmla="*/ 3368233 w 7114733"/>
              <a:gd name="connsiteY289" fmla="*/ 4918466 h 5743966"/>
              <a:gd name="connsiteX290" fmla="*/ 3253933 w 7114733"/>
              <a:gd name="connsiteY290" fmla="*/ 4969266 h 5743966"/>
              <a:gd name="connsiteX291" fmla="*/ 3335905 w 7114733"/>
              <a:gd name="connsiteY291" fmla="*/ 5009675 h 5743966"/>
              <a:gd name="connsiteX292" fmla="*/ 3312815 w 7114733"/>
              <a:gd name="connsiteY292" fmla="*/ 5039693 h 5743966"/>
              <a:gd name="connsiteX293" fmla="*/ 3307331 w 7114733"/>
              <a:gd name="connsiteY293" fmla="*/ 5101028 h 5743966"/>
              <a:gd name="connsiteX294" fmla="*/ 3285683 w 7114733"/>
              <a:gd name="connsiteY294" fmla="*/ 5176940 h 5743966"/>
              <a:gd name="connsiteX295" fmla="*/ 3227522 w 7114733"/>
              <a:gd name="connsiteY295" fmla="*/ 5242316 h 5743966"/>
              <a:gd name="connsiteX296" fmla="*/ 3192020 w 7114733"/>
              <a:gd name="connsiteY296" fmla="*/ 5364553 h 5743966"/>
              <a:gd name="connsiteX297" fmla="*/ 3195196 w 7114733"/>
              <a:gd name="connsiteY297" fmla="*/ 5407416 h 5743966"/>
              <a:gd name="connsiteX298" fmla="*/ 3177733 w 7114733"/>
              <a:gd name="connsiteY298" fmla="*/ 5464566 h 5743966"/>
              <a:gd name="connsiteX299" fmla="*/ 3177733 w 7114733"/>
              <a:gd name="connsiteY299" fmla="*/ 5591566 h 5743966"/>
              <a:gd name="connsiteX300" fmla="*/ 3190433 w 7114733"/>
              <a:gd name="connsiteY300" fmla="*/ 5528066 h 5743966"/>
              <a:gd name="connsiteX301" fmla="*/ 3215833 w 7114733"/>
              <a:gd name="connsiteY301" fmla="*/ 5451866 h 5743966"/>
              <a:gd name="connsiteX302" fmla="*/ 3241233 w 7114733"/>
              <a:gd name="connsiteY302" fmla="*/ 5362966 h 5743966"/>
              <a:gd name="connsiteX303" fmla="*/ 3304733 w 7114733"/>
              <a:gd name="connsiteY303" fmla="*/ 5286766 h 5743966"/>
              <a:gd name="connsiteX304" fmla="*/ 3342833 w 7114733"/>
              <a:gd name="connsiteY304" fmla="*/ 5235966 h 5743966"/>
              <a:gd name="connsiteX305" fmla="*/ 3368233 w 7114733"/>
              <a:gd name="connsiteY305" fmla="*/ 5185166 h 5743966"/>
              <a:gd name="connsiteX306" fmla="*/ 3444433 w 7114733"/>
              <a:gd name="connsiteY306" fmla="*/ 5134366 h 5743966"/>
              <a:gd name="connsiteX307" fmla="*/ 3482533 w 7114733"/>
              <a:gd name="connsiteY307" fmla="*/ 5096266 h 5743966"/>
              <a:gd name="connsiteX308" fmla="*/ 3507933 w 7114733"/>
              <a:gd name="connsiteY308" fmla="*/ 5058166 h 5743966"/>
              <a:gd name="connsiteX309" fmla="*/ 3546033 w 7114733"/>
              <a:gd name="connsiteY309" fmla="*/ 5045466 h 5743966"/>
              <a:gd name="connsiteX310" fmla="*/ 3584133 w 7114733"/>
              <a:gd name="connsiteY310" fmla="*/ 5020066 h 5743966"/>
              <a:gd name="connsiteX311" fmla="*/ 3647633 w 7114733"/>
              <a:gd name="connsiteY311" fmla="*/ 4969266 h 5743966"/>
              <a:gd name="connsiteX312" fmla="*/ 3723833 w 7114733"/>
              <a:gd name="connsiteY312" fmla="*/ 4893066 h 5743966"/>
              <a:gd name="connsiteX313" fmla="*/ 3736533 w 7114733"/>
              <a:gd name="connsiteY313" fmla="*/ 4854966 h 5743966"/>
              <a:gd name="connsiteX314" fmla="*/ 3800033 w 7114733"/>
              <a:gd name="connsiteY314" fmla="*/ 4766066 h 5743966"/>
              <a:gd name="connsiteX315" fmla="*/ 3838133 w 7114733"/>
              <a:gd name="connsiteY315" fmla="*/ 4689866 h 5743966"/>
              <a:gd name="connsiteX316" fmla="*/ 3863533 w 7114733"/>
              <a:gd name="connsiteY316" fmla="*/ 4600966 h 5743966"/>
              <a:gd name="connsiteX317" fmla="*/ 3876233 w 7114733"/>
              <a:gd name="connsiteY317" fmla="*/ 4562866 h 5743966"/>
              <a:gd name="connsiteX318" fmla="*/ 3850833 w 7114733"/>
              <a:gd name="connsiteY318" fmla="*/ 4359666 h 5743966"/>
              <a:gd name="connsiteX319" fmla="*/ 3825433 w 7114733"/>
              <a:gd name="connsiteY319" fmla="*/ 4308866 h 5743966"/>
              <a:gd name="connsiteX320" fmla="*/ 3800033 w 7114733"/>
              <a:gd name="connsiteY320" fmla="*/ 4270766 h 5743966"/>
              <a:gd name="connsiteX321" fmla="*/ 3749233 w 7114733"/>
              <a:gd name="connsiteY321" fmla="*/ 4232666 h 5743966"/>
              <a:gd name="connsiteX322" fmla="*/ 3673033 w 7114733"/>
              <a:gd name="connsiteY322" fmla="*/ 4181866 h 5743966"/>
              <a:gd name="connsiteX323" fmla="*/ 3647633 w 7114733"/>
              <a:gd name="connsiteY323" fmla="*/ 4143766 h 5743966"/>
              <a:gd name="connsiteX324" fmla="*/ 3622233 w 7114733"/>
              <a:gd name="connsiteY324" fmla="*/ 4042166 h 5743966"/>
              <a:gd name="connsiteX325" fmla="*/ 3647633 w 7114733"/>
              <a:gd name="connsiteY325" fmla="*/ 3851666 h 5743966"/>
              <a:gd name="connsiteX326" fmla="*/ 3673033 w 7114733"/>
              <a:gd name="connsiteY326" fmla="*/ 3750066 h 5743966"/>
              <a:gd name="connsiteX327" fmla="*/ 3698433 w 7114733"/>
              <a:gd name="connsiteY327" fmla="*/ 3711966 h 5743966"/>
              <a:gd name="connsiteX328" fmla="*/ 3711133 w 7114733"/>
              <a:gd name="connsiteY328" fmla="*/ 3673866 h 5743966"/>
              <a:gd name="connsiteX329" fmla="*/ 3749233 w 7114733"/>
              <a:gd name="connsiteY329" fmla="*/ 3635766 h 5743966"/>
              <a:gd name="connsiteX330" fmla="*/ 3774633 w 7114733"/>
              <a:gd name="connsiteY330" fmla="*/ 3597666 h 5743966"/>
              <a:gd name="connsiteX331" fmla="*/ 3812733 w 7114733"/>
              <a:gd name="connsiteY331" fmla="*/ 3584966 h 5743966"/>
              <a:gd name="connsiteX332" fmla="*/ 3850833 w 7114733"/>
              <a:gd name="connsiteY332" fmla="*/ 3559566 h 5743966"/>
              <a:gd name="connsiteX333" fmla="*/ 3888933 w 7114733"/>
              <a:gd name="connsiteY333" fmla="*/ 3546866 h 5743966"/>
              <a:gd name="connsiteX334" fmla="*/ 4041333 w 7114733"/>
              <a:gd name="connsiteY334" fmla="*/ 3521466 h 5743966"/>
              <a:gd name="connsiteX335" fmla="*/ 4168333 w 7114733"/>
              <a:gd name="connsiteY335" fmla="*/ 3496066 h 5743966"/>
              <a:gd name="connsiteX336" fmla="*/ 4371533 w 7114733"/>
              <a:gd name="connsiteY336" fmla="*/ 3483366 h 5743966"/>
              <a:gd name="connsiteX337" fmla="*/ 4892233 w 7114733"/>
              <a:gd name="connsiteY337" fmla="*/ 3496066 h 5743966"/>
              <a:gd name="connsiteX338" fmla="*/ 4943033 w 7114733"/>
              <a:gd name="connsiteY338" fmla="*/ 3508766 h 5743966"/>
              <a:gd name="connsiteX339" fmla="*/ 4981133 w 7114733"/>
              <a:gd name="connsiteY339" fmla="*/ 3534166 h 5743966"/>
              <a:gd name="connsiteX340" fmla="*/ 5070033 w 7114733"/>
              <a:gd name="connsiteY340" fmla="*/ 3559566 h 5743966"/>
              <a:gd name="connsiteX341" fmla="*/ 5146233 w 7114733"/>
              <a:gd name="connsiteY341" fmla="*/ 3610366 h 5743966"/>
              <a:gd name="connsiteX342" fmla="*/ 5222433 w 7114733"/>
              <a:gd name="connsiteY342" fmla="*/ 3661166 h 5743966"/>
              <a:gd name="connsiteX343" fmla="*/ 5260533 w 7114733"/>
              <a:gd name="connsiteY343" fmla="*/ 3686566 h 5743966"/>
              <a:gd name="connsiteX344" fmla="*/ 5324033 w 7114733"/>
              <a:gd name="connsiteY344" fmla="*/ 3750066 h 5743966"/>
              <a:gd name="connsiteX345" fmla="*/ 5387533 w 7114733"/>
              <a:gd name="connsiteY345" fmla="*/ 3838966 h 5743966"/>
              <a:gd name="connsiteX346" fmla="*/ 5412933 w 7114733"/>
              <a:gd name="connsiteY346" fmla="*/ 3927866 h 5743966"/>
              <a:gd name="connsiteX347" fmla="*/ 5463733 w 7114733"/>
              <a:gd name="connsiteY347" fmla="*/ 4042166 h 5743966"/>
              <a:gd name="connsiteX348" fmla="*/ 5476433 w 7114733"/>
              <a:gd name="connsiteY348" fmla="*/ 4131066 h 5743966"/>
              <a:gd name="connsiteX349" fmla="*/ 5489133 w 7114733"/>
              <a:gd name="connsiteY349" fmla="*/ 4181866 h 5743966"/>
              <a:gd name="connsiteX350" fmla="*/ 5501833 w 7114733"/>
              <a:gd name="connsiteY350" fmla="*/ 4258066 h 5743966"/>
              <a:gd name="connsiteX351" fmla="*/ 5489133 w 7114733"/>
              <a:gd name="connsiteY351" fmla="*/ 4651766 h 5743966"/>
              <a:gd name="connsiteX352" fmla="*/ 5476433 w 7114733"/>
              <a:gd name="connsiteY352" fmla="*/ 4715266 h 5743966"/>
              <a:gd name="connsiteX353" fmla="*/ 5451033 w 7114733"/>
              <a:gd name="connsiteY353" fmla="*/ 4969266 h 5743966"/>
              <a:gd name="connsiteX354" fmla="*/ 5425633 w 7114733"/>
              <a:gd name="connsiteY354" fmla="*/ 5007366 h 5743966"/>
              <a:gd name="connsiteX355" fmla="*/ 5412933 w 7114733"/>
              <a:gd name="connsiteY355" fmla="*/ 5058166 h 5743966"/>
              <a:gd name="connsiteX356" fmla="*/ 5336733 w 7114733"/>
              <a:gd name="connsiteY356" fmla="*/ 5108966 h 5743966"/>
              <a:gd name="connsiteX357" fmla="*/ 5247833 w 7114733"/>
              <a:gd name="connsiteY357" fmla="*/ 5147066 h 5743966"/>
              <a:gd name="connsiteX358" fmla="*/ 5222433 w 7114733"/>
              <a:gd name="connsiteY358" fmla="*/ 5185166 h 5743966"/>
              <a:gd name="connsiteX359" fmla="*/ 5158933 w 7114733"/>
              <a:gd name="connsiteY359" fmla="*/ 5261366 h 5743966"/>
              <a:gd name="connsiteX360" fmla="*/ 5146233 w 7114733"/>
              <a:gd name="connsiteY360" fmla="*/ 5299466 h 5743966"/>
              <a:gd name="connsiteX361" fmla="*/ 5120833 w 7114733"/>
              <a:gd name="connsiteY361" fmla="*/ 5426466 h 5743966"/>
              <a:gd name="connsiteX362" fmla="*/ 5108133 w 7114733"/>
              <a:gd name="connsiteY362" fmla="*/ 5502666 h 5743966"/>
              <a:gd name="connsiteX363" fmla="*/ 5082733 w 7114733"/>
              <a:gd name="connsiteY363" fmla="*/ 5540766 h 5743966"/>
              <a:gd name="connsiteX364" fmla="*/ 5006533 w 7114733"/>
              <a:gd name="connsiteY364" fmla="*/ 5566166 h 5743966"/>
              <a:gd name="connsiteX365" fmla="*/ 4993833 w 7114733"/>
              <a:gd name="connsiteY365" fmla="*/ 5743966 h 5743966"/>
              <a:gd name="connsiteX366" fmla="*/ 5031933 w 7114733"/>
              <a:gd name="connsiteY366" fmla="*/ 5655066 h 5743966"/>
              <a:gd name="connsiteX367" fmla="*/ 5057333 w 7114733"/>
              <a:gd name="connsiteY367" fmla="*/ 5604266 h 5743966"/>
              <a:gd name="connsiteX368" fmla="*/ 5095433 w 7114733"/>
              <a:gd name="connsiteY368" fmla="*/ 5566166 h 5743966"/>
              <a:gd name="connsiteX369" fmla="*/ 5184333 w 7114733"/>
              <a:gd name="connsiteY369" fmla="*/ 5439166 h 5743966"/>
              <a:gd name="connsiteX370" fmla="*/ 5298633 w 7114733"/>
              <a:gd name="connsiteY370" fmla="*/ 5324866 h 5743966"/>
              <a:gd name="connsiteX371" fmla="*/ 5336733 w 7114733"/>
              <a:gd name="connsiteY371" fmla="*/ 5286766 h 5743966"/>
              <a:gd name="connsiteX372" fmla="*/ 5362133 w 7114733"/>
              <a:gd name="connsiteY372" fmla="*/ 5248666 h 5743966"/>
              <a:gd name="connsiteX373" fmla="*/ 5438333 w 7114733"/>
              <a:gd name="connsiteY373" fmla="*/ 5197866 h 5743966"/>
              <a:gd name="connsiteX374" fmla="*/ 5476433 w 7114733"/>
              <a:gd name="connsiteY374" fmla="*/ 5159766 h 5743966"/>
              <a:gd name="connsiteX375" fmla="*/ 5527233 w 7114733"/>
              <a:gd name="connsiteY375" fmla="*/ 5083566 h 5743966"/>
              <a:gd name="connsiteX376" fmla="*/ 5603433 w 7114733"/>
              <a:gd name="connsiteY376" fmla="*/ 5007366 h 5743966"/>
              <a:gd name="connsiteX377" fmla="*/ 5616133 w 7114733"/>
              <a:gd name="connsiteY377" fmla="*/ 4969266 h 5743966"/>
              <a:gd name="connsiteX378" fmla="*/ 5624071 w 7114733"/>
              <a:gd name="connsiteY378" fmla="*/ 4888304 h 5743966"/>
              <a:gd name="connsiteX379" fmla="*/ 5638358 w 7114733"/>
              <a:gd name="connsiteY379" fmla="*/ 4786703 h 5743966"/>
              <a:gd name="connsiteX380" fmla="*/ 5658995 w 7114733"/>
              <a:gd name="connsiteY380" fmla="*/ 4700978 h 5743966"/>
              <a:gd name="connsiteX381" fmla="*/ 5676458 w 7114733"/>
              <a:gd name="connsiteY381" fmla="*/ 4567629 h 5743966"/>
              <a:gd name="connsiteX382" fmla="*/ 5687570 w 7114733"/>
              <a:gd name="connsiteY382" fmla="*/ 4253303 h 5743966"/>
              <a:gd name="connsiteX383" fmla="*/ 5646296 w 7114733"/>
              <a:gd name="connsiteY383" fmla="*/ 4153291 h 5743966"/>
              <a:gd name="connsiteX384" fmla="*/ 5628833 w 7114733"/>
              <a:gd name="connsiteY384" fmla="*/ 4067566 h 5743966"/>
              <a:gd name="connsiteX385" fmla="*/ 5616133 w 7114733"/>
              <a:gd name="connsiteY385" fmla="*/ 3978666 h 5743966"/>
              <a:gd name="connsiteX386" fmla="*/ 5578033 w 7114733"/>
              <a:gd name="connsiteY386" fmla="*/ 3965966 h 5743966"/>
              <a:gd name="connsiteX387" fmla="*/ 5539933 w 7114733"/>
              <a:gd name="connsiteY387" fmla="*/ 3851666 h 5743966"/>
              <a:gd name="connsiteX388" fmla="*/ 5527233 w 7114733"/>
              <a:gd name="connsiteY388" fmla="*/ 3813566 h 5743966"/>
              <a:gd name="connsiteX389" fmla="*/ 5514533 w 7114733"/>
              <a:gd name="connsiteY389" fmla="*/ 3762766 h 5743966"/>
              <a:gd name="connsiteX390" fmla="*/ 5501833 w 7114733"/>
              <a:gd name="connsiteY390" fmla="*/ 3699266 h 5743966"/>
              <a:gd name="connsiteX391" fmla="*/ 5438333 w 7114733"/>
              <a:gd name="connsiteY391" fmla="*/ 3635766 h 5743966"/>
              <a:gd name="connsiteX392" fmla="*/ 5362133 w 7114733"/>
              <a:gd name="connsiteY392" fmla="*/ 3584966 h 5743966"/>
              <a:gd name="connsiteX393" fmla="*/ 5324033 w 7114733"/>
              <a:gd name="connsiteY393" fmla="*/ 3546866 h 5743966"/>
              <a:gd name="connsiteX394" fmla="*/ 5285933 w 7114733"/>
              <a:gd name="connsiteY394" fmla="*/ 3521466 h 5743966"/>
              <a:gd name="connsiteX395" fmla="*/ 7114733 w 7114733"/>
              <a:gd name="connsiteY395" fmla="*/ 3407166 h 5743966"/>
              <a:gd name="connsiteX396" fmla="*/ 7013133 w 7114733"/>
              <a:gd name="connsiteY396" fmla="*/ 3381766 h 5743966"/>
              <a:gd name="connsiteX397" fmla="*/ 6873433 w 7114733"/>
              <a:gd name="connsiteY397" fmla="*/ 3343666 h 5743966"/>
              <a:gd name="connsiteX398" fmla="*/ 6779771 w 7114733"/>
              <a:gd name="connsiteY398" fmla="*/ 3351603 h 5743966"/>
              <a:gd name="connsiteX399" fmla="*/ 6552758 w 7114733"/>
              <a:gd name="connsiteY399" fmla="*/ 3386528 h 5743966"/>
              <a:gd name="connsiteX400" fmla="*/ 6384483 w 7114733"/>
              <a:gd name="connsiteY400" fmla="*/ 3402404 h 5743966"/>
              <a:gd name="connsiteX401" fmla="*/ 5381183 w 7114733"/>
              <a:gd name="connsiteY401" fmla="*/ 3229366 h 5743966"/>
              <a:gd name="connsiteX402" fmla="*/ 5181158 w 7114733"/>
              <a:gd name="connsiteY402" fmla="*/ 3178566 h 5743966"/>
              <a:gd name="connsiteX403" fmla="*/ 5263708 w 7114733"/>
              <a:gd name="connsiteY403" fmla="*/ 3032516 h 5743966"/>
              <a:gd name="connsiteX404" fmla="*/ 5466908 w 7114733"/>
              <a:gd name="connsiteY404" fmla="*/ 2864241 h 5743966"/>
              <a:gd name="connsiteX405" fmla="*/ 5536758 w 7114733"/>
              <a:gd name="connsiteY405" fmla="*/ 2772166 h 5743966"/>
              <a:gd name="connsiteX406" fmla="*/ 5597083 w 7114733"/>
              <a:gd name="connsiteY406" fmla="*/ 2622941 h 5743966"/>
              <a:gd name="connsiteX407" fmla="*/ 5505008 w 7114733"/>
              <a:gd name="connsiteY407" fmla="*/ 2670566 h 5743966"/>
              <a:gd name="connsiteX408" fmla="*/ 5422458 w 7114733"/>
              <a:gd name="connsiteY408" fmla="*/ 2740416 h 5743966"/>
              <a:gd name="connsiteX409" fmla="*/ 5355783 w 7114733"/>
              <a:gd name="connsiteY409" fmla="*/ 2829316 h 5743966"/>
              <a:gd name="connsiteX410" fmla="*/ 5270058 w 7114733"/>
              <a:gd name="connsiteY410" fmla="*/ 2880116 h 5743966"/>
              <a:gd name="connsiteX411" fmla="*/ 5206558 w 7114733"/>
              <a:gd name="connsiteY411" fmla="*/ 2918216 h 5743966"/>
              <a:gd name="connsiteX412" fmla="*/ 5139883 w 7114733"/>
              <a:gd name="connsiteY412" fmla="*/ 2946791 h 5743966"/>
              <a:gd name="connsiteX413" fmla="*/ 5082733 w 7114733"/>
              <a:gd name="connsiteY413" fmla="*/ 2972191 h 5743966"/>
              <a:gd name="connsiteX414" fmla="*/ 4943033 w 7114733"/>
              <a:gd name="connsiteY414" fmla="*/ 3038866 h 5743966"/>
              <a:gd name="connsiteX415" fmla="*/ 4866833 w 7114733"/>
              <a:gd name="connsiteY415" fmla="*/ 2988066 h 5743966"/>
              <a:gd name="connsiteX416" fmla="*/ 4828733 w 7114733"/>
              <a:gd name="connsiteY416" fmla="*/ 2962666 h 5743966"/>
              <a:gd name="connsiteX417" fmla="*/ 4701733 w 7114733"/>
              <a:gd name="connsiteY417" fmla="*/ 2924566 h 5743966"/>
              <a:gd name="connsiteX418" fmla="*/ 4663633 w 7114733"/>
              <a:gd name="connsiteY418" fmla="*/ 2911866 h 5743966"/>
              <a:gd name="connsiteX419" fmla="*/ 4574733 w 7114733"/>
              <a:gd name="connsiteY419" fmla="*/ 2899166 h 5743966"/>
              <a:gd name="connsiteX420" fmla="*/ 4549333 w 7114733"/>
              <a:gd name="connsiteY420" fmla="*/ 2797566 h 5743966"/>
              <a:gd name="connsiteX421" fmla="*/ 4468370 w 7114733"/>
              <a:gd name="connsiteY421" fmla="*/ 2676916 h 5743966"/>
              <a:gd name="connsiteX422" fmla="*/ 4485833 w 7114733"/>
              <a:gd name="connsiteY422" fmla="*/ 2549916 h 5743966"/>
              <a:gd name="connsiteX423" fmla="*/ 4412808 w 7114733"/>
              <a:gd name="connsiteY423" fmla="*/ 2461016 h 5743966"/>
              <a:gd name="connsiteX424" fmla="*/ 4346133 w 7114733"/>
              <a:gd name="connsiteY424" fmla="*/ 2365766 h 5743966"/>
              <a:gd name="connsiteX425" fmla="*/ 4290571 w 7114733"/>
              <a:gd name="connsiteY425" fmla="*/ 2222891 h 5743966"/>
              <a:gd name="connsiteX426" fmla="*/ 4319145 w 7114733"/>
              <a:gd name="connsiteY426" fmla="*/ 2100654 h 5743966"/>
              <a:gd name="connsiteX427" fmla="*/ 4382646 w 7114733"/>
              <a:gd name="connsiteY427" fmla="*/ 2019691 h 5743966"/>
              <a:gd name="connsiteX428" fmla="*/ 4481071 w 7114733"/>
              <a:gd name="connsiteY428" fmla="*/ 1924441 h 5743966"/>
              <a:gd name="connsiteX429" fmla="*/ 4530283 w 7114733"/>
              <a:gd name="connsiteY429" fmla="*/ 1864116 h 5743966"/>
              <a:gd name="connsiteX430" fmla="*/ 4573145 w 7114733"/>
              <a:gd name="connsiteY430" fmla="*/ 1835541 h 5743966"/>
              <a:gd name="connsiteX431" fmla="*/ 4616008 w 7114733"/>
              <a:gd name="connsiteY431" fmla="*/ 1803791 h 5743966"/>
              <a:gd name="connsiteX432" fmla="*/ 4681095 w 7114733"/>
              <a:gd name="connsiteY432" fmla="*/ 1759341 h 5743966"/>
              <a:gd name="connsiteX433" fmla="*/ 4784283 w 7114733"/>
              <a:gd name="connsiteY433" fmla="*/ 1703778 h 5743966"/>
              <a:gd name="connsiteX434" fmla="*/ 4873183 w 7114733"/>
              <a:gd name="connsiteY434" fmla="*/ 1694253 h 5743966"/>
              <a:gd name="connsiteX435" fmla="*/ 4979545 w 7114733"/>
              <a:gd name="connsiteY435" fmla="*/ 1692666 h 5743966"/>
              <a:gd name="connsiteX436" fmla="*/ 5043046 w 7114733"/>
              <a:gd name="connsiteY436" fmla="*/ 1689491 h 5743966"/>
              <a:gd name="connsiteX437" fmla="*/ 5098608 w 7114733"/>
              <a:gd name="connsiteY437" fmla="*/ 1700603 h 5743966"/>
              <a:gd name="connsiteX438" fmla="*/ 5146233 w 7114733"/>
              <a:gd name="connsiteY438" fmla="*/ 1708541 h 5743966"/>
              <a:gd name="connsiteX439" fmla="*/ 5211320 w 7114733"/>
              <a:gd name="connsiteY439" fmla="*/ 1754579 h 5743966"/>
              <a:gd name="connsiteX440" fmla="*/ 5295458 w 7114733"/>
              <a:gd name="connsiteY440" fmla="*/ 1787916 h 5743966"/>
              <a:gd name="connsiteX441" fmla="*/ 5338320 w 7114733"/>
              <a:gd name="connsiteY441" fmla="*/ 1838716 h 5743966"/>
              <a:gd name="connsiteX442" fmla="*/ 5371658 w 7114733"/>
              <a:gd name="connsiteY442" fmla="*/ 1902216 h 5743966"/>
              <a:gd name="connsiteX443" fmla="*/ 5424046 w 7114733"/>
              <a:gd name="connsiteY443" fmla="*/ 1968891 h 5743966"/>
              <a:gd name="connsiteX444" fmla="*/ 5463733 w 7114733"/>
              <a:gd name="connsiteY444" fmla="*/ 2032391 h 5743966"/>
              <a:gd name="connsiteX445" fmla="*/ 5489133 w 7114733"/>
              <a:gd name="connsiteY445" fmla="*/ 2200666 h 5743966"/>
              <a:gd name="connsiteX446" fmla="*/ 5517708 w 7114733"/>
              <a:gd name="connsiteY446" fmla="*/ 2275278 h 5743966"/>
              <a:gd name="connsiteX0" fmla="*/ 5517708 w 7013133"/>
              <a:gd name="connsiteY0" fmla="*/ 2275278 h 5743966"/>
              <a:gd name="connsiteX1" fmla="*/ 5568508 w 7013133"/>
              <a:gd name="connsiteY1" fmla="*/ 2170503 h 5743966"/>
              <a:gd name="connsiteX2" fmla="*/ 5558983 w 7013133"/>
              <a:gd name="connsiteY2" fmla="*/ 2043504 h 5743966"/>
              <a:gd name="connsiteX3" fmla="*/ 5566921 w 7013133"/>
              <a:gd name="connsiteY3" fmla="*/ 1978416 h 5743966"/>
              <a:gd name="connsiteX4" fmla="*/ 5539933 w 7013133"/>
              <a:gd name="connsiteY4" fmla="*/ 1911741 h 5743966"/>
              <a:gd name="connsiteX5" fmla="*/ 5460558 w 7013133"/>
              <a:gd name="connsiteY5" fmla="*/ 1853004 h 5743966"/>
              <a:gd name="connsiteX6" fmla="*/ 5464526 w 7013133"/>
              <a:gd name="connsiteY6" fmla="*/ 1774422 h 5743966"/>
              <a:gd name="connsiteX7" fmla="*/ 5546283 w 7013133"/>
              <a:gd name="connsiteY7" fmla="*/ 1719654 h 5743966"/>
              <a:gd name="connsiteX8" fmla="*/ 5670902 w 7013133"/>
              <a:gd name="connsiteY8" fmla="*/ 1706953 h 5743966"/>
              <a:gd name="connsiteX9" fmla="*/ 5759008 w 7013133"/>
              <a:gd name="connsiteY9" fmla="*/ 1714891 h 5743966"/>
              <a:gd name="connsiteX10" fmla="*/ 5810602 w 7013133"/>
              <a:gd name="connsiteY10" fmla="*/ 1729179 h 5743966"/>
              <a:gd name="connsiteX11" fmla="*/ 5843146 w 7013133"/>
              <a:gd name="connsiteY11" fmla="*/ 1748228 h 5743966"/>
              <a:gd name="connsiteX12" fmla="*/ 5882040 w 7013133"/>
              <a:gd name="connsiteY12" fmla="*/ 1801410 h 5743966"/>
              <a:gd name="connsiteX13" fmla="*/ 5820126 w 7013133"/>
              <a:gd name="connsiteY13" fmla="*/ 1911740 h 5743966"/>
              <a:gd name="connsiteX14" fmla="*/ 5859021 w 7013133"/>
              <a:gd name="connsiteY14" fmla="*/ 2011753 h 5743966"/>
              <a:gd name="connsiteX15" fmla="*/ 5902677 w 7013133"/>
              <a:gd name="connsiteY15" fmla="*/ 2074460 h 5743966"/>
              <a:gd name="connsiteX16" fmla="*/ 5946333 w 7013133"/>
              <a:gd name="connsiteY16" fmla="*/ 2148278 h 5743966"/>
              <a:gd name="connsiteX17" fmla="*/ 5951095 w 7013133"/>
              <a:gd name="connsiteY17" fmla="*/ 2217334 h 5743966"/>
              <a:gd name="connsiteX18" fmla="*/ 5892358 w 7013133"/>
              <a:gd name="connsiteY18" fmla="*/ 2264961 h 5743966"/>
              <a:gd name="connsiteX19" fmla="*/ 5804252 w 7013133"/>
              <a:gd name="connsiteY19" fmla="*/ 2367353 h 5743966"/>
              <a:gd name="connsiteX20" fmla="*/ 5996339 w 7013133"/>
              <a:gd name="connsiteY20" fmla="*/ 2245117 h 5743966"/>
              <a:gd name="connsiteX21" fmla="*/ 6024914 w 7013133"/>
              <a:gd name="connsiteY21" fmla="*/ 2180028 h 5743966"/>
              <a:gd name="connsiteX22" fmla="*/ 5992370 w 7013133"/>
              <a:gd name="connsiteY22" fmla="*/ 2103829 h 5743966"/>
              <a:gd name="connsiteX23" fmla="*/ 5970146 w 7013133"/>
              <a:gd name="connsiteY23" fmla="*/ 2045092 h 5743966"/>
              <a:gd name="connsiteX24" fmla="*/ 5944746 w 7013133"/>
              <a:gd name="connsiteY24" fmla="*/ 1972066 h 5743966"/>
              <a:gd name="connsiteX25" fmla="*/ 5901089 w 7013133"/>
              <a:gd name="connsiteY25" fmla="*/ 1923647 h 5743966"/>
              <a:gd name="connsiteX26" fmla="*/ 5955858 w 7013133"/>
              <a:gd name="connsiteY26" fmla="*/ 1806966 h 5743966"/>
              <a:gd name="connsiteX27" fmla="*/ 5922521 w 7013133"/>
              <a:gd name="connsiteY27" fmla="*/ 1691872 h 5743966"/>
              <a:gd name="connsiteX28" fmla="*/ 5805046 w 7013133"/>
              <a:gd name="connsiteY28" fmla="*/ 1626785 h 5743966"/>
              <a:gd name="connsiteX29" fmla="*/ 5553427 w 7013133"/>
              <a:gd name="connsiteY29" fmla="*/ 1604560 h 5743966"/>
              <a:gd name="connsiteX30" fmla="*/ 5317683 w 7013133"/>
              <a:gd name="connsiteY30" fmla="*/ 1672822 h 5743966"/>
              <a:gd name="connsiteX31" fmla="*/ 5105752 w 7013133"/>
              <a:gd name="connsiteY31" fmla="*/ 1602178 h 5743966"/>
              <a:gd name="connsiteX32" fmla="*/ 4974783 w 7013133"/>
              <a:gd name="connsiteY32" fmla="*/ 1588684 h 5743966"/>
              <a:gd name="connsiteX33" fmla="*/ 4883502 w 7013133"/>
              <a:gd name="connsiteY33" fmla="*/ 1615672 h 5743966"/>
              <a:gd name="connsiteX34" fmla="*/ 4766821 w 7013133"/>
              <a:gd name="connsiteY34" fmla="*/ 1617259 h 5743966"/>
              <a:gd name="connsiteX35" fmla="*/ 4707290 w 7013133"/>
              <a:gd name="connsiteY35" fmla="*/ 1615672 h 5743966"/>
              <a:gd name="connsiteX36" fmla="*/ 4621564 w 7013133"/>
              <a:gd name="connsiteY36" fmla="*/ 1601385 h 5743966"/>
              <a:gd name="connsiteX37" fmla="*/ 4578702 w 7013133"/>
              <a:gd name="connsiteY37" fmla="*/ 1605354 h 5743966"/>
              <a:gd name="connsiteX38" fmla="*/ 4479483 w 7013133"/>
              <a:gd name="connsiteY38" fmla="*/ 1641866 h 5743966"/>
              <a:gd name="connsiteX39" fmla="*/ 4358833 w 7013133"/>
              <a:gd name="connsiteY39" fmla="*/ 1695841 h 5743966"/>
              <a:gd name="connsiteX40" fmla="*/ 4273108 w 7013133"/>
              <a:gd name="connsiteY40" fmla="*/ 1730766 h 5743966"/>
              <a:gd name="connsiteX41" fmla="*/ 4174683 w 7013133"/>
              <a:gd name="connsiteY41" fmla="*/ 1800616 h 5743966"/>
              <a:gd name="connsiteX42" fmla="*/ 4066733 w 7013133"/>
              <a:gd name="connsiteY42" fmla="*/ 1838716 h 5743966"/>
              <a:gd name="connsiteX43" fmla="*/ 3939733 w 7013133"/>
              <a:gd name="connsiteY43" fmla="*/ 1857766 h 5743966"/>
              <a:gd name="connsiteX44" fmla="*/ 3850833 w 7013133"/>
              <a:gd name="connsiteY44" fmla="*/ 1908566 h 5743966"/>
              <a:gd name="connsiteX45" fmla="*/ 3812733 w 7013133"/>
              <a:gd name="connsiteY45" fmla="*/ 1921266 h 5743966"/>
              <a:gd name="connsiteX46" fmla="*/ 3698433 w 7013133"/>
              <a:gd name="connsiteY46" fmla="*/ 1870466 h 5743966"/>
              <a:gd name="connsiteX47" fmla="*/ 3673033 w 7013133"/>
              <a:gd name="connsiteY47" fmla="*/ 1794266 h 5743966"/>
              <a:gd name="connsiteX48" fmla="*/ 3660333 w 7013133"/>
              <a:gd name="connsiteY48" fmla="*/ 1756166 h 5743966"/>
              <a:gd name="connsiteX49" fmla="*/ 3647633 w 7013133"/>
              <a:gd name="connsiteY49" fmla="*/ 1718066 h 5743966"/>
              <a:gd name="connsiteX50" fmla="*/ 3660333 w 7013133"/>
              <a:gd name="connsiteY50" fmla="*/ 1438666 h 5743966"/>
              <a:gd name="connsiteX51" fmla="*/ 3638108 w 7013133"/>
              <a:gd name="connsiteY51" fmla="*/ 1375166 h 5743966"/>
              <a:gd name="connsiteX52" fmla="*/ 3673033 w 7013133"/>
              <a:gd name="connsiteY52" fmla="*/ 1232291 h 5743966"/>
              <a:gd name="connsiteX53" fmla="*/ 3761933 w 7013133"/>
              <a:gd name="connsiteY53" fmla="*/ 1146566 h 5743966"/>
              <a:gd name="connsiteX54" fmla="*/ 3863533 w 7013133"/>
              <a:gd name="connsiteY54" fmla="*/ 1114816 h 5743966"/>
              <a:gd name="connsiteX55" fmla="*/ 3952433 w 7013133"/>
              <a:gd name="connsiteY55" fmla="*/ 1095766 h 5743966"/>
              <a:gd name="connsiteX56" fmla="*/ 4073083 w 7013133"/>
              <a:gd name="connsiteY56" fmla="*/ 1092591 h 5743966"/>
              <a:gd name="connsiteX57" fmla="*/ 4219133 w 7013133"/>
              <a:gd name="connsiteY57" fmla="*/ 1102116 h 5743966"/>
              <a:gd name="connsiteX58" fmla="*/ 4323908 w 7013133"/>
              <a:gd name="connsiteY58" fmla="*/ 1079891 h 5743966"/>
              <a:gd name="connsiteX59" fmla="*/ 4438208 w 7013133"/>
              <a:gd name="connsiteY59" fmla="*/ 1070366 h 5743966"/>
              <a:gd name="connsiteX60" fmla="*/ 4469958 w 7013133"/>
              <a:gd name="connsiteY60" fmla="*/ 1067191 h 5743966"/>
              <a:gd name="connsiteX61" fmla="*/ 4501708 w 7013133"/>
              <a:gd name="connsiteY61" fmla="*/ 1079891 h 5743966"/>
              <a:gd name="connsiteX62" fmla="*/ 4530283 w 7013133"/>
              <a:gd name="connsiteY62" fmla="*/ 1073541 h 5743966"/>
              <a:gd name="connsiteX63" fmla="*/ 4581083 w 7013133"/>
              <a:gd name="connsiteY63" fmla="*/ 1121166 h 5743966"/>
              <a:gd name="connsiteX64" fmla="*/ 4619183 w 7013133"/>
              <a:gd name="connsiteY64" fmla="*/ 1162441 h 5743966"/>
              <a:gd name="connsiteX65" fmla="*/ 4663633 w 7013133"/>
              <a:gd name="connsiteY65" fmla="*/ 1114816 h 5743966"/>
              <a:gd name="connsiteX66" fmla="*/ 4619183 w 7013133"/>
              <a:gd name="connsiteY66" fmla="*/ 1041791 h 5743966"/>
              <a:gd name="connsiteX67" fmla="*/ 4565208 w 7013133"/>
              <a:gd name="connsiteY67" fmla="*/ 962416 h 5743966"/>
              <a:gd name="connsiteX68" fmla="*/ 4517583 w 7013133"/>
              <a:gd name="connsiteY68" fmla="*/ 975116 h 5743966"/>
              <a:gd name="connsiteX69" fmla="*/ 4457258 w 7013133"/>
              <a:gd name="connsiteY69" fmla="*/ 902091 h 5743966"/>
              <a:gd name="connsiteX70" fmla="*/ 4393758 w 7013133"/>
              <a:gd name="connsiteY70" fmla="*/ 898916 h 5743966"/>
              <a:gd name="connsiteX71" fmla="*/ 4352483 w 7013133"/>
              <a:gd name="connsiteY71" fmla="*/ 911616 h 5743966"/>
              <a:gd name="connsiteX72" fmla="*/ 4250883 w 7013133"/>
              <a:gd name="connsiteY72" fmla="*/ 902091 h 5743966"/>
              <a:gd name="connsiteX73" fmla="*/ 4181033 w 7013133"/>
              <a:gd name="connsiteY73" fmla="*/ 917966 h 5743966"/>
              <a:gd name="connsiteX74" fmla="*/ 4108008 w 7013133"/>
              <a:gd name="connsiteY74" fmla="*/ 911616 h 5743966"/>
              <a:gd name="connsiteX75" fmla="*/ 4038158 w 7013133"/>
              <a:gd name="connsiteY75" fmla="*/ 924316 h 5743966"/>
              <a:gd name="connsiteX76" fmla="*/ 3949258 w 7013133"/>
              <a:gd name="connsiteY76" fmla="*/ 940191 h 5743966"/>
              <a:gd name="connsiteX77" fmla="*/ 3841308 w 7013133"/>
              <a:gd name="connsiteY77" fmla="*/ 965591 h 5743966"/>
              <a:gd name="connsiteX78" fmla="*/ 3761933 w 7013133"/>
              <a:gd name="connsiteY78" fmla="*/ 981466 h 5743966"/>
              <a:gd name="connsiteX79" fmla="*/ 3695258 w 7013133"/>
              <a:gd name="connsiteY79" fmla="*/ 1016391 h 5743966"/>
              <a:gd name="connsiteX80" fmla="*/ 3644458 w 7013133"/>
              <a:gd name="connsiteY80" fmla="*/ 1029091 h 5743966"/>
              <a:gd name="connsiteX81" fmla="*/ 3574608 w 7013133"/>
              <a:gd name="connsiteY81" fmla="*/ 1060841 h 5743966"/>
              <a:gd name="connsiteX82" fmla="*/ 3498408 w 7013133"/>
              <a:gd name="connsiteY82" fmla="*/ 1108466 h 5743966"/>
              <a:gd name="connsiteX83" fmla="*/ 3422208 w 7013133"/>
              <a:gd name="connsiteY83" fmla="*/ 1178316 h 5743966"/>
              <a:gd name="connsiteX84" fmla="*/ 3317433 w 7013133"/>
              <a:gd name="connsiteY84" fmla="*/ 1298966 h 5743966"/>
              <a:gd name="connsiteX85" fmla="*/ 3304733 w 7013133"/>
              <a:gd name="connsiteY85" fmla="*/ 1349766 h 5743966"/>
              <a:gd name="connsiteX86" fmla="*/ 3279333 w 7013133"/>
              <a:gd name="connsiteY86" fmla="*/ 1629166 h 5743966"/>
              <a:gd name="connsiteX87" fmla="*/ 3228533 w 7013133"/>
              <a:gd name="connsiteY87" fmla="*/ 1718066 h 5743966"/>
              <a:gd name="connsiteX88" fmla="*/ 3114233 w 7013133"/>
              <a:gd name="connsiteY88" fmla="*/ 1629166 h 5743966"/>
              <a:gd name="connsiteX89" fmla="*/ 3057661 w 7013133"/>
              <a:gd name="connsiteY89" fmla="*/ 1558739 h 5743966"/>
              <a:gd name="connsiteX90" fmla="*/ 3001088 w 7013133"/>
              <a:gd name="connsiteY90" fmla="*/ 1464066 h 5743966"/>
              <a:gd name="connsiteX91" fmla="*/ 2924887 w 7013133"/>
              <a:gd name="connsiteY91" fmla="*/ 1302430 h 5743966"/>
              <a:gd name="connsiteX92" fmla="*/ 2867160 w 7013133"/>
              <a:gd name="connsiteY92" fmla="*/ 1206602 h 5743966"/>
              <a:gd name="connsiteX93" fmla="*/ 2781724 w 7013133"/>
              <a:gd name="connsiteY93" fmla="*/ 1041502 h 5743966"/>
              <a:gd name="connsiteX94" fmla="*/ 2657033 w 7013133"/>
              <a:gd name="connsiteY94" fmla="*/ 846384 h 5743966"/>
              <a:gd name="connsiteX95" fmla="*/ 2556587 w 7013133"/>
              <a:gd name="connsiteY95" fmla="*/ 704376 h 5743966"/>
              <a:gd name="connsiteX96" fmla="*/ 2436515 w 7013133"/>
              <a:gd name="connsiteY96" fmla="*/ 539275 h 5743966"/>
              <a:gd name="connsiteX97" fmla="*/ 2315287 w 7013133"/>
              <a:gd name="connsiteY97" fmla="*/ 378794 h 5743966"/>
              <a:gd name="connsiteX98" fmla="*/ 2227542 w 7013133"/>
              <a:gd name="connsiteY98" fmla="*/ 280657 h 5743966"/>
              <a:gd name="connsiteX99" fmla="*/ 2114397 w 7013133"/>
              <a:gd name="connsiteY99" fmla="*/ 168666 h 5743966"/>
              <a:gd name="connsiteX100" fmla="*/ 1982779 w 7013133"/>
              <a:gd name="connsiteY100" fmla="*/ 10494 h 5743966"/>
              <a:gd name="connsiteX101" fmla="*/ 1755333 w 7013133"/>
              <a:gd name="connsiteY101" fmla="*/ 28966 h 5743966"/>
              <a:gd name="connsiteX102" fmla="*/ 1856933 w 7013133"/>
              <a:gd name="connsiteY102" fmla="*/ 143266 h 5743966"/>
              <a:gd name="connsiteX103" fmla="*/ 1933133 w 7013133"/>
              <a:gd name="connsiteY103" fmla="*/ 206766 h 5743966"/>
              <a:gd name="connsiteX104" fmla="*/ 1958533 w 7013133"/>
              <a:gd name="connsiteY104" fmla="*/ 257566 h 5743966"/>
              <a:gd name="connsiteX105" fmla="*/ 1996633 w 7013133"/>
              <a:gd name="connsiteY105" fmla="*/ 295666 h 5743966"/>
              <a:gd name="connsiteX106" fmla="*/ 2047433 w 7013133"/>
              <a:gd name="connsiteY106" fmla="*/ 371866 h 5743966"/>
              <a:gd name="connsiteX107" fmla="*/ 2072833 w 7013133"/>
              <a:gd name="connsiteY107" fmla="*/ 409966 h 5743966"/>
              <a:gd name="connsiteX108" fmla="*/ 2149033 w 7013133"/>
              <a:gd name="connsiteY108" fmla="*/ 486166 h 5743966"/>
              <a:gd name="connsiteX109" fmla="*/ 2199833 w 7013133"/>
              <a:gd name="connsiteY109" fmla="*/ 575066 h 5743966"/>
              <a:gd name="connsiteX110" fmla="*/ 2237933 w 7013133"/>
              <a:gd name="connsiteY110" fmla="*/ 613166 h 5743966"/>
              <a:gd name="connsiteX111" fmla="*/ 2288733 w 7013133"/>
              <a:gd name="connsiteY111" fmla="*/ 702066 h 5743966"/>
              <a:gd name="connsiteX112" fmla="*/ 2326833 w 7013133"/>
              <a:gd name="connsiteY112" fmla="*/ 740166 h 5743966"/>
              <a:gd name="connsiteX113" fmla="*/ 2403033 w 7013133"/>
              <a:gd name="connsiteY113" fmla="*/ 854466 h 5743966"/>
              <a:gd name="connsiteX114" fmla="*/ 2441133 w 7013133"/>
              <a:gd name="connsiteY114" fmla="*/ 905266 h 5743966"/>
              <a:gd name="connsiteX115" fmla="*/ 2517333 w 7013133"/>
              <a:gd name="connsiteY115" fmla="*/ 1019566 h 5743966"/>
              <a:gd name="connsiteX116" fmla="*/ 2555433 w 7013133"/>
              <a:gd name="connsiteY116" fmla="*/ 1095766 h 5743966"/>
              <a:gd name="connsiteX117" fmla="*/ 2606233 w 7013133"/>
              <a:gd name="connsiteY117" fmla="*/ 1171966 h 5743966"/>
              <a:gd name="connsiteX118" fmla="*/ 2657033 w 7013133"/>
              <a:gd name="connsiteY118" fmla="*/ 1260866 h 5743966"/>
              <a:gd name="connsiteX119" fmla="*/ 2682433 w 7013133"/>
              <a:gd name="connsiteY119" fmla="*/ 1337066 h 5743966"/>
              <a:gd name="connsiteX120" fmla="*/ 2695133 w 7013133"/>
              <a:gd name="connsiteY120" fmla="*/ 1375166 h 5743966"/>
              <a:gd name="connsiteX121" fmla="*/ 2707833 w 7013133"/>
              <a:gd name="connsiteY121" fmla="*/ 1413266 h 5743966"/>
              <a:gd name="connsiteX122" fmla="*/ 2733233 w 7013133"/>
              <a:gd name="connsiteY122" fmla="*/ 1451366 h 5743966"/>
              <a:gd name="connsiteX123" fmla="*/ 2771333 w 7013133"/>
              <a:gd name="connsiteY123" fmla="*/ 1578366 h 5743966"/>
              <a:gd name="connsiteX124" fmla="*/ 2784033 w 7013133"/>
              <a:gd name="connsiteY124" fmla="*/ 1616466 h 5743966"/>
              <a:gd name="connsiteX125" fmla="*/ 2771333 w 7013133"/>
              <a:gd name="connsiteY125" fmla="*/ 1921266 h 5743966"/>
              <a:gd name="connsiteX126" fmla="*/ 2720533 w 7013133"/>
              <a:gd name="connsiteY126" fmla="*/ 2022866 h 5743966"/>
              <a:gd name="connsiteX127" fmla="*/ 2682433 w 7013133"/>
              <a:gd name="connsiteY127" fmla="*/ 2048266 h 5743966"/>
              <a:gd name="connsiteX128" fmla="*/ 2669733 w 7013133"/>
              <a:gd name="connsiteY128" fmla="*/ 2086366 h 5743966"/>
              <a:gd name="connsiteX129" fmla="*/ 2466533 w 7013133"/>
              <a:gd name="connsiteY129" fmla="*/ 2137166 h 5743966"/>
              <a:gd name="connsiteX130" fmla="*/ 2403033 w 7013133"/>
              <a:gd name="connsiteY130" fmla="*/ 2149866 h 5743966"/>
              <a:gd name="connsiteX131" fmla="*/ 2136333 w 7013133"/>
              <a:gd name="connsiteY131" fmla="*/ 2137166 h 5743966"/>
              <a:gd name="connsiteX132" fmla="*/ 2098233 w 7013133"/>
              <a:gd name="connsiteY132" fmla="*/ 2124466 h 5743966"/>
              <a:gd name="connsiteX133" fmla="*/ 2031558 w 7013133"/>
              <a:gd name="connsiteY133" fmla="*/ 2146691 h 5743966"/>
              <a:gd name="connsiteX134" fmla="*/ 1891858 w 7013133"/>
              <a:gd name="connsiteY134" fmla="*/ 2184791 h 5743966"/>
              <a:gd name="connsiteX135" fmla="*/ 1733108 w 7013133"/>
              <a:gd name="connsiteY135" fmla="*/ 2219716 h 5743966"/>
              <a:gd name="connsiteX136" fmla="*/ 1618808 w 7013133"/>
              <a:gd name="connsiteY136" fmla="*/ 2248291 h 5743966"/>
              <a:gd name="connsiteX137" fmla="*/ 1533083 w 7013133"/>
              <a:gd name="connsiteY137" fmla="*/ 2302266 h 5743966"/>
              <a:gd name="connsiteX138" fmla="*/ 1431483 w 7013133"/>
              <a:gd name="connsiteY138" fmla="*/ 2353066 h 5743966"/>
              <a:gd name="connsiteX139" fmla="*/ 1380683 w 7013133"/>
              <a:gd name="connsiteY139" fmla="*/ 2413391 h 5743966"/>
              <a:gd name="connsiteX140" fmla="*/ 1298133 w 7013133"/>
              <a:gd name="connsiteY140" fmla="*/ 2473716 h 5743966"/>
              <a:gd name="connsiteX141" fmla="*/ 1174308 w 7013133"/>
              <a:gd name="connsiteY141" fmla="*/ 2534041 h 5743966"/>
              <a:gd name="connsiteX142" fmla="*/ 1031433 w 7013133"/>
              <a:gd name="connsiteY142" fmla="*/ 2543566 h 5743966"/>
              <a:gd name="connsiteX143" fmla="*/ 853633 w 7013133"/>
              <a:gd name="connsiteY143" fmla="*/ 2543566 h 5743966"/>
              <a:gd name="connsiteX144" fmla="*/ 256733 w 7013133"/>
              <a:gd name="connsiteY144" fmla="*/ 2530866 h 5743966"/>
              <a:gd name="connsiteX145" fmla="*/ 117033 w 7013133"/>
              <a:gd name="connsiteY145" fmla="*/ 2492766 h 5743966"/>
              <a:gd name="connsiteX146" fmla="*/ 78933 w 7013133"/>
              <a:gd name="connsiteY146" fmla="*/ 2480066 h 5743966"/>
              <a:gd name="connsiteX147" fmla="*/ 40833 w 7013133"/>
              <a:gd name="connsiteY147" fmla="*/ 2454666 h 5743966"/>
              <a:gd name="connsiteX148" fmla="*/ 2733 w 7013133"/>
              <a:gd name="connsiteY148" fmla="*/ 2441966 h 5743966"/>
              <a:gd name="connsiteX149" fmla="*/ 117033 w 7013133"/>
              <a:gd name="connsiteY149" fmla="*/ 2467366 h 5743966"/>
              <a:gd name="connsiteX150" fmla="*/ 167833 w 7013133"/>
              <a:gd name="connsiteY150" fmla="*/ 2492766 h 5743966"/>
              <a:gd name="connsiteX151" fmla="*/ 269433 w 7013133"/>
              <a:gd name="connsiteY151" fmla="*/ 2518166 h 5743966"/>
              <a:gd name="connsiteX152" fmla="*/ 307533 w 7013133"/>
              <a:gd name="connsiteY152" fmla="*/ 2543566 h 5743966"/>
              <a:gd name="connsiteX153" fmla="*/ 383733 w 7013133"/>
              <a:gd name="connsiteY153" fmla="*/ 2607066 h 5743966"/>
              <a:gd name="connsiteX154" fmla="*/ 510733 w 7013133"/>
              <a:gd name="connsiteY154" fmla="*/ 2657866 h 5743966"/>
              <a:gd name="connsiteX155" fmla="*/ 618106 w 7013133"/>
              <a:gd name="connsiteY155" fmla="*/ 2662484 h 5743966"/>
              <a:gd name="connsiteX156" fmla="*/ 755496 w 7013133"/>
              <a:gd name="connsiteY156" fmla="*/ 2693657 h 5743966"/>
              <a:gd name="connsiteX157" fmla="*/ 970241 w 7013133"/>
              <a:gd name="connsiteY157" fmla="*/ 2706356 h 5743966"/>
              <a:gd name="connsiteX158" fmla="*/ 1151506 w 7013133"/>
              <a:gd name="connsiteY158" fmla="*/ 2749075 h 5743966"/>
              <a:gd name="connsiteX159" fmla="*/ 1261188 w 7013133"/>
              <a:gd name="connsiteY159" fmla="*/ 2716748 h 5743966"/>
              <a:gd name="connsiteX160" fmla="*/ 1382414 w 7013133"/>
              <a:gd name="connsiteY160" fmla="*/ 2657866 h 5743966"/>
              <a:gd name="connsiteX161" fmla="*/ 1374333 w 7013133"/>
              <a:gd name="connsiteY161" fmla="*/ 2721366 h 5743966"/>
              <a:gd name="connsiteX162" fmla="*/ 1412433 w 7013133"/>
              <a:gd name="connsiteY162" fmla="*/ 2708666 h 5743966"/>
              <a:gd name="connsiteX163" fmla="*/ 1450533 w 7013133"/>
              <a:gd name="connsiteY163" fmla="*/ 2683266 h 5743966"/>
              <a:gd name="connsiteX164" fmla="*/ 1488633 w 7013133"/>
              <a:gd name="connsiteY164" fmla="*/ 2670566 h 5743966"/>
              <a:gd name="connsiteX165" fmla="*/ 1526733 w 7013133"/>
              <a:gd name="connsiteY165" fmla="*/ 2645166 h 5743966"/>
              <a:gd name="connsiteX166" fmla="*/ 1564833 w 7013133"/>
              <a:gd name="connsiteY166" fmla="*/ 2632466 h 5743966"/>
              <a:gd name="connsiteX167" fmla="*/ 1679133 w 7013133"/>
              <a:gd name="connsiteY167" fmla="*/ 2556266 h 5743966"/>
              <a:gd name="connsiteX168" fmla="*/ 1717233 w 7013133"/>
              <a:gd name="connsiteY168" fmla="*/ 2530866 h 5743966"/>
              <a:gd name="connsiteX169" fmla="*/ 1869633 w 7013133"/>
              <a:gd name="connsiteY169" fmla="*/ 2492766 h 5743966"/>
              <a:gd name="connsiteX170" fmla="*/ 2466533 w 7013133"/>
              <a:gd name="connsiteY170" fmla="*/ 2505466 h 5743966"/>
              <a:gd name="connsiteX171" fmla="*/ 2504633 w 7013133"/>
              <a:gd name="connsiteY171" fmla="*/ 2518166 h 5743966"/>
              <a:gd name="connsiteX172" fmla="*/ 2542733 w 7013133"/>
              <a:gd name="connsiteY172" fmla="*/ 2543566 h 5743966"/>
              <a:gd name="connsiteX173" fmla="*/ 2593533 w 7013133"/>
              <a:gd name="connsiteY173" fmla="*/ 2657866 h 5743966"/>
              <a:gd name="connsiteX174" fmla="*/ 2606233 w 7013133"/>
              <a:gd name="connsiteY174" fmla="*/ 2772166 h 5743966"/>
              <a:gd name="connsiteX175" fmla="*/ 2593533 w 7013133"/>
              <a:gd name="connsiteY175" fmla="*/ 3102366 h 5743966"/>
              <a:gd name="connsiteX176" fmla="*/ 2580833 w 7013133"/>
              <a:gd name="connsiteY176" fmla="*/ 3140466 h 5743966"/>
              <a:gd name="connsiteX177" fmla="*/ 2555433 w 7013133"/>
              <a:gd name="connsiteY177" fmla="*/ 3178566 h 5743966"/>
              <a:gd name="connsiteX178" fmla="*/ 2504633 w 7013133"/>
              <a:gd name="connsiteY178" fmla="*/ 3242066 h 5743966"/>
              <a:gd name="connsiteX179" fmla="*/ 2441133 w 7013133"/>
              <a:gd name="connsiteY179" fmla="*/ 3292866 h 5743966"/>
              <a:gd name="connsiteX180" fmla="*/ 2403033 w 7013133"/>
              <a:gd name="connsiteY180" fmla="*/ 3330966 h 5743966"/>
              <a:gd name="connsiteX181" fmla="*/ 2326833 w 7013133"/>
              <a:gd name="connsiteY181" fmla="*/ 3381766 h 5743966"/>
              <a:gd name="connsiteX182" fmla="*/ 2276033 w 7013133"/>
              <a:gd name="connsiteY182" fmla="*/ 3432566 h 5743966"/>
              <a:gd name="connsiteX183" fmla="*/ 2250633 w 7013133"/>
              <a:gd name="connsiteY183" fmla="*/ 3470666 h 5743966"/>
              <a:gd name="connsiteX184" fmla="*/ 2199833 w 7013133"/>
              <a:gd name="connsiteY184" fmla="*/ 3508766 h 5743966"/>
              <a:gd name="connsiteX185" fmla="*/ 2174433 w 7013133"/>
              <a:gd name="connsiteY185" fmla="*/ 3546866 h 5743966"/>
              <a:gd name="connsiteX186" fmla="*/ 2136333 w 7013133"/>
              <a:gd name="connsiteY186" fmla="*/ 3572266 h 5743966"/>
              <a:gd name="connsiteX187" fmla="*/ 2060133 w 7013133"/>
              <a:gd name="connsiteY187" fmla="*/ 3623066 h 5743966"/>
              <a:gd name="connsiteX188" fmla="*/ 2022033 w 7013133"/>
              <a:gd name="connsiteY188" fmla="*/ 3661166 h 5743966"/>
              <a:gd name="connsiteX189" fmla="*/ 1983933 w 7013133"/>
              <a:gd name="connsiteY189" fmla="*/ 3686566 h 5743966"/>
              <a:gd name="connsiteX190" fmla="*/ 1895033 w 7013133"/>
              <a:gd name="connsiteY190" fmla="*/ 3775466 h 5743966"/>
              <a:gd name="connsiteX191" fmla="*/ 1856933 w 7013133"/>
              <a:gd name="connsiteY191" fmla="*/ 3813566 h 5743966"/>
              <a:gd name="connsiteX192" fmla="*/ 1818833 w 7013133"/>
              <a:gd name="connsiteY192" fmla="*/ 3902466 h 5743966"/>
              <a:gd name="connsiteX193" fmla="*/ 1780733 w 7013133"/>
              <a:gd name="connsiteY193" fmla="*/ 3978666 h 5743966"/>
              <a:gd name="connsiteX194" fmla="*/ 1768033 w 7013133"/>
              <a:gd name="connsiteY194" fmla="*/ 4054866 h 5743966"/>
              <a:gd name="connsiteX195" fmla="*/ 1742633 w 7013133"/>
              <a:gd name="connsiteY195" fmla="*/ 4258066 h 5743966"/>
              <a:gd name="connsiteX196" fmla="*/ 1666433 w 7013133"/>
              <a:gd name="connsiteY196" fmla="*/ 4334266 h 5743966"/>
              <a:gd name="connsiteX197" fmla="*/ 1590233 w 7013133"/>
              <a:gd name="connsiteY197" fmla="*/ 4385066 h 5743966"/>
              <a:gd name="connsiteX198" fmla="*/ 1564833 w 7013133"/>
              <a:gd name="connsiteY198" fmla="*/ 4423166 h 5743966"/>
              <a:gd name="connsiteX199" fmla="*/ 1475933 w 7013133"/>
              <a:gd name="connsiteY199" fmla="*/ 4461266 h 5743966"/>
              <a:gd name="connsiteX200" fmla="*/ 1399733 w 7013133"/>
              <a:gd name="connsiteY200" fmla="*/ 4397766 h 5743966"/>
              <a:gd name="connsiteX201" fmla="*/ 1361633 w 7013133"/>
              <a:gd name="connsiteY201" fmla="*/ 4385066 h 5743966"/>
              <a:gd name="connsiteX202" fmla="*/ 1069533 w 7013133"/>
              <a:gd name="connsiteY202" fmla="*/ 4397766 h 5743966"/>
              <a:gd name="connsiteX203" fmla="*/ 942533 w 7013133"/>
              <a:gd name="connsiteY203" fmla="*/ 4448566 h 5743966"/>
              <a:gd name="connsiteX204" fmla="*/ 904433 w 7013133"/>
              <a:gd name="connsiteY204" fmla="*/ 4473966 h 5743966"/>
              <a:gd name="connsiteX205" fmla="*/ 802833 w 7013133"/>
              <a:gd name="connsiteY205" fmla="*/ 4486666 h 5743966"/>
              <a:gd name="connsiteX206" fmla="*/ 752033 w 7013133"/>
              <a:gd name="connsiteY206" fmla="*/ 4499366 h 5743966"/>
              <a:gd name="connsiteX207" fmla="*/ 713933 w 7013133"/>
              <a:gd name="connsiteY207" fmla="*/ 4512066 h 5743966"/>
              <a:gd name="connsiteX208" fmla="*/ 561533 w 7013133"/>
              <a:gd name="connsiteY208" fmla="*/ 4524766 h 5743966"/>
              <a:gd name="connsiteX209" fmla="*/ 447233 w 7013133"/>
              <a:gd name="connsiteY209" fmla="*/ 4537466 h 5743966"/>
              <a:gd name="connsiteX210" fmla="*/ 586933 w 7013133"/>
              <a:gd name="connsiteY210" fmla="*/ 4562866 h 5743966"/>
              <a:gd name="connsiteX211" fmla="*/ 1006033 w 7013133"/>
              <a:gd name="connsiteY211" fmla="*/ 4575566 h 5743966"/>
              <a:gd name="connsiteX212" fmla="*/ 1007187 w 7013133"/>
              <a:gd name="connsiteY212" fmla="*/ 4542084 h 5743966"/>
              <a:gd name="connsiteX213" fmla="*/ 1091469 w 7013133"/>
              <a:gd name="connsiteY213" fmla="*/ 4539775 h 5743966"/>
              <a:gd name="connsiteX214" fmla="*/ 1206924 w 7013133"/>
              <a:gd name="connsiteY214" fmla="*/ 4574412 h 5743966"/>
              <a:gd name="connsiteX215" fmla="*/ 1298133 w 7013133"/>
              <a:gd name="connsiteY215" fmla="*/ 4626366 h 5743966"/>
              <a:gd name="connsiteX216" fmla="*/ 1348933 w 7013133"/>
              <a:gd name="connsiteY216" fmla="*/ 4613666 h 5743966"/>
              <a:gd name="connsiteX217" fmla="*/ 1437833 w 7013133"/>
              <a:gd name="connsiteY217" fmla="*/ 4626366 h 5743966"/>
              <a:gd name="connsiteX218" fmla="*/ 1412433 w 7013133"/>
              <a:gd name="connsiteY218" fmla="*/ 4664466 h 5743966"/>
              <a:gd name="connsiteX219" fmla="*/ 1374333 w 7013133"/>
              <a:gd name="connsiteY219" fmla="*/ 4689866 h 5743966"/>
              <a:gd name="connsiteX220" fmla="*/ 1247333 w 7013133"/>
              <a:gd name="connsiteY220" fmla="*/ 4766066 h 5743966"/>
              <a:gd name="connsiteX221" fmla="*/ 1183833 w 7013133"/>
              <a:gd name="connsiteY221" fmla="*/ 4842266 h 5743966"/>
              <a:gd name="connsiteX222" fmla="*/ 1145733 w 7013133"/>
              <a:gd name="connsiteY222" fmla="*/ 4880366 h 5743966"/>
              <a:gd name="connsiteX223" fmla="*/ 1094933 w 7013133"/>
              <a:gd name="connsiteY223" fmla="*/ 4969266 h 5743966"/>
              <a:gd name="connsiteX224" fmla="*/ 1056833 w 7013133"/>
              <a:gd name="connsiteY224" fmla="*/ 5045466 h 5743966"/>
              <a:gd name="connsiteX225" fmla="*/ 1069533 w 7013133"/>
              <a:gd name="connsiteY225" fmla="*/ 5096266 h 5743966"/>
              <a:gd name="connsiteX226" fmla="*/ 1102871 w 7013133"/>
              <a:gd name="connsiteY226" fmla="*/ 5039116 h 5743966"/>
              <a:gd name="connsiteX227" fmla="*/ 1145733 w 7013133"/>
              <a:gd name="connsiteY227" fmla="*/ 4983554 h 5743966"/>
              <a:gd name="connsiteX228" fmla="*/ 1198121 w 7013133"/>
              <a:gd name="connsiteY228" fmla="*/ 4932753 h 5743966"/>
              <a:gd name="connsiteX229" fmla="*/ 1245746 w 7013133"/>
              <a:gd name="connsiteY229" fmla="*/ 4905766 h 5743966"/>
              <a:gd name="connsiteX230" fmla="*/ 1298133 w 7013133"/>
              <a:gd name="connsiteY230" fmla="*/ 4837504 h 5743966"/>
              <a:gd name="connsiteX231" fmla="*/ 1379096 w 7013133"/>
              <a:gd name="connsiteY231" fmla="*/ 4812104 h 5743966"/>
              <a:gd name="connsiteX232" fmla="*/ 1433070 w 7013133"/>
              <a:gd name="connsiteY232" fmla="*/ 4785116 h 5743966"/>
              <a:gd name="connsiteX233" fmla="*/ 1480696 w 7013133"/>
              <a:gd name="connsiteY233" fmla="*/ 4762891 h 5743966"/>
              <a:gd name="connsiteX234" fmla="*/ 1528320 w 7013133"/>
              <a:gd name="connsiteY234" fmla="*/ 4727966 h 5743966"/>
              <a:gd name="connsiteX235" fmla="*/ 1552133 w 7013133"/>
              <a:gd name="connsiteY235" fmla="*/ 4740666 h 5743966"/>
              <a:gd name="connsiteX236" fmla="*/ 1590233 w 7013133"/>
              <a:gd name="connsiteY236" fmla="*/ 4727966 h 5743966"/>
              <a:gd name="connsiteX237" fmla="*/ 1628333 w 7013133"/>
              <a:gd name="connsiteY237" fmla="*/ 4689866 h 5743966"/>
              <a:gd name="connsiteX238" fmla="*/ 1717233 w 7013133"/>
              <a:gd name="connsiteY238" fmla="*/ 4651766 h 5743966"/>
              <a:gd name="connsiteX239" fmla="*/ 1755333 w 7013133"/>
              <a:gd name="connsiteY239" fmla="*/ 4613666 h 5743966"/>
              <a:gd name="connsiteX240" fmla="*/ 1780733 w 7013133"/>
              <a:gd name="connsiteY240" fmla="*/ 4575566 h 5743966"/>
              <a:gd name="connsiteX241" fmla="*/ 1818833 w 7013133"/>
              <a:gd name="connsiteY241" fmla="*/ 4562866 h 5743966"/>
              <a:gd name="connsiteX242" fmla="*/ 1882333 w 7013133"/>
              <a:gd name="connsiteY242" fmla="*/ 4486666 h 5743966"/>
              <a:gd name="connsiteX243" fmla="*/ 1945833 w 7013133"/>
              <a:gd name="connsiteY243" fmla="*/ 4410466 h 5743966"/>
              <a:gd name="connsiteX244" fmla="*/ 1983933 w 7013133"/>
              <a:gd name="connsiteY244" fmla="*/ 4334266 h 5743966"/>
              <a:gd name="connsiteX245" fmla="*/ 2022033 w 7013133"/>
              <a:gd name="connsiteY245" fmla="*/ 4308866 h 5743966"/>
              <a:gd name="connsiteX246" fmla="*/ 2060133 w 7013133"/>
              <a:gd name="connsiteY246" fmla="*/ 4270766 h 5743966"/>
              <a:gd name="connsiteX247" fmla="*/ 2098233 w 7013133"/>
              <a:gd name="connsiteY247" fmla="*/ 4194566 h 5743966"/>
              <a:gd name="connsiteX248" fmla="*/ 2110933 w 7013133"/>
              <a:gd name="connsiteY248" fmla="*/ 4156466 h 5743966"/>
              <a:gd name="connsiteX249" fmla="*/ 2136333 w 7013133"/>
              <a:gd name="connsiteY249" fmla="*/ 4118366 h 5743966"/>
              <a:gd name="connsiteX250" fmla="*/ 2149033 w 7013133"/>
              <a:gd name="connsiteY250" fmla="*/ 4080266 h 5743966"/>
              <a:gd name="connsiteX251" fmla="*/ 2174433 w 7013133"/>
              <a:gd name="connsiteY251" fmla="*/ 4042166 h 5743966"/>
              <a:gd name="connsiteX252" fmla="*/ 2199833 w 7013133"/>
              <a:gd name="connsiteY252" fmla="*/ 3953266 h 5743966"/>
              <a:gd name="connsiteX253" fmla="*/ 2263333 w 7013133"/>
              <a:gd name="connsiteY253" fmla="*/ 3864366 h 5743966"/>
              <a:gd name="connsiteX254" fmla="*/ 2288733 w 7013133"/>
              <a:gd name="connsiteY254" fmla="*/ 3826266 h 5743966"/>
              <a:gd name="connsiteX255" fmla="*/ 2326833 w 7013133"/>
              <a:gd name="connsiteY255" fmla="*/ 3800866 h 5743966"/>
              <a:gd name="connsiteX256" fmla="*/ 2364933 w 7013133"/>
              <a:gd name="connsiteY256" fmla="*/ 3762766 h 5743966"/>
              <a:gd name="connsiteX257" fmla="*/ 2403033 w 7013133"/>
              <a:gd name="connsiteY257" fmla="*/ 3750066 h 5743966"/>
              <a:gd name="connsiteX258" fmla="*/ 2441133 w 7013133"/>
              <a:gd name="connsiteY258" fmla="*/ 3724666 h 5743966"/>
              <a:gd name="connsiteX259" fmla="*/ 2479233 w 7013133"/>
              <a:gd name="connsiteY259" fmla="*/ 3711966 h 5743966"/>
              <a:gd name="connsiteX260" fmla="*/ 2517333 w 7013133"/>
              <a:gd name="connsiteY260" fmla="*/ 3686566 h 5743966"/>
              <a:gd name="connsiteX261" fmla="*/ 2593533 w 7013133"/>
              <a:gd name="connsiteY261" fmla="*/ 3661166 h 5743966"/>
              <a:gd name="connsiteX262" fmla="*/ 2631633 w 7013133"/>
              <a:gd name="connsiteY262" fmla="*/ 3648466 h 5743966"/>
              <a:gd name="connsiteX263" fmla="*/ 2923733 w 7013133"/>
              <a:gd name="connsiteY263" fmla="*/ 3661166 h 5743966"/>
              <a:gd name="connsiteX264" fmla="*/ 2974533 w 7013133"/>
              <a:gd name="connsiteY264" fmla="*/ 3699266 h 5743966"/>
              <a:gd name="connsiteX265" fmla="*/ 3050733 w 7013133"/>
              <a:gd name="connsiteY265" fmla="*/ 3750066 h 5743966"/>
              <a:gd name="connsiteX266" fmla="*/ 3088833 w 7013133"/>
              <a:gd name="connsiteY266" fmla="*/ 3788166 h 5743966"/>
              <a:gd name="connsiteX267" fmla="*/ 3139633 w 7013133"/>
              <a:gd name="connsiteY267" fmla="*/ 3800866 h 5743966"/>
              <a:gd name="connsiteX268" fmla="*/ 3190433 w 7013133"/>
              <a:gd name="connsiteY268" fmla="*/ 3838966 h 5743966"/>
              <a:gd name="connsiteX269" fmla="*/ 3228533 w 7013133"/>
              <a:gd name="connsiteY269" fmla="*/ 3851666 h 5743966"/>
              <a:gd name="connsiteX270" fmla="*/ 3266633 w 7013133"/>
              <a:gd name="connsiteY270" fmla="*/ 3877066 h 5743966"/>
              <a:gd name="connsiteX271" fmla="*/ 3292033 w 7013133"/>
              <a:gd name="connsiteY271" fmla="*/ 3915166 h 5743966"/>
              <a:gd name="connsiteX272" fmla="*/ 3330133 w 7013133"/>
              <a:gd name="connsiteY272" fmla="*/ 3965966 h 5743966"/>
              <a:gd name="connsiteX273" fmla="*/ 3342833 w 7013133"/>
              <a:gd name="connsiteY273" fmla="*/ 4016766 h 5743966"/>
              <a:gd name="connsiteX274" fmla="*/ 3355533 w 7013133"/>
              <a:gd name="connsiteY274" fmla="*/ 4054866 h 5743966"/>
              <a:gd name="connsiteX275" fmla="*/ 3380933 w 7013133"/>
              <a:gd name="connsiteY275" fmla="*/ 4105666 h 5743966"/>
              <a:gd name="connsiteX276" fmla="*/ 3406333 w 7013133"/>
              <a:gd name="connsiteY276" fmla="*/ 4143766 h 5743966"/>
              <a:gd name="connsiteX277" fmla="*/ 3431733 w 7013133"/>
              <a:gd name="connsiteY277" fmla="*/ 4219966 h 5743966"/>
              <a:gd name="connsiteX278" fmla="*/ 3457133 w 7013133"/>
              <a:gd name="connsiteY278" fmla="*/ 4296166 h 5743966"/>
              <a:gd name="connsiteX279" fmla="*/ 3469833 w 7013133"/>
              <a:gd name="connsiteY279" fmla="*/ 4334266 h 5743966"/>
              <a:gd name="connsiteX280" fmla="*/ 3482533 w 7013133"/>
              <a:gd name="connsiteY280" fmla="*/ 4410466 h 5743966"/>
              <a:gd name="connsiteX281" fmla="*/ 3571433 w 7013133"/>
              <a:gd name="connsiteY281" fmla="*/ 4524766 h 5743966"/>
              <a:gd name="connsiteX282" fmla="*/ 3685733 w 7013133"/>
              <a:gd name="connsiteY282" fmla="*/ 4550166 h 5743966"/>
              <a:gd name="connsiteX283" fmla="*/ 3698433 w 7013133"/>
              <a:gd name="connsiteY283" fmla="*/ 4588266 h 5743966"/>
              <a:gd name="connsiteX284" fmla="*/ 3685733 w 7013133"/>
              <a:gd name="connsiteY284" fmla="*/ 4677166 h 5743966"/>
              <a:gd name="connsiteX285" fmla="*/ 3622233 w 7013133"/>
              <a:gd name="connsiteY285" fmla="*/ 4791466 h 5743966"/>
              <a:gd name="connsiteX286" fmla="*/ 3584133 w 7013133"/>
              <a:gd name="connsiteY286" fmla="*/ 4829566 h 5743966"/>
              <a:gd name="connsiteX287" fmla="*/ 3546033 w 7013133"/>
              <a:gd name="connsiteY287" fmla="*/ 4842266 h 5743966"/>
              <a:gd name="connsiteX288" fmla="*/ 3469833 w 7013133"/>
              <a:gd name="connsiteY288" fmla="*/ 4893066 h 5743966"/>
              <a:gd name="connsiteX289" fmla="*/ 3368233 w 7013133"/>
              <a:gd name="connsiteY289" fmla="*/ 4918466 h 5743966"/>
              <a:gd name="connsiteX290" fmla="*/ 3253933 w 7013133"/>
              <a:gd name="connsiteY290" fmla="*/ 4969266 h 5743966"/>
              <a:gd name="connsiteX291" fmla="*/ 3335905 w 7013133"/>
              <a:gd name="connsiteY291" fmla="*/ 5009675 h 5743966"/>
              <a:gd name="connsiteX292" fmla="*/ 3312815 w 7013133"/>
              <a:gd name="connsiteY292" fmla="*/ 5039693 h 5743966"/>
              <a:gd name="connsiteX293" fmla="*/ 3307331 w 7013133"/>
              <a:gd name="connsiteY293" fmla="*/ 5101028 h 5743966"/>
              <a:gd name="connsiteX294" fmla="*/ 3285683 w 7013133"/>
              <a:gd name="connsiteY294" fmla="*/ 5176940 h 5743966"/>
              <a:gd name="connsiteX295" fmla="*/ 3227522 w 7013133"/>
              <a:gd name="connsiteY295" fmla="*/ 5242316 h 5743966"/>
              <a:gd name="connsiteX296" fmla="*/ 3192020 w 7013133"/>
              <a:gd name="connsiteY296" fmla="*/ 5364553 h 5743966"/>
              <a:gd name="connsiteX297" fmla="*/ 3195196 w 7013133"/>
              <a:gd name="connsiteY297" fmla="*/ 5407416 h 5743966"/>
              <a:gd name="connsiteX298" fmla="*/ 3177733 w 7013133"/>
              <a:gd name="connsiteY298" fmla="*/ 5464566 h 5743966"/>
              <a:gd name="connsiteX299" fmla="*/ 3177733 w 7013133"/>
              <a:gd name="connsiteY299" fmla="*/ 5591566 h 5743966"/>
              <a:gd name="connsiteX300" fmla="*/ 3190433 w 7013133"/>
              <a:gd name="connsiteY300" fmla="*/ 5528066 h 5743966"/>
              <a:gd name="connsiteX301" fmla="*/ 3215833 w 7013133"/>
              <a:gd name="connsiteY301" fmla="*/ 5451866 h 5743966"/>
              <a:gd name="connsiteX302" fmla="*/ 3241233 w 7013133"/>
              <a:gd name="connsiteY302" fmla="*/ 5362966 h 5743966"/>
              <a:gd name="connsiteX303" fmla="*/ 3304733 w 7013133"/>
              <a:gd name="connsiteY303" fmla="*/ 5286766 h 5743966"/>
              <a:gd name="connsiteX304" fmla="*/ 3342833 w 7013133"/>
              <a:gd name="connsiteY304" fmla="*/ 5235966 h 5743966"/>
              <a:gd name="connsiteX305" fmla="*/ 3368233 w 7013133"/>
              <a:gd name="connsiteY305" fmla="*/ 5185166 h 5743966"/>
              <a:gd name="connsiteX306" fmla="*/ 3444433 w 7013133"/>
              <a:gd name="connsiteY306" fmla="*/ 5134366 h 5743966"/>
              <a:gd name="connsiteX307" fmla="*/ 3482533 w 7013133"/>
              <a:gd name="connsiteY307" fmla="*/ 5096266 h 5743966"/>
              <a:gd name="connsiteX308" fmla="*/ 3507933 w 7013133"/>
              <a:gd name="connsiteY308" fmla="*/ 5058166 h 5743966"/>
              <a:gd name="connsiteX309" fmla="*/ 3546033 w 7013133"/>
              <a:gd name="connsiteY309" fmla="*/ 5045466 h 5743966"/>
              <a:gd name="connsiteX310" fmla="*/ 3584133 w 7013133"/>
              <a:gd name="connsiteY310" fmla="*/ 5020066 h 5743966"/>
              <a:gd name="connsiteX311" fmla="*/ 3647633 w 7013133"/>
              <a:gd name="connsiteY311" fmla="*/ 4969266 h 5743966"/>
              <a:gd name="connsiteX312" fmla="*/ 3723833 w 7013133"/>
              <a:gd name="connsiteY312" fmla="*/ 4893066 h 5743966"/>
              <a:gd name="connsiteX313" fmla="*/ 3736533 w 7013133"/>
              <a:gd name="connsiteY313" fmla="*/ 4854966 h 5743966"/>
              <a:gd name="connsiteX314" fmla="*/ 3800033 w 7013133"/>
              <a:gd name="connsiteY314" fmla="*/ 4766066 h 5743966"/>
              <a:gd name="connsiteX315" fmla="*/ 3838133 w 7013133"/>
              <a:gd name="connsiteY315" fmla="*/ 4689866 h 5743966"/>
              <a:gd name="connsiteX316" fmla="*/ 3863533 w 7013133"/>
              <a:gd name="connsiteY316" fmla="*/ 4600966 h 5743966"/>
              <a:gd name="connsiteX317" fmla="*/ 3876233 w 7013133"/>
              <a:gd name="connsiteY317" fmla="*/ 4562866 h 5743966"/>
              <a:gd name="connsiteX318" fmla="*/ 3850833 w 7013133"/>
              <a:gd name="connsiteY318" fmla="*/ 4359666 h 5743966"/>
              <a:gd name="connsiteX319" fmla="*/ 3825433 w 7013133"/>
              <a:gd name="connsiteY319" fmla="*/ 4308866 h 5743966"/>
              <a:gd name="connsiteX320" fmla="*/ 3800033 w 7013133"/>
              <a:gd name="connsiteY320" fmla="*/ 4270766 h 5743966"/>
              <a:gd name="connsiteX321" fmla="*/ 3749233 w 7013133"/>
              <a:gd name="connsiteY321" fmla="*/ 4232666 h 5743966"/>
              <a:gd name="connsiteX322" fmla="*/ 3673033 w 7013133"/>
              <a:gd name="connsiteY322" fmla="*/ 4181866 h 5743966"/>
              <a:gd name="connsiteX323" fmla="*/ 3647633 w 7013133"/>
              <a:gd name="connsiteY323" fmla="*/ 4143766 h 5743966"/>
              <a:gd name="connsiteX324" fmla="*/ 3622233 w 7013133"/>
              <a:gd name="connsiteY324" fmla="*/ 4042166 h 5743966"/>
              <a:gd name="connsiteX325" fmla="*/ 3647633 w 7013133"/>
              <a:gd name="connsiteY325" fmla="*/ 3851666 h 5743966"/>
              <a:gd name="connsiteX326" fmla="*/ 3673033 w 7013133"/>
              <a:gd name="connsiteY326" fmla="*/ 3750066 h 5743966"/>
              <a:gd name="connsiteX327" fmla="*/ 3698433 w 7013133"/>
              <a:gd name="connsiteY327" fmla="*/ 3711966 h 5743966"/>
              <a:gd name="connsiteX328" fmla="*/ 3711133 w 7013133"/>
              <a:gd name="connsiteY328" fmla="*/ 3673866 h 5743966"/>
              <a:gd name="connsiteX329" fmla="*/ 3749233 w 7013133"/>
              <a:gd name="connsiteY329" fmla="*/ 3635766 h 5743966"/>
              <a:gd name="connsiteX330" fmla="*/ 3774633 w 7013133"/>
              <a:gd name="connsiteY330" fmla="*/ 3597666 h 5743966"/>
              <a:gd name="connsiteX331" fmla="*/ 3812733 w 7013133"/>
              <a:gd name="connsiteY331" fmla="*/ 3584966 h 5743966"/>
              <a:gd name="connsiteX332" fmla="*/ 3850833 w 7013133"/>
              <a:gd name="connsiteY332" fmla="*/ 3559566 h 5743966"/>
              <a:gd name="connsiteX333" fmla="*/ 3888933 w 7013133"/>
              <a:gd name="connsiteY333" fmla="*/ 3546866 h 5743966"/>
              <a:gd name="connsiteX334" fmla="*/ 4041333 w 7013133"/>
              <a:gd name="connsiteY334" fmla="*/ 3521466 h 5743966"/>
              <a:gd name="connsiteX335" fmla="*/ 4168333 w 7013133"/>
              <a:gd name="connsiteY335" fmla="*/ 3496066 h 5743966"/>
              <a:gd name="connsiteX336" fmla="*/ 4371533 w 7013133"/>
              <a:gd name="connsiteY336" fmla="*/ 3483366 h 5743966"/>
              <a:gd name="connsiteX337" fmla="*/ 4892233 w 7013133"/>
              <a:gd name="connsiteY337" fmla="*/ 3496066 h 5743966"/>
              <a:gd name="connsiteX338" fmla="*/ 4943033 w 7013133"/>
              <a:gd name="connsiteY338" fmla="*/ 3508766 h 5743966"/>
              <a:gd name="connsiteX339" fmla="*/ 4981133 w 7013133"/>
              <a:gd name="connsiteY339" fmla="*/ 3534166 h 5743966"/>
              <a:gd name="connsiteX340" fmla="*/ 5070033 w 7013133"/>
              <a:gd name="connsiteY340" fmla="*/ 3559566 h 5743966"/>
              <a:gd name="connsiteX341" fmla="*/ 5146233 w 7013133"/>
              <a:gd name="connsiteY341" fmla="*/ 3610366 h 5743966"/>
              <a:gd name="connsiteX342" fmla="*/ 5222433 w 7013133"/>
              <a:gd name="connsiteY342" fmla="*/ 3661166 h 5743966"/>
              <a:gd name="connsiteX343" fmla="*/ 5260533 w 7013133"/>
              <a:gd name="connsiteY343" fmla="*/ 3686566 h 5743966"/>
              <a:gd name="connsiteX344" fmla="*/ 5324033 w 7013133"/>
              <a:gd name="connsiteY344" fmla="*/ 3750066 h 5743966"/>
              <a:gd name="connsiteX345" fmla="*/ 5387533 w 7013133"/>
              <a:gd name="connsiteY345" fmla="*/ 3838966 h 5743966"/>
              <a:gd name="connsiteX346" fmla="*/ 5412933 w 7013133"/>
              <a:gd name="connsiteY346" fmla="*/ 3927866 h 5743966"/>
              <a:gd name="connsiteX347" fmla="*/ 5463733 w 7013133"/>
              <a:gd name="connsiteY347" fmla="*/ 4042166 h 5743966"/>
              <a:gd name="connsiteX348" fmla="*/ 5476433 w 7013133"/>
              <a:gd name="connsiteY348" fmla="*/ 4131066 h 5743966"/>
              <a:gd name="connsiteX349" fmla="*/ 5489133 w 7013133"/>
              <a:gd name="connsiteY349" fmla="*/ 4181866 h 5743966"/>
              <a:gd name="connsiteX350" fmla="*/ 5501833 w 7013133"/>
              <a:gd name="connsiteY350" fmla="*/ 4258066 h 5743966"/>
              <a:gd name="connsiteX351" fmla="*/ 5489133 w 7013133"/>
              <a:gd name="connsiteY351" fmla="*/ 4651766 h 5743966"/>
              <a:gd name="connsiteX352" fmla="*/ 5476433 w 7013133"/>
              <a:gd name="connsiteY352" fmla="*/ 4715266 h 5743966"/>
              <a:gd name="connsiteX353" fmla="*/ 5451033 w 7013133"/>
              <a:gd name="connsiteY353" fmla="*/ 4969266 h 5743966"/>
              <a:gd name="connsiteX354" fmla="*/ 5425633 w 7013133"/>
              <a:gd name="connsiteY354" fmla="*/ 5007366 h 5743966"/>
              <a:gd name="connsiteX355" fmla="*/ 5412933 w 7013133"/>
              <a:gd name="connsiteY355" fmla="*/ 5058166 h 5743966"/>
              <a:gd name="connsiteX356" fmla="*/ 5336733 w 7013133"/>
              <a:gd name="connsiteY356" fmla="*/ 5108966 h 5743966"/>
              <a:gd name="connsiteX357" fmla="*/ 5247833 w 7013133"/>
              <a:gd name="connsiteY357" fmla="*/ 5147066 h 5743966"/>
              <a:gd name="connsiteX358" fmla="*/ 5222433 w 7013133"/>
              <a:gd name="connsiteY358" fmla="*/ 5185166 h 5743966"/>
              <a:gd name="connsiteX359" fmla="*/ 5158933 w 7013133"/>
              <a:gd name="connsiteY359" fmla="*/ 5261366 h 5743966"/>
              <a:gd name="connsiteX360" fmla="*/ 5146233 w 7013133"/>
              <a:gd name="connsiteY360" fmla="*/ 5299466 h 5743966"/>
              <a:gd name="connsiteX361" fmla="*/ 5120833 w 7013133"/>
              <a:gd name="connsiteY361" fmla="*/ 5426466 h 5743966"/>
              <a:gd name="connsiteX362" fmla="*/ 5108133 w 7013133"/>
              <a:gd name="connsiteY362" fmla="*/ 5502666 h 5743966"/>
              <a:gd name="connsiteX363" fmla="*/ 5082733 w 7013133"/>
              <a:gd name="connsiteY363" fmla="*/ 5540766 h 5743966"/>
              <a:gd name="connsiteX364" fmla="*/ 5006533 w 7013133"/>
              <a:gd name="connsiteY364" fmla="*/ 5566166 h 5743966"/>
              <a:gd name="connsiteX365" fmla="*/ 4993833 w 7013133"/>
              <a:gd name="connsiteY365" fmla="*/ 5743966 h 5743966"/>
              <a:gd name="connsiteX366" fmla="*/ 5031933 w 7013133"/>
              <a:gd name="connsiteY366" fmla="*/ 5655066 h 5743966"/>
              <a:gd name="connsiteX367" fmla="*/ 5057333 w 7013133"/>
              <a:gd name="connsiteY367" fmla="*/ 5604266 h 5743966"/>
              <a:gd name="connsiteX368" fmla="*/ 5095433 w 7013133"/>
              <a:gd name="connsiteY368" fmla="*/ 5566166 h 5743966"/>
              <a:gd name="connsiteX369" fmla="*/ 5184333 w 7013133"/>
              <a:gd name="connsiteY369" fmla="*/ 5439166 h 5743966"/>
              <a:gd name="connsiteX370" fmla="*/ 5298633 w 7013133"/>
              <a:gd name="connsiteY370" fmla="*/ 5324866 h 5743966"/>
              <a:gd name="connsiteX371" fmla="*/ 5336733 w 7013133"/>
              <a:gd name="connsiteY371" fmla="*/ 5286766 h 5743966"/>
              <a:gd name="connsiteX372" fmla="*/ 5362133 w 7013133"/>
              <a:gd name="connsiteY372" fmla="*/ 5248666 h 5743966"/>
              <a:gd name="connsiteX373" fmla="*/ 5438333 w 7013133"/>
              <a:gd name="connsiteY373" fmla="*/ 5197866 h 5743966"/>
              <a:gd name="connsiteX374" fmla="*/ 5476433 w 7013133"/>
              <a:gd name="connsiteY374" fmla="*/ 5159766 h 5743966"/>
              <a:gd name="connsiteX375" fmla="*/ 5527233 w 7013133"/>
              <a:gd name="connsiteY375" fmla="*/ 5083566 h 5743966"/>
              <a:gd name="connsiteX376" fmla="*/ 5603433 w 7013133"/>
              <a:gd name="connsiteY376" fmla="*/ 5007366 h 5743966"/>
              <a:gd name="connsiteX377" fmla="*/ 5616133 w 7013133"/>
              <a:gd name="connsiteY377" fmla="*/ 4969266 h 5743966"/>
              <a:gd name="connsiteX378" fmla="*/ 5624071 w 7013133"/>
              <a:gd name="connsiteY378" fmla="*/ 4888304 h 5743966"/>
              <a:gd name="connsiteX379" fmla="*/ 5638358 w 7013133"/>
              <a:gd name="connsiteY379" fmla="*/ 4786703 h 5743966"/>
              <a:gd name="connsiteX380" fmla="*/ 5658995 w 7013133"/>
              <a:gd name="connsiteY380" fmla="*/ 4700978 h 5743966"/>
              <a:gd name="connsiteX381" fmla="*/ 5676458 w 7013133"/>
              <a:gd name="connsiteY381" fmla="*/ 4567629 h 5743966"/>
              <a:gd name="connsiteX382" fmla="*/ 5687570 w 7013133"/>
              <a:gd name="connsiteY382" fmla="*/ 4253303 h 5743966"/>
              <a:gd name="connsiteX383" fmla="*/ 5646296 w 7013133"/>
              <a:gd name="connsiteY383" fmla="*/ 4153291 h 5743966"/>
              <a:gd name="connsiteX384" fmla="*/ 5628833 w 7013133"/>
              <a:gd name="connsiteY384" fmla="*/ 4067566 h 5743966"/>
              <a:gd name="connsiteX385" fmla="*/ 5616133 w 7013133"/>
              <a:gd name="connsiteY385" fmla="*/ 3978666 h 5743966"/>
              <a:gd name="connsiteX386" fmla="*/ 5578033 w 7013133"/>
              <a:gd name="connsiteY386" fmla="*/ 3965966 h 5743966"/>
              <a:gd name="connsiteX387" fmla="*/ 5539933 w 7013133"/>
              <a:gd name="connsiteY387" fmla="*/ 3851666 h 5743966"/>
              <a:gd name="connsiteX388" fmla="*/ 5527233 w 7013133"/>
              <a:gd name="connsiteY388" fmla="*/ 3813566 h 5743966"/>
              <a:gd name="connsiteX389" fmla="*/ 5514533 w 7013133"/>
              <a:gd name="connsiteY389" fmla="*/ 3762766 h 5743966"/>
              <a:gd name="connsiteX390" fmla="*/ 5501833 w 7013133"/>
              <a:gd name="connsiteY390" fmla="*/ 3699266 h 5743966"/>
              <a:gd name="connsiteX391" fmla="*/ 5438333 w 7013133"/>
              <a:gd name="connsiteY391" fmla="*/ 3635766 h 5743966"/>
              <a:gd name="connsiteX392" fmla="*/ 5362133 w 7013133"/>
              <a:gd name="connsiteY392" fmla="*/ 3584966 h 5743966"/>
              <a:gd name="connsiteX393" fmla="*/ 5324033 w 7013133"/>
              <a:gd name="connsiteY393" fmla="*/ 3546866 h 5743966"/>
              <a:gd name="connsiteX394" fmla="*/ 5285933 w 7013133"/>
              <a:gd name="connsiteY394" fmla="*/ 3521466 h 5743966"/>
              <a:gd name="connsiteX395" fmla="*/ 7013133 w 7013133"/>
              <a:gd name="connsiteY395" fmla="*/ 3381766 h 5743966"/>
              <a:gd name="connsiteX396" fmla="*/ 6873433 w 7013133"/>
              <a:gd name="connsiteY396" fmla="*/ 3343666 h 5743966"/>
              <a:gd name="connsiteX397" fmla="*/ 6779771 w 7013133"/>
              <a:gd name="connsiteY397" fmla="*/ 3351603 h 5743966"/>
              <a:gd name="connsiteX398" fmla="*/ 6552758 w 7013133"/>
              <a:gd name="connsiteY398" fmla="*/ 3386528 h 5743966"/>
              <a:gd name="connsiteX399" fmla="*/ 6384483 w 7013133"/>
              <a:gd name="connsiteY399" fmla="*/ 3402404 h 5743966"/>
              <a:gd name="connsiteX400" fmla="*/ 5381183 w 7013133"/>
              <a:gd name="connsiteY400" fmla="*/ 3229366 h 5743966"/>
              <a:gd name="connsiteX401" fmla="*/ 5181158 w 7013133"/>
              <a:gd name="connsiteY401" fmla="*/ 3178566 h 5743966"/>
              <a:gd name="connsiteX402" fmla="*/ 5263708 w 7013133"/>
              <a:gd name="connsiteY402" fmla="*/ 3032516 h 5743966"/>
              <a:gd name="connsiteX403" fmla="*/ 5466908 w 7013133"/>
              <a:gd name="connsiteY403" fmla="*/ 2864241 h 5743966"/>
              <a:gd name="connsiteX404" fmla="*/ 5536758 w 7013133"/>
              <a:gd name="connsiteY404" fmla="*/ 2772166 h 5743966"/>
              <a:gd name="connsiteX405" fmla="*/ 5597083 w 7013133"/>
              <a:gd name="connsiteY405" fmla="*/ 2622941 h 5743966"/>
              <a:gd name="connsiteX406" fmla="*/ 5505008 w 7013133"/>
              <a:gd name="connsiteY406" fmla="*/ 2670566 h 5743966"/>
              <a:gd name="connsiteX407" fmla="*/ 5422458 w 7013133"/>
              <a:gd name="connsiteY407" fmla="*/ 2740416 h 5743966"/>
              <a:gd name="connsiteX408" fmla="*/ 5355783 w 7013133"/>
              <a:gd name="connsiteY408" fmla="*/ 2829316 h 5743966"/>
              <a:gd name="connsiteX409" fmla="*/ 5270058 w 7013133"/>
              <a:gd name="connsiteY409" fmla="*/ 2880116 h 5743966"/>
              <a:gd name="connsiteX410" fmla="*/ 5206558 w 7013133"/>
              <a:gd name="connsiteY410" fmla="*/ 2918216 h 5743966"/>
              <a:gd name="connsiteX411" fmla="*/ 5139883 w 7013133"/>
              <a:gd name="connsiteY411" fmla="*/ 2946791 h 5743966"/>
              <a:gd name="connsiteX412" fmla="*/ 5082733 w 7013133"/>
              <a:gd name="connsiteY412" fmla="*/ 2972191 h 5743966"/>
              <a:gd name="connsiteX413" fmla="*/ 4943033 w 7013133"/>
              <a:gd name="connsiteY413" fmla="*/ 3038866 h 5743966"/>
              <a:gd name="connsiteX414" fmla="*/ 4866833 w 7013133"/>
              <a:gd name="connsiteY414" fmla="*/ 2988066 h 5743966"/>
              <a:gd name="connsiteX415" fmla="*/ 4828733 w 7013133"/>
              <a:gd name="connsiteY415" fmla="*/ 2962666 h 5743966"/>
              <a:gd name="connsiteX416" fmla="*/ 4701733 w 7013133"/>
              <a:gd name="connsiteY416" fmla="*/ 2924566 h 5743966"/>
              <a:gd name="connsiteX417" fmla="*/ 4663633 w 7013133"/>
              <a:gd name="connsiteY417" fmla="*/ 2911866 h 5743966"/>
              <a:gd name="connsiteX418" fmla="*/ 4574733 w 7013133"/>
              <a:gd name="connsiteY418" fmla="*/ 2899166 h 5743966"/>
              <a:gd name="connsiteX419" fmla="*/ 4549333 w 7013133"/>
              <a:gd name="connsiteY419" fmla="*/ 2797566 h 5743966"/>
              <a:gd name="connsiteX420" fmla="*/ 4468370 w 7013133"/>
              <a:gd name="connsiteY420" fmla="*/ 2676916 h 5743966"/>
              <a:gd name="connsiteX421" fmla="*/ 4485833 w 7013133"/>
              <a:gd name="connsiteY421" fmla="*/ 2549916 h 5743966"/>
              <a:gd name="connsiteX422" fmla="*/ 4412808 w 7013133"/>
              <a:gd name="connsiteY422" fmla="*/ 2461016 h 5743966"/>
              <a:gd name="connsiteX423" fmla="*/ 4346133 w 7013133"/>
              <a:gd name="connsiteY423" fmla="*/ 2365766 h 5743966"/>
              <a:gd name="connsiteX424" fmla="*/ 4290571 w 7013133"/>
              <a:gd name="connsiteY424" fmla="*/ 2222891 h 5743966"/>
              <a:gd name="connsiteX425" fmla="*/ 4319145 w 7013133"/>
              <a:gd name="connsiteY425" fmla="*/ 2100654 h 5743966"/>
              <a:gd name="connsiteX426" fmla="*/ 4382646 w 7013133"/>
              <a:gd name="connsiteY426" fmla="*/ 2019691 h 5743966"/>
              <a:gd name="connsiteX427" fmla="*/ 4481071 w 7013133"/>
              <a:gd name="connsiteY427" fmla="*/ 1924441 h 5743966"/>
              <a:gd name="connsiteX428" fmla="*/ 4530283 w 7013133"/>
              <a:gd name="connsiteY428" fmla="*/ 1864116 h 5743966"/>
              <a:gd name="connsiteX429" fmla="*/ 4573145 w 7013133"/>
              <a:gd name="connsiteY429" fmla="*/ 1835541 h 5743966"/>
              <a:gd name="connsiteX430" fmla="*/ 4616008 w 7013133"/>
              <a:gd name="connsiteY430" fmla="*/ 1803791 h 5743966"/>
              <a:gd name="connsiteX431" fmla="*/ 4681095 w 7013133"/>
              <a:gd name="connsiteY431" fmla="*/ 1759341 h 5743966"/>
              <a:gd name="connsiteX432" fmla="*/ 4784283 w 7013133"/>
              <a:gd name="connsiteY432" fmla="*/ 1703778 h 5743966"/>
              <a:gd name="connsiteX433" fmla="*/ 4873183 w 7013133"/>
              <a:gd name="connsiteY433" fmla="*/ 1694253 h 5743966"/>
              <a:gd name="connsiteX434" fmla="*/ 4979545 w 7013133"/>
              <a:gd name="connsiteY434" fmla="*/ 1692666 h 5743966"/>
              <a:gd name="connsiteX435" fmla="*/ 5043046 w 7013133"/>
              <a:gd name="connsiteY435" fmla="*/ 1689491 h 5743966"/>
              <a:gd name="connsiteX436" fmla="*/ 5098608 w 7013133"/>
              <a:gd name="connsiteY436" fmla="*/ 1700603 h 5743966"/>
              <a:gd name="connsiteX437" fmla="*/ 5146233 w 7013133"/>
              <a:gd name="connsiteY437" fmla="*/ 1708541 h 5743966"/>
              <a:gd name="connsiteX438" fmla="*/ 5211320 w 7013133"/>
              <a:gd name="connsiteY438" fmla="*/ 1754579 h 5743966"/>
              <a:gd name="connsiteX439" fmla="*/ 5295458 w 7013133"/>
              <a:gd name="connsiteY439" fmla="*/ 1787916 h 5743966"/>
              <a:gd name="connsiteX440" fmla="*/ 5338320 w 7013133"/>
              <a:gd name="connsiteY440" fmla="*/ 1838716 h 5743966"/>
              <a:gd name="connsiteX441" fmla="*/ 5371658 w 7013133"/>
              <a:gd name="connsiteY441" fmla="*/ 1902216 h 5743966"/>
              <a:gd name="connsiteX442" fmla="*/ 5424046 w 7013133"/>
              <a:gd name="connsiteY442" fmla="*/ 1968891 h 5743966"/>
              <a:gd name="connsiteX443" fmla="*/ 5463733 w 7013133"/>
              <a:gd name="connsiteY443" fmla="*/ 2032391 h 5743966"/>
              <a:gd name="connsiteX444" fmla="*/ 5489133 w 7013133"/>
              <a:gd name="connsiteY444" fmla="*/ 2200666 h 5743966"/>
              <a:gd name="connsiteX445" fmla="*/ 5517708 w 7013133"/>
              <a:gd name="connsiteY445" fmla="*/ 2275278 h 5743966"/>
              <a:gd name="connsiteX0" fmla="*/ 5517708 w 6873433"/>
              <a:gd name="connsiteY0" fmla="*/ 2275278 h 5743966"/>
              <a:gd name="connsiteX1" fmla="*/ 5568508 w 6873433"/>
              <a:gd name="connsiteY1" fmla="*/ 2170503 h 5743966"/>
              <a:gd name="connsiteX2" fmla="*/ 5558983 w 6873433"/>
              <a:gd name="connsiteY2" fmla="*/ 2043504 h 5743966"/>
              <a:gd name="connsiteX3" fmla="*/ 5566921 w 6873433"/>
              <a:gd name="connsiteY3" fmla="*/ 1978416 h 5743966"/>
              <a:gd name="connsiteX4" fmla="*/ 5539933 w 6873433"/>
              <a:gd name="connsiteY4" fmla="*/ 1911741 h 5743966"/>
              <a:gd name="connsiteX5" fmla="*/ 5460558 w 6873433"/>
              <a:gd name="connsiteY5" fmla="*/ 1853004 h 5743966"/>
              <a:gd name="connsiteX6" fmla="*/ 5464526 w 6873433"/>
              <a:gd name="connsiteY6" fmla="*/ 1774422 h 5743966"/>
              <a:gd name="connsiteX7" fmla="*/ 5546283 w 6873433"/>
              <a:gd name="connsiteY7" fmla="*/ 1719654 h 5743966"/>
              <a:gd name="connsiteX8" fmla="*/ 5670902 w 6873433"/>
              <a:gd name="connsiteY8" fmla="*/ 1706953 h 5743966"/>
              <a:gd name="connsiteX9" fmla="*/ 5759008 w 6873433"/>
              <a:gd name="connsiteY9" fmla="*/ 1714891 h 5743966"/>
              <a:gd name="connsiteX10" fmla="*/ 5810602 w 6873433"/>
              <a:gd name="connsiteY10" fmla="*/ 1729179 h 5743966"/>
              <a:gd name="connsiteX11" fmla="*/ 5843146 w 6873433"/>
              <a:gd name="connsiteY11" fmla="*/ 1748228 h 5743966"/>
              <a:gd name="connsiteX12" fmla="*/ 5882040 w 6873433"/>
              <a:gd name="connsiteY12" fmla="*/ 1801410 h 5743966"/>
              <a:gd name="connsiteX13" fmla="*/ 5820126 w 6873433"/>
              <a:gd name="connsiteY13" fmla="*/ 1911740 h 5743966"/>
              <a:gd name="connsiteX14" fmla="*/ 5859021 w 6873433"/>
              <a:gd name="connsiteY14" fmla="*/ 2011753 h 5743966"/>
              <a:gd name="connsiteX15" fmla="*/ 5902677 w 6873433"/>
              <a:gd name="connsiteY15" fmla="*/ 2074460 h 5743966"/>
              <a:gd name="connsiteX16" fmla="*/ 5946333 w 6873433"/>
              <a:gd name="connsiteY16" fmla="*/ 2148278 h 5743966"/>
              <a:gd name="connsiteX17" fmla="*/ 5951095 w 6873433"/>
              <a:gd name="connsiteY17" fmla="*/ 2217334 h 5743966"/>
              <a:gd name="connsiteX18" fmla="*/ 5892358 w 6873433"/>
              <a:gd name="connsiteY18" fmla="*/ 2264961 h 5743966"/>
              <a:gd name="connsiteX19" fmla="*/ 5804252 w 6873433"/>
              <a:gd name="connsiteY19" fmla="*/ 2367353 h 5743966"/>
              <a:gd name="connsiteX20" fmla="*/ 5996339 w 6873433"/>
              <a:gd name="connsiteY20" fmla="*/ 2245117 h 5743966"/>
              <a:gd name="connsiteX21" fmla="*/ 6024914 w 6873433"/>
              <a:gd name="connsiteY21" fmla="*/ 2180028 h 5743966"/>
              <a:gd name="connsiteX22" fmla="*/ 5992370 w 6873433"/>
              <a:gd name="connsiteY22" fmla="*/ 2103829 h 5743966"/>
              <a:gd name="connsiteX23" fmla="*/ 5970146 w 6873433"/>
              <a:gd name="connsiteY23" fmla="*/ 2045092 h 5743966"/>
              <a:gd name="connsiteX24" fmla="*/ 5944746 w 6873433"/>
              <a:gd name="connsiteY24" fmla="*/ 1972066 h 5743966"/>
              <a:gd name="connsiteX25" fmla="*/ 5901089 w 6873433"/>
              <a:gd name="connsiteY25" fmla="*/ 1923647 h 5743966"/>
              <a:gd name="connsiteX26" fmla="*/ 5955858 w 6873433"/>
              <a:gd name="connsiteY26" fmla="*/ 1806966 h 5743966"/>
              <a:gd name="connsiteX27" fmla="*/ 5922521 w 6873433"/>
              <a:gd name="connsiteY27" fmla="*/ 1691872 h 5743966"/>
              <a:gd name="connsiteX28" fmla="*/ 5805046 w 6873433"/>
              <a:gd name="connsiteY28" fmla="*/ 1626785 h 5743966"/>
              <a:gd name="connsiteX29" fmla="*/ 5553427 w 6873433"/>
              <a:gd name="connsiteY29" fmla="*/ 1604560 h 5743966"/>
              <a:gd name="connsiteX30" fmla="*/ 5317683 w 6873433"/>
              <a:gd name="connsiteY30" fmla="*/ 1672822 h 5743966"/>
              <a:gd name="connsiteX31" fmla="*/ 5105752 w 6873433"/>
              <a:gd name="connsiteY31" fmla="*/ 1602178 h 5743966"/>
              <a:gd name="connsiteX32" fmla="*/ 4974783 w 6873433"/>
              <a:gd name="connsiteY32" fmla="*/ 1588684 h 5743966"/>
              <a:gd name="connsiteX33" fmla="*/ 4883502 w 6873433"/>
              <a:gd name="connsiteY33" fmla="*/ 1615672 h 5743966"/>
              <a:gd name="connsiteX34" fmla="*/ 4766821 w 6873433"/>
              <a:gd name="connsiteY34" fmla="*/ 1617259 h 5743966"/>
              <a:gd name="connsiteX35" fmla="*/ 4707290 w 6873433"/>
              <a:gd name="connsiteY35" fmla="*/ 1615672 h 5743966"/>
              <a:gd name="connsiteX36" fmla="*/ 4621564 w 6873433"/>
              <a:gd name="connsiteY36" fmla="*/ 1601385 h 5743966"/>
              <a:gd name="connsiteX37" fmla="*/ 4578702 w 6873433"/>
              <a:gd name="connsiteY37" fmla="*/ 1605354 h 5743966"/>
              <a:gd name="connsiteX38" fmla="*/ 4479483 w 6873433"/>
              <a:gd name="connsiteY38" fmla="*/ 1641866 h 5743966"/>
              <a:gd name="connsiteX39" fmla="*/ 4358833 w 6873433"/>
              <a:gd name="connsiteY39" fmla="*/ 1695841 h 5743966"/>
              <a:gd name="connsiteX40" fmla="*/ 4273108 w 6873433"/>
              <a:gd name="connsiteY40" fmla="*/ 1730766 h 5743966"/>
              <a:gd name="connsiteX41" fmla="*/ 4174683 w 6873433"/>
              <a:gd name="connsiteY41" fmla="*/ 1800616 h 5743966"/>
              <a:gd name="connsiteX42" fmla="*/ 4066733 w 6873433"/>
              <a:gd name="connsiteY42" fmla="*/ 1838716 h 5743966"/>
              <a:gd name="connsiteX43" fmla="*/ 3939733 w 6873433"/>
              <a:gd name="connsiteY43" fmla="*/ 1857766 h 5743966"/>
              <a:gd name="connsiteX44" fmla="*/ 3850833 w 6873433"/>
              <a:gd name="connsiteY44" fmla="*/ 1908566 h 5743966"/>
              <a:gd name="connsiteX45" fmla="*/ 3812733 w 6873433"/>
              <a:gd name="connsiteY45" fmla="*/ 1921266 h 5743966"/>
              <a:gd name="connsiteX46" fmla="*/ 3698433 w 6873433"/>
              <a:gd name="connsiteY46" fmla="*/ 1870466 h 5743966"/>
              <a:gd name="connsiteX47" fmla="*/ 3673033 w 6873433"/>
              <a:gd name="connsiteY47" fmla="*/ 1794266 h 5743966"/>
              <a:gd name="connsiteX48" fmla="*/ 3660333 w 6873433"/>
              <a:gd name="connsiteY48" fmla="*/ 1756166 h 5743966"/>
              <a:gd name="connsiteX49" fmla="*/ 3647633 w 6873433"/>
              <a:gd name="connsiteY49" fmla="*/ 1718066 h 5743966"/>
              <a:gd name="connsiteX50" fmla="*/ 3660333 w 6873433"/>
              <a:gd name="connsiteY50" fmla="*/ 1438666 h 5743966"/>
              <a:gd name="connsiteX51" fmla="*/ 3638108 w 6873433"/>
              <a:gd name="connsiteY51" fmla="*/ 1375166 h 5743966"/>
              <a:gd name="connsiteX52" fmla="*/ 3673033 w 6873433"/>
              <a:gd name="connsiteY52" fmla="*/ 1232291 h 5743966"/>
              <a:gd name="connsiteX53" fmla="*/ 3761933 w 6873433"/>
              <a:gd name="connsiteY53" fmla="*/ 1146566 h 5743966"/>
              <a:gd name="connsiteX54" fmla="*/ 3863533 w 6873433"/>
              <a:gd name="connsiteY54" fmla="*/ 1114816 h 5743966"/>
              <a:gd name="connsiteX55" fmla="*/ 3952433 w 6873433"/>
              <a:gd name="connsiteY55" fmla="*/ 1095766 h 5743966"/>
              <a:gd name="connsiteX56" fmla="*/ 4073083 w 6873433"/>
              <a:gd name="connsiteY56" fmla="*/ 1092591 h 5743966"/>
              <a:gd name="connsiteX57" fmla="*/ 4219133 w 6873433"/>
              <a:gd name="connsiteY57" fmla="*/ 1102116 h 5743966"/>
              <a:gd name="connsiteX58" fmla="*/ 4323908 w 6873433"/>
              <a:gd name="connsiteY58" fmla="*/ 1079891 h 5743966"/>
              <a:gd name="connsiteX59" fmla="*/ 4438208 w 6873433"/>
              <a:gd name="connsiteY59" fmla="*/ 1070366 h 5743966"/>
              <a:gd name="connsiteX60" fmla="*/ 4469958 w 6873433"/>
              <a:gd name="connsiteY60" fmla="*/ 1067191 h 5743966"/>
              <a:gd name="connsiteX61" fmla="*/ 4501708 w 6873433"/>
              <a:gd name="connsiteY61" fmla="*/ 1079891 h 5743966"/>
              <a:gd name="connsiteX62" fmla="*/ 4530283 w 6873433"/>
              <a:gd name="connsiteY62" fmla="*/ 1073541 h 5743966"/>
              <a:gd name="connsiteX63" fmla="*/ 4581083 w 6873433"/>
              <a:gd name="connsiteY63" fmla="*/ 1121166 h 5743966"/>
              <a:gd name="connsiteX64" fmla="*/ 4619183 w 6873433"/>
              <a:gd name="connsiteY64" fmla="*/ 1162441 h 5743966"/>
              <a:gd name="connsiteX65" fmla="*/ 4663633 w 6873433"/>
              <a:gd name="connsiteY65" fmla="*/ 1114816 h 5743966"/>
              <a:gd name="connsiteX66" fmla="*/ 4619183 w 6873433"/>
              <a:gd name="connsiteY66" fmla="*/ 1041791 h 5743966"/>
              <a:gd name="connsiteX67" fmla="*/ 4565208 w 6873433"/>
              <a:gd name="connsiteY67" fmla="*/ 962416 h 5743966"/>
              <a:gd name="connsiteX68" fmla="*/ 4517583 w 6873433"/>
              <a:gd name="connsiteY68" fmla="*/ 975116 h 5743966"/>
              <a:gd name="connsiteX69" fmla="*/ 4457258 w 6873433"/>
              <a:gd name="connsiteY69" fmla="*/ 902091 h 5743966"/>
              <a:gd name="connsiteX70" fmla="*/ 4393758 w 6873433"/>
              <a:gd name="connsiteY70" fmla="*/ 898916 h 5743966"/>
              <a:gd name="connsiteX71" fmla="*/ 4352483 w 6873433"/>
              <a:gd name="connsiteY71" fmla="*/ 911616 h 5743966"/>
              <a:gd name="connsiteX72" fmla="*/ 4250883 w 6873433"/>
              <a:gd name="connsiteY72" fmla="*/ 902091 h 5743966"/>
              <a:gd name="connsiteX73" fmla="*/ 4181033 w 6873433"/>
              <a:gd name="connsiteY73" fmla="*/ 917966 h 5743966"/>
              <a:gd name="connsiteX74" fmla="*/ 4108008 w 6873433"/>
              <a:gd name="connsiteY74" fmla="*/ 911616 h 5743966"/>
              <a:gd name="connsiteX75" fmla="*/ 4038158 w 6873433"/>
              <a:gd name="connsiteY75" fmla="*/ 924316 h 5743966"/>
              <a:gd name="connsiteX76" fmla="*/ 3949258 w 6873433"/>
              <a:gd name="connsiteY76" fmla="*/ 940191 h 5743966"/>
              <a:gd name="connsiteX77" fmla="*/ 3841308 w 6873433"/>
              <a:gd name="connsiteY77" fmla="*/ 965591 h 5743966"/>
              <a:gd name="connsiteX78" fmla="*/ 3761933 w 6873433"/>
              <a:gd name="connsiteY78" fmla="*/ 981466 h 5743966"/>
              <a:gd name="connsiteX79" fmla="*/ 3695258 w 6873433"/>
              <a:gd name="connsiteY79" fmla="*/ 1016391 h 5743966"/>
              <a:gd name="connsiteX80" fmla="*/ 3644458 w 6873433"/>
              <a:gd name="connsiteY80" fmla="*/ 1029091 h 5743966"/>
              <a:gd name="connsiteX81" fmla="*/ 3574608 w 6873433"/>
              <a:gd name="connsiteY81" fmla="*/ 1060841 h 5743966"/>
              <a:gd name="connsiteX82" fmla="*/ 3498408 w 6873433"/>
              <a:gd name="connsiteY82" fmla="*/ 1108466 h 5743966"/>
              <a:gd name="connsiteX83" fmla="*/ 3422208 w 6873433"/>
              <a:gd name="connsiteY83" fmla="*/ 1178316 h 5743966"/>
              <a:gd name="connsiteX84" fmla="*/ 3317433 w 6873433"/>
              <a:gd name="connsiteY84" fmla="*/ 1298966 h 5743966"/>
              <a:gd name="connsiteX85" fmla="*/ 3304733 w 6873433"/>
              <a:gd name="connsiteY85" fmla="*/ 1349766 h 5743966"/>
              <a:gd name="connsiteX86" fmla="*/ 3279333 w 6873433"/>
              <a:gd name="connsiteY86" fmla="*/ 1629166 h 5743966"/>
              <a:gd name="connsiteX87" fmla="*/ 3228533 w 6873433"/>
              <a:gd name="connsiteY87" fmla="*/ 1718066 h 5743966"/>
              <a:gd name="connsiteX88" fmla="*/ 3114233 w 6873433"/>
              <a:gd name="connsiteY88" fmla="*/ 1629166 h 5743966"/>
              <a:gd name="connsiteX89" fmla="*/ 3057661 w 6873433"/>
              <a:gd name="connsiteY89" fmla="*/ 1558739 h 5743966"/>
              <a:gd name="connsiteX90" fmla="*/ 3001088 w 6873433"/>
              <a:gd name="connsiteY90" fmla="*/ 1464066 h 5743966"/>
              <a:gd name="connsiteX91" fmla="*/ 2924887 w 6873433"/>
              <a:gd name="connsiteY91" fmla="*/ 1302430 h 5743966"/>
              <a:gd name="connsiteX92" fmla="*/ 2867160 w 6873433"/>
              <a:gd name="connsiteY92" fmla="*/ 1206602 h 5743966"/>
              <a:gd name="connsiteX93" fmla="*/ 2781724 w 6873433"/>
              <a:gd name="connsiteY93" fmla="*/ 1041502 h 5743966"/>
              <a:gd name="connsiteX94" fmla="*/ 2657033 w 6873433"/>
              <a:gd name="connsiteY94" fmla="*/ 846384 h 5743966"/>
              <a:gd name="connsiteX95" fmla="*/ 2556587 w 6873433"/>
              <a:gd name="connsiteY95" fmla="*/ 704376 h 5743966"/>
              <a:gd name="connsiteX96" fmla="*/ 2436515 w 6873433"/>
              <a:gd name="connsiteY96" fmla="*/ 539275 h 5743966"/>
              <a:gd name="connsiteX97" fmla="*/ 2315287 w 6873433"/>
              <a:gd name="connsiteY97" fmla="*/ 378794 h 5743966"/>
              <a:gd name="connsiteX98" fmla="*/ 2227542 w 6873433"/>
              <a:gd name="connsiteY98" fmla="*/ 280657 h 5743966"/>
              <a:gd name="connsiteX99" fmla="*/ 2114397 w 6873433"/>
              <a:gd name="connsiteY99" fmla="*/ 168666 h 5743966"/>
              <a:gd name="connsiteX100" fmla="*/ 1982779 w 6873433"/>
              <a:gd name="connsiteY100" fmla="*/ 10494 h 5743966"/>
              <a:gd name="connsiteX101" fmla="*/ 1755333 w 6873433"/>
              <a:gd name="connsiteY101" fmla="*/ 28966 h 5743966"/>
              <a:gd name="connsiteX102" fmla="*/ 1856933 w 6873433"/>
              <a:gd name="connsiteY102" fmla="*/ 143266 h 5743966"/>
              <a:gd name="connsiteX103" fmla="*/ 1933133 w 6873433"/>
              <a:gd name="connsiteY103" fmla="*/ 206766 h 5743966"/>
              <a:gd name="connsiteX104" fmla="*/ 1958533 w 6873433"/>
              <a:gd name="connsiteY104" fmla="*/ 257566 h 5743966"/>
              <a:gd name="connsiteX105" fmla="*/ 1996633 w 6873433"/>
              <a:gd name="connsiteY105" fmla="*/ 295666 h 5743966"/>
              <a:gd name="connsiteX106" fmla="*/ 2047433 w 6873433"/>
              <a:gd name="connsiteY106" fmla="*/ 371866 h 5743966"/>
              <a:gd name="connsiteX107" fmla="*/ 2072833 w 6873433"/>
              <a:gd name="connsiteY107" fmla="*/ 409966 h 5743966"/>
              <a:gd name="connsiteX108" fmla="*/ 2149033 w 6873433"/>
              <a:gd name="connsiteY108" fmla="*/ 486166 h 5743966"/>
              <a:gd name="connsiteX109" fmla="*/ 2199833 w 6873433"/>
              <a:gd name="connsiteY109" fmla="*/ 575066 h 5743966"/>
              <a:gd name="connsiteX110" fmla="*/ 2237933 w 6873433"/>
              <a:gd name="connsiteY110" fmla="*/ 613166 h 5743966"/>
              <a:gd name="connsiteX111" fmla="*/ 2288733 w 6873433"/>
              <a:gd name="connsiteY111" fmla="*/ 702066 h 5743966"/>
              <a:gd name="connsiteX112" fmla="*/ 2326833 w 6873433"/>
              <a:gd name="connsiteY112" fmla="*/ 740166 h 5743966"/>
              <a:gd name="connsiteX113" fmla="*/ 2403033 w 6873433"/>
              <a:gd name="connsiteY113" fmla="*/ 854466 h 5743966"/>
              <a:gd name="connsiteX114" fmla="*/ 2441133 w 6873433"/>
              <a:gd name="connsiteY114" fmla="*/ 905266 h 5743966"/>
              <a:gd name="connsiteX115" fmla="*/ 2517333 w 6873433"/>
              <a:gd name="connsiteY115" fmla="*/ 1019566 h 5743966"/>
              <a:gd name="connsiteX116" fmla="*/ 2555433 w 6873433"/>
              <a:gd name="connsiteY116" fmla="*/ 1095766 h 5743966"/>
              <a:gd name="connsiteX117" fmla="*/ 2606233 w 6873433"/>
              <a:gd name="connsiteY117" fmla="*/ 1171966 h 5743966"/>
              <a:gd name="connsiteX118" fmla="*/ 2657033 w 6873433"/>
              <a:gd name="connsiteY118" fmla="*/ 1260866 h 5743966"/>
              <a:gd name="connsiteX119" fmla="*/ 2682433 w 6873433"/>
              <a:gd name="connsiteY119" fmla="*/ 1337066 h 5743966"/>
              <a:gd name="connsiteX120" fmla="*/ 2695133 w 6873433"/>
              <a:gd name="connsiteY120" fmla="*/ 1375166 h 5743966"/>
              <a:gd name="connsiteX121" fmla="*/ 2707833 w 6873433"/>
              <a:gd name="connsiteY121" fmla="*/ 1413266 h 5743966"/>
              <a:gd name="connsiteX122" fmla="*/ 2733233 w 6873433"/>
              <a:gd name="connsiteY122" fmla="*/ 1451366 h 5743966"/>
              <a:gd name="connsiteX123" fmla="*/ 2771333 w 6873433"/>
              <a:gd name="connsiteY123" fmla="*/ 1578366 h 5743966"/>
              <a:gd name="connsiteX124" fmla="*/ 2784033 w 6873433"/>
              <a:gd name="connsiteY124" fmla="*/ 1616466 h 5743966"/>
              <a:gd name="connsiteX125" fmla="*/ 2771333 w 6873433"/>
              <a:gd name="connsiteY125" fmla="*/ 1921266 h 5743966"/>
              <a:gd name="connsiteX126" fmla="*/ 2720533 w 6873433"/>
              <a:gd name="connsiteY126" fmla="*/ 2022866 h 5743966"/>
              <a:gd name="connsiteX127" fmla="*/ 2682433 w 6873433"/>
              <a:gd name="connsiteY127" fmla="*/ 2048266 h 5743966"/>
              <a:gd name="connsiteX128" fmla="*/ 2669733 w 6873433"/>
              <a:gd name="connsiteY128" fmla="*/ 2086366 h 5743966"/>
              <a:gd name="connsiteX129" fmla="*/ 2466533 w 6873433"/>
              <a:gd name="connsiteY129" fmla="*/ 2137166 h 5743966"/>
              <a:gd name="connsiteX130" fmla="*/ 2403033 w 6873433"/>
              <a:gd name="connsiteY130" fmla="*/ 2149866 h 5743966"/>
              <a:gd name="connsiteX131" fmla="*/ 2136333 w 6873433"/>
              <a:gd name="connsiteY131" fmla="*/ 2137166 h 5743966"/>
              <a:gd name="connsiteX132" fmla="*/ 2098233 w 6873433"/>
              <a:gd name="connsiteY132" fmla="*/ 2124466 h 5743966"/>
              <a:gd name="connsiteX133" fmla="*/ 2031558 w 6873433"/>
              <a:gd name="connsiteY133" fmla="*/ 2146691 h 5743966"/>
              <a:gd name="connsiteX134" fmla="*/ 1891858 w 6873433"/>
              <a:gd name="connsiteY134" fmla="*/ 2184791 h 5743966"/>
              <a:gd name="connsiteX135" fmla="*/ 1733108 w 6873433"/>
              <a:gd name="connsiteY135" fmla="*/ 2219716 h 5743966"/>
              <a:gd name="connsiteX136" fmla="*/ 1618808 w 6873433"/>
              <a:gd name="connsiteY136" fmla="*/ 2248291 h 5743966"/>
              <a:gd name="connsiteX137" fmla="*/ 1533083 w 6873433"/>
              <a:gd name="connsiteY137" fmla="*/ 2302266 h 5743966"/>
              <a:gd name="connsiteX138" fmla="*/ 1431483 w 6873433"/>
              <a:gd name="connsiteY138" fmla="*/ 2353066 h 5743966"/>
              <a:gd name="connsiteX139" fmla="*/ 1380683 w 6873433"/>
              <a:gd name="connsiteY139" fmla="*/ 2413391 h 5743966"/>
              <a:gd name="connsiteX140" fmla="*/ 1298133 w 6873433"/>
              <a:gd name="connsiteY140" fmla="*/ 2473716 h 5743966"/>
              <a:gd name="connsiteX141" fmla="*/ 1174308 w 6873433"/>
              <a:gd name="connsiteY141" fmla="*/ 2534041 h 5743966"/>
              <a:gd name="connsiteX142" fmla="*/ 1031433 w 6873433"/>
              <a:gd name="connsiteY142" fmla="*/ 2543566 h 5743966"/>
              <a:gd name="connsiteX143" fmla="*/ 853633 w 6873433"/>
              <a:gd name="connsiteY143" fmla="*/ 2543566 h 5743966"/>
              <a:gd name="connsiteX144" fmla="*/ 256733 w 6873433"/>
              <a:gd name="connsiteY144" fmla="*/ 2530866 h 5743966"/>
              <a:gd name="connsiteX145" fmla="*/ 117033 w 6873433"/>
              <a:gd name="connsiteY145" fmla="*/ 2492766 h 5743966"/>
              <a:gd name="connsiteX146" fmla="*/ 78933 w 6873433"/>
              <a:gd name="connsiteY146" fmla="*/ 2480066 h 5743966"/>
              <a:gd name="connsiteX147" fmla="*/ 40833 w 6873433"/>
              <a:gd name="connsiteY147" fmla="*/ 2454666 h 5743966"/>
              <a:gd name="connsiteX148" fmla="*/ 2733 w 6873433"/>
              <a:gd name="connsiteY148" fmla="*/ 2441966 h 5743966"/>
              <a:gd name="connsiteX149" fmla="*/ 117033 w 6873433"/>
              <a:gd name="connsiteY149" fmla="*/ 2467366 h 5743966"/>
              <a:gd name="connsiteX150" fmla="*/ 167833 w 6873433"/>
              <a:gd name="connsiteY150" fmla="*/ 2492766 h 5743966"/>
              <a:gd name="connsiteX151" fmla="*/ 269433 w 6873433"/>
              <a:gd name="connsiteY151" fmla="*/ 2518166 h 5743966"/>
              <a:gd name="connsiteX152" fmla="*/ 307533 w 6873433"/>
              <a:gd name="connsiteY152" fmla="*/ 2543566 h 5743966"/>
              <a:gd name="connsiteX153" fmla="*/ 383733 w 6873433"/>
              <a:gd name="connsiteY153" fmla="*/ 2607066 h 5743966"/>
              <a:gd name="connsiteX154" fmla="*/ 510733 w 6873433"/>
              <a:gd name="connsiteY154" fmla="*/ 2657866 h 5743966"/>
              <a:gd name="connsiteX155" fmla="*/ 618106 w 6873433"/>
              <a:gd name="connsiteY155" fmla="*/ 2662484 h 5743966"/>
              <a:gd name="connsiteX156" fmla="*/ 755496 w 6873433"/>
              <a:gd name="connsiteY156" fmla="*/ 2693657 h 5743966"/>
              <a:gd name="connsiteX157" fmla="*/ 970241 w 6873433"/>
              <a:gd name="connsiteY157" fmla="*/ 2706356 h 5743966"/>
              <a:gd name="connsiteX158" fmla="*/ 1151506 w 6873433"/>
              <a:gd name="connsiteY158" fmla="*/ 2749075 h 5743966"/>
              <a:gd name="connsiteX159" fmla="*/ 1261188 w 6873433"/>
              <a:gd name="connsiteY159" fmla="*/ 2716748 h 5743966"/>
              <a:gd name="connsiteX160" fmla="*/ 1382414 w 6873433"/>
              <a:gd name="connsiteY160" fmla="*/ 2657866 h 5743966"/>
              <a:gd name="connsiteX161" fmla="*/ 1374333 w 6873433"/>
              <a:gd name="connsiteY161" fmla="*/ 2721366 h 5743966"/>
              <a:gd name="connsiteX162" fmla="*/ 1412433 w 6873433"/>
              <a:gd name="connsiteY162" fmla="*/ 2708666 h 5743966"/>
              <a:gd name="connsiteX163" fmla="*/ 1450533 w 6873433"/>
              <a:gd name="connsiteY163" fmla="*/ 2683266 h 5743966"/>
              <a:gd name="connsiteX164" fmla="*/ 1488633 w 6873433"/>
              <a:gd name="connsiteY164" fmla="*/ 2670566 h 5743966"/>
              <a:gd name="connsiteX165" fmla="*/ 1526733 w 6873433"/>
              <a:gd name="connsiteY165" fmla="*/ 2645166 h 5743966"/>
              <a:gd name="connsiteX166" fmla="*/ 1564833 w 6873433"/>
              <a:gd name="connsiteY166" fmla="*/ 2632466 h 5743966"/>
              <a:gd name="connsiteX167" fmla="*/ 1679133 w 6873433"/>
              <a:gd name="connsiteY167" fmla="*/ 2556266 h 5743966"/>
              <a:gd name="connsiteX168" fmla="*/ 1717233 w 6873433"/>
              <a:gd name="connsiteY168" fmla="*/ 2530866 h 5743966"/>
              <a:gd name="connsiteX169" fmla="*/ 1869633 w 6873433"/>
              <a:gd name="connsiteY169" fmla="*/ 2492766 h 5743966"/>
              <a:gd name="connsiteX170" fmla="*/ 2466533 w 6873433"/>
              <a:gd name="connsiteY170" fmla="*/ 2505466 h 5743966"/>
              <a:gd name="connsiteX171" fmla="*/ 2504633 w 6873433"/>
              <a:gd name="connsiteY171" fmla="*/ 2518166 h 5743966"/>
              <a:gd name="connsiteX172" fmla="*/ 2542733 w 6873433"/>
              <a:gd name="connsiteY172" fmla="*/ 2543566 h 5743966"/>
              <a:gd name="connsiteX173" fmla="*/ 2593533 w 6873433"/>
              <a:gd name="connsiteY173" fmla="*/ 2657866 h 5743966"/>
              <a:gd name="connsiteX174" fmla="*/ 2606233 w 6873433"/>
              <a:gd name="connsiteY174" fmla="*/ 2772166 h 5743966"/>
              <a:gd name="connsiteX175" fmla="*/ 2593533 w 6873433"/>
              <a:gd name="connsiteY175" fmla="*/ 3102366 h 5743966"/>
              <a:gd name="connsiteX176" fmla="*/ 2580833 w 6873433"/>
              <a:gd name="connsiteY176" fmla="*/ 3140466 h 5743966"/>
              <a:gd name="connsiteX177" fmla="*/ 2555433 w 6873433"/>
              <a:gd name="connsiteY177" fmla="*/ 3178566 h 5743966"/>
              <a:gd name="connsiteX178" fmla="*/ 2504633 w 6873433"/>
              <a:gd name="connsiteY178" fmla="*/ 3242066 h 5743966"/>
              <a:gd name="connsiteX179" fmla="*/ 2441133 w 6873433"/>
              <a:gd name="connsiteY179" fmla="*/ 3292866 h 5743966"/>
              <a:gd name="connsiteX180" fmla="*/ 2403033 w 6873433"/>
              <a:gd name="connsiteY180" fmla="*/ 3330966 h 5743966"/>
              <a:gd name="connsiteX181" fmla="*/ 2326833 w 6873433"/>
              <a:gd name="connsiteY181" fmla="*/ 3381766 h 5743966"/>
              <a:gd name="connsiteX182" fmla="*/ 2276033 w 6873433"/>
              <a:gd name="connsiteY182" fmla="*/ 3432566 h 5743966"/>
              <a:gd name="connsiteX183" fmla="*/ 2250633 w 6873433"/>
              <a:gd name="connsiteY183" fmla="*/ 3470666 h 5743966"/>
              <a:gd name="connsiteX184" fmla="*/ 2199833 w 6873433"/>
              <a:gd name="connsiteY184" fmla="*/ 3508766 h 5743966"/>
              <a:gd name="connsiteX185" fmla="*/ 2174433 w 6873433"/>
              <a:gd name="connsiteY185" fmla="*/ 3546866 h 5743966"/>
              <a:gd name="connsiteX186" fmla="*/ 2136333 w 6873433"/>
              <a:gd name="connsiteY186" fmla="*/ 3572266 h 5743966"/>
              <a:gd name="connsiteX187" fmla="*/ 2060133 w 6873433"/>
              <a:gd name="connsiteY187" fmla="*/ 3623066 h 5743966"/>
              <a:gd name="connsiteX188" fmla="*/ 2022033 w 6873433"/>
              <a:gd name="connsiteY188" fmla="*/ 3661166 h 5743966"/>
              <a:gd name="connsiteX189" fmla="*/ 1983933 w 6873433"/>
              <a:gd name="connsiteY189" fmla="*/ 3686566 h 5743966"/>
              <a:gd name="connsiteX190" fmla="*/ 1895033 w 6873433"/>
              <a:gd name="connsiteY190" fmla="*/ 3775466 h 5743966"/>
              <a:gd name="connsiteX191" fmla="*/ 1856933 w 6873433"/>
              <a:gd name="connsiteY191" fmla="*/ 3813566 h 5743966"/>
              <a:gd name="connsiteX192" fmla="*/ 1818833 w 6873433"/>
              <a:gd name="connsiteY192" fmla="*/ 3902466 h 5743966"/>
              <a:gd name="connsiteX193" fmla="*/ 1780733 w 6873433"/>
              <a:gd name="connsiteY193" fmla="*/ 3978666 h 5743966"/>
              <a:gd name="connsiteX194" fmla="*/ 1768033 w 6873433"/>
              <a:gd name="connsiteY194" fmla="*/ 4054866 h 5743966"/>
              <a:gd name="connsiteX195" fmla="*/ 1742633 w 6873433"/>
              <a:gd name="connsiteY195" fmla="*/ 4258066 h 5743966"/>
              <a:gd name="connsiteX196" fmla="*/ 1666433 w 6873433"/>
              <a:gd name="connsiteY196" fmla="*/ 4334266 h 5743966"/>
              <a:gd name="connsiteX197" fmla="*/ 1590233 w 6873433"/>
              <a:gd name="connsiteY197" fmla="*/ 4385066 h 5743966"/>
              <a:gd name="connsiteX198" fmla="*/ 1564833 w 6873433"/>
              <a:gd name="connsiteY198" fmla="*/ 4423166 h 5743966"/>
              <a:gd name="connsiteX199" fmla="*/ 1475933 w 6873433"/>
              <a:gd name="connsiteY199" fmla="*/ 4461266 h 5743966"/>
              <a:gd name="connsiteX200" fmla="*/ 1399733 w 6873433"/>
              <a:gd name="connsiteY200" fmla="*/ 4397766 h 5743966"/>
              <a:gd name="connsiteX201" fmla="*/ 1361633 w 6873433"/>
              <a:gd name="connsiteY201" fmla="*/ 4385066 h 5743966"/>
              <a:gd name="connsiteX202" fmla="*/ 1069533 w 6873433"/>
              <a:gd name="connsiteY202" fmla="*/ 4397766 h 5743966"/>
              <a:gd name="connsiteX203" fmla="*/ 942533 w 6873433"/>
              <a:gd name="connsiteY203" fmla="*/ 4448566 h 5743966"/>
              <a:gd name="connsiteX204" fmla="*/ 904433 w 6873433"/>
              <a:gd name="connsiteY204" fmla="*/ 4473966 h 5743966"/>
              <a:gd name="connsiteX205" fmla="*/ 802833 w 6873433"/>
              <a:gd name="connsiteY205" fmla="*/ 4486666 h 5743966"/>
              <a:gd name="connsiteX206" fmla="*/ 752033 w 6873433"/>
              <a:gd name="connsiteY206" fmla="*/ 4499366 h 5743966"/>
              <a:gd name="connsiteX207" fmla="*/ 713933 w 6873433"/>
              <a:gd name="connsiteY207" fmla="*/ 4512066 h 5743966"/>
              <a:gd name="connsiteX208" fmla="*/ 561533 w 6873433"/>
              <a:gd name="connsiteY208" fmla="*/ 4524766 h 5743966"/>
              <a:gd name="connsiteX209" fmla="*/ 447233 w 6873433"/>
              <a:gd name="connsiteY209" fmla="*/ 4537466 h 5743966"/>
              <a:gd name="connsiteX210" fmla="*/ 586933 w 6873433"/>
              <a:gd name="connsiteY210" fmla="*/ 4562866 h 5743966"/>
              <a:gd name="connsiteX211" fmla="*/ 1006033 w 6873433"/>
              <a:gd name="connsiteY211" fmla="*/ 4575566 h 5743966"/>
              <a:gd name="connsiteX212" fmla="*/ 1007187 w 6873433"/>
              <a:gd name="connsiteY212" fmla="*/ 4542084 h 5743966"/>
              <a:gd name="connsiteX213" fmla="*/ 1091469 w 6873433"/>
              <a:gd name="connsiteY213" fmla="*/ 4539775 h 5743966"/>
              <a:gd name="connsiteX214" fmla="*/ 1206924 w 6873433"/>
              <a:gd name="connsiteY214" fmla="*/ 4574412 h 5743966"/>
              <a:gd name="connsiteX215" fmla="*/ 1298133 w 6873433"/>
              <a:gd name="connsiteY215" fmla="*/ 4626366 h 5743966"/>
              <a:gd name="connsiteX216" fmla="*/ 1348933 w 6873433"/>
              <a:gd name="connsiteY216" fmla="*/ 4613666 h 5743966"/>
              <a:gd name="connsiteX217" fmla="*/ 1437833 w 6873433"/>
              <a:gd name="connsiteY217" fmla="*/ 4626366 h 5743966"/>
              <a:gd name="connsiteX218" fmla="*/ 1412433 w 6873433"/>
              <a:gd name="connsiteY218" fmla="*/ 4664466 h 5743966"/>
              <a:gd name="connsiteX219" fmla="*/ 1374333 w 6873433"/>
              <a:gd name="connsiteY219" fmla="*/ 4689866 h 5743966"/>
              <a:gd name="connsiteX220" fmla="*/ 1247333 w 6873433"/>
              <a:gd name="connsiteY220" fmla="*/ 4766066 h 5743966"/>
              <a:gd name="connsiteX221" fmla="*/ 1183833 w 6873433"/>
              <a:gd name="connsiteY221" fmla="*/ 4842266 h 5743966"/>
              <a:gd name="connsiteX222" fmla="*/ 1145733 w 6873433"/>
              <a:gd name="connsiteY222" fmla="*/ 4880366 h 5743966"/>
              <a:gd name="connsiteX223" fmla="*/ 1094933 w 6873433"/>
              <a:gd name="connsiteY223" fmla="*/ 4969266 h 5743966"/>
              <a:gd name="connsiteX224" fmla="*/ 1056833 w 6873433"/>
              <a:gd name="connsiteY224" fmla="*/ 5045466 h 5743966"/>
              <a:gd name="connsiteX225" fmla="*/ 1069533 w 6873433"/>
              <a:gd name="connsiteY225" fmla="*/ 5096266 h 5743966"/>
              <a:gd name="connsiteX226" fmla="*/ 1102871 w 6873433"/>
              <a:gd name="connsiteY226" fmla="*/ 5039116 h 5743966"/>
              <a:gd name="connsiteX227" fmla="*/ 1145733 w 6873433"/>
              <a:gd name="connsiteY227" fmla="*/ 4983554 h 5743966"/>
              <a:gd name="connsiteX228" fmla="*/ 1198121 w 6873433"/>
              <a:gd name="connsiteY228" fmla="*/ 4932753 h 5743966"/>
              <a:gd name="connsiteX229" fmla="*/ 1245746 w 6873433"/>
              <a:gd name="connsiteY229" fmla="*/ 4905766 h 5743966"/>
              <a:gd name="connsiteX230" fmla="*/ 1298133 w 6873433"/>
              <a:gd name="connsiteY230" fmla="*/ 4837504 h 5743966"/>
              <a:gd name="connsiteX231" fmla="*/ 1379096 w 6873433"/>
              <a:gd name="connsiteY231" fmla="*/ 4812104 h 5743966"/>
              <a:gd name="connsiteX232" fmla="*/ 1433070 w 6873433"/>
              <a:gd name="connsiteY232" fmla="*/ 4785116 h 5743966"/>
              <a:gd name="connsiteX233" fmla="*/ 1480696 w 6873433"/>
              <a:gd name="connsiteY233" fmla="*/ 4762891 h 5743966"/>
              <a:gd name="connsiteX234" fmla="*/ 1528320 w 6873433"/>
              <a:gd name="connsiteY234" fmla="*/ 4727966 h 5743966"/>
              <a:gd name="connsiteX235" fmla="*/ 1552133 w 6873433"/>
              <a:gd name="connsiteY235" fmla="*/ 4740666 h 5743966"/>
              <a:gd name="connsiteX236" fmla="*/ 1590233 w 6873433"/>
              <a:gd name="connsiteY236" fmla="*/ 4727966 h 5743966"/>
              <a:gd name="connsiteX237" fmla="*/ 1628333 w 6873433"/>
              <a:gd name="connsiteY237" fmla="*/ 4689866 h 5743966"/>
              <a:gd name="connsiteX238" fmla="*/ 1717233 w 6873433"/>
              <a:gd name="connsiteY238" fmla="*/ 4651766 h 5743966"/>
              <a:gd name="connsiteX239" fmla="*/ 1755333 w 6873433"/>
              <a:gd name="connsiteY239" fmla="*/ 4613666 h 5743966"/>
              <a:gd name="connsiteX240" fmla="*/ 1780733 w 6873433"/>
              <a:gd name="connsiteY240" fmla="*/ 4575566 h 5743966"/>
              <a:gd name="connsiteX241" fmla="*/ 1818833 w 6873433"/>
              <a:gd name="connsiteY241" fmla="*/ 4562866 h 5743966"/>
              <a:gd name="connsiteX242" fmla="*/ 1882333 w 6873433"/>
              <a:gd name="connsiteY242" fmla="*/ 4486666 h 5743966"/>
              <a:gd name="connsiteX243" fmla="*/ 1945833 w 6873433"/>
              <a:gd name="connsiteY243" fmla="*/ 4410466 h 5743966"/>
              <a:gd name="connsiteX244" fmla="*/ 1983933 w 6873433"/>
              <a:gd name="connsiteY244" fmla="*/ 4334266 h 5743966"/>
              <a:gd name="connsiteX245" fmla="*/ 2022033 w 6873433"/>
              <a:gd name="connsiteY245" fmla="*/ 4308866 h 5743966"/>
              <a:gd name="connsiteX246" fmla="*/ 2060133 w 6873433"/>
              <a:gd name="connsiteY246" fmla="*/ 4270766 h 5743966"/>
              <a:gd name="connsiteX247" fmla="*/ 2098233 w 6873433"/>
              <a:gd name="connsiteY247" fmla="*/ 4194566 h 5743966"/>
              <a:gd name="connsiteX248" fmla="*/ 2110933 w 6873433"/>
              <a:gd name="connsiteY248" fmla="*/ 4156466 h 5743966"/>
              <a:gd name="connsiteX249" fmla="*/ 2136333 w 6873433"/>
              <a:gd name="connsiteY249" fmla="*/ 4118366 h 5743966"/>
              <a:gd name="connsiteX250" fmla="*/ 2149033 w 6873433"/>
              <a:gd name="connsiteY250" fmla="*/ 4080266 h 5743966"/>
              <a:gd name="connsiteX251" fmla="*/ 2174433 w 6873433"/>
              <a:gd name="connsiteY251" fmla="*/ 4042166 h 5743966"/>
              <a:gd name="connsiteX252" fmla="*/ 2199833 w 6873433"/>
              <a:gd name="connsiteY252" fmla="*/ 3953266 h 5743966"/>
              <a:gd name="connsiteX253" fmla="*/ 2263333 w 6873433"/>
              <a:gd name="connsiteY253" fmla="*/ 3864366 h 5743966"/>
              <a:gd name="connsiteX254" fmla="*/ 2288733 w 6873433"/>
              <a:gd name="connsiteY254" fmla="*/ 3826266 h 5743966"/>
              <a:gd name="connsiteX255" fmla="*/ 2326833 w 6873433"/>
              <a:gd name="connsiteY255" fmla="*/ 3800866 h 5743966"/>
              <a:gd name="connsiteX256" fmla="*/ 2364933 w 6873433"/>
              <a:gd name="connsiteY256" fmla="*/ 3762766 h 5743966"/>
              <a:gd name="connsiteX257" fmla="*/ 2403033 w 6873433"/>
              <a:gd name="connsiteY257" fmla="*/ 3750066 h 5743966"/>
              <a:gd name="connsiteX258" fmla="*/ 2441133 w 6873433"/>
              <a:gd name="connsiteY258" fmla="*/ 3724666 h 5743966"/>
              <a:gd name="connsiteX259" fmla="*/ 2479233 w 6873433"/>
              <a:gd name="connsiteY259" fmla="*/ 3711966 h 5743966"/>
              <a:gd name="connsiteX260" fmla="*/ 2517333 w 6873433"/>
              <a:gd name="connsiteY260" fmla="*/ 3686566 h 5743966"/>
              <a:gd name="connsiteX261" fmla="*/ 2593533 w 6873433"/>
              <a:gd name="connsiteY261" fmla="*/ 3661166 h 5743966"/>
              <a:gd name="connsiteX262" fmla="*/ 2631633 w 6873433"/>
              <a:gd name="connsiteY262" fmla="*/ 3648466 h 5743966"/>
              <a:gd name="connsiteX263" fmla="*/ 2923733 w 6873433"/>
              <a:gd name="connsiteY263" fmla="*/ 3661166 h 5743966"/>
              <a:gd name="connsiteX264" fmla="*/ 2974533 w 6873433"/>
              <a:gd name="connsiteY264" fmla="*/ 3699266 h 5743966"/>
              <a:gd name="connsiteX265" fmla="*/ 3050733 w 6873433"/>
              <a:gd name="connsiteY265" fmla="*/ 3750066 h 5743966"/>
              <a:gd name="connsiteX266" fmla="*/ 3088833 w 6873433"/>
              <a:gd name="connsiteY266" fmla="*/ 3788166 h 5743966"/>
              <a:gd name="connsiteX267" fmla="*/ 3139633 w 6873433"/>
              <a:gd name="connsiteY267" fmla="*/ 3800866 h 5743966"/>
              <a:gd name="connsiteX268" fmla="*/ 3190433 w 6873433"/>
              <a:gd name="connsiteY268" fmla="*/ 3838966 h 5743966"/>
              <a:gd name="connsiteX269" fmla="*/ 3228533 w 6873433"/>
              <a:gd name="connsiteY269" fmla="*/ 3851666 h 5743966"/>
              <a:gd name="connsiteX270" fmla="*/ 3266633 w 6873433"/>
              <a:gd name="connsiteY270" fmla="*/ 3877066 h 5743966"/>
              <a:gd name="connsiteX271" fmla="*/ 3292033 w 6873433"/>
              <a:gd name="connsiteY271" fmla="*/ 3915166 h 5743966"/>
              <a:gd name="connsiteX272" fmla="*/ 3330133 w 6873433"/>
              <a:gd name="connsiteY272" fmla="*/ 3965966 h 5743966"/>
              <a:gd name="connsiteX273" fmla="*/ 3342833 w 6873433"/>
              <a:gd name="connsiteY273" fmla="*/ 4016766 h 5743966"/>
              <a:gd name="connsiteX274" fmla="*/ 3355533 w 6873433"/>
              <a:gd name="connsiteY274" fmla="*/ 4054866 h 5743966"/>
              <a:gd name="connsiteX275" fmla="*/ 3380933 w 6873433"/>
              <a:gd name="connsiteY275" fmla="*/ 4105666 h 5743966"/>
              <a:gd name="connsiteX276" fmla="*/ 3406333 w 6873433"/>
              <a:gd name="connsiteY276" fmla="*/ 4143766 h 5743966"/>
              <a:gd name="connsiteX277" fmla="*/ 3431733 w 6873433"/>
              <a:gd name="connsiteY277" fmla="*/ 4219966 h 5743966"/>
              <a:gd name="connsiteX278" fmla="*/ 3457133 w 6873433"/>
              <a:gd name="connsiteY278" fmla="*/ 4296166 h 5743966"/>
              <a:gd name="connsiteX279" fmla="*/ 3469833 w 6873433"/>
              <a:gd name="connsiteY279" fmla="*/ 4334266 h 5743966"/>
              <a:gd name="connsiteX280" fmla="*/ 3482533 w 6873433"/>
              <a:gd name="connsiteY280" fmla="*/ 4410466 h 5743966"/>
              <a:gd name="connsiteX281" fmla="*/ 3571433 w 6873433"/>
              <a:gd name="connsiteY281" fmla="*/ 4524766 h 5743966"/>
              <a:gd name="connsiteX282" fmla="*/ 3685733 w 6873433"/>
              <a:gd name="connsiteY282" fmla="*/ 4550166 h 5743966"/>
              <a:gd name="connsiteX283" fmla="*/ 3698433 w 6873433"/>
              <a:gd name="connsiteY283" fmla="*/ 4588266 h 5743966"/>
              <a:gd name="connsiteX284" fmla="*/ 3685733 w 6873433"/>
              <a:gd name="connsiteY284" fmla="*/ 4677166 h 5743966"/>
              <a:gd name="connsiteX285" fmla="*/ 3622233 w 6873433"/>
              <a:gd name="connsiteY285" fmla="*/ 4791466 h 5743966"/>
              <a:gd name="connsiteX286" fmla="*/ 3584133 w 6873433"/>
              <a:gd name="connsiteY286" fmla="*/ 4829566 h 5743966"/>
              <a:gd name="connsiteX287" fmla="*/ 3546033 w 6873433"/>
              <a:gd name="connsiteY287" fmla="*/ 4842266 h 5743966"/>
              <a:gd name="connsiteX288" fmla="*/ 3469833 w 6873433"/>
              <a:gd name="connsiteY288" fmla="*/ 4893066 h 5743966"/>
              <a:gd name="connsiteX289" fmla="*/ 3368233 w 6873433"/>
              <a:gd name="connsiteY289" fmla="*/ 4918466 h 5743966"/>
              <a:gd name="connsiteX290" fmla="*/ 3253933 w 6873433"/>
              <a:gd name="connsiteY290" fmla="*/ 4969266 h 5743966"/>
              <a:gd name="connsiteX291" fmla="*/ 3335905 w 6873433"/>
              <a:gd name="connsiteY291" fmla="*/ 5009675 h 5743966"/>
              <a:gd name="connsiteX292" fmla="*/ 3312815 w 6873433"/>
              <a:gd name="connsiteY292" fmla="*/ 5039693 h 5743966"/>
              <a:gd name="connsiteX293" fmla="*/ 3307331 w 6873433"/>
              <a:gd name="connsiteY293" fmla="*/ 5101028 h 5743966"/>
              <a:gd name="connsiteX294" fmla="*/ 3285683 w 6873433"/>
              <a:gd name="connsiteY294" fmla="*/ 5176940 h 5743966"/>
              <a:gd name="connsiteX295" fmla="*/ 3227522 w 6873433"/>
              <a:gd name="connsiteY295" fmla="*/ 5242316 h 5743966"/>
              <a:gd name="connsiteX296" fmla="*/ 3192020 w 6873433"/>
              <a:gd name="connsiteY296" fmla="*/ 5364553 h 5743966"/>
              <a:gd name="connsiteX297" fmla="*/ 3195196 w 6873433"/>
              <a:gd name="connsiteY297" fmla="*/ 5407416 h 5743966"/>
              <a:gd name="connsiteX298" fmla="*/ 3177733 w 6873433"/>
              <a:gd name="connsiteY298" fmla="*/ 5464566 h 5743966"/>
              <a:gd name="connsiteX299" fmla="*/ 3177733 w 6873433"/>
              <a:gd name="connsiteY299" fmla="*/ 5591566 h 5743966"/>
              <a:gd name="connsiteX300" fmla="*/ 3190433 w 6873433"/>
              <a:gd name="connsiteY300" fmla="*/ 5528066 h 5743966"/>
              <a:gd name="connsiteX301" fmla="*/ 3215833 w 6873433"/>
              <a:gd name="connsiteY301" fmla="*/ 5451866 h 5743966"/>
              <a:gd name="connsiteX302" fmla="*/ 3241233 w 6873433"/>
              <a:gd name="connsiteY302" fmla="*/ 5362966 h 5743966"/>
              <a:gd name="connsiteX303" fmla="*/ 3304733 w 6873433"/>
              <a:gd name="connsiteY303" fmla="*/ 5286766 h 5743966"/>
              <a:gd name="connsiteX304" fmla="*/ 3342833 w 6873433"/>
              <a:gd name="connsiteY304" fmla="*/ 5235966 h 5743966"/>
              <a:gd name="connsiteX305" fmla="*/ 3368233 w 6873433"/>
              <a:gd name="connsiteY305" fmla="*/ 5185166 h 5743966"/>
              <a:gd name="connsiteX306" fmla="*/ 3444433 w 6873433"/>
              <a:gd name="connsiteY306" fmla="*/ 5134366 h 5743966"/>
              <a:gd name="connsiteX307" fmla="*/ 3482533 w 6873433"/>
              <a:gd name="connsiteY307" fmla="*/ 5096266 h 5743966"/>
              <a:gd name="connsiteX308" fmla="*/ 3507933 w 6873433"/>
              <a:gd name="connsiteY308" fmla="*/ 5058166 h 5743966"/>
              <a:gd name="connsiteX309" fmla="*/ 3546033 w 6873433"/>
              <a:gd name="connsiteY309" fmla="*/ 5045466 h 5743966"/>
              <a:gd name="connsiteX310" fmla="*/ 3584133 w 6873433"/>
              <a:gd name="connsiteY310" fmla="*/ 5020066 h 5743966"/>
              <a:gd name="connsiteX311" fmla="*/ 3647633 w 6873433"/>
              <a:gd name="connsiteY311" fmla="*/ 4969266 h 5743966"/>
              <a:gd name="connsiteX312" fmla="*/ 3723833 w 6873433"/>
              <a:gd name="connsiteY312" fmla="*/ 4893066 h 5743966"/>
              <a:gd name="connsiteX313" fmla="*/ 3736533 w 6873433"/>
              <a:gd name="connsiteY313" fmla="*/ 4854966 h 5743966"/>
              <a:gd name="connsiteX314" fmla="*/ 3800033 w 6873433"/>
              <a:gd name="connsiteY314" fmla="*/ 4766066 h 5743966"/>
              <a:gd name="connsiteX315" fmla="*/ 3838133 w 6873433"/>
              <a:gd name="connsiteY315" fmla="*/ 4689866 h 5743966"/>
              <a:gd name="connsiteX316" fmla="*/ 3863533 w 6873433"/>
              <a:gd name="connsiteY316" fmla="*/ 4600966 h 5743966"/>
              <a:gd name="connsiteX317" fmla="*/ 3876233 w 6873433"/>
              <a:gd name="connsiteY317" fmla="*/ 4562866 h 5743966"/>
              <a:gd name="connsiteX318" fmla="*/ 3850833 w 6873433"/>
              <a:gd name="connsiteY318" fmla="*/ 4359666 h 5743966"/>
              <a:gd name="connsiteX319" fmla="*/ 3825433 w 6873433"/>
              <a:gd name="connsiteY319" fmla="*/ 4308866 h 5743966"/>
              <a:gd name="connsiteX320" fmla="*/ 3800033 w 6873433"/>
              <a:gd name="connsiteY320" fmla="*/ 4270766 h 5743966"/>
              <a:gd name="connsiteX321" fmla="*/ 3749233 w 6873433"/>
              <a:gd name="connsiteY321" fmla="*/ 4232666 h 5743966"/>
              <a:gd name="connsiteX322" fmla="*/ 3673033 w 6873433"/>
              <a:gd name="connsiteY322" fmla="*/ 4181866 h 5743966"/>
              <a:gd name="connsiteX323" fmla="*/ 3647633 w 6873433"/>
              <a:gd name="connsiteY323" fmla="*/ 4143766 h 5743966"/>
              <a:gd name="connsiteX324" fmla="*/ 3622233 w 6873433"/>
              <a:gd name="connsiteY324" fmla="*/ 4042166 h 5743966"/>
              <a:gd name="connsiteX325" fmla="*/ 3647633 w 6873433"/>
              <a:gd name="connsiteY325" fmla="*/ 3851666 h 5743966"/>
              <a:gd name="connsiteX326" fmla="*/ 3673033 w 6873433"/>
              <a:gd name="connsiteY326" fmla="*/ 3750066 h 5743966"/>
              <a:gd name="connsiteX327" fmla="*/ 3698433 w 6873433"/>
              <a:gd name="connsiteY327" fmla="*/ 3711966 h 5743966"/>
              <a:gd name="connsiteX328" fmla="*/ 3711133 w 6873433"/>
              <a:gd name="connsiteY328" fmla="*/ 3673866 h 5743966"/>
              <a:gd name="connsiteX329" fmla="*/ 3749233 w 6873433"/>
              <a:gd name="connsiteY329" fmla="*/ 3635766 h 5743966"/>
              <a:gd name="connsiteX330" fmla="*/ 3774633 w 6873433"/>
              <a:gd name="connsiteY330" fmla="*/ 3597666 h 5743966"/>
              <a:gd name="connsiteX331" fmla="*/ 3812733 w 6873433"/>
              <a:gd name="connsiteY331" fmla="*/ 3584966 h 5743966"/>
              <a:gd name="connsiteX332" fmla="*/ 3850833 w 6873433"/>
              <a:gd name="connsiteY332" fmla="*/ 3559566 h 5743966"/>
              <a:gd name="connsiteX333" fmla="*/ 3888933 w 6873433"/>
              <a:gd name="connsiteY333" fmla="*/ 3546866 h 5743966"/>
              <a:gd name="connsiteX334" fmla="*/ 4041333 w 6873433"/>
              <a:gd name="connsiteY334" fmla="*/ 3521466 h 5743966"/>
              <a:gd name="connsiteX335" fmla="*/ 4168333 w 6873433"/>
              <a:gd name="connsiteY335" fmla="*/ 3496066 h 5743966"/>
              <a:gd name="connsiteX336" fmla="*/ 4371533 w 6873433"/>
              <a:gd name="connsiteY336" fmla="*/ 3483366 h 5743966"/>
              <a:gd name="connsiteX337" fmla="*/ 4892233 w 6873433"/>
              <a:gd name="connsiteY337" fmla="*/ 3496066 h 5743966"/>
              <a:gd name="connsiteX338" fmla="*/ 4943033 w 6873433"/>
              <a:gd name="connsiteY338" fmla="*/ 3508766 h 5743966"/>
              <a:gd name="connsiteX339" fmla="*/ 4981133 w 6873433"/>
              <a:gd name="connsiteY339" fmla="*/ 3534166 h 5743966"/>
              <a:gd name="connsiteX340" fmla="*/ 5070033 w 6873433"/>
              <a:gd name="connsiteY340" fmla="*/ 3559566 h 5743966"/>
              <a:gd name="connsiteX341" fmla="*/ 5146233 w 6873433"/>
              <a:gd name="connsiteY341" fmla="*/ 3610366 h 5743966"/>
              <a:gd name="connsiteX342" fmla="*/ 5222433 w 6873433"/>
              <a:gd name="connsiteY342" fmla="*/ 3661166 h 5743966"/>
              <a:gd name="connsiteX343" fmla="*/ 5260533 w 6873433"/>
              <a:gd name="connsiteY343" fmla="*/ 3686566 h 5743966"/>
              <a:gd name="connsiteX344" fmla="*/ 5324033 w 6873433"/>
              <a:gd name="connsiteY344" fmla="*/ 3750066 h 5743966"/>
              <a:gd name="connsiteX345" fmla="*/ 5387533 w 6873433"/>
              <a:gd name="connsiteY345" fmla="*/ 3838966 h 5743966"/>
              <a:gd name="connsiteX346" fmla="*/ 5412933 w 6873433"/>
              <a:gd name="connsiteY346" fmla="*/ 3927866 h 5743966"/>
              <a:gd name="connsiteX347" fmla="*/ 5463733 w 6873433"/>
              <a:gd name="connsiteY347" fmla="*/ 4042166 h 5743966"/>
              <a:gd name="connsiteX348" fmla="*/ 5476433 w 6873433"/>
              <a:gd name="connsiteY348" fmla="*/ 4131066 h 5743966"/>
              <a:gd name="connsiteX349" fmla="*/ 5489133 w 6873433"/>
              <a:gd name="connsiteY349" fmla="*/ 4181866 h 5743966"/>
              <a:gd name="connsiteX350" fmla="*/ 5501833 w 6873433"/>
              <a:gd name="connsiteY350" fmla="*/ 4258066 h 5743966"/>
              <a:gd name="connsiteX351" fmla="*/ 5489133 w 6873433"/>
              <a:gd name="connsiteY351" fmla="*/ 4651766 h 5743966"/>
              <a:gd name="connsiteX352" fmla="*/ 5476433 w 6873433"/>
              <a:gd name="connsiteY352" fmla="*/ 4715266 h 5743966"/>
              <a:gd name="connsiteX353" fmla="*/ 5451033 w 6873433"/>
              <a:gd name="connsiteY353" fmla="*/ 4969266 h 5743966"/>
              <a:gd name="connsiteX354" fmla="*/ 5425633 w 6873433"/>
              <a:gd name="connsiteY354" fmla="*/ 5007366 h 5743966"/>
              <a:gd name="connsiteX355" fmla="*/ 5412933 w 6873433"/>
              <a:gd name="connsiteY355" fmla="*/ 5058166 h 5743966"/>
              <a:gd name="connsiteX356" fmla="*/ 5336733 w 6873433"/>
              <a:gd name="connsiteY356" fmla="*/ 5108966 h 5743966"/>
              <a:gd name="connsiteX357" fmla="*/ 5247833 w 6873433"/>
              <a:gd name="connsiteY357" fmla="*/ 5147066 h 5743966"/>
              <a:gd name="connsiteX358" fmla="*/ 5222433 w 6873433"/>
              <a:gd name="connsiteY358" fmla="*/ 5185166 h 5743966"/>
              <a:gd name="connsiteX359" fmla="*/ 5158933 w 6873433"/>
              <a:gd name="connsiteY359" fmla="*/ 5261366 h 5743966"/>
              <a:gd name="connsiteX360" fmla="*/ 5146233 w 6873433"/>
              <a:gd name="connsiteY360" fmla="*/ 5299466 h 5743966"/>
              <a:gd name="connsiteX361" fmla="*/ 5120833 w 6873433"/>
              <a:gd name="connsiteY361" fmla="*/ 5426466 h 5743966"/>
              <a:gd name="connsiteX362" fmla="*/ 5108133 w 6873433"/>
              <a:gd name="connsiteY362" fmla="*/ 5502666 h 5743966"/>
              <a:gd name="connsiteX363" fmla="*/ 5082733 w 6873433"/>
              <a:gd name="connsiteY363" fmla="*/ 5540766 h 5743966"/>
              <a:gd name="connsiteX364" fmla="*/ 5006533 w 6873433"/>
              <a:gd name="connsiteY364" fmla="*/ 5566166 h 5743966"/>
              <a:gd name="connsiteX365" fmla="*/ 4993833 w 6873433"/>
              <a:gd name="connsiteY365" fmla="*/ 5743966 h 5743966"/>
              <a:gd name="connsiteX366" fmla="*/ 5031933 w 6873433"/>
              <a:gd name="connsiteY366" fmla="*/ 5655066 h 5743966"/>
              <a:gd name="connsiteX367" fmla="*/ 5057333 w 6873433"/>
              <a:gd name="connsiteY367" fmla="*/ 5604266 h 5743966"/>
              <a:gd name="connsiteX368" fmla="*/ 5095433 w 6873433"/>
              <a:gd name="connsiteY368" fmla="*/ 5566166 h 5743966"/>
              <a:gd name="connsiteX369" fmla="*/ 5184333 w 6873433"/>
              <a:gd name="connsiteY369" fmla="*/ 5439166 h 5743966"/>
              <a:gd name="connsiteX370" fmla="*/ 5298633 w 6873433"/>
              <a:gd name="connsiteY370" fmla="*/ 5324866 h 5743966"/>
              <a:gd name="connsiteX371" fmla="*/ 5336733 w 6873433"/>
              <a:gd name="connsiteY371" fmla="*/ 5286766 h 5743966"/>
              <a:gd name="connsiteX372" fmla="*/ 5362133 w 6873433"/>
              <a:gd name="connsiteY372" fmla="*/ 5248666 h 5743966"/>
              <a:gd name="connsiteX373" fmla="*/ 5438333 w 6873433"/>
              <a:gd name="connsiteY373" fmla="*/ 5197866 h 5743966"/>
              <a:gd name="connsiteX374" fmla="*/ 5476433 w 6873433"/>
              <a:gd name="connsiteY374" fmla="*/ 5159766 h 5743966"/>
              <a:gd name="connsiteX375" fmla="*/ 5527233 w 6873433"/>
              <a:gd name="connsiteY375" fmla="*/ 5083566 h 5743966"/>
              <a:gd name="connsiteX376" fmla="*/ 5603433 w 6873433"/>
              <a:gd name="connsiteY376" fmla="*/ 5007366 h 5743966"/>
              <a:gd name="connsiteX377" fmla="*/ 5616133 w 6873433"/>
              <a:gd name="connsiteY377" fmla="*/ 4969266 h 5743966"/>
              <a:gd name="connsiteX378" fmla="*/ 5624071 w 6873433"/>
              <a:gd name="connsiteY378" fmla="*/ 4888304 h 5743966"/>
              <a:gd name="connsiteX379" fmla="*/ 5638358 w 6873433"/>
              <a:gd name="connsiteY379" fmla="*/ 4786703 h 5743966"/>
              <a:gd name="connsiteX380" fmla="*/ 5658995 w 6873433"/>
              <a:gd name="connsiteY380" fmla="*/ 4700978 h 5743966"/>
              <a:gd name="connsiteX381" fmla="*/ 5676458 w 6873433"/>
              <a:gd name="connsiteY381" fmla="*/ 4567629 h 5743966"/>
              <a:gd name="connsiteX382" fmla="*/ 5687570 w 6873433"/>
              <a:gd name="connsiteY382" fmla="*/ 4253303 h 5743966"/>
              <a:gd name="connsiteX383" fmla="*/ 5646296 w 6873433"/>
              <a:gd name="connsiteY383" fmla="*/ 4153291 h 5743966"/>
              <a:gd name="connsiteX384" fmla="*/ 5628833 w 6873433"/>
              <a:gd name="connsiteY384" fmla="*/ 4067566 h 5743966"/>
              <a:gd name="connsiteX385" fmla="*/ 5616133 w 6873433"/>
              <a:gd name="connsiteY385" fmla="*/ 3978666 h 5743966"/>
              <a:gd name="connsiteX386" fmla="*/ 5578033 w 6873433"/>
              <a:gd name="connsiteY386" fmla="*/ 3965966 h 5743966"/>
              <a:gd name="connsiteX387" fmla="*/ 5539933 w 6873433"/>
              <a:gd name="connsiteY387" fmla="*/ 3851666 h 5743966"/>
              <a:gd name="connsiteX388" fmla="*/ 5527233 w 6873433"/>
              <a:gd name="connsiteY388" fmla="*/ 3813566 h 5743966"/>
              <a:gd name="connsiteX389" fmla="*/ 5514533 w 6873433"/>
              <a:gd name="connsiteY389" fmla="*/ 3762766 h 5743966"/>
              <a:gd name="connsiteX390" fmla="*/ 5501833 w 6873433"/>
              <a:gd name="connsiteY390" fmla="*/ 3699266 h 5743966"/>
              <a:gd name="connsiteX391" fmla="*/ 5438333 w 6873433"/>
              <a:gd name="connsiteY391" fmla="*/ 3635766 h 5743966"/>
              <a:gd name="connsiteX392" fmla="*/ 5362133 w 6873433"/>
              <a:gd name="connsiteY392" fmla="*/ 3584966 h 5743966"/>
              <a:gd name="connsiteX393" fmla="*/ 5324033 w 6873433"/>
              <a:gd name="connsiteY393" fmla="*/ 3546866 h 5743966"/>
              <a:gd name="connsiteX394" fmla="*/ 5285933 w 6873433"/>
              <a:gd name="connsiteY394" fmla="*/ 3521466 h 5743966"/>
              <a:gd name="connsiteX395" fmla="*/ 6873433 w 6873433"/>
              <a:gd name="connsiteY395" fmla="*/ 3343666 h 5743966"/>
              <a:gd name="connsiteX396" fmla="*/ 6779771 w 6873433"/>
              <a:gd name="connsiteY396" fmla="*/ 3351603 h 5743966"/>
              <a:gd name="connsiteX397" fmla="*/ 6552758 w 6873433"/>
              <a:gd name="connsiteY397" fmla="*/ 3386528 h 5743966"/>
              <a:gd name="connsiteX398" fmla="*/ 6384483 w 6873433"/>
              <a:gd name="connsiteY398" fmla="*/ 3402404 h 5743966"/>
              <a:gd name="connsiteX399" fmla="*/ 5381183 w 6873433"/>
              <a:gd name="connsiteY399" fmla="*/ 3229366 h 5743966"/>
              <a:gd name="connsiteX400" fmla="*/ 5181158 w 6873433"/>
              <a:gd name="connsiteY400" fmla="*/ 3178566 h 5743966"/>
              <a:gd name="connsiteX401" fmla="*/ 5263708 w 6873433"/>
              <a:gd name="connsiteY401" fmla="*/ 3032516 h 5743966"/>
              <a:gd name="connsiteX402" fmla="*/ 5466908 w 6873433"/>
              <a:gd name="connsiteY402" fmla="*/ 2864241 h 5743966"/>
              <a:gd name="connsiteX403" fmla="*/ 5536758 w 6873433"/>
              <a:gd name="connsiteY403" fmla="*/ 2772166 h 5743966"/>
              <a:gd name="connsiteX404" fmla="*/ 5597083 w 6873433"/>
              <a:gd name="connsiteY404" fmla="*/ 2622941 h 5743966"/>
              <a:gd name="connsiteX405" fmla="*/ 5505008 w 6873433"/>
              <a:gd name="connsiteY405" fmla="*/ 2670566 h 5743966"/>
              <a:gd name="connsiteX406" fmla="*/ 5422458 w 6873433"/>
              <a:gd name="connsiteY406" fmla="*/ 2740416 h 5743966"/>
              <a:gd name="connsiteX407" fmla="*/ 5355783 w 6873433"/>
              <a:gd name="connsiteY407" fmla="*/ 2829316 h 5743966"/>
              <a:gd name="connsiteX408" fmla="*/ 5270058 w 6873433"/>
              <a:gd name="connsiteY408" fmla="*/ 2880116 h 5743966"/>
              <a:gd name="connsiteX409" fmla="*/ 5206558 w 6873433"/>
              <a:gd name="connsiteY409" fmla="*/ 2918216 h 5743966"/>
              <a:gd name="connsiteX410" fmla="*/ 5139883 w 6873433"/>
              <a:gd name="connsiteY410" fmla="*/ 2946791 h 5743966"/>
              <a:gd name="connsiteX411" fmla="*/ 5082733 w 6873433"/>
              <a:gd name="connsiteY411" fmla="*/ 2972191 h 5743966"/>
              <a:gd name="connsiteX412" fmla="*/ 4943033 w 6873433"/>
              <a:gd name="connsiteY412" fmla="*/ 3038866 h 5743966"/>
              <a:gd name="connsiteX413" fmla="*/ 4866833 w 6873433"/>
              <a:gd name="connsiteY413" fmla="*/ 2988066 h 5743966"/>
              <a:gd name="connsiteX414" fmla="*/ 4828733 w 6873433"/>
              <a:gd name="connsiteY414" fmla="*/ 2962666 h 5743966"/>
              <a:gd name="connsiteX415" fmla="*/ 4701733 w 6873433"/>
              <a:gd name="connsiteY415" fmla="*/ 2924566 h 5743966"/>
              <a:gd name="connsiteX416" fmla="*/ 4663633 w 6873433"/>
              <a:gd name="connsiteY416" fmla="*/ 2911866 h 5743966"/>
              <a:gd name="connsiteX417" fmla="*/ 4574733 w 6873433"/>
              <a:gd name="connsiteY417" fmla="*/ 2899166 h 5743966"/>
              <a:gd name="connsiteX418" fmla="*/ 4549333 w 6873433"/>
              <a:gd name="connsiteY418" fmla="*/ 2797566 h 5743966"/>
              <a:gd name="connsiteX419" fmla="*/ 4468370 w 6873433"/>
              <a:gd name="connsiteY419" fmla="*/ 2676916 h 5743966"/>
              <a:gd name="connsiteX420" fmla="*/ 4485833 w 6873433"/>
              <a:gd name="connsiteY420" fmla="*/ 2549916 h 5743966"/>
              <a:gd name="connsiteX421" fmla="*/ 4412808 w 6873433"/>
              <a:gd name="connsiteY421" fmla="*/ 2461016 h 5743966"/>
              <a:gd name="connsiteX422" fmla="*/ 4346133 w 6873433"/>
              <a:gd name="connsiteY422" fmla="*/ 2365766 h 5743966"/>
              <a:gd name="connsiteX423" fmla="*/ 4290571 w 6873433"/>
              <a:gd name="connsiteY423" fmla="*/ 2222891 h 5743966"/>
              <a:gd name="connsiteX424" fmla="*/ 4319145 w 6873433"/>
              <a:gd name="connsiteY424" fmla="*/ 2100654 h 5743966"/>
              <a:gd name="connsiteX425" fmla="*/ 4382646 w 6873433"/>
              <a:gd name="connsiteY425" fmla="*/ 2019691 h 5743966"/>
              <a:gd name="connsiteX426" fmla="*/ 4481071 w 6873433"/>
              <a:gd name="connsiteY426" fmla="*/ 1924441 h 5743966"/>
              <a:gd name="connsiteX427" fmla="*/ 4530283 w 6873433"/>
              <a:gd name="connsiteY427" fmla="*/ 1864116 h 5743966"/>
              <a:gd name="connsiteX428" fmla="*/ 4573145 w 6873433"/>
              <a:gd name="connsiteY428" fmla="*/ 1835541 h 5743966"/>
              <a:gd name="connsiteX429" fmla="*/ 4616008 w 6873433"/>
              <a:gd name="connsiteY429" fmla="*/ 1803791 h 5743966"/>
              <a:gd name="connsiteX430" fmla="*/ 4681095 w 6873433"/>
              <a:gd name="connsiteY430" fmla="*/ 1759341 h 5743966"/>
              <a:gd name="connsiteX431" fmla="*/ 4784283 w 6873433"/>
              <a:gd name="connsiteY431" fmla="*/ 1703778 h 5743966"/>
              <a:gd name="connsiteX432" fmla="*/ 4873183 w 6873433"/>
              <a:gd name="connsiteY432" fmla="*/ 1694253 h 5743966"/>
              <a:gd name="connsiteX433" fmla="*/ 4979545 w 6873433"/>
              <a:gd name="connsiteY433" fmla="*/ 1692666 h 5743966"/>
              <a:gd name="connsiteX434" fmla="*/ 5043046 w 6873433"/>
              <a:gd name="connsiteY434" fmla="*/ 1689491 h 5743966"/>
              <a:gd name="connsiteX435" fmla="*/ 5098608 w 6873433"/>
              <a:gd name="connsiteY435" fmla="*/ 1700603 h 5743966"/>
              <a:gd name="connsiteX436" fmla="*/ 5146233 w 6873433"/>
              <a:gd name="connsiteY436" fmla="*/ 1708541 h 5743966"/>
              <a:gd name="connsiteX437" fmla="*/ 5211320 w 6873433"/>
              <a:gd name="connsiteY437" fmla="*/ 1754579 h 5743966"/>
              <a:gd name="connsiteX438" fmla="*/ 5295458 w 6873433"/>
              <a:gd name="connsiteY438" fmla="*/ 1787916 h 5743966"/>
              <a:gd name="connsiteX439" fmla="*/ 5338320 w 6873433"/>
              <a:gd name="connsiteY439" fmla="*/ 1838716 h 5743966"/>
              <a:gd name="connsiteX440" fmla="*/ 5371658 w 6873433"/>
              <a:gd name="connsiteY440" fmla="*/ 1902216 h 5743966"/>
              <a:gd name="connsiteX441" fmla="*/ 5424046 w 6873433"/>
              <a:gd name="connsiteY441" fmla="*/ 1968891 h 5743966"/>
              <a:gd name="connsiteX442" fmla="*/ 5463733 w 6873433"/>
              <a:gd name="connsiteY442" fmla="*/ 2032391 h 5743966"/>
              <a:gd name="connsiteX443" fmla="*/ 5489133 w 6873433"/>
              <a:gd name="connsiteY443" fmla="*/ 2200666 h 5743966"/>
              <a:gd name="connsiteX444" fmla="*/ 5517708 w 6873433"/>
              <a:gd name="connsiteY444" fmla="*/ 2275278 h 5743966"/>
              <a:gd name="connsiteX0" fmla="*/ 5517708 w 6779771"/>
              <a:gd name="connsiteY0" fmla="*/ 2275278 h 5743966"/>
              <a:gd name="connsiteX1" fmla="*/ 5568508 w 6779771"/>
              <a:gd name="connsiteY1" fmla="*/ 2170503 h 5743966"/>
              <a:gd name="connsiteX2" fmla="*/ 5558983 w 6779771"/>
              <a:gd name="connsiteY2" fmla="*/ 2043504 h 5743966"/>
              <a:gd name="connsiteX3" fmla="*/ 5566921 w 6779771"/>
              <a:gd name="connsiteY3" fmla="*/ 1978416 h 5743966"/>
              <a:gd name="connsiteX4" fmla="*/ 5539933 w 6779771"/>
              <a:gd name="connsiteY4" fmla="*/ 1911741 h 5743966"/>
              <a:gd name="connsiteX5" fmla="*/ 5460558 w 6779771"/>
              <a:gd name="connsiteY5" fmla="*/ 1853004 h 5743966"/>
              <a:gd name="connsiteX6" fmla="*/ 5464526 w 6779771"/>
              <a:gd name="connsiteY6" fmla="*/ 1774422 h 5743966"/>
              <a:gd name="connsiteX7" fmla="*/ 5546283 w 6779771"/>
              <a:gd name="connsiteY7" fmla="*/ 1719654 h 5743966"/>
              <a:gd name="connsiteX8" fmla="*/ 5670902 w 6779771"/>
              <a:gd name="connsiteY8" fmla="*/ 1706953 h 5743966"/>
              <a:gd name="connsiteX9" fmla="*/ 5759008 w 6779771"/>
              <a:gd name="connsiteY9" fmla="*/ 1714891 h 5743966"/>
              <a:gd name="connsiteX10" fmla="*/ 5810602 w 6779771"/>
              <a:gd name="connsiteY10" fmla="*/ 1729179 h 5743966"/>
              <a:gd name="connsiteX11" fmla="*/ 5843146 w 6779771"/>
              <a:gd name="connsiteY11" fmla="*/ 1748228 h 5743966"/>
              <a:gd name="connsiteX12" fmla="*/ 5882040 w 6779771"/>
              <a:gd name="connsiteY12" fmla="*/ 1801410 h 5743966"/>
              <a:gd name="connsiteX13" fmla="*/ 5820126 w 6779771"/>
              <a:gd name="connsiteY13" fmla="*/ 1911740 h 5743966"/>
              <a:gd name="connsiteX14" fmla="*/ 5859021 w 6779771"/>
              <a:gd name="connsiteY14" fmla="*/ 2011753 h 5743966"/>
              <a:gd name="connsiteX15" fmla="*/ 5902677 w 6779771"/>
              <a:gd name="connsiteY15" fmla="*/ 2074460 h 5743966"/>
              <a:gd name="connsiteX16" fmla="*/ 5946333 w 6779771"/>
              <a:gd name="connsiteY16" fmla="*/ 2148278 h 5743966"/>
              <a:gd name="connsiteX17" fmla="*/ 5951095 w 6779771"/>
              <a:gd name="connsiteY17" fmla="*/ 2217334 h 5743966"/>
              <a:gd name="connsiteX18" fmla="*/ 5892358 w 6779771"/>
              <a:gd name="connsiteY18" fmla="*/ 2264961 h 5743966"/>
              <a:gd name="connsiteX19" fmla="*/ 5804252 w 6779771"/>
              <a:gd name="connsiteY19" fmla="*/ 2367353 h 5743966"/>
              <a:gd name="connsiteX20" fmla="*/ 5996339 w 6779771"/>
              <a:gd name="connsiteY20" fmla="*/ 2245117 h 5743966"/>
              <a:gd name="connsiteX21" fmla="*/ 6024914 w 6779771"/>
              <a:gd name="connsiteY21" fmla="*/ 2180028 h 5743966"/>
              <a:gd name="connsiteX22" fmla="*/ 5992370 w 6779771"/>
              <a:gd name="connsiteY22" fmla="*/ 2103829 h 5743966"/>
              <a:gd name="connsiteX23" fmla="*/ 5970146 w 6779771"/>
              <a:gd name="connsiteY23" fmla="*/ 2045092 h 5743966"/>
              <a:gd name="connsiteX24" fmla="*/ 5944746 w 6779771"/>
              <a:gd name="connsiteY24" fmla="*/ 1972066 h 5743966"/>
              <a:gd name="connsiteX25" fmla="*/ 5901089 w 6779771"/>
              <a:gd name="connsiteY25" fmla="*/ 1923647 h 5743966"/>
              <a:gd name="connsiteX26" fmla="*/ 5955858 w 6779771"/>
              <a:gd name="connsiteY26" fmla="*/ 1806966 h 5743966"/>
              <a:gd name="connsiteX27" fmla="*/ 5922521 w 6779771"/>
              <a:gd name="connsiteY27" fmla="*/ 1691872 h 5743966"/>
              <a:gd name="connsiteX28" fmla="*/ 5805046 w 6779771"/>
              <a:gd name="connsiteY28" fmla="*/ 1626785 h 5743966"/>
              <a:gd name="connsiteX29" fmla="*/ 5553427 w 6779771"/>
              <a:gd name="connsiteY29" fmla="*/ 1604560 h 5743966"/>
              <a:gd name="connsiteX30" fmla="*/ 5317683 w 6779771"/>
              <a:gd name="connsiteY30" fmla="*/ 1672822 h 5743966"/>
              <a:gd name="connsiteX31" fmla="*/ 5105752 w 6779771"/>
              <a:gd name="connsiteY31" fmla="*/ 1602178 h 5743966"/>
              <a:gd name="connsiteX32" fmla="*/ 4974783 w 6779771"/>
              <a:gd name="connsiteY32" fmla="*/ 1588684 h 5743966"/>
              <a:gd name="connsiteX33" fmla="*/ 4883502 w 6779771"/>
              <a:gd name="connsiteY33" fmla="*/ 1615672 h 5743966"/>
              <a:gd name="connsiteX34" fmla="*/ 4766821 w 6779771"/>
              <a:gd name="connsiteY34" fmla="*/ 1617259 h 5743966"/>
              <a:gd name="connsiteX35" fmla="*/ 4707290 w 6779771"/>
              <a:gd name="connsiteY35" fmla="*/ 1615672 h 5743966"/>
              <a:gd name="connsiteX36" fmla="*/ 4621564 w 6779771"/>
              <a:gd name="connsiteY36" fmla="*/ 1601385 h 5743966"/>
              <a:gd name="connsiteX37" fmla="*/ 4578702 w 6779771"/>
              <a:gd name="connsiteY37" fmla="*/ 1605354 h 5743966"/>
              <a:gd name="connsiteX38" fmla="*/ 4479483 w 6779771"/>
              <a:gd name="connsiteY38" fmla="*/ 1641866 h 5743966"/>
              <a:gd name="connsiteX39" fmla="*/ 4358833 w 6779771"/>
              <a:gd name="connsiteY39" fmla="*/ 1695841 h 5743966"/>
              <a:gd name="connsiteX40" fmla="*/ 4273108 w 6779771"/>
              <a:gd name="connsiteY40" fmla="*/ 1730766 h 5743966"/>
              <a:gd name="connsiteX41" fmla="*/ 4174683 w 6779771"/>
              <a:gd name="connsiteY41" fmla="*/ 1800616 h 5743966"/>
              <a:gd name="connsiteX42" fmla="*/ 4066733 w 6779771"/>
              <a:gd name="connsiteY42" fmla="*/ 1838716 h 5743966"/>
              <a:gd name="connsiteX43" fmla="*/ 3939733 w 6779771"/>
              <a:gd name="connsiteY43" fmla="*/ 1857766 h 5743966"/>
              <a:gd name="connsiteX44" fmla="*/ 3850833 w 6779771"/>
              <a:gd name="connsiteY44" fmla="*/ 1908566 h 5743966"/>
              <a:gd name="connsiteX45" fmla="*/ 3812733 w 6779771"/>
              <a:gd name="connsiteY45" fmla="*/ 1921266 h 5743966"/>
              <a:gd name="connsiteX46" fmla="*/ 3698433 w 6779771"/>
              <a:gd name="connsiteY46" fmla="*/ 1870466 h 5743966"/>
              <a:gd name="connsiteX47" fmla="*/ 3673033 w 6779771"/>
              <a:gd name="connsiteY47" fmla="*/ 1794266 h 5743966"/>
              <a:gd name="connsiteX48" fmla="*/ 3660333 w 6779771"/>
              <a:gd name="connsiteY48" fmla="*/ 1756166 h 5743966"/>
              <a:gd name="connsiteX49" fmla="*/ 3647633 w 6779771"/>
              <a:gd name="connsiteY49" fmla="*/ 1718066 h 5743966"/>
              <a:gd name="connsiteX50" fmla="*/ 3660333 w 6779771"/>
              <a:gd name="connsiteY50" fmla="*/ 1438666 h 5743966"/>
              <a:gd name="connsiteX51" fmla="*/ 3638108 w 6779771"/>
              <a:gd name="connsiteY51" fmla="*/ 1375166 h 5743966"/>
              <a:gd name="connsiteX52" fmla="*/ 3673033 w 6779771"/>
              <a:gd name="connsiteY52" fmla="*/ 1232291 h 5743966"/>
              <a:gd name="connsiteX53" fmla="*/ 3761933 w 6779771"/>
              <a:gd name="connsiteY53" fmla="*/ 1146566 h 5743966"/>
              <a:gd name="connsiteX54" fmla="*/ 3863533 w 6779771"/>
              <a:gd name="connsiteY54" fmla="*/ 1114816 h 5743966"/>
              <a:gd name="connsiteX55" fmla="*/ 3952433 w 6779771"/>
              <a:gd name="connsiteY55" fmla="*/ 1095766 h 5743966"/>
              <a:gd name="connsiteX56" fmla="*/ 4073083 w 6779771"/>
              <a:gd name="connsiteY56" fmla="*/ 1092591 h 5743966"/>
              <a:gd name="connsiteX57" fmla="*/ 4219133 w 6779771"/>
              <a:gd name="connsiteY57" fmla="*/ 1102116 h 5743966"/>
              <a:gd name="connsiteX58" fmla="*/ 4323908 w 6779771"/>
              <a:gd name="connsiteY58" fmla="*/ 1079891 h 5743966"/>
              <a:gd name="connsiteX59" fmla="*/ 4438208 w 6779771"/>
              <a:gd name="connsiteY59" fmla="*/ 1070366 h 5743966"/>
              <a:gd name="connsiteX60" fmla="*/ 4469958 w 6779771"/>
              <a:gd name="connsiteY60" fmla="*/ 1067191 h 5743966"/>
              <a:gd name="connsiteX61" fmla="*/ 4501708 w 6779771"/>
              <a:gd name="connsiteY61" fmla="*/ 1079891 h 5743966"/>
              <a:gd name="connsiteX62" fmla="*/ 4530283 w 6779771"/>
              <a:gd name="connsiteY62" fmla="*/ 1073541 h 5743966"/>
              <a:gd name="connsiteX63" fmla="*/ 4581083 w 6779771"/>
              <a:gd name="connsiteY63" fmla="*/ 1121166 h 5743966"/>
              <a:gd name="connsiteX64" fmla="*/ 4619183 w 6779771"/>
              <a:gd name="connsiteY64" fmla="*/ 1162441 h 5743966"/>
              <a:gd name="connsiteX65" fmla="*/ 4663633 w 6779771"/>
              <a:gd name="connsiteY65" fmla="*/ 1114816 h 5743966"/>
              <a:gd name="connsiteX66" fmla="*/ 4619183 w 6779771"/>
              <a:gd name="connsiteY66" fmla="*/ 1041791 h 5743966"/>
              <a:gd name="connsiteX67" fmla="*/ 4565208 w 6779771"/>
              <a:gd name="connsiteY67" fmla="*/ 962416 h 5743966"/>
              <a:gd name="connsiteX68" fmla="*/ 4517583 w 6779771"/>
              <a:gd name="connsiteY68" fmla="*/ 975116 h 5743966"/>
              <a:gd name="connsiteX69" fmla="*/ 4457258 w 6779771"/>
              <a:gd name="connsiteY69" fmla="*/ 902091 h 5743966"/>
              <a:gd name="connsiteX70" fmla="*/ 4393758 w 6779771"/>
              <a:gd name="connsiteY70" fmla="*/ 898916 h 5743966"/>
              <a:gd name="connsiteX71" fmla="*/ 4352483 w 6779771"/>
              <a:gd name="connsiteY71" fmla="*/ 911616 h 5743966"/>
              <a:gd name="connsiteX72" fmla="*/ 4250883 w 6779771"/>
              <a:gd name="connsiteY72" fmla="*/ 902091 h 5743966"/>
              <a:gd name="connsiteX73" fmla="*/ 4181033 w 6779771"/>
              <a:gd name="connsiteY73" fmla="*/ 917966 h 5743966"/>
              <a:gd name="connsiteX74" fmla="*/ 4108008 w 6779771"/>
              <a:gd name="connsiteY74" fmla="*/ 911616 h 5743966"/>
              <a:gd name="connsiteX75" fmla="*/ 4038158 w 6779771"/>
              <a:gd name="connsiteY75" fmla="*/ 924316 h 5743966"/>
              <a:gd name="connsiteX76" fmla="*/ 3949258 w 6779771"/>
              <a:gd name="connsiteY76" fmla="*/ 940191 h 5743966"/>
              <a:gd name="connsiteX77" fmla="*/ 3841308 w 6779771"/>
              <a:gd name="connsiteY77" fmla="*/ 965591 h 5743966"/>
              <a:gd name="connsiteX78" fmla="*/ 3761933 w 6779771"/>
              <a:gd name="connsiteY78" fmla="*/ 981466 h 5743966"/>
              <a:gd name="connsiteX79" fmla="*/ 3695258 w 6779771"/>
              <a:gd name="connsiteY79" fmla="*/ 1016391 h 5743966"/>
              <a:gd name="connsiteX80" fmla="*/ 3644458 w 6779771"/>
              <a:gd name="connsiteY80" fmla="*/ 1029091 h 5743966"/>
              <a:gd name="connsiteX81" fmla="*/ 3574608 w 6779771"/>
              <a:gd name="connsiteY81" fmla="*/ 1060841 h 5743966"/>
              <a:gd name="connsiteX82" fmla="*/ 3498408 w 6779771"/>
              <a:gd name="connsiteY82" fmla="*/ 1108466 h 5743966"/>
              <a:gd name="connsiteX83" fmla="*/ 3422208 w 6779771"/>
              <a:gd name="connsiteY83" fmla="*/ 1178316 h 5743966"/>
              <a:gd name="connsiteX84" fmla="*/ 3317433 w 6779771"/>
              <a:gd name="connsiteY84" fmla="*/ 1298966 h 5743966"/>
              <a:gd name="connsiteX85" fmla="*/ 3304733 w 6779771"/>
              <a:gd name="connsiteY85" fmla="*/ 1349766 h 5743966"/>
              <a:gd name="connsiteX86" fmla="*/ 3279333 w 6779771"/>
              <a:gd name="connsiteY86" fmla="*/ 1629166 h 5743966"/>
              <a:gd name="connsiteX87" fmla="*/ 3228533 w 6779771"/>
              <a:gd name="connsiteY87" fmla="*/ 1718066 h 5743966"/>
              <a:gd name="connsiteX88" fmla="*/ 3114233 w 6779771"/>
              <a:gd name="connsiteY88" fmla="*/ 1629166 h 5743966"/>
              <a:gd name="connsiteX89" fmla="*/ 3057661 w 6779771"/>
              <a:gd name="connsiteY89" fmla="*/ 1558739 h 5743966"/>
              <a:gd name="connsiteX90" fmla="*/ 3001088 w 6779771"/>
              <a:gd name="connsiteY90" fmla="*/ 1464066 h 5743966"/>
              <a:gd name="connsiteX91" fmla="*/ 2924887 w 6779771"/>
              <a:gd name="connsiteY91" fmla="*/ 1302430 h 5743966"/>
              <a:gd name="connsiteX92" fmla="*/ 2867160 w 6779771"/>
              <a:gd name="connsiteY92" fmla="*/ 1206602 h 5743966"/>
              <a:gd name="connsiteX93" fmla="*/ 2781724 w 6779771"/>
              <a:gd name="connsiteY93" fmla="*/ 1041502 h 5743966"/>
              <a:gd name="connsiteX94" fmla="*/ 2657033 w 6779771"/>
              <a:gd name="connsiteY94" fmla="*/ 846384 h 5743966"/>
              <a:gd name="connsiteX95" fmla="*/ 2556587 w 6779771"/>
              <a:gd name="connsiteY95" fmla="*/ 704376 h 5743966"/>
              <a:gd name="connsiteX96" fmla="*/ 2436515 w 6779771"/>
              <a:gd name="connsiteY96" fmla="*/ 539275 h 5743966"/>
              <a:gd name="connsiteX97" fmla="*/ 2315287 w 6779771"/>
              <a:gd name="connsiteY97" fmla="*/ 378794 h 5743966"/>
              <a:gd name="connsiteX98" fmla="*/ 2227542 w 6779771"/>
              <a:gd name="connsiteY98" fmla="*/ 280657 h 5743966"/>
              <a:gd name="connsiteX99" fmla="*/ 2114397 w 6779771"/>
              <a:gd name="connsiteY99" fmla="*/ 168666 h 5743966"/>
              <a:gd name="connsiteX100" fmla="*/ 1982779 w 6779771"/>
              <a:gd name="connsiteY100" fmla="*/ 10494 h 5743966"/>
              <a:gd name="connsiteX101" fmla="*/ 1755333 w 6779771"/>
              <a:gd name="connsiteY101" fmla="*/ 28966 h 5743966"/>
              <a:gd name="connsiteX102" fmla="*/ 1856933 w 6779771"/>
              <a:gd name="connsiteY102" fmla="*/ 143266 h 5743966"/>
              <a:gd name="connsiteX103" fmla="*/ 1933133 w 6779771"/>
              <a:gd name="connsiteY103" fmla="*/ 206766 h 5743966"/>
              <a:gd name="connsiteX104" fmla="*/ 1958533 w 6779771"/>
              <a:gd name="connsiteY104" fmla="*/ 257566 h 5743966"/>
              <a:gd name="connsiteX105" fmla="*/ 1996633 w 6779771"/>
              <a:gd name="connsiteY105" fmla="*/ 295666 h 5743966"/>
              <a:gd name="connsiteX106" fmla="*/ 2047433 w 6779771"/>
              <a:gd name="connsiteY106" fmla="*/ 371866 h 5743966"/>
              <a:gd name="connsiteX107" fmla="*/ 2072833 w 6779771"/>
              <a:gd name="connsiteY107" fmla="*/ 409966 h 5743966"/>
              <a:gd name="connsiteX108" fmla="*/ 2149033 w 6779771"/>
              <a:gd name="connsiteY108" fmla="*/ 486166 h 5743966"/>
              <a:gd name="connsiteX109" fmla="*/ 2199833 w 6779771"/>
              <a:gd name="connsiteY109" fmla="*/ 575066 h 5743966"/>
              <a:gd name="connsiteX110" fmla="*/ 2237933 w 6779771"/>
              <a:gd name="connsiteY110" fmla="*/ 613166 h 5743966"/>
              <a:gd name="connsiteX111" fmla="*/ 2288733 w 6779771"/>
              <a:gd name="connsiteY111" fmla="*/ 702066 h 5743966"/>
              <a:gd name="connsiteX112" fmla="*/ 2326833 w 6779771"/>
              <a:gd name="connsiteY112" fmla="*/ 740166 h 5743966"/>
              <a:gd name="connsiteX113" fmla="*/ 2403033 w 6779771"/>
              <a:gd name="connsiteY113" fmla="*/ 854466 h 5743966"/>
              <a:gd name="connsiteX114" fmla="*/ 2441133 w 6779771"/>
              <a:gd name="connsiteY114" fmla="*/ 905266 h 5743966"/>
              <a:gd name="connsiteX115" fmla="*/ 2517333 w 6779771"/>
              <a:gd name="connsiteY115" fmla="*/ 1019566 h 5743966"/>
              <a:gd name="connsiteX116" fmla="*/ 2555433 w 6779771"/>
              <a:gd name="connsiteY116" fmla="*/ 1095766 h 5743966"/>
              <a:gd name="connsiteX117" fmla="*/ 2606233 w 6779771"/>
              <a:gd name="connsiteY117" fmla="*/ 1171966 h 5743966"/>
              <a:gd name="connsiteX118" fmla="*/ 2657033 w 6779771"/>
              <a:gd name="connsiteY118" fmla="*/ 1260866 h 5743966"/>
              <a:gd name="connsiteX119" fmla="*/ 2682433 w 6779771"/>
              <a:gd name="connsiteY119" fmla="*/ 1337066 h 5743966"/>
              <a:gd name="connsiteX120" fmla="*/ 2695133 w 6779771"/>
              <a:gd name="connsiteY120" fmla="*/ 1375166 h 5743966"/>
              <a:gd name="connsiteX121" fmla="*/ 2707833 w 6779771"/>
              <a:gd name="connsiteY121" fmla="*/ 1413266 h 5743966"/>
              <a:gd name="connsiteX122" fmla="*/ 2733233 w 6779771"/>
              <a:gd name="connsiteY122" fmla="*/ 1451366 h 5743966"/>
              <a:gd name="connsiteX123" fmla="*/ 2771333 w 6779771"/>
              <a:gd name="connsiteY123" fmla="*/ 1578366 h 5743966"/>
              <a:gd name="connsiteX124" fmla="*/ 2784033 w 6779771"/>
              <a:gd name="connsiteY124" fmla="*/ 1616466 h 5743966"/>
              <a:gd name="connsiteX125" fmla="*/ 2771333 w 6779771"/>
              <a:gd name="connsiteY125" fmla="*/ 1921266 h 5743966"/>
              <a:gd name="connsiteX126" fmla="*/ 2720533 w 6779771"/>
              <a:gd name="connsiteY126" fmla="*/ 2022866 h 5743966"/>
              <a:gd name="connsiteX127" fmla="*/ 2682433 w 6779771"/>
              <a:gd name="connsiteY127" fmla="*/ 2048266 h 5743966"/>
              <a:gd name="connsiteX128" fmla="*/ 2669733 w 6779771"/>
              <a:gd name="connsiteY128" fmla="*/ 2086366 h 5743966"/>
              <a:gd name="connsiteX129" fmla="*/ 2466533 w 6779771"/>
              <a:gd name="connsiteY129" fmla="*/ 2137166 h 5743966"/>
              <a:gd name="connsiteX130" fmla="*/ 2403033 w 6779771"/>
              <a:gd name="connsiteY130" fmla="*/ 2149866 h 5743966"/>
              <a:gd name="connsiteX131" fmla="*/ 2136333 w 6779771"/>
              <a:gd name="connsiteY131" fmla="*/ 2137166 h 5743966"/>
              <a:gd name="connsiteX132" fmla="*/ 2098233 w 6779771"/>
              <a:gd name="connsiteY132" fmla="*/ 2124466 h 5743966"/>
              <a:gd name="connsiteX133" fmla="*/ 2031558 w 6779771"/>
              <a:gd name="connsiteY133" fmla="*/ 2146691 h 5743966"/>
              <a:gd name="connsiteX134" fmla="*/ 1891858 w 6779771"/>
              <a:gd name="connsiteY134" fmla="*/ 2184791 h 5743966"/>
              <a:gd name="connsiteX135" fmla="*/ 1733108 w 6779771"/>
              <a:gd name="connsiteY135" fmla="*/ 2219716 h 5743966"/>
              <a:gd name="connsiteX136" fmla="*/ 1618808 w 6779771"/>
              <a:gd name="connsiteY136" fmla="*/ 2248291 h 5743966"/>
              <a:gd name="connsiteX137" fmla="*/ 1533083 w 6779771"/>
              <a:gd name="connsiteY137" fmla="*/ 2302266 h 5743966"/>
              <a:gd name="connsiteX138" fmla="*/ 1431483 w 6779771"/>
              <a:gd name="connsiteY138" fmla="*/ 2353066 h 5743966"/>
              <a:gd name="connsiteX139" fmla="*/ 1380683 w 6779771"/>
              <a:gd name="connsiteY139" fmla="*/ 2413391 h 5743966"/>
              <a:gd name="connsiteX140" fmla="*/ 1298133 w 6779771"/>
              <a:gd name="connsiteY140" fmla="*/ 2473716 h 5743966"/>
              <a:gd name="connsiteX141" fmla="*/ 1174308 w 6779771"/>
              <a:gd name="connsiteY141" fmla="*/ 2534041 h 5743966"/>
              <a:gd name="connsiteX142" fmla="*/ 1031433 w 6779771"/>
              <a:gd name="connsiteY142" fmla="*/ 2543566 h 5743966"/>
              <a:gd name="connsiteX143" fmla="*/ 853633 w 6779771"/>
              <a:gd name="connsiteY143" fmla="*/ 2543566 h 5743966"/>
              <a:gd name="connsiteX144" fmla="*/ 256733 w 6779771"/>
              <a:gd name="connsiteY144" fmla="*/ 2530866 h 5743966"/>
              <a:gd name="connsiteX145" fmla="*/ 117033 w 6779771"/>
              <a:gd name="connsiteY145" fmla="*/ 2492766 h 5743966"/>
              <a:gd name="connsiteX146" fmla="*/ 78933 w 6779771"/>
              <a:gd name="connsiteY146" fmla="*/ 2480066 h 5743966"/>
              <a:gd name="connsiteX147" fmla="*/ 40833 w 6779771"/>
              <a:gd name="connsiteY147" fmla="*/ 2454666 h 5743966"/>
              <a:gd name="connsiteX148" fmla="*/ 2733 w 6779771"/>
              <a:gd name="connsiteY148" fmla="*/ 2441966 h 5743966"/>
              <a:gd name="connsiteX149" fmla="*/ 117033 w 6779771"/>
              <a:gd name="connsiteY149" fmla="*/ 2467366 h 5743966"/>
              <a:gd name="connsiteX150" fmla="*/ 167833 w 6779771"/>
              <a:gd name="connsiteY150" fmla="*/ 2492766 h 5743966"/>
              <a:gd name="connsiteX151" fmla="*/ 269433 w 6779771"/>
              <a:gd name="connsiteY151" fmla="*/ 2518166 h 5743966"/>
              <a:gd name="connsiteX152" fmla="*/ 307533 w 6779771"/>
              <a:gd name="connsiteY152" fmla="*/ 2543566 h 5743966"/>
              <a:gd name="connsiteX153" fmla="*/ 383733 w 6779771"/>
              <a:gd name="connsiteY153" fmla="*/ 2607066 h 5743966"/>
              <a:gd name="connsiteX154" fmla="*/ 510733 w 6779771"/>
              <a:gd name="connsiteY154" fmla="*/ 2657866 h 5743966"/>
              <a:gd name="connsiteX155" fmla="*/ 618106 w 6779771"/>
              <a:gd name="connsiteY155" fmla="*/ 2662484 h 5743966"/>
              <a:gd name="connsiteX156" fmla="*/ 755496 w 6779771"/>
              <a:gd name="connsiteY156" fmla="*/ 2693657 h 5743966"/>
              <a:gd name="connsiteX157" fmla="*/ 970241 w 6779771"/>
              <a:gd name="connsiteY157" fmla="*/ 2706356 h 5743966"/>
              <a:gd name="connsiteX158" fmla="*/ 1151506 w 6779771"/>
              <a:gd name="connsiteY158" fmla="*/ 2749075 h 5743966"/>
              <a:gd name="connsiteX159" fmla="*/ 1261188 w 6779771"/>
              <a:gd name="connsiteY159" fmla="*/ 2716748 h 5743966"/>
              <a:gd name="connsiteX160" fmla="*/ 1382414 w 6779771"/>
              <a:gd name="connsiteY160" fmla="*/ 2657866 h 5743966"/>
              <a:gd name="connsiteX161" fmla="*/ 1374333 w 6779771"/>
              <a:gd name="connsiteY161" fmla="*/ 2721366 h 5743966"/>
              <a:gd name="connsiteX162" fmla="*/ 1412433 w 6779771"/>
              <a:gd name="connsiteY162" fmla="*/ 2708666 h 5743966"/>
              <a:gd name="connsiteX163" fmla="*/ 1450533 w 6779771"/>
              <a:gd name="connsiteY163" fmla="*/ 2683266 h 5743966"/>
              <a:gd name="connsiteX164" fmla="*/ 1488633 w 6779771"/>
              <a:gd name="connsiteY164" fmla="*/ 2670566 h 5743966"/>
              <a:gd name="connsiteX165" fmla="*/ 1526733 w 6779771"/>
              <a:gd name="connsiteY165" fmla="*/ 2645166 h 5743966"/>
              <a:gd name="connsiteX166" fmla="*/ 1564833 w 6779771"/>
              <a:gd name="connsiteY166" fmla="*/ 2632466 h 5743966"/>
              <a:gd name="connsiteX167" fmla="*/ 1679133 w 6779771"/>
              <a:gd name="connsiteY167" fmla="*/ 2556266 h 5743966"/>
              <a:gd name="connsiteX168" fmla="*/ 1717233 w 6779771"/>
              <a:gd name="connsiteY168" fmla="*/ 2530866 h 5743966"/>
              <a:gd name="connsiteX169" fmla="*/ 1869633 w 6779771"/>
              <a:gd name="connsiteY169" fmla="*/ 2492766 h 5743966"/>
              <a:gd name="connsiteX170" fmla="*/ 2466533 w 6779771"/>
              <a:gd name="connsiteY170" fmla="*/ 2505466 h 5743966"/>
              <a:gd name="connsiteX171" fmla="*/ 2504633 w 6779771"/>
              <a:gd name="connsiteY171" fmla="*/ 2518166 h 5743966"/>
              <a:gd name="connsiteX172" fmla="*/ 2542733 w 6779771"/>
              <a:gd name="connsiteY172" fmla="*/ 2543566 h 5743966"/>
              <a:gd name="connsiteX173" fmla="*/ 2593533 w 6779771"/>
              <a:gd name="connsiteY173" fmla="*/ 2657866 h 5743966"/>
              <a:gd name="connsiteX174" fmla="*/ 2606233 w 6779771"/>
              <a:gd name="connsiteY174" fmla="*/ 2772166 h 5743966"/>
              <a:gd name="connsiteX175" fmla="*/ 2593533 w 6779771"/>
              <a:gd name="connsiteY175" fmla="*/ 3102366 h 5743966"/>
              <a:gd name="connsiteX176" fmla="*/ 2580833 w 6779771"/>
              <a:gd name="connsiteY176" fmla="*/ 3140466 h 5743966"/>
              <a:gd name="connsiteX177" fmla="*/ 2555433 w 6779771"/>
              <a:gd name="connsiteY177" fmla="*/ 3178566 h 5743966"/>
              <a:gd name="connsiteX178" fmla="*/ 2504633 w 6779771"/>
              <a:gd name="connsiteY178" fmla="*/ 3242066 h 5743966"/>
              <a:gd name="connsiteX179" fmla="*/ 2441133 w 6779771"/>
              <a:gd name="connsiteY179" fmla="*/ 3292866 h 5743966"/>
              <a:gd name="connsiteX180" fmla="*/ 2403033 w 6779771"/>
              <a:gd name="connsiteY180" fmla="*/ 3330966 h 5743966"/>
              <a:gd name="connsiteX181" fmla="*/ 2326833 w 6779771"/>
              <a:gd name="connsiteY181" fmla="*/ 3381766 h 5743966"/>
              <a:gd name="connsiteX182" fmla="*/ 2276033 w 6779771"/>
              <a:gd name="connsiteY182" fmla="*/ 3432566 h 5743966"/>
              <a:gd name="connsiteX183" fmla="*/ 2250633 w 6779771"/>
              <a:gd name="connsiteY183" fmla="*/ 3470666 h 5743966"/>
              <a:gd name="connsiteX184" fmla="*/ 2199833 w 6779771"/>
              <a:gd name="connsiteY184" fmla="*/ 3508766 h 5743966"/>
              <a:gd name="connsiteX185" fmla="*/ 2174433 w 6779771"/>
              <a:gd name="connsiteY185" fmla="*/ 3546866 h 5743966"/>
              <a:gd name="connsiteX186" fmla="*/ 2136333 w 6779771"/>
              <a:gd name="connsiteY186" fmla="*/ 3572266 h 5743966"/>
              <a:gd name="connsiteX187" fmla="*/ 2060133 w 6779771"/>
              <a:gd name="connsiteY187" fmla="*/ 3623066 h 5743966"/>
              <a:gd name="connsiteX188" fmla="*/ 2022033 w 6779771"/>
              <a:gd name="connsiteY188" fmla="*/ 3661166 h 5743966"/>
              <a:gd name="connsiteX189" fmla="*/ 1983933 w 6779771"/>
              <a:gd name="connsiteY189" fmla="*/ 3686566 h 5743966"/>
              <a:gd name="connsiteX190" fmla="*/ 1895033 w 6779771"/>
              <a:gd name="connsiteY190" fmla="*/ 3775466 h 5743966"/>
              <a:gd name="connsiteX191" fmla="*/ 1856933 w 6779771"/>
              <a:gd name="connsiteY191" fmla="*/ 3813566 h 5743966"/>
              <a:gd name="connsiteX192" fmla="*/ 1818833 w 6779771"/>
              <a:gd name="connsiteY192" fmla="*/ 3902466 h 5743966"/>
              <a:gd name="connsiteX193" fmla="*/ 1780733 w 6779771"/>
              <a:gd name="connsiteY193" fmla="*/ 3978666 h 5743966"/>
              <a:gd name="connsiteX194" fmla="*/ 1768033 w 6779771"/>
              <a:gd name="connsiteY194" fmla="*/ 4054866 h 5743966"/>
              <a:gd name="connsiteX195" fmla="*/ 1742633 w 6779771"/>
              <a:gd name="connsiteY195" fmla="*/ 4258066 h 5743966"/>
              <a:gd name="connsiteX196" fmla="*/ 1666433 w 6779771"/>
              <a:gd name="connsiteY196" fmla="*/ 4334266 h 5743966"/>
              <a:gd name="connsiteX197" fmla="*/ 1590233 w 6779771"/>
              <a:gd name="connsiteY197" fmla="*/ 4385066 h 5743966"/>
              <a:gd name="connsiteX198" fmla="*/ 1564833 w 6779771"/>
              <a:gd name="connsiteY198" fmla="*/ 4423166 h 5743966"/>
              <a:gd name="connsiteX199" fmla="*/ 1475933 w 6779771"/>
              <a:gd name="connsiteY199" fmla="*/ 4461266 h 5743966"/>
              <a:gd name="connsiteX200" fmla="*/ 1399733 w 6779771"/>
              <a:gd name="connsiteY200" fmla="*/ 4397766 h 5743966"/>
              <a:gd name="connsiteX201" fmla="*/ 1361633 w 6779771"/>
              <a:gd name="connsiteY201" fmla="*/ 4385066 h 5743966"/>
              <a:gd name="connsiteX202" fmla="*/ 1069533 w 6779771"/>
              <a:gd name="connsiteY202" fmla="*/ 4397766 h 5743966"/>
              <a:gd name="connsiteX203" fmla="*/ 942533 w 6779771"/>
              <a:gd name="connsiteY203" fmla="*/ 4448566 h 5743966"/>
              <a:gd name="connsiteX204" fmla="*/ 904433 w 6779771"/>
              <a:gd name="connsiteY204" fmla="*/ 4473966 h 5743966"/>
              <a:gd name="connsiteX205" fmla="*/ 802833 w 6779771"/>
              <a:gd name="connsiteY205" fmla="*/ 4486666 h 5743966"/>
              <a:gd name="connsiteX206" fmla="*/ 752033 w 6779771"/>
              <a:gd name="connsiteY206" fmla="*/ 4499366 h 5743966"/>
              <a:gd name="connsiteX207" fmla="*/ 713933 w 6779771"/>
              <a:gd name="connsiteY207" fmla="*/ 4512066 h 5743966"/>
              <a:gd name="connsiteX208" fmla="*/ 561533 w 6779771"/>
              <a:gd name="connsiteY208" fmla="*/ 4524766 h 5743966"/>
              <a:gd name="connsiteX209" fmla="*/ 447233 w 6779771"/>
              <a:gd name="connsiteY209" fmla="*/ 4537466 h 5743966"/>
              <a:gd name="connsiteX210" fmla="*/ 586933 w 6779771"/>
              <a:gd name="connsiteY210" fmla="*/ 4562866 h 5743966"/>
              <a:gd name="connsiteX211" fmla="*/ 1006033 w 6779771"/>
              <a:gd name="connsiteY211" fmla="*/ 4575566 h 5743966"/>
              <a:gd name="connsiteX212" fmla="*/ 1007187 w 6779771"/>
              <a:gd name="connsiteY212" fmla="*/ 4542084 h 5743966"/>
              <a:gd name="connsiteX213" fmla="*/ 1091469 w 6779771"/>
              <a:gd name="connsiteY213" fmla="*/ 4539775 h 5743966"/>
              <a:gd name="connsiteX214" fmla="*/ 1206924 w 6779771"/>
              <a:gd name="connsiteY214" fmla="*/ 4574412 h 5743966"/>
              <a:gd name="connsiteX215" fmla="*/ 1298133 w 6779771"/>
              <a:gd name="connsiteY215" fmla="*/ 4626366 h 5743966"/>
              <a:gd name="connsiteX216" fmla="*/ 1348933 w 6779771"/>
              <a:gd name="connsiteY216" fmla="*/ 4613666 h 5743966"/>
              <a:gd name="connsiteX217" fmla="*/ 1437833 w 6779771"/>
              <a:gd name="connsiteY217" fmla="*/ 4626366 h 5743966"/>
              <a:gd name="connsiteX218" fmla="*/ 1412433 w 6779771"/>
              <a:gd name="connsiteY218" fmla="*/ 4664466 h 5743966"/>
              <a:gd name="connsiteX219" fmla="*/ 1374333 w 6779771"/>
              <a:gd name="connsiteY219" fmla="*/ 4689866 h 5743966"/>
              <a:gd name="connsiteX220" fmla="*/ 1247333 w 6779771"/>
              <a:gd name="connsiteY220" fmla="*/ 4766066 h 5743966"/>
              <a:gd name="connsiteX221" fmla="*/ 1183833 w 6779771"/>
              <a:gd name="connsiteY221" fmla="*/ 4842266 h 5743966"/>
              <a:gd name="connsiteX222" fmla="*/ 1145733 w 6779771"/>
              <a:gd name="connsiteY222" fmla="*/ 4880366 h 5743966"/>
              <a:gd name="connsiteX223" fmla="*/ 1094933 w 6779771"/>
              <a:gd name="connsiteY223" fmla="*/ 4969266 h 5743966"/>
              <a:gd name="connsiteX224" fmla="*/ 1056833 w 6779771"/>
              <a:gd name="connsiteY224" fmla="*/ 5045466 h 5743966"/>
              <a:gd name="connsiteX225" fmla="*/ 1069533 w 6779771"/>
              <a:gd name="connsiteY225" fmla="*/ 5096266 h 5743966"/>
              <a:gd name="connsiteX226" fmla="*/ 1102871 w 6779771"/>
              <a:gd name="connsiteY226" fmla="*/ 5039116 h 5743966"/>
              <a:gd name="connsiteX227" fmla="*/ 1145733 w 6779771"/>
              <a:gd name="connsiteY227" fmla="*/ 4983554 h 5743966"/>
              <a:gd name="connsiteX228" fmla="*/ 1198121 w 6779771"/>
              <a:gd name="connsiteY228" fmla="*/ 4932753 h 5743966"/>
              <a:gd name="connsiteX229" fmla="*/ 1245746 w 6779771"/>
              <a:gd name="connsiteY229" fmla="*/ 4905766 h 5743966"/>
              <a:gd name="connsiteX230" fmla="*/ 1298133 w 6779771"/>
              <a:gd name="connsiteY230" fmla="*/ 4837504 h 5743966"/>
              <a:gd name="connsiteX231" fmla="*/ 1379096 w 6779771"/>
              <a:gd name="connsiteY231" fmla="*/ 4812104 h 5743966"/>
              <a:gd name="connsiteX232" fmla="*/ 1433070 w 6779771"/>
              <a:gd name="connsiteY232" fmla="*/ 4785116 h 5743966"/>
              <a:gd name="connsiteX233" fmla="*/ 1480696 w 6779771"/>
              <a:gd name="connsiteY233" fmla="*/ 4762891 h 5743966"/>
              <a:gd name="connsiteX234" fmla="*/ 1528320 w 6779771"/>
              <a:gd name="connsiteY234" fmla="*/ 4727966 h 5743966"/>
              <a:gd name="connsiteX235" fmla="*/ 1552133 w 6779771"/>
              <a:gd name="connsiteY235" fmla="*/ 4740666 h 5743966"/>
              <a:gd name="connsiteX236" fmla="*/ 1590233 w 6779771"/>
              <a:gd name="connsiteY236" fmla="*/ 4727966 h 5743966"/>
              <a:gd name="connsiteX237" fmla="*/ 1628333 w 6779771"/>
              <a:gd name="connsiteY237" fmla="*/ 4689866 h 5743966"/>
              <a:gd name="connsiteX238" fmla="*/ 1717233 w 6779771"/>
              <a:gd name="connsiteY238" fmla="*/ 4651766 h 5743966"/>
              <a:gd name="connsiteX239" fmla="*/ 1755333 w 6779771"/>
              <a:gd name="connsiteY239" fmla="*/ 4613666 h 5743966"/>
              <a:gd name="connsiteX240" fmla="*/ 1780733 w 6779771"/>
              <a:gd name="connsiteY240" fmla="*/ 4575566 h 5743966"/>
              <a:gd name="connsiteX241" fmla="*/ 1818833 w 6779771"/>
              <a:gd name="connsiteY241" fmla="*/ 4562866 h 5743966"/>
              <a:gd name="connsiteX242" fmla="*/ 1882333 w 6779771"/>
              <a:gd name="connsiteY242" fmla="*/ 4486666 h 5743966"/>
              <a:gd name="connsiteX243" fmla="*/ 1945833 w 6779771"/>
              <a:gd name="connsiteY243" fmla="*/ 4410466 h 5743966"/>
              <a:gd name="connsiteX244" fmla="*/ 1983933 w 6779771"/>
              <a:gd name="connsiteY244" fmla="*/ 4334266 h 5743966"/>
              <a:gd name="connsiteX245" fmla="*/ 2022033 w 6779771"/>
              <a:gd name="connsiteY245" fmla="*/ 4308866 h 5743966"/>
              <a:gd name="connsiteX246" fmla="*/ 2060133 w 6779771"/>
              <a:gd name="connsiteY246" fmla="*/ 4270766 h 5743966"/>
              <a:gd name="connsiteX247" fmla="*/ 2098233 w 6779771"/>
              <a:gd name="connsiteY247" fmla="*/ 4194566 h 5743966"/>
              <a:gd name="connsiteX248" fmla="*/ 2110933 w 6779771"/>
              <a:gd name="connsiteY248" fmla="*/ 4156466 h 5743966"/>
              <a:gd name="connsiteX249" fmla="*/ 2136333 w 6779771"/>
              <a:gd name="connsiteY249" fmla="*/ 4118366 h 5743966"/>
              <a:gd name="connsiteX250" fmla="*/ 2149033 w 6779771"/>
              <a:gd name="connsiteY250" fmla="*/ 4080266 h 5743966"/>
              <a:gd name="connsiteX251" fmla="*/ 2174433 w 6779771"/>
              <a:gd name="connsiteY251" fmla="*/ 4042166 h 5743966"/>
              <a:gd name="connsiteX252" fmla="*/ 2199833 w 6779771"/>
              <a:gd name="connsiteY252" fmla="*/ 3953266 h 5743966"/>
              <a:gd name="connsiteX253" fmla="*/ 2263333 w 6779771"/>
              <a:gd name="connsiteY253" fmla="*/ 3864366 h 5743966"/>
              <a:gd name="connsiteX254" fmla="*/ 2288733 w 6779771"/>
              <a:gd name="connsiteY254" fmla="*/ 3826266 h 5743966"/>
              <a:gd name="connsiteX255" fmla="*/ 2326833 w 6779771"/>
              <a:gd name="connsiteY255" fmla="*/ 3800866 h 5743966"/>
              <a:gd name="connsiteX256" fmla="*/ 2364933 w 6779771"/>
              <a:gd name="connsiteY256" fmla="*/ 3762766 h 5743966"/>
              <a:gd name="connsiteX257" fmla="*/ 2403033 w 6779771"/>
              <a:gd name="connsiteY257" fmla="*/ 3750066 h 5743966"/>
              <a:gd name="connsiteX258" fmla="*/ 2441133 w 6779771"/>
              <a:gd name="connsiteY258" fmla="*/ 3724666 h 5743966"/>
              <a:gd name="connsiteX259" fmla="*/ 2479233 w 6779771"/>
              <a:gd name="connsiteY259" fmla="*/ 3711966 h 5743966"/>
              <a:gd name="connsiteX260" fmla="*/ 2517333 w 6779771"/>
              <a:gd name="connsiteY260" fmla="*/ 3686566 h 5743966"/>
              <a:gd name="connsiteX261" fmla="*/ 2593533 w 6779771"/>
              <a:gd name="connsiteY261" fmla="*/ 3661166 h 5743966"/>
              <a:gd name="connsiteX262" fmla="*/ 2631633 w 6779771"/>
              <a:gd name="connsiteY262" fmla="*/ 3648466 h 5743966"/>
              <a:gd name="connsiteX263" fmla="*/ 2923733 w 6779771"/>
              <a:gd name="connsiteY263" fmla="*/ 3661166 h 5743966"/>
              <a:gd name="connsiteX264" fmla="*/ 2974533 w 6779771"/>
              <a:gd name="connsiteY264" fmla="*/ 3699266 h 5743966"/>
              <a:gd name="connsiteX265" fmla="*/ 3050733 w 6779771"/>
              <a:gd name="connsiteY265" fmla="*/ 3750066 h 5743966"/>
              <a:gd name="connsiteX266" fmla="*/ 3088833 w 6779771"/>
              <a:gd name="connsiteY266" fmla="*/ 3788166 h 5743966"/>
              <a:gd name="connsiteX267" fmla="*/ 3139633 w 6779771"/>
              <a:gd name="connsiteY267" fmla="*/ 3800866 h 5743966"/>
              <a:gd name="connsiteX268" fmla="*/ 3190433 w 6779771"/>
              <a:gd name="connsiteY268" fmla="*/ 3838966 h 5743966"/>
              <a:gd name="connsiteX269" fmla="*/ 3228533 w 6779771"/>
              <a:gd name="connsiteY269" fmla="*/ 3851666 h 5743966"/>
              <a:gd name="connsiteX270" fmla="*/ 3266633 w 6779771"/>
              <a:gd name="connsiteY270" fmla="*/ 3877066 h 5743966"/>
              <a:gd name="connsiteX271" fmla="*/ 3292033 w 6779771"/>
              <a:gd name="connsiteY271" fmla="*/ 3915166 h 5743966"/>
              <a:gd name="connsiteX272" fmla="*/ 3330133 w 6779771"/>
              <a:gd name="connsiteY272" fmla="*/ 3965966 h 5743966"/>
              <a:gd name="connsiteX273" fmla="*/ 3342833 w 6779771"/>
              <a:gd name="connsiteY273" fmla="*/ 4016766 h 5743966"/>
              <a:gd name="connsiteX274" fmla="*/ 3355533 w 6779771"/>
              <a:gd name="connsiteY274" fmla="*/ 4054866 h 5743966"/>
              <a:gd name="connsiteX275" fmla="*/ 3380933 w 6779771"/>
              <a:gd name="connsiteY275" fmla="*/ 4105666 h 5743966"/>
              <a:gd name="connsiteX276" fmla="*/ 3406333 w 6779771"/>
              <a:gd name="connsiteY276" fmla="*/ 4143766 h 5743966"/>
              <a:gd name="connsiteX277" fmla="*/ 3431733 w 6779771"/>
              <a:gd name="connsiteY277" fmla="*/ 4219966 h 5743966"/>
              <a:gd name="connsiteX278" fmla="*/ 3457133 w 6779771"/>
              <a:gd name="connsiteY278" fmla="*/ 4296166 h 5743966"/>
              <a:gd name="connsiteX279" fmla="*/ 3469833 w 6779771"/>
              <a:gd name="connsiteY279" fmla="*/ 4334266 h 5743966"/>
              <a:gd name="connsiteX280" fmla="*/ 3482533 w 6779771"/>
              <a:gd name="connsiteY280" fmla="*/ 4410466 h 5743966"/>
              <a:gd name="connsiteX281" fmla="*/ 3571433 w 6779771"/>
              <a:gd name="connsiteY281" fmla="*/ 4524766 h 5743966"/>
              <a:gd name="connsiteX282" fmla="*/ 3685733 w 6779771"/>
              <a:gd name="connsiteY282" fmla="*/ 4550166 h 5743966"/>
              <a:gd name="connsiteX283" fmla="*/ 3698433 w 6779771"/>
              <a:gd name="connsiteY283" fmla="*/ 4588266 h 5743966"/>
              <a:gd name="connsiteX284" fmla="*/ 3685733 w 6779771"/>
              <a:gd name="connsiteY284" fmla="*/ 4677166 h 5743966"/>
              <a:gd name="connsiteX285" fmla="*/ 3622233 w 6779771"/>
              <a:gd name="connsiteY285" fmla="*/ 4791466 h 5743966"/>
              <a:gd name="connsiteX286" fmla="*/ 3584133 w 6779771"/>
              <a:gd name="connsiteY286" fmla="*/ 4829566 h 5743966"/>
              <a:gd name="connsiteX287" fmla="*/ 3546033 w 6779771"/>
              <a:gd name="connsiteY287" fmla="*/ 4842266 h 5743966"/>
              <a:gd name="connsiteX288" fmla="*/ 3469833 w 6779771"/>
              <a:gd name="connsiteY288" fmla="*/ 4893066 h 5743966"/>
              <a:gd name="connsiteX289" fmla="*/ 3368233 w 6779771"/>
              <a:gd name="connsiteY289" fmla="*/ 4918466 h 5743966"/>
              <a:gd name="connsiteX290" fmla="*/ 3253933 w 6779771"/>
              <a:gd name="connsiteY290" fmla="*/ 4969266 h 5743966"/>
              <a:gd name="connsiteX291" fmla="*/ 3335905 w 6779771"/>
              <a:gd name="connsiteY291" fmla="*/ 5009675 h 5743966"/>
              <a:gd name="connsiteX292" fmla="*/ 3312815 w 6779771"/>
              <a:gd name="connsiteY292" fmla="*/ 5039693 h 5743966"/>
              <a:gd name="connsiteX293" fmla="*/ 3307331 w 6779771"/>
              <a:gd name="connsiteY293" fmla="*/ 5101028 h 5743966"/>
              <a:gd name="connsiteX294" fmla="*/ 3285683 w 6779771"/>
              <a:gd name="connsiteY294" fmla="*/ 5176940 h 5743966"/>
              <a:gd name="connsiteX295" fmla="*/ 3227522 w 6779771"/>
              <a:gd name="connsiteY295" fmla="*/ 5242316 h 5743966"/>
              <a:gd name="connsiteX296" fmla="*/ 3192020 w 6779771"/>
              <a:gd name="connsiteY296" fmla="*/ 5364553 h 5743966"/>
              <a:gd name="connsiteX297" fmla="*/ 3195196 w 6779771"/>
              <a:gd name="connsiteY297" fmla="*/ 5407416 h 5743966"/>
              <a:gd name="connsiteX298" fmla="*/ 3177733 w 6779771"/>
              <a:gd name="connsiteY298" fmla="*/ 5464566 h 5743966"/>
              <a:gd name="connsiteX299" fmla="*/ 3177733 w 6779771"/>
              <a:gd name="connsiteY299" fmla="*/ 5591566 h 5743966"/>
              <a:gd name="connsiteX300" fmla="*/ 3190433 w 6779771"/>
              <a:gd name="connsiteY300" fmla="*/ 5528066 h 5743966"/>
              <a:gd name="connsiteX301" fmla="*/ 3215833 w 6779771"/>
              <a:gd name="connsiteY301" fmla="*/ 5451866 h 5743966"/>
              <a:gd name="connsiteX302" fmla="*/ 3241233 w 6779771"/>
              <a:gd name="connsiteY302" fmla="*/ 5362966 h 5743966"/>
              <a:gd name="connsiteX303" fmla="*/ 3304733 w 6779771"/>
              <a:gd name="connsiteY303" fmla="*/ 5286766 h 5743966"/>
              <a:gd name="connsiteX304" fmla="*/ 3342833 w 6779771"/>
              <a:gd name="connsiteY304" fmla="*/ 5235966 h 5743966"/>
              <a:gd name="connsiteX305" fmla="*/ 3368233 w 6779771"/>
              <a:gd name="connsiteY305" fmla="*/ 5185166 h 5743966"/>
              <a:gd name="connsiteX306" fmla="*/ 3444433 w 6779771"/>
              <a:gd name="connsiteY306" fmla="*/ 5134366 h 5743966"/>
              <a:gd name="connsiteX307" fmla="*/ 3482533 w 6779771"/>
              <a:gd name="connsiteY307" fmla="*/ 5096266 h 5743966"/>
              <a:gd name="connsiteX308" fmla="*/ 3507933 w 6779771"/>
              <a:gd name="connsiteY308" fmla="*/ 5058166 h 5743966"/>
              <a:gd name="connsiteX309" fmla="*/ 3546033 w 6779771"/>
              <a:gd name="connsiteY309" fmla="*/ 5045466 h 5743966"/>
              <a:gd name="connsiteX310" fmla="*/ 3584133 w 6779771"/>
              <a:gd name="connsiteY310" fmla="*/ 5020066 h 5743966"/>
              <a:gd name="connsiteX311" fmla="*/ 3647633 w 6779771"/>
              <a:gd name="connsiteY311" fmla="*/ 4969266 h 5743966"/>
              <a:gd name="connsiteX312" fmla="*/ 3723833 w 6779771"/>
              <a:gd name="connsiteY312" fmla="*/ 4893066 h 5743966"/>
              <a:gd name="connsiteX313" fmla="*/ 3736533 w 6779771"/>
              <a:gd name="connsiteY313" fmla="*/ 4854966 h 5743966"/>
              <a:gd name="connsiteX314" fmla="*/ 3800033 w 6779771"/>
              <a:gd name="connsiteY314" fmla="*/ 4766066 h 5743966"/>
              <a:gd name="connsiteX315" fmla="*/ 3838133 w 6779771"/>
              <a:gd name="connsiteY315" fmla="*/ 4689866 h 5743966"/>
              <a:gd name="connsiteX316" fmla="*/ 3863533 w 6779771"/>
              <a:gd name="connsiteY316" fmla="*/ 4600966 h 5743966"/>
              <a:gd name="connsiteX317" fmla="*/ 3876233 w 6779771"/>
              <a:gd name="connsiteY317" fmla="*/ 4562866 h 5743966"/>
              <a:gd name="connsiteX318" fmla="*/ 3850833 w 6779771"/>
              <a:gd name="connsiteY318" fmla="*/ 4359666 h 5743966"/>
              <a:gd name="connsiteX319" fmla="*/ 3825433 w 6779771"/>
              <a:gd name="connsiteY319" fmla="*/ 4308866 h 5743966"/>
              <a:gd name="connsiteX320" fmla="*/ 3800033 w 6779771"/>
              <a:gd name="connsiteY320" fmla="*/ 4270766 h 5743966"/>
              <a:gd name="connsiteX321" fmla="*/ 3749233 w 6779771"/>
              <a:gd name="connsiteY321" fmla="*/ 4232666 h 5743966"/>
              <a:gd name="connsiteX322" fmla="*/ 3673033 w 6779771"/>
              <a:gd name="connsiteY322" fmla="*/ 4181866 h 5743966"/>
              <a:gd name="connsiteX323" fmla="*/ 3647633 w 6779771"/>
              <a:gd name="connsiteY323" fmla="*/ 4143766 h 5743966"/>
              <a:gd name="connsiteX324" fmla="*/ 3622233 w 6779771"/>
              <a:gd name="connsiteY324" fmla="*/ 4042166 h 5743966"/>
              <a:gd name="connsiteX325" fmla="*/ 3647633 w 6779771"/>
              <a:gd name="connsiteY325" fmla="*/ 3851666 h 5743966"/>
              <a:gd name="connsiteX326" fmla="*/ 3673033 w 6779771"/>
              <a:gd name="connsiteY326" fmla="*/ 3750066 h 5743966"/>
              <a:gd name="connsiteX327" fmla="*/ 3698433 w 6779771"/>
              <a:gd name="connsiteY327" fmla="*/ 3711966 h 5743966"/>
              <a:gd name="connsiteX328" fmla="*/ 3711133 w 6779771"/>
              <a:gd name="connsiteY328" fmla="*/ 3673866 h 5743966"/>
              <a:gd name="connsiteX329" fmla="*/ 3749233 w 6779771"/>
              <a:gd name="connsiteY329" fmla="*/ 3635766 h 5743966"/>
              <a:gd name="connsiteX330" fmla="*/ 3774633 w 6779771"/>
              <a:gd name="connsiteY330" fmla="*/ 3597666 h 5743966"/>
              <a:gd name="connsiteX331" fmla="*/ 3812733 w 6779771"/>
              <a:gd name="connsiteY331" fmla="*/ 3584966 h 5743966"/>
              <a:gd name="connsiteX332" fmla="*/ 3850833 w 6779771"/>
              <a:gd name="connsiteY332" fmla="*/ 3559566 h 5743966"/>
              <a:gd name="connsiteX333" fmla="*/ 3888933 w 6779771"/>
              <a:gd name="connsiteY333" fmla="*/ 3546866 h 5743966"/>
              <a:gd name="connsiteX334" fmla="*/ 4041333 w 6779771"/>
              <a:gd name="connsiteY334" fmla="*/ 3521466 h 5743966"/>
              <a:gd name="connsiteX335" fmla="*/ 4168333 w 6779771"/>
              <a:gd name="connsiteY335" fmla="*/ 3496066 h 5743966"/>
              <a:gd name="connsiteX336" fmla="*/ 4371533 w 6779771"/>
              <a:gd name="connsiteY336" fmla="*/ 3483366 h 5743966"/>
              <a:gd name="connsiteX337" fmla="*/ 4892233 w 6779771"/>
              <a:gd name="connsiteY337" fmla="*/ 3496066 h 5743966"/>
              <a:gd name="connsiteX338" fmla="*/ 4943033 w 6779771"/>
              <a:gd name="connsiteY338" fmla="*/ 3508766 h 5743966"/>
              <a:gd name="connsiteX339" fmla="*/ 4981133 w 6779771"/>
              <a:gd name="connsiteY339" fmla="*/ 3534166 h 5743966"/>
              <a:gd name="connsiteX340" fmla="*/ 5070033 w 6779771"/>
              <a:gd name="connsiteY340" fmla="*/ 3559566 h 5743966"/>
              <a:gd name="connsiteX341" fmla="*/ 5146233 w 6779771"/>
              <a:gd name="connsiteY341" fmla="*/ 3610366 h 5743966"/>
              <a:gd name="connsiteX342" fmla="*/ 5222433 w 6779771"/>
              <a:gd name="connsiteY342" fmla="*/ 3661166 h 5743966"/>
              <a:gd name="connsiteX343" fmla="*/ 5260533 w 6779771"/>
              <a:gd name="connsiteY343" fmla="*/ 3686566 h 5743966"/>
              <a:gd name="connsiteX344" fmla="*/ 5324033 w 6779771"/>
              <a:gd name="connsiteY344" fmla="*/ 3750066 h 5743966"/>
              <a:gd name="connsiteX345" fmla="*/ 5387533 w 6779771"/>
              <a:gd name="connsiteY345" fmla="*/ 3838966 h 5743966"/>
              <a:gd name="connsiteX346" fmla="*/ 5412933 w 6779771"/>
              <a:gd name="connsiteY346" fmla="*/ 3927866 h 5743966"/>
              <a:gd name="connsiteX347" fmla="*/ 5463733 w 6779771"/>
              <a:gd name="connsiteY347" fmla="*/ 4042166 h 5743966"/>
              <a:gd name="connsiteX348" fmla="*/ 5476433 w 6779771"/>
              <a:gd name="connsiteY348" fmla="*/ 4131066 h 5743966"/>
              <a:gd name="connsiteX349" fmla="*/ 5489133 w 6779771"/>
              <a:gd name="connsiteY349" fmla="*/ 4181866 h 5743966"/>
              <a:gd name="connsiteX350" fmla="*/ 5501833 w 6779771"/>
              <a:gd name="connsiteY350" fmla="*/ 4258066 h 5743966"/>
              <a:gd name="connsiteX351" fmla="*/ 5489133 w 6779771"/>
              <a:gd name="connsiteY351" fmla="*/ 4651766 h 5743966"/>
              <a:gd name="connsiteX352" fmla="*/ 5476433 w 6779771"/>
              <a:gd name="connsiteY352" fmla="*/ 4715266 h 5743966"/>
              <a:gd name="connsiteX353" fmla="*/ 5451033 w 6779771"/>
              <a:gd name="connsiteY353" fmla="*/ 4969266 h 5743966"/>
              <a:gd name="connsiteX354" fmla="*/ 5425633 w 6779771"/>
              <a:gd name="connsiteY354" fmla="*/ 5007366 h 5743966"/>
              <a:gd name="connsiteX355" fmla="*/ 5412933 w 6779771"/>
              <a:gd name="connsiteY355" fmla="*/ 5058166 h 5743966"/>
              <a:gd name="connsiteX356" fmla="*/ 5336733 w 6779771"/>
              <a:gd name="connsiteY356" fmla="*/ 5108966 h 5743966"/>
              <a:gd name="connsiteX357" fmla="*/ 5247833 w 6779771"/>
              <a:gd name="connsiteY357" fmla="*/ 5147066 h 5743966"/>
              <a:gd name="connsiteX358" fmla="*/ 5222433 w 6779771"/>
              <a:gd name="connsiteY358" fmla="*/ 5185166 h 5743966"/>
              <a:gd name="connsiteX359" fmla="*/ 5158933 w 6779771"/>
              <a:gd name="connsiteY359" fmla="*/ 5261366 h 5743966"/>
              <a:gd name="connsiteX360" fmla="*/ 5146233 w 6779771"/>
              <a:gd name="connsiteY360" fmla="*/ 5299466 h 5743966"/>
              <a:gd name="connsiteX361" fmla="*/ 5120833 w 6779771"/>
              <a:gd name="connsiteY361" fmla="*/ 5426466 h 5743966"/>
              <a:gd name="connsiteX362" fmla="*/ 5108133 w 6779771"/>
              <a:gd name="connsiteY362" fmla="*/ 5502666 h 5743966"/>
              <a:gd name="connsiteX363" fmla="*/ 5082733 w 6779771"/>
              <a:gd name="connsiteY363" fmla="*/ 5540766 h 5743966"/>
              <a:gd name="connsiteX364" fmla="*/ 5006533 w 6779771"/>
              <a:gd name="connsiteY364" fmla="*/ 5566166 h 5743966"/>
              <a:gd name="connsiteX365" fmla="*/ 4993833 w 6779771"/>
              <a:gd name="connsiteY365" fmla="*/ 5743966 h 5743966"/>
              <a:gd name="connsiteX366" fmla="*/ 5031933 w 6779771"/>
              <a:gd name="connsiteY366" fmla="*/ 5655066 h 5743966"/>
              <a:gd name="connsiteX367" fmla="*/ 5057333 w 6779771"/>
              <a:gd name="connsiteY367" fmla="*/ 5604266 h 5743966"/>
              <a:gd name="connsiteX368" fmla="*/ 5095433 w 6779771"/>
              <a:gd name="connsiteY368" fmla="*/ 5566166 h 5743966"/>
              <a:gd name="connsiteX369" fmla="*/ 5184333 w 6779771"/>
              <a:gd name="connsiteY369" fmla="*/ 5439166 h 5743966"/>
              <a:gd name="connsiteX370" fmla="*/ 5298633 w 6779771"/>
              <a:gd name="connsiteY370" fmla="*/ 5324866 h 5743966"/>
              <a:gd name="connsiteX371" fmla="*/ 5336733 w 6779771"/>
              <a:gd name="connsiteY371" fmla="*/ 5286766 h 5743966"/>
              <a:gd name="connsiteX372" fmla="*/ 5362133 w 6779771"/>
              <a:gd name="connsiteY372" fmla="*/ 5248666 h 5743966"/>
              <a:gd name="connsiteX373" fmla="*/ 5438333 w 6779771"/>
              <a:gd name="connsiteY373" fmla="*/ 5197866 h 5743966"/>
              <a:gd name="connsiteX374" fmla="*/ 5476433 w 6779771"/>
              <a:gd name="connsiteY374" fmla="*/ 5159766 h 5743966"/>
              <a:gd name="connsiteX375" fmla="*/ 5527233 w 6779771"/>
              <a:gd name="connsiteY375" fmla="*/ 5083566 h 5743966"/>
              <a:gd name="connsiteX376" fmla="*/ 5603433 w 6779771"/>
              <a:gd name="connsiteY376" fmla="*/ 5007366 h 5743966"/>
              <a:gd name="connsiteX377" fmla="*/ 5616133 w 6779771"/>
              <a:gd name="connsiteY377" fmla="*/ 4969266 h 5743966"/>
              <a:gd name="connsiteX378" fmla="*/ 5624071 w 6779771"/>
              <a:gd name="connsiteY378" fmla="*/ 4888304 h 5743966"/>
              <a:gd name="connsiteX379" fmla="*/ 5638358 w 6779771"/>
              <a:gd name="connsiteY379" fmla="*/ 4786703 h 5743966"/>
              <a:gd name="connsiteX380" fmla="*/ 5658995 w 6779771"/>
              <a:gd name="connsiteY380" fmla="*/ 4700978 h 5743966"/>
              <a:gd name="connsiteX381" fmla="*/ 5676458 w 6779771"/>
              <a:gd name="connsiteY381" fmla="*/ 4567629 h 5743966"/>
              <a:gd name="connsiteX382" fmla="*/ 5687570 w 6779771"/>
              <a:gd name="connsiteY382" fmla="*/ 4253303 h 5743966"/>
              <a:gd name="connsiteX383" fmla="*/ 5646296 w 6779771"/>
              <a:gd name="connsiteY383" fmla="*/ 4153291 h 5743966"/>
              <a:gd name="connsiteX384" fmla="*/ 5628833 w 6779771"/>
              <a:gd name="connsiteY384" fmla="*/ 4067566 h 5743966"/>
              <a:gd name="connsiteX385" fmla="*/ 5616133 w 6779771"/>
              <a:gd name="connsiteY385" fmla="*/ 3978666 h 5743966"/>
              <a:gd name="connsiteX386" fmla="*/ 5578033 w 6779771"/>
              <a:gd name="connsiteY386" fmla="*/ 3965966 h 5743966"/>
              <a:gd name="connsiteX387" fmla="*/ 5539933 w 6779771"/>
              <a:gd name="connsiteY387" fmla="*/ 3851666 h 5743966"/>
              <a:gd name="connsiteX388" fmla="*/ 5527233 w 6779771"/>
              <a:gd name="connsiteY388" fmla="*/ 3813566 h 5743966"/>
              <a:gd name="connsiteX389" fmla="*/ 5514533 w 6779771"/>
              <a:gd name="connsiteY389" fmla="*/ 3762766 h 5743966"/>
              <a:gd name="connsiteX390" fmla="*/ 5501833 w 6779771"/>
              <a:gd name="connsiteY390" fmla="*/ 3699266 h 5743966"/>
              <a:gd name="connsiteX391" fmla="*/ 5438333 w 6779771"/>
              <a:gd name="connsiteY391" fmla="*/ 3635766 h 5743966"/>
              <a:gd name="connsiteX392" fmla="*/ 5362133 w 6779771"/>
              <a:gd name="connsiteY392" fmla="*/ 3584966 h 5743966"/>
              <a:gd name="connsiteX393" fmla="*/ 5324033 w 6779771"/>
              <a:gd name="connsiteY393" fmla="*/ 3546866 h 5743966"/>
              <a:gd name="connsiteX394" fmla="*/ 5285933 w 6779771"/>
              <a:gd name="connsiteY394" fmla="*/ 3521466 h 5743966"/>
              <a:gd name="connsiteX395" fmla="*/ 6779771 w 6779771"/>
              <a:gd name="connsiteY395" fmla="*/ 3351603 h 5743966"/>
              <a:gd name="connsiteX396" fmla="*/ 6552758 w 6779771"/>
              <a:gd name="connsiteY396" fmla="*/ 3386528 h 5743966"/>
              <a:gd name="connsiteX397" fmla="*/ 6384483 w 6779771"/>
              <a:gd name="connsiteY397" fmla="*/ 3402404 h 5743966"/>
              <a:gd name="connsiteX398" fmla="*/ 5381183 w 6779771"/>
              <a:gd name="connsiteY398" fmla="*/ 3229366 h 5743966"/>
              <a:gd name="connsiteX399" fmla="*/ 5181158 w 6779771"/>
              <a:gd name="connsiteY399" fmla="*/ 3178566 h 5743966"/>
              <a:gd name="connsiteX400" fmla="*/ 5263708 w 6779771"/>
              <a:gd name="connsiteY400" fmla="*/ 3032516 h 5743966"/>
              <a:gd name="connsiteX401" fmla="*/ 5466908 w 6779771"/>
              <a:gd name="connsiteY401" fmla="*/ 2864241 h 5743966"/>
              <a:gd name="connsiteX402" fmla="*/ 5536758 w 6779771"/>
              <a:gd name="connsiteY402" fmla="*/ 2772166 h 5743966"/>
              <a:gd name="connsiteX403" fmla="*/ 5597083 w 6779771"/>
              <a:gd name="connsiteY403" fmla="*/ 2622941 h 5743966"/>
              <a:gd name="connsiteX404" fmla="*/ 5505008 w 6779771"/>
              <a:gd name="connsiteY404" fmla="*/ 2670566 h 5743966"/>
              <a:gd name="connsiteX405" fmla="*/ 5422458 w 6779771"/>
              <a:gd name="connsiteY405" fmla="*/ 2740416 h 5743966"/>
              <a:gd name="connsiteX406" fmla="*/ 5355783 w 6779771"/>
              <a:gd name="connsiteY406" fmla="*/ 2829316 h 5743966"/>
              <a:gd name="connsiteX407" fmla="*/ 5270058 w 6779771"/>
              <a:gd name="connsiteY407" fmla="*/ 2880116 h 5743966"/>
              <a:gd name="connsiteX408" fmla="*/ 5206558 w 6779771"/>
              <a:gd name="connsiteY408" fmla="*/ 2918216 h 5743966"/>
              <a:gd name="connsiteX409" fmla="*/ 5139883 w 6779771"/>
              <a:gd name="connsiteY409" fmla="*/ 2946791 h 5743966"/>
              <a:gd name="connsiteX410" fmla="*/ 5082733 w 6779771"/>
              <a:gd name="connsiteY410" fmla="*/ 2972191 h 5743966"/>
              <a:gd name="connsiteX411" fmla="*/ 4943033 w 6779771"/>
              <a:gd name="connsiteY411" fmla="*/ 3038866 h 5743966"/>
              <a:gd name="connsiteX412" fmla="*/ 4866833 w 6779771"/>
              <a:gd name="connsiteY412" fmla="*/ 2988066 h 5743966"/>
              <a:gd name="connsiteX413" fmla="*/ 4828733 w 6779771"/>
              <a:gd name="connsiteY413" fmla="*/ 2962666 h 5743966"/>
              <a:gd name="connsiteX414" fmla="*/ 4701733 w 6779771"/>
              <a:gd name="connsiteY414" fmla="*/ 2924566 h 5743966"/>
              <a:gd name="connsiteX415" fmla="*/ 4663633 w 6779771"/>
              <a:gd name="connsiteY415" fmla="*/ 2911866 h 5743966"/>
              <a:gd name="connsiteX416" fmla="*/ 4574733 w 6779771"/>
              <a:gd name="connsiteY416" fmla="*/ 2899166 h 5743966"/>
              <a:gd name="connsiteX417" fmla="*/ 4549333 w 6779771"/>
              <a:gd name="connsiteY417" fmla="*/ 2797566 h 5743966"/>
              <a:gd name="connsiteX418" fmla="*/ 4468370 w 6779771"/>
              <a:gd name="connsiteY418" fmla="*/ 2676916 h 5743966"/>
              <a:gd name="connsiteX419" fmla="*/ 4485833 w 6779771"/>
              <a:gd name="connsiteY419" fmla="*/ 2549916 h 5743966"/>
              <a:gd name="connsiteX420" fmla="*/ 4412808 w 6779771"/>
              <a:gd name="connsiteY420" fmla="*/ 2461016 h 5743966"/>
              <a:gd name="connsiteX421" fmla="*/ 4346133 w 6779771"/>
              <a:gd name="connsiteY421" fmla="*/ 2365766 h 5743966"/>
              <a:gd name="connsiteX422" fmla="*/ 4290571 w 6779771"/>
              <a:gd name="connsiteY422" fmla="*/ 2222891 h 5743966"/>
              <a:gd name="connsiteX423" fmla="*/ 4319145 w 6779771"/>
              <a:gd name="connsiteY423" fmla="*/ 2100654 h 5743966"/>
              <a:gd name="connsiteX424" fmla="*/ 4382646 w 6779771"/>
              <a:gd name="connsiteY424" fmla="*/ 2019691 h 5743966"/>
              <a:gd name="connsiteX425" fmla="*/ 4481071 w 6779771"/>
              <a:gd name="connsiteY425" fmla="*/ 1924441 h 5743966"/>
              <a:gd name="connsiteX426" fmla="*/ 4530283 w 6779771"/>
              <a:gd name="connsiteY426" fmla="*/ 1864116 h 5743966"/>
              <a:gd name="connsiteX427" fmla="*/ 4573145 w 6779771"/>
              <a:gd name="connsiteY427" fmla="*/ 1835541 h 5743966"/>
              <a:gd name="connsiteX428" fmla="*/ 4616008 w 6779771"/>
              <a:gd name="connsiteY428" fmla="*/ 1803791 h 5743966"/>
              <a:gd name="connsiteX429" fmla="*/ 4681095 w 6779771"/>
              <a:gd name="connsiteY429" fmla="*/ 1759341 h 5743966"/>
              <a:gd name="connsiteX430" fmla="*/ 4784283 w 6779771"/>
              <a:gd name="connsiteY430" fmla="*/ 1703778 h 5743966"/>
              <a:gd name="connsiteX431" fmla="*/ 4873183 w 6779771"/>
              <a:gd name="connsiteY431" fmla="*/ 1694253 h 5743966"/>
              <a:gd name="connsiteX432" fmla="*/ 4979545 w 6779771"/>
              <a:gd name="connsiteY432" fmla="*/ 1692666 h 5743966"/>
              <a:gd name="connsiteX433" fmla="*/ 5043046 w 6779771"/>
              <a:gd name="connsiteY433" fmla="*/ 1689491 h 5743966"/>
              <a:gd name="connsiteX434" fmla="*/ 5098608 w 6779771"/>
              <a:gd name="connsiteY434" fmla="*/ 1700603 h 5743966"/>
              <a:gd name="connsiteX435" fmla="*/ 5146233 w 6779771"/>
              <a:gd name="connsiteY435" fmla="*/ 1708541 h 5743966"/>
              <a:gd name="connsiteX436" fmla="*/ 5211320 w 6779771"/>
              <a:gd name="connsiteY436" fmla="*/ 1754579 h 5743966"/>
              <a:gd name="connsiteX437" fmla="*/ 5295458 w 6779771"/>
              <a:gd name="connsiteY437" fmla="*/ 1787916 h 5743966"/>
              <a:gd name="connsiteX438" fmla="*/ 5338320 w 6779771"/>
              <a:gd name="connsiteY438" fmla="*/ 1838716 h 5743966"/>
              <a:gd name="connsiteX439" fmla="*/ 5371658 w 6779771"/>
              <a:gd name="connsiteY439" fmla="*/ 1902216 h 5743966"/>
              <a:gd name="connsiteX440" fmla="*/ 5424046 w 6779771"/>
              <a:gd name="connsiteY440" fmla="*/ 1968891 h 5743966"/>
              <a:gd name="connsiteX441" fmla="*/ 5463733 w 6779771"/>
              <a:gd name="connsiteY441" fmla="*/ 2032391 h 5743966"/>
              <a:gd name="connsiteX442" fmla="*/ 5489133 w 6779771"/>
              <a:gd name="connsiteY442" fmla="*/ 2200666 h 5743966"/>
              <a:gd name="connsiteX443" fmla="*/ 5517708 w 6779771"/>
              <a:gd name="connsiteY443" fmla="*/ 2275278 h 5743966"/>
              <a:gd name="connsiteX0" fmla="*/ 5517708 w 6552758"/>
              <a:gd name="connsiteY0" fmla="*/ 2275278 h 5743966"/>
              <a:gd name="connsiteX1" fmla="*/ 5568508 w 6552758"/>
              <a:gd name="connsiteY1" fmla="*/ 2170503 h 5743966"/>
              <a:gd name="connsiteX2" fmla="*/ 5558983 w 6552758"/>
              <a:gd name="connsiteY2" fmla="*/ 2043504 h 5743966"/>
              <a:gd name="connsiteX3" fmla="*/ 5566921 w 6552758"/>
              <a:gd name="connsiteY3" fmla="*/ 1978416 h 5743966"/>
              <a:gd name="connsiteX4" fmla="*/ 5539933 w 6552758"/>
              <a:gd name="connsiteY4" fmla="*/ 1911741 h 5743966"/>
              <a:gd name="connsiteX5" fmla="*/ 5460558 w 6552758"/>
              <a:gd name="connsiteY5" fmla="*/ 1853004 h 5743966"/>
              <a:gd name="connsiteX6" fmla="*/ 5464526 w 6552758"/>
              <a:gd name="connsiteY6" fmla="*/ 1774422 h 5743966"/>
              <a:gd name="connsiteX7" fmla="*/ 5546283 w 6552758"/>
              <a:gd name="connsiteY7" fmla="*/ 1719654 h 5743966"/>
              <a:gd name="connsiteX8" fmla="*/ 5670902 w 6552758"/>
              <a:gd name="connsiteY8" fmla="*/ 1706953 h 5743966"/>
              <a:gd name="connsiteX9" fmla="*/ 5759008 w 6552758"/>
              <a:gd name="connsiteY9" fmla="*/ 1714891 h 5743966"/>
              <a:gd name="connsiteX10" fmla="*/ 5810602 w 6552758"/>
              <a:gd name="connsiteY10" fmla="*/ 1729179 h 5743966"/>
              <a:gd name="connsiteX11" fmla="*/ 5843146 w 6552758"/>
              <a:gd name="connsiteY11" fmla="*/ 1748228 h 5743966"/>
              <a:gd name="connsiteX12" fmla="*/ 5882040 w 6552758"/>
              <a:gd name="connsiteY12" fmla="*/ 1801410 h 5743966"/>
              <a:gd name="connsiteX13" fmla="*/ 5820126 w 6552758"/>
              <a:gd name="connsiteY13" fmla="*/ 1911740 h 5743966"/>
              <a:gd name="connsiteX14" fmla="*/ 5859021 w 6552758"/>
              <a:gd name="connsiteY14" fmla="*/ 2011753 h 5743966"/>
              <a:gd name="connsiteX15" fmla="*/ 5902677 w 6552758"/>
              <a:gd name="connsiteY15" fmla="*/ 2074460 h 5743966"/>
              <a:gd name="connsiteX16" fmla="*/ 5946333 w 6552758"/>
              <a:gd name="connsiteY16" fmla="*/ 2148278 h 5743966"/>
              <a:gd name="connsiteX17" fmla="*/ 5951095 w 6552758"/>
              <a:gd name="connsiteY17" fmla="*/ 2217334 h 5743966"/>
              <a:gd name="connsiteX18" fmla="*/ 5892358 w 6552758"/>
              <a:gd name="connsiteY18" fmla="*/ 2264961 h 5743966"/>
              <a:gd name="connsiteX19" fmla="*/ 5804252 w 6552758"/>
              <a:gd name="connsiteY19" fmla="*/ 2367353 h 5743966"/>
              <a:gd name="connsiteX20" fmla="*/ 5996339 w 6552758"/>
              <a:gd name="connsiteY20" fmla="*/ 2245117 h 5743966"/>
              <a:gd name="connsiteX21" fmla="*/ 6024914 w 6552758"/>
              <a:gd name="connsiteY21" fmla="*/ 2180028 h 5743966"/>
              <a:gd name="connsiteX22" fmla="*/ 5992370 w 6552758"/>
              <a:gd name="connsiteY22" fmla="*/ 2103829 h 5743966"/>
              <a:gd name="connsiteX23" fmla="*/ 5970146 w 6552758"/>
              <a:gd name="connsiteY23" fmla="*/ 2045092 h 5743966"/>
              <a:gd name="connsiteX24" fmla="*/ 5944746 w 6552758"/>
              <a:gd name="connsiteY24" fmla="*/ 1972066 h 5743966"/>
              <a:gd name="connsiteX25" fmla="*/ 5901089 w 6552758"/>
              <a:gd name="connsiteY25" fmla="*/ 1923647 h 5743966"/>
              <a:gd name="connsiteX26" fmla="*/ 5955858 w 6552758"/>
              <a:gd name="connsiteY26" fmla="*/ 1806966 h 5743966"/>
              <a:gd name="connsiteX27" fmla="*/ 5922521 w 6552758"/>
              <a:gd name="connsiteY27" fmla="*/ 1691872 h 5743966"/>
              <a:gd name="connsiteX28" fmla="*/ 5805046 w 6552758"/>
              <a:gd name="connsiteY28" fmla="*/ 1626785 h 5743966"/>
              <a:gd name="connsiteX29" fmla="*/ 5553427 w 6552758"/>
              <a:gd name="connsiteY29" fmla="*/ 1604560 h 5743966"/>
              <a:gd name="connsiteX30" fmla="*/ 5317683 w 6552758"/>
              <a:gd name="connsiteY30" fmla="*/ 1672822 h 5743966"/>
              <a:gd name="connsiteX31" fmla="*/ 5105752 w 6552758"/>
              <a:gd name="connsiteY31" fmla="*/ 1602178 h 5743966"/>
              <a:gd name="connsiteX32" fmla="*/ 4974783 w 6552758"/>
              <a:gd name="connsiteY32" fmla="*/ 1588684 h 5743966"/>
              <a:gd name="connsiteX33" fmla="*/ 4883502 w 6552758"/>
              <a:gd name="connsiteY33" fmla="*/ 1615672 h 5743966"/>
              <a:gd name="connsiteX34" fmla="*/ 4766821 w 6552758"/>
              <a:gd name="connsiteY34" fmla="*/ 1617259 h 5743966"/>
              <a:gd name="connsiteX35" fmla="*/ 4707290 w 6552758"/>
              <a:gd name="connsiteY35" fmla="*/ 1615672 h 5743966"/>
              <a:gd name="connsiteX36" fmla="*/ 4621564 w 6552758"/>
              <a:gd name="connsiteY36" fmla="*/ 1601385 h 5743966"/>
              <a:gd name="connsiteX37" fmla="*/ 4578702 w 6552758"/>
              <a:gd name="connsiteY37" fmla="*/ 1605354 h 5743966"/>
              <a:gd name="connsiteX38" fmla="*/ 4479483 w 6552758"/>
              <a:gd name="connsiteY38" fmla="*/ 1641866 h 5743966"/>
              <a:gd name="connsiteX39" fmla="*/ 4358833 w 6552758"/>
              <a:gd name="connsiteY39" fmla="*/ 1695841 h 5743966"/>
              <a:gd name="connsiteX40" fmla="*/ 4273108 w 6552758"/>
              <a:gd name="connsiteY40" fmla="*/ 1730766 h 5743966"/>
              <a:gd name="connsiteX41" fmla="*/ 4174683 w 6552758"/>
              <a:gd name="connsiteY41" fmla="*/ 1800616 h 5743966"/>
              <a:gd name="connsiteX42" fmla="*/ 4066733 w 6552758"/>
              <a:gd name="connsiteY42" fmla="*/ 1838716 h 5743966"/>
              <a:gd name="connsiteX43" fmla="*/ 3939733 w 6552758"/>
              <a:gd name="connsiteY43" fmla="*/ 1857766 h 5743966"/>
              <a:gd name="connsiteX44" fmla="*/ 3850833 w 6552758"/>
              <a:gd name="connsiteY44" fmla="*/ 1908566 h 5743966"/>
              <a:gd name="connsiteX45" fmla="*/ 3812733 w 6552758"/>
              <a:gd name="connsiteY45" fmla="*/ 1921266 h 5743966"/>
              <a:gd name="connsiteX46" fmla="*/ 3698433 w 6552758"/>
              <a:gd name="connsiteY46" fmla="*/ 1870466 h 5743966"/>
              <a:gd name="connsiteX47" fmla="*/ 3673033 w 6552758"/>
              <a:gd name="connsiteY47" fmla="*/ 1794266 h 5743966"/>
              <a:gd name="connsiteX48" fmla="*/ 3660333 w 6552758"/>
              <a:gd name="connsiteY48" fmla="*/ 1756166 h 5743966"/>
              <a:gd name="connsiteX49" fmla="*/ 3647633 w 6552758"/>
              <a:gd name="connsiteY49" fmla="*/ 1718066 h 5743966"/>
              <a:gd name="connsiteX50" fmla="*/ 3660333 w 6552758"/>
              <a:gd name="connsiteY50" fmla="*/ 1438666 h 5743966"/>
              <a:gd name="connsiteX51" fmla="*/ 3638108 w 6552758"/>
              <a:gd name="connsiteY51" fmla="*/ 1375166 h 5743966"/>
              <a:gd name="connsiteX52" fmla="*/ 3673033 w 6552758"/>
              <a:gd name="connsiteY52" fmla="*/ 1232291 h 5743966"/>
              <a:gd name="connsiteX53" fmla="*/ 3761933 w 6552758"/>
              <a:gd name="connsiteY53" fmla="*/ 1146566 h 5743966"/>
              <a:gd name="connsiteX54" fmla="*/ 3863533 w 6552758"/>
              <a:gd name="connsiteY54" fmla="*/ 1114816 h 5743966"/>
              <a:gd name="connsiteX55" fmla="*/ 3952433 w 6552758"/>
              <a:gd name="connsiteY55" fmla="*/ 1095766 h 5743966"/>
              <a:gd name="connsiteX56" fmla="*/ 4073083 w 6552758"/>
              <a:gd name="connsiteY56" fmla="*/ 1092591 h 5743966"/>
              <a:gd name="connsiteX57" fmla="*/ 4219133 w 6552758"/>
              <a:gd name="connsiteY57" fmla="*/ 1102116 h 5743966"/>
              <a:gd name="connsiteX58" fmla="*/ 4323908 w 6552758"/>
              <a:gd name="connsiteY58" fmla="*/ 1079891 h 5743966"/>
              <a:gd name="connsiteX59" fmla="*/ 4438208 w 6552758"/>
              <a:gd name="connsiteY59" fmla="*/ 1070366 h 5743966"/>
              <a:gd name="connsiteX60" fmla="*/ 4469958 w 6552758"/>
              <a:gd name="connsiteY60" fmla="*/ 1067191 h 5743966"/>
              <a:gd name="connsiteX61" fmla="*/ 4501708 w 6552758"/>
              <a:gd name="connsiteY61" fmla="*/ 1079891 h 5743966"/>
              <a:gd name="connsiteX62" fmla="*/ 4530283 w 6552758"/>
              <a:gd name="connsiteY62" fmla="*/ 1073541 h 5743966"/>
              <a:gd name="connsiteX63" fmla="*/ 4581083 w 6552758"/>
              <a:gd name="connsiteY63" fmla="*/ 1121166 h 5743966"/>
              <a:gd name="connsiteX64" fmla="*/ 4619183 w 6552758"/>
              <a:gd name="connsiteY64" fmla="*/ 1162441 h 5743966"/>
              <a:gd name="connsiteX65" fmla="*/ 4663633 w 6552758"/>
              <a:gd name="connsiteY65" fmla="*/ 1114816 h 5743966"/>
              <a:gd name="connsiteX66" fmla="*/ 4619183 w 6552758"/>
              <a:gd name="connsiteY66" fmla="*/ 1041791 h 5743966"/>
              <a:gd name="connsiteX67" fmla="*/ 4565208 w 6552758"/>
              <a:gd name="connsiteY67" fmla="*/ 962416 h 5743966"/>
              <a:gd name="connsiteX68" fmla="*/ 4517583 w 6552758"/>
              <a:gd name="connsiteY68" fmla="*/ 975116 h 5743966"/>
              <a:gd name="connsiteX69" fmla="*/ 4457258 w 6552758"/>
              <a:gd name="connsiteY69" fmla="*/ 902091 h 5743966"/>
              <a:gd name="connsiteX70" fmla="*/ 4393758 w 6552758"/>
              <a:gd name="connsiteY70" fmla="*/ 898916 h 5743966"/>
              <a:gd name="connsiteX71" fmla="*/ 4352483 w 6552758"/>
              <a:gd name="connsiteY71" fmla="*/ 911616 h 5743966"/>
              <a:gd name="connsiteX72" fmla="*/ 4250883 w 6552758"/>
              <a:gd name="connsiteY72" fmla="*/ 902091 h 5743966"/>
              <a:gd name="connsiteX73" fmla="*/ 4181033 w 6552758"/>
              <a:gd name="connsiteY73" fmla="*/ 917966 h 5743966"/>
              <a:gd name="connsiteX74" fmla="*/ 4108008 w 6552758"/>
              <a:gd name="connsiteY74" fmla="*/ 911616 h 5743966"/>
              <a:gd name="connsiteX75" fmla="*/ 4038158 w 6552758"/>
              <a:gd name="connsiteY75" fmla="*/ 924316 h 5743966"/>
              <a:gd name="connsiteX76" fmla="*/ 3949258 w 6552758"/>
              <a:gd name="connsiteY76" fmla="*/ 940191 h 5743966"/>
              <a:gd name="connsiteX77" fmla="*/ 3841308 w 6552758"/>
              <a:gd name="connsiteY77" fmla="*/ 965591 h 5743966"/>
              <a:gd name="connsiteX78" fmla="*/ 3761933 w 6552758"/>
              <a:gd name="connsiteY78" fmla="*/ 981466 h 5743966"/>
              <a:gd name="connsiteX79" fmla="*/ 3695258 w 6552758"/>
              <a:gd name="connsiteY79" fmla="*/ 1016391 h 5743966"/>
              <a:gd name="connsiteX80" fmla="*/ 3644458 w 6552758"/>
              <a:gd name="connsiteY80" fmla="*/ 1029091 h 5743966"/>
              <a:gd name="connsiteX81" fmla="*/ 3574608 w 6552758"/>
              <a:gd name="connsiteY81" fmla="*/ 1060841 h 5743966"/>
              <a:gd name="connsiteX82" fmla="*/ 3498408 w 6552758"/>
              <a:gd name="connsiteY82" fmla="*/ 1108466 h 5743966"/>
              <a:gd name="connsiteX83" fmla="*/ 3422208 w 6552758"/>
              <a:gd name="connsiteY83" fmla="*/ 1178316 h 5743966"/>
              <a:gd name="connsiteX84" fmla="*/ 3317433 w 6552758"/>
              <a:gd name="connsiteY84" fmla="*/ 1298966 h 5743966"/>
              <a:gd name="connsiteX85" fmla="*/ 3304733 w 6552758"/>
              <a:gd name="connsiteY85" fmla="*/ 1349766 h 5743966"/>
              <a:gd name="connsiteX86" fmla="*/ 3279333 w 6552758"/>
              <a:gd name="connsiteY86" fmla="*/ 1629166 h 5743966"/>
              <a:gd name="connsiteX87" fmla="*/ 3228533 w 6552758"/>
              <a:gd name="connsiteY87" fmla="*/ 1718066 h 5743966"/>
              <a:gd name="connsiteX88" fmla="*/ 3114233 w 6552758"/>
              <a:gd name="connsiteY88" fmla="*/ 1629166 h 5743966"/>
              <a:gd name="connsiteX89" fmla="*/ 3057661 w 6552758"/>
              <a:gd name="connsiteY89" fmla="*/ 1558739 h 5743966"/>
              <a:gd name="connsiteX90" fmla="*/ 3001088 w 6552758"/>
              <a:gd name="connsiteY90" fmla="*/ 1464066 h 5743966"/>
              <a:gd name="connsiteX91" fmla="*/ 2924887 w 6552758"/>
              <a:gd name="connsiteY91" fmla="*/ 1302430 h 5743966"/>
              <a:gd name="connsiteX92" fmla="*/ 2867160 w 6552758"/>
              <a:gd name="connsiteY92" fmla="*/ 1206602 h 5743966"/>
              <a:gd name="connsiteX93" fmla="*/ 2781724 w 6552758"/>
              <a:gd name="connsiteY93" fmla="*/ 1041502 h 5743966"/>
              <a:gd name="connsiteX94" fmla="*/ 2657033 w 6552758"/>
              <a:gd name="connsiteY94" fmla="*/ 846384 h 5743966"/>
              <a:gd name="connsiteX95" fmla="*/ 2556587 w 6552758"/>
              <a:gd name="connsiteY95" fmla="*/ 704376 h 5743966"/>
              <a:gd name="connsiteX96" fmla="*/ 2436515 w 6552758"/>
              <a:gd name="connsiteY96" fmla="*/ 539275 h 5743966"/>
              <a:gd name="connsiteX97" fmla="*/ 2315287 w 6552758"/>
              <a:gd name="connsiteY97" fmla="*/ 378794 h 5743966"/>
              <a:gd name="connsiteX98" fmla="*/ 2227542 w 6552758"/>
              <a:gd name="connsiteY98" fmla="*/ 280657 h 5743966"/>
              <a:gd name="connsiteX99" fmla="*/ 2114397 w 6552758"/>
              <a:gd name="connsiteY99" fmla="*/ 168666 h 5743966"/>
              <a:gd name="connsiteX100" fmla="*/ 1982779 w 6552758"/>
              <a:gd name="connsiteY100" fmla="*/ 10494 h 5743966"/>
              <a:gd name="connsiteX101" fmla="*/ 1755333 w 6552758"/>
              <a:gd name="connsiteY101" fmla="*/ 28966 h 5743966"/>
              <a:gd name="connsiteX102" fmla="*/ 1856933 w 6552758"/>
              <a:gd name="connsiteY102" fmla="*/ 143266 h 5743966"/>
              <a:gd name="connsiteX103" fmla="*/ 1933133 w 6552758"/>
              <a:gd name="connsiteY103" fmla="*/ 206766 h 5743966"/>
              <a:gd name="connsiteX104" fmla="*/ 1958533 w 6552758"/>
              <a:gd name="connsiteY104" fmla="*/ 257566 h 5743966"/>
              <a:gd name="connsiteX105" fmla="*/ 1996633 w 6552758"/>
              <a:gd name="connsiteY105" fmla="*/ 295666 h 5743966"/>
              <a:gd name="connsiteX106" fmla="*/ 2047433 w 6552758"/>
              <a:gd name="connsiteY106" fmla="*/ 371866 h 5743966"/>
              <a:gd name="connsiteX107" fmla="*/ 2072833 w 6552758"/>
              <a:gd name="connsiteY107" fmla="*/ 409966 h 5743966"/>
              <a:gd name="connsiteX108" fmla="*/ 2149033 w 6552758"/>
              <a:gd name="connsiteY108" fmla="*/ 486166 h 5743966"/>
              <a:gd name="connsiteX109" fmla="*/ 2199833 w 6552758"/>
              <a:gd name="connsiteY109" fmla="*/ 575066 h 5743966"/>
              <a:gd name="connsiteX110" fmla="*/ 2237933 w 6552758"/>
              <a:gd name="connsiteY110" fmla="*/ 613166 h 5743966"/>
              <a:gd name="connsiteX111" fmla="*/ 2288733 w 6552758"/>
              <a:gd name="connsiteY111" fmla="*/ 702066 h 5743966"/>
              <a:gd name="connsiteX112" fmla="*/ 2326833 w 6552758"/>
              <a:gd name="connsiteY112" fmla="*/ 740166 h 5743966"/>
              <a:gd name="connsiteX113" fmla="*/ 2403033 w 6552758"/>
              <a:gd name="connsiteY113" fmla="*/ 854466 h 5743966"/>
              <a:gd name="connsiteX114" fmla="*/ 2441133 w 6552758"/>
              <a:gd name="connsiteY114" fmla="*/ 905266 h 5743966"/>
              <a:gd name="connsiteX115" fmla="*/ 2517333 w 6552758"/>
              <a:gd name="connsiteY115" fmla="*/ 1019566 h 5743966"/>
              <a:gd name="connsiteX116" fmla="*/ 2555433 w 6552758"/>
              <a:gd name="connsiteY116" fmla="*/ 1095766 h 5743966"/>
              <a:gd name="connsiteX117" fmla="*/ 2606233 w 6552758"/>
              <a:gd name="connsiteY117" fmla="*/ 1171966 h 5743966"/>
              <a:gd name="connsiteX118" fmla="*/ 2657033 w 6552758"/>
              <a:gd name="connsiteY118" fmla="*/ 1260866 h 5743966"/>
              <a:gd name="connsiteX119" fmla="*/ 2682433 w 6552758"/>
              <a:gd name="connsiteY119" fmla="*/ 1337066 h 5743966"/>
              <a:gd name="connsiteX120" fmla="*/ 2695133 w 6552758"/>
              <a:gd name="connsiteY120" fmla="*/ 1375166 h 5743966"/>
              <a:gd name="connsiteX121" fmla="*/ 2707833 w 6552758"/>
              <a:gd name="connsiteY121" fmla="*/ 1413266 h 5743966"/>
              <a:gd name="connsiteX122" fmla="*/ 2733233 w 6552758"/>
              <a:gd name="connsiteY122" fmla="*/ 1451366 h 5743966"/>
              <a:gd name="connsiteX123" fmla="*/ 2771333 w 6552758"/>
              <a:gd name="connsiteY123" fmla="*/ 1578366 h 5743966"/>
              <a:gd name="connsiteX124" fmla="*/ 2784033 w 6552758"/>
              <a:gd name="connsiteY124" fmla="*/ 1616466 h 5743966"/>
              <a:gd name="connsiteX125" fmla="*/ 2771333 w 6552758"/>
              <a:gd name="connsiteY125" fmla="*/ 1921266 h 5743966"/>
              <a:gd name="connsiteX126" fmla="*/ 2720533 w 6552758"/>
              <a:gd name="connsiteY126" fmla="*/ 2022866 h 5743966"/>
              <a:gd name="connsiteX127" fmla="*/ 2682433 w 6552758"/>
              <a:gd name="connsiteY127" fmla="*/ 2048266 h 5743966"/>
              <a:gd name="connsiteX128" fmla="*/ 2669733 w 6552758"/>
              <a:gd name="connsiteY128" fmla="*/ 2086366 h 5743966"/>
              <a:gd name="connsiteX129" fmla="*/ 2466533 w 6552758"/>
              <a:gd name="connsiteY129" fmla="*/ 2137166 h 5743966"/>
              <a:gd name="connsiteX130" fmla="*/ 2403033 w 6552758"/>
              <a:gd name="connsiteY130" fmla="*/ 2149866 h 5743966"/>
              <a:gd name="connsiteX131" fmla="*/ 2136333 w 6552758"/>
              <a:gd name="connsiteY131" fmla="*/ 2137166 h 5743966"/>
              <a:gd name="connsiteX132" fmla="*/ 2098233 w 6552758"/>
              <a:gd name="connsiteY132" fmla="*/ 2124466 h 5743966"/>
              <a:gd name="connsiteX133" fmla="*/ 2031558 w 6552758"/>
              <a:gd name="connsiteY133" fmla="*/ 2146691 h 5743966"/>
              <a:gd name="connsiteX134" fmla="*/ 1891858 w 6552758"/>
              <a:gd name="connsiteY134" fmla="*/ 2184791 h 5743966"/>
              <a:gd name="connsiteX135" fmla="*/ 1733108 w 6552758"/>
              <a:gd name="connsiteY135" fmla="*/ 2219716 h 5743966"/>
              <a:gd name="connsiteX136" fmla="*/ 1618808 w 6552758"/>
              <a:gd name="connsiteY136" fmla="*/ 2248291 h 5743966"/>
              <a:gd name="connsiteX137" fmla="*/ 1533083 w 6552758"/>
              <a:gd name="connsiteY137" fmla="*/ 2302266 h 5743966"/>
              <a:gd name="connsiteX138" fmla="*/ 1431483 w 6552758"/>
              <a:gd name="connsiteY138" fmla="*/ 2353066 h 5743966"/>
              <a:gd name="connsiteX139" fmla="*/ 1380683 w 6552758"/>
              <a:gd name="connsiteY139" fmla="*/ 2413391 h 5743966"/>
              <a:gd name="connsiteX140" fmla="*/ 1298133 w 6552758"/>
              <a:gd name="connsiteY140" fmla="*/ 2473716 h 5743966"/>
              <a:gd name="connsiteX141" fmla="*/ 1174308 w 6552758"/>
              <a:gd name="connsiteY141" fmla="*/ 2534041 h 5743966"/>
              <a:gd name="connsiteX142" fmla="*/ 1031433 w 6552758"/>
              <a:gd name="connsiteY142" fmla="*/ 2543566 h 5743966"/>
              <a:gd name="connsiteX143" fmla="*/ 853633 w 6552758"/>
              <a:gd name="connsiteY143" fmla="*/ 2543566 h 5743966"/>
              <a:gd name="connsiteX144" fmla="*/ 256733 w 6552758"/>
              <a:gd name="connsiteY144" fmla="*/ 2530866 h 5743966"/>
              <a:gd name="connsiteX145" fmla="*/ 117033 w 6552758"/>
              <a:gd name="connsiteY145" fmla="*/ 2492766 h 5743966"/>
              <a:gd name="connsiteX146" fmla="*/ 78933 w 6552758"/>
              <a:gd name="connsiteY146" fmla="*/ 2480066 h 5743966"/>
              <a:gd name="connsiteX147" fmla="*/ 40833 w 6552758"/>
              <a:gd name="connsiteY147" fmla="*/ 2454666 h 5743966"/>
              <a:gd name="connsiteX148" fmla="*/ 2733 w 6552758"/>
              <a:gd name="connsiteY148" fmla="*/ 2441966 h 5743966"/>
              <a:gd name="connsiteX149" fmla="*/ 117033 w 6552758"/>
              <a:gd name="connsiteY149" fmla="*/ 2467366 h 5743966"/>
              <a:gd name="connsiteX150" fmla="*/ 167833 w 6552758"/>
              <a:gd name="connsiteY150" fmla="*/ 2492766 h 5743966"/>
              <a:gd name="connsiteX151" fmla="*/ 269433 w 6552758"/>
              <a:gd name="connsiteY151" fmla="*/ 2518166 h 5743966"/>
              <a:gd name="connsiteX152" fmla="*/ 307533 w 6552758"/>
              <a:gd name="connsiteY152" fmla="*/ 2543566 h 5743966"/>
              <a:gd name="connsiteX153" fmla="*/ 383733 w 6552758"/>
              <a:gd name="connsiteY153" fmla="*/ 2607066 h 5743966"/>
              <a:gd name="connsiteX154" fmla="*/ 510733 w 6552758"/>
              <a:gd name="connsiteY154" fmla="*/ 2657866 h 5743966"/>
              <a:gd name="connsiteX155" fmla="*/ 618106 w 6552758"/>
              <a:gd name="connsiteY155" fmla="*/ 2662484 h 5743966"/>
              <a:gd name="connsiteX156" fmla="*/ 755496 w 6552758"/>
              <a:gd name="connsiteY156" fmla="*/ 2693657 h 5743966"/>
              <a:gd name="connsiteX157" fmla="*/ 970241 w 6552758"/>
              <a:gd name="connsiteY157" fmla="*/ 2706356 h 5743966"/>
              <a:gd name="connsiteX158" fmla="*/ 1151506 w 6552758"/>
              <a:gd name="connsiteY158" fmla="*/ 2749075 h 5743966"/>
              <a:gd name="connsiteX159" fmla="*/ 1261188 w 6552758"/>
              <a:gd name="connsiteY159" fmla="*/ 2716748 h 5743966"/>
              <a:gd name="connsiteX160" fmla="*/ 1382414 w 6552758"/>
              <a:gd name="connsiteY160" fmla="*/ 2657866 h 5743966"/>
              <a:gd name="connsiteX161" fmla="*/ 1374333 w 6552758"/>
              <a:gd name="connsiteY161" fmla="*/ 2721366 h 5743966"/>
              <a:gd name="connsiteX162" fmla="*/ 1412433 w 6552758"/>
              <a:gd name="connsiteY162" fmla="*/ 2708666 h 5743966"/>
              <a:gd name="connsiteX163" fmla="*/ 1450533 w 6552758"/>
              <a:gd name="connsiteY163" fmla="*/ 2683266 h 5743966"/>
              <a:gd name="connsiteX164" fmla="*/ 1488633 w 6552758"/>
              <a:gd name="connsiteY164" fmla="*/ 2670566 h 5743966"/>
              <a:gd name="connsiteX165" fmla="*/ 1526733 w 6552758"/>
              <a:gd name="connsiteY165" fmla="*/ 2645166 h 5743966"/>
              <a:gd name="connsiteX166" fmla="*/ 1564833 w 6552758"/>
              <a:gd name="connsiteY166" fmla="*/ 2632466 h 5743966"/>
              <a:gd name="connsiteX167" fmla="*/ 1679133 w 6552758"/>
              <a:gd name="connsiteY167" fmla="*/ 2556266 h 5743966"/>
              <a:gd name="connsiteX168" fmla="*/ 1717233 w 6552758"/>
              <a:gd name="connsiteY168" fmla="*/ 2530866 h 5743966"/>
              <a:gd name="connsiteX169" fmla="*/ 1869633 w 6552758"/>
              <a:gd name="connsiteY169" fmla="*/ 2492766 h 5743966"/>
              <a:gd name="connsiteX170" fmla="*/ 2466533 w 6552758"/>
              <a:gd name="connsiteY170" fmla="*/ 2505466 h 5743966"/>
              <a:gd name="connsiteX171" fmla="*/ 2504633 w 6552758"/>
              <a:gd name="connsiteY171" fmla="*/ 2518166 h 5743966"/>
              <a:gd name="connsiteX172" fmla="*/ 2542733 w 6552758"/>
              <a:gd name="connsiteY172" fmla="*/ 2543566 h 5743966"/>
              <a:gd name="connsiteX173" fmla="*/ 2593533 w 6552758"/>
              <a:gd name="connsiteY173" fmla="*/ 2657866 h 5743966"/>
              <a:gd name="connsiteX174" fmla="*/ 2606233 w 6552758"/>
              <a:gd name="connsiteY174" fmla="*/ 2772166 h 5743966"/>
              <a:gd name="connsiteX175" fmla="*/ 2593533 w 6552758"/>
              <a:gd name="connsiteY175" fmla="*/ 3102366 h 5743966"/>
              <a:gd name="connsiteX176" fmla="*/ 2580833 w 6552758"/>
              <a:gd name="connsiteY176" fmla="*/ 3140466 h 5743966"/>
              <a:gd name="connsiteX177" fmla="*/ 2555433 w 6552758"/>
              <a:gd name="connsiteY177" fmla="*/ 3178566 h 5743966"/>
              <a:gd name="connsiteX178" fmla="*/ 2504633 w 6552758"/>
              <a:gd name="connsiteY178" fmla="*/ 3242066 h 5743966"/>
              <a:gd name="connsiteX179" fmla="*/ 2441133 w 6552758"/>
              <a:gd name="connsiteY179" fmla="*/ 3292866 h 5743966"/>
              <a:gd name="connsiteX180" fmla="*/ 2403033 w 6552758"/>
              <a:gd name="connsiteY180" fmla="*/ 3330966 h 5743966"/>
              <a:gd name="connsiteX181" fmla="*/ 2326833 w 6552758"/>
              <a:gd name="connsiteY181" fmla="*/ 3381766 h 5743966"/>
              <a:gd name="connsiteX182" fmla="*/ 2276033 w 6552758"/>
              <a:gd name="connsiteY182" fmla="*/ 3432566 h 5743966"/>
              <a:gd name="connsiteX183" fmla="*/ 2250633 w 6552758"/>
              <a:gd name="connsiteY183" fmla="*/ 3470666 h 5743966"/>
              <a:gd name="connsiteX184" fmla="*/ 2199833 w 6552758"/>
              <a:gd name="connsiteY184" fmla="*/ 3508766 h 5743966"/>
              <a:gd name="connsiteX185" fmla="*/ 2174433 w 6552758"/>
              <a:gd name="connsiteY185" fmla="*/ 3546866 h 5743966"/>
              <a:gd name="connsiteX186" fmla="*/ 2136333 w 6552758"/>
              <a:gd name="connsiteY186" fmla="*/ 3572266 h 5743966"/>
              <a:gd name="connsiteX187" fmla="*/ 2060133 w 6552758"/>
              <a:gd name="connsiteY187" fmla="*/ 3623066 h 5743966"/>
              <a:gd name="connsiteX188" fmla="*/ 2022033 w 6552758"/>
              <a:gd name="connsiteY188" fmla="*/ 3661166 h 5743966"/>
              <a:gd name="connsiteX189" fmla="*/ 1983933 w 6552758"/>
              <a:gd name="connsiteY189" fmla="*/ 3686566 h 5743966"/>
              <a:gd name="connsiteX190" fmla="*/ 1895033 w 6552758"/>
              <a:gd name="connsiteY190" fmla="*/ 3775466 h 5743966"/>
              <a:gd name="connsiteX191" fmla="*/ 1856933 w 6552758"/>
              <a:gd name="connsiteY191" fmla="*/ 3813566 h 5743966"/>
              <a:gd name="connsiteX192" fmla="*/ 1818833 w 6552758"/>
              <a:gd name="connsiteY192" fmla="*/ 3902466 h 5743966"/>
              <a:gd name="connsiteX193" fmla="*/ 1780733 w 6552758"/>
              <a:gd name="connsiteY193" fmla="*/ 3978666 h 5743966"/>
              <a:gd name="connsiteX194" fmla="*/ 1768033 w 6552758"/>
              <a:gd name="connsiteY194" fmla="*/ 4054866 h 5743966"/>
              <a:gd name="connsiteX195" fmla="*/ 1742633 w 6552758"/>
              <a:gd name="connsiteY195" fmla="*/ 4258066 h 5743966"/>
              <a:gd name="connsiteX196" fmla="*/ 1666433 w 6552758"/>
              <a:gd name="connsiteY196" fmla="*/ 4334266 h 5743966"/>
              <a:gd name="connsiteX197" fmla="*/ 1590233 w 6552758"/>
              <a:gd name="connsiteY197" fmla="*/ 4385066 h 5743966"/>
              <a:gd name="connsiteX198" fmla="*/ 1564833 w 6552758"/>
              <a:gd name="connsiteY198" fmla="*/ 4423166 h 5743966"/>
              <a:gd name="connsiteX199" fmla="*/ 1475933 w 6552758"/>
              <a:gd name="connsiteY199" fmla="*/ 4461266 h 5743966"/>
              <a:gd name="connsiteX200" fmla="*/ 1399733 w 6552758"/>
              <a:gd name="connsiteY200" fmla="*/ 4397766 h 5743966"/>
              <a:gd name="connsiteX201" fmla="*/ 1361633 w 6552758"/>
              <a:gd name="connsiteY201" fmla="*/ 4385066 h 5743966"/>
              <a:gd name="connsiteX202" fmla="*/ 1069533 w 6552758"/>
              <a:gd name="connsiteY202" fmla="*/ 4397766 h 5743966"/>
              <a:gd name="connsiteX203" fmla="*/ 942533 w 6552758"/>
              <a:gd name="connsiteY203" fmla="*/ 4448566 h 5743966"/>
              <a:gd name="connsiteX204" fmla="*/ 904433 w 6552758"/>
              <a:gd name="connsiteY204" fmla="*/ 4473966 h 5743966"/>
              <a:gd name="connsiteX205" fmla="*/ 802833 w 6552758"/>
              <a:gd name="connsiteY205" fmla="*/ 4486666 h 5743966"/>
              <a:gd name="connsiteX206" fmla="*/ 752033 w 6552758"/>
              <a:gd name="connsiteY206" fmla="*/ 4499366 h 5743966"/>
              <a:gd name="connsiteX207" fmla="*/ 713933 w 6552758"/>
              <a:gd name="connsiteY207" fmla="*/ 4512066 h 5743966"/>
              <a:gd name="connsiteX208" fmla="*/ 561533 w 6552758"/>
              <a:gd name="connsiteY208" fmla="*/ 4524766 h 5743966"/>
              <a:gd name="connsiteX209" fmla="*/ 447233 w 6552758"/>
              <a:gd name="connsiteY209" fmla="*/ 4537466 h 5743966"/>
              <a:gd name="connsiteX210" fmla="*/ 586933 w 6552758"/>
              <a:gd name="connsiteY210" fmla="*/ 4562866 h 5743966"/>
              <a:gd name="connsiteX211" fmla="*/ 1006033 w 6552758"/>
              <a:gd name="connsiteY211" fmla="*/ 4575566 h 5743966"/>
              <a:gd name="connsiteX212" fmla="*/ 1007187 w 6552758"/>
              <a:gd name="connsiteY212" fmla="*/ 4542084 h 5743966"/>
              <a:gd name="connsiteX213" fmla="*/ 1091469 w 6552758"/>
              <a:gd name="connsiteY213" fmla="*/ 4539775 h 5743966"/>
              <a:gd name="connsiteX214" fmla="*/ 1206924 w 6552758"/>
              <a:gd name="connsiteY214" fmla="*/ 4574412 h 5743966"/>
              <a:gd name="connsiteX215" fmla="*/ 1298133 w 6552758"/>
              <a:gd name="connsiteY215" fmla="*/ 4626366 h 5743966"/>
              <a:gd name="connsiteX216" fmla="*/ 1348933 w 6552758"/>
              <a:gd name="connsiteY216" fmla="*/ 4613666 h 5743966"/>
              <a:gd name="connsiteX217" fmla="*/ 1437833 w 6552758"/>
              <a:gd name="connsiteY217" fmla="*/ 4626366 h 5743966"/>
              <a:gd name="connsiteX218" fmla="*/ 1412433 w 6552758"/>
              <a:gd name="connsiteY218" fmla="*/ 4664466 h 5743966"/>
              <a:gd name="connsiteX219" fmla="*/ 1374333 w 6552758"/>
              <a:gd name="connsiteY219" fmla="*/ 4689866 h 5743966"/>
              <a:gd name="connsiteX220" fmla="*/ 1247333 w 6552758"/>
              <a:gd name="connsiteY220" fmla="*/ 4766066 h 5743966"/>
              <a:gd name="connsiteX221" fmla="*/ 1183833 w 6552758"/>
              <a:gd name="connsiteY221" fmla="*/ 4842266 h 5743966"/>
              <a:gd name="connsiteX222" fmla="*/ 1145733 w 6552758"/>
              <a:gd name="connsiteY222" fmla="*/ 4880366 h 5743966"/>
              <a:gd name="connsiteX223" fmla="*/ 1094933 w 6552758"/>
              <a:gd name="connsiteY223" fmla="*/ 4969266 h 5743966"/>
              <a:gd name="connsiteX224" fmla="*/ 1056833 w 6552758"/>
              <a:gd name="connsiteY224" fmla="*/ 5045466 h 5743966"/>
              <a:gd name="connsiteX225" fmla="*/ 1069533 w 6552758"/>
              <a:gd name="connsiteY225" fmla="*/ 5096266 h 5743966"/>
              <a:gd name="connsiteX226" fmla="*/ 1102871 w 6552758"/>
              <a:gd name="connsiteY226" fmla="*/ 5039116 h 5743966"/>
              <a:gd name="connsiteX227" fmla="*/ 1145733 w 6552758"/>
              <a:gd name="connsiteY227" fmla="*/ 4983554 h 5743966"/>
              <a:gd name="connsiteX228" fmla="*/ 1198121 w 6552758"/>
              <a:gd name="connsiteY228" fmla="*/ 4932753 h 5743966"/>
              <a:gd name="connsiteX229" fmla="*/ 1245746 w 6552758"/>
              <a:gd name="connsiteY229" fmla="*/ 4905766 h 5743966"/>
              <a:gd name="connsiteX230" fmla="*/ 1298133 w 6552758"/>
              <a:gd name="connsiteY230" fmla="*/ 4837504 h 5743966"/>
              <a:gd name="connsiteX231" fmla="*/ 1379096 w 6552758"/>
              <a:gd name="connsiteY231" fmla="*/ 4812104 h 5743966"/>
              <a:gd name="connsiteX232" fmla="*/ 1433070 w 6552758"/>
              <a:gd name="connsiteY232" fmla="*/ 4785116 h 5743966"/>
              <a:gd name="connsiteX233" fmla="*/ 1480696 w 6552758"/>
              <a:gd name="connsiteY233" fmla="*/ 4762891 h 5743966"/>
              <a:gd name="connsiteX234" fmla="*/ 1528320 w 6552758"/>
              <a:gd name="connsiteY234" fmla="*/ 4727966 h 5743966"/>
              <a:gd name="connsiteX235" fmla="*/ 1552133 w 6552758"/>
              <a:gd name="connsiteY235" fmla="*/ 4740666 h 5743966"/>
              <a:gd name="connsiteX236" fmla="*/ 1590233 w 6552758"/>
              <a:gd name="connsiteY236" fmla="*/ 4727966 h 5743966"/>
              <a:gd name="connsiteX237" fmla="*/ 1628333 w 6552758"/>
              <a:gd name="connsiteY237" fmla="*/ 4689866 h 5743966"/>
              <a:gd name="connsiteX238" fmla="*/ 1717233 w 6552758"/>
              <a:gd name="connsiteY238" fmla="*/ 4651766 h 5743966"/>
              <a:gd name="connsiteX239" fmla="*/ 1755333 w 6552758"/>
              <a:gd name="connsiteY239" fmla="*/ 4613666 h 5743966"/>
              <a:gd name="connsiteX240" fmla="*/ 1780733 w 6552758"/>
              <a:gd name="connsiteY240" fmla="*/ 4575566 h 5743966"/>
              <a:gd name="connsiteX241" fmla="*/ 1818833 w 6552758"/>
              <a:gd name="connsiteY241" fmla="*/ 4562866 h 5743966"/>
              <a:gd name="connsiteX242" fmla="*/ 1882333 w 6552758"/>
              <a:gd name="connsiteY242" fmla="*/ 4486666 h 5743966"/>
              <a:gd name="connsiteX243" fmla="*/ 1945833 w 6552758"/>
              <a:gd name="connsiteY243" fmla="*/ 4410466 h 5743966"/>
              <a:gd name="connsiteX244" fmla="*/ 1983933 w 6552758"/>
              <a:gd name="connsiteY244" fmla="*/ 4334266 h 5743966"/>
              <a:gd name="connsiteX245" fmla="*/ 2022033 w 6552758"/>
              <a:gd name="connsiteY245" fmla="*/ 4308866 h 5743966"/>
              <a:gd name="connsiteX246" fmla="*/ 2060133 w 6552758"/>
              <a:gd name="connsiteY246" fmla="*/ 4270766 h 5743966"/>
              <a:gd name="connsiteX247" fmla="*/ 2098233 w 6552758"/>
              <a:gd name="connsiteY247" fmla="*/ 4194566 h 5743966"/>
              <a:gd name="connsiteX248" fmla="*/ 2110933 w 6552758"/>
              <a:gd name="connsiteY248" fmla="*/ 4156466 h 5743966"/>
              <a:gd name="connsiteX249" fmla="*/ 2136333 w 6552758"/>
              <a:gd name="connsiteY249" fmla="*/ 4118366 h 5743966"/>
              <a:gd name="connsiteX250" fmla="*/ 2149033 w 6552758"/>
              <a:gd name="connsiteY250" fmla="*/ 4080266 h 5743966"/>
              <a:gd name="connsiteX251" fmla="*/ 2174433 w 6552758"/>
              <a:gd name="connsiteY251" fmla="*/ 4042166 h 5743966"/>
              <a:gd name="connsiteX252" fmla="*/ 2199833 w 6552758"/>
              <a:gd name="connsiteY252" fmla="*/ 3953266 h 5743966"/>
              <a:gd name="connsiteX253" fmla="*/ 2263333 w 6552758"/>
              <a:gd name="connsiteY253" fmla="*/ 3864366 h 5743966"/>
              <a:gd name="connsiteX254" fmla="*/ 2288733 w 6552758"/>
              <a:gd name="connsiteY254" fmla="*/ 3826266 h 5743966"/>
              <a:gd name="connsiteX255" fmla="*/ 2326833 w 6552758"/>
              <a:gd name="connsiteY255" fmla="*/ 3800866 h 5743966"/>
              <a:gd name="connsiteX256" fmla="*/ 2364933 w 6552758"/>
              <a:gd name="connsiteY256" fmla="*/ 3762766 h 5743966"/>
              <a:gd name="connsiteX257" fmla="*/ 2403033 w 6552758"/>
              <a:gd name="connsiteY257" fmla="*/ 3750066 h 5743966"/>
              <a:gd name="connsiteX258" fmla="*/ 2441133 w 6552758"/>
              <a:gd name="connsiteY258" fmla="*/ 3724666 h 5743966"/>
              <a:gd name="connsiteX259" fmla="*/ 2479233 w 6552758"/>
              <a:gd name="connsiteY259" fmla="*/ 3711966 h 5743966"/>
              <a:gd name="connsiteX260" fmla="*/ 2517333 w 6552758"/>
              <a:gd name="connsiteY260" fmla="*/ 3686566 h 5743966"/>
              <a:gd name="connsiteX261" fmla="*/ 2593533 w 6552758"/>
              <a:gd name="connsiteY261" fmla="*/ 3661166 h 5743966"/>
              <a:gd name="connsiteX262" fmla="*/ 2631633 w 6552758"/>
              <a:gd name="connsiteY262" fmla="*/ 3648466 h 5743966"/>
              <a:gd name="connsiteX263" fmla="*/ 2923733 w 6552758"/>
              <a:gd name="connsiteY263" fmla="*/ 3661166 h 5743966"/>
              <a:gd name="connsiteX264" fmla="*/ 2974533 w 6552758"/>
              <a:gd name="connsiteY264" fmla="*/ 3699266 h 5743966"/>
              <a:gd name="connsiteX265" fmla="*/ 3050733 w 6552758"/>
              <a:gd name="connsiteY265" fmla="*/ 3750066 h 5743966"/>
              <a:gd name="connsiteX266" fmla="*/ 3088833 w 6552758"/>
              <a:gd name="connsiteY266" fmla="*/ 3788166 h 5743966"/>
              <a:gd name="connsiteX267" fmla="*/ 3139633 w 6552758"/>
              <a:gd name="connsiteY267" fmla="*/ 3800866 h 5743966"/>
              <a:gd name="connsiteX268" fmla="*/ 3190433 w 6552758"/>
              <a:gd name="connsiteY268" fmla="*/ 3838966 h 5743966"/>
              <a:gd name="connsiteX269" fmla="*/ 3228533 w 6552758"/>
              <a:gd name="connsiteY269" fmla="*/ 3851666 h 5743966"/>
              <a:gd name="connsiteX270" fmla="*/ 3266633 w 6552758"/>
              <a:gd name="connsiteY270" fmla="*/ 3877066 h 5743966"/>
              <a:gd name="connsiteX271" fmla="*/ 3292033 w 6552758"/>
              <a:gd name="connsiteY271" fmla="*/ 3915166 h 5743966"/>
              <a:gd name="connsiteX272" fmla="*/ 3330133 w 6552758"/>
              <a:gd name="connsiteY272" fmla="*/ 3965966 h 5743966"/>
              <a:gd name="connsiteX273" fmla="*/ 3342833 w 6552758"/>
              <a:gd name="connsiteY273" fmla="*/ 4016766 h 5743966"/>
              <a:gd name="connsiteX274" fmla="*/ 3355533 w 6552758"/>
              <a:gd name="connsiteY274" fmla="*/ 4054866 h 5743966"/>
              <a:gd name="connsiteX275" fmla="*/ 3380933 w 6552758"/>
              <a:gd name="connsiteY275" fmla="*/ 4105666 h 5743966"/>
              <a:gd name="connsiteX276" fmla="*/ 3406333 w 6552758"/>
              <a:gd name="connsiteY276" fmla="*/ 4143766 h 5743966"/>
              <a:gd name="connsiteX277" fmla="*/ 3431733 w 6552758"/>
              <a:gd name="connsiteY277" fmla="*/ 4219966 h 5743966"/>
              <a:gd name="connsiteX278" fmla="*/ 3457133 w 6552758"/>
              <a:gd name="connsiteY278" fmla="*/ 4296166 h 5743966"/>
              <a:gd name="connsiteX279" fmla="*/ 3469833 w 6552758"/>
              <a:gd name="connsiteY279" fmla="*/ 4334266 h 5743966"/>
              <a:gd name="connsiteX280" fmla="*/ 3482533 w 6552758"/>
              <a:gd name="connsiteY280" fmla="*/ 4410466 h 5743966"/>
              <a:gd name="connsiteX281" fmla="*/ 3571433 w 6552758"/>
              <a:gd name="connsiteY281" fmla="*/ 4524766 h 5743966"/>
              <a:gd name="connsiteX282" fmla="*/ 3685733 w 6552758"/>
              <a:gd name="connsiteY282" fmla="*/ 4550166 h 5743966"/>
              <a:gd name="connsiteX283" fmla="*/ 3698433 w 6552758"/>
              <a:gd name="connsiteY283" fmla="*/ 4588266 h 5743966"/>
              <a:gd name="connsiteX284" fmla="*/ 3685733 w 6552758"/>
              <a:gd name="connsiteY284" fmla="*/ 4677166 h 5743966"/>
              <a:gd name="connsiteX285" fmla="*/ 3622233 w 6552758"/>
              <a:gd name="connsiteY285" fmla="*/ 4791466 h 5743966"/>
              <a:gd name="connsiteX286" fmla="*/ 3584133 w 6552758"/>
              <a:gd name="connsiteY286" fmla="*/ 4829566 h 5743966"/>
              <a:gd name="connsiteX287" fmla="*/ 3546033 w 6552758"/>
              <a:gd name="connsiteY287" fmla="*/ 4842266 h 5743966"/>
              <a:gd name="connsiteX288" fmla="*/ 3469833 w 6552758"/>
              <a:gd name="connsiteY288" fmla="*/ 4893066 h 5743966"/>
              <a:gd name="connsiteX289" fmla="*/ 3368233 w 6552758"/>
              <a:gd name="connsiteY289" fmla="*/ 4918466 h 5743966"/>
              <a:gd name="connsiteX290" fmla="*/ 3253933 w 6552758"/>
              <a:gd name="connsiteY290" fmla="*/ 4969266 h 5743966"/>
              <a:gd name="connsiteX291" fmla="*/ 3335905 w 6552758"/>
              <a:gd name="connsiteY291" fmla="*/ 5009675 h 5743966"/>
              <a:gd name="connsiteX292" fmla="*/ 3312815 w 6552758"/>
              <a:gd name="connsiteY292" fmla="*/ 5039693 h 5743966"/>
              <a:gd name="connsiteX293" fmla="*/ 3307331 w 6552758"/>
              <a:gd name="connsiteY293" fmla="*/ 5101028 h 5743966"/>
              <a:gd name="connsiteX294" fmla="*/ 3285683 w 6552758"/>
              <a:gd name="connsiteY294" fmla="*/ 5176940 h 5743966"/>
              <a:gd name="connsiteX295" fmla="*/ 3227522 w 6552758"/>
              <a:gd name="connsiteY295" fmla="*/ 5242316 h 5743966"/>
              <a:gd name="connsiteX296" fmla="*/ 3192020 w 6552758"/>
              <a:gd name="connsiteY296" fmla="*/ 5364553 h 5743966"/>
              <a:gd name="connsiteX297" fmla="*/ 3195196 w 6552758"/>
              <a:gd name="connsiteY297" fmla="*/ 5407416 h 5743966"/>
              <a:gd name="connsiteX298" fmla="*/ 3177733 w 6552758"/>
              <a:gd name="connsiteY298" fmla="*/ 5464566 h 5743966"/>
              <a:gd name="connsiteX299" fmla="*/ 3177733 w 6552758"/>
              <a:gd name="connsiteY299" fmla="*/ 5591566 h 5743966"/>
              <a:gd name="connsiteX300" fmla="*/ 3190433 w 6552758"/>
              <a:gd name="connsiteY300" fmla="*/ 5528066 h 5743966"/>
              <a:gd name="connsiteX301" fmla="*/ 3215833 w 6552758"/>
              <a:gd name="connsiteY301" fmla="*/ 5451866 h 5743966"/>
              <a:gd name="connsiteX302" fmla="*/ 3241233 w 6552758"/>
              <a:gd name="connsiteY302" fmla="*/ 5362966 h 5743966"/>
              <a:gd name="connsiteX303" fmla="*/ 3304733 w 6552758"/>
              <a:gd name="connsiteY303" fmla="*/ 5286766 h 5743966"/>
              <a:gd name="connsiteX304" fmla="*/ 3342833 w 6552758"/>
              <a:gd name="connsiteY304" fmla="*/ 5235966 h 5743966"/>
              <a:gd name="connsiteX305" fmla="*/ 3368233 w 6552758"/>
              <a:gd name="connsiteY305" fmla="*/ 5185166 h 5743966"/>
              <a:gd name="connsiteX306" fmla="*/ 3444433 w 6552758"/>
              <a:gd name="connsiteY306" fmla="*/ 5134366 h 5743966"/>
              <a:gd name="connsiteX307" fmla="*/ 3482533 w 6552758"/>
              <a:gd name="connsiteY307" fmla="*/ 5096266 h 5743966"/>
              <a:gd name="connsiteX308" fmla="*/ 3507933 w 6552758"/>
              <a:gd name="connsiteY308" fmla="*/ 5058166 h 5743966"/>
              <a:gd name="connsiteX309" fmla="*/ 3546033 w 6552758"/>
              <a:gd name="connsiteY309" fmla="*/ 5045466 h 5743966"/>
              <a:gd name="connsiteX310" fmla="*/ 3584133 w 6552758"/>
              <a:gd name="connsiteY310" fmla="*/ 5020066 h 5743966"/>
              <a:gd name="connsiteX311" fmla="*/ 3647633 w 6552758"/>
              <a:gd name="connsiteY311" fmla="*/ 4969266 h 5743966"/>
              <a:gd name="connsiteX312" fmla="*/ 3723833 w 6552758"/>
              <a:gd name="connsiteY312" fmla="*/ 4893066 h 5743966"/>
              <a:gd name="connsiteX313" fmla="*/ 3736533 w 6552758"/>
              <a:gd name="connsiteY313" fmla="*/ 4854966 h 5743966"/>
              <a:gd name="connsiteX314" fmla="*/ 3800033 w 6552758"/>
              <a:gd name="connsiteY314" fmla="*/ 4766066 h 5743966"/>
              <a:gd name="connsiteX315" fmla="*/ 3838133 w 6552758"/>
              <a:gd name="connsiteY315" fmla="*/ 4689866 h 5743966"/>
              <a:gd name="connsiteX316" fmla="*/ 3863533 w 6552758"/>
              <a:gd name="connsiteY316" fmla="*/ 4600966 h 5743966"/>
              <a:gd name="connsiteX317" fmla="*/ 3876233 w 6552758"/>
              <a:gd name="connsiteY317" fmla="*/ 4562866 h 5743966"/>
              <a:gd name="connsiteX318" fmla="*/ 3850833 w 6552758"/>
              <a:gd name="connsiteY318" fmla="*/ 4359666 h 5743966"/>
              <a:gd name="connsiteX319" fmla="*/ 3825433 w 6552758"/>
              <a:gd name="connsiteY319" fmla="*/ 4308866 h 5743966"/>
              <a:gd name="connsiteX320" fmla="*/ 3800033 w 6552758"/>
              <a:gd name="connsiteY320" fmla="*/ 4270766 h 5743966"/>
              <a:gd name="connsiteX321" fmla="*/ 3749233 w 6552758"/>
              <a:gd name="connsiteY321" fmla="*/ 4232666 h 5743966"/>
              <a:gd name="connsiteX322" fmla="*/ 3673033 w 6552758"/>
              <a:gd name="connsiteY322" fmla="*/ 4181866 h 5743966"/>
              <a:gd name="connsiteX323" fmla="*/ 3647633 w 6552758"/>
              <a:gd name="connsiteY323" fmla="*/ 4143766 h 5743966"/>
              <a:gd name="connsiteX324" fmla="*/ 3622233 w 6552758"/>
              <a:gd name="connsiteY324" fmla="*/ 4042166 h 5743966"/>
              <a:gd name="connsiteX325" fmla="*/ 3647633 w 6552758"/>
              <a:gd name="connsiteY325" fmla="*/ 3851666 h 5743966"/>
              <a:gd name="connsiteX326" fmla="*/ 3673033 w 6552758"/>
              <a:gd name="connsiteY326" fmla="*/ 3750066 h 5743966"/>
              <a:gd name="connsiteX327" fmla="*/ 3698433 w 6552758"/>
              <a:gd name="connsiteY327" fmla="*/ 3711966 h 5743966"/>
              <a:gd name="connsiteX328" fmla="*/ 3711133 w 6552758"/>
              <a:gd name="connsiteY328" fmla="*/ 3673866 h 5743966"/>
              <a:gd name="connsiteX329" fmla="*/ 3749233 w 6552758"/>
              <a:gd name="connsiteY329" fmla="*/ 3635766 h 5743966"/>
              <a:gd name="connsiteX330" fmla="*/ 3774633 w 6552758"/>
              <a:gd name="connsiteY330" fmla="*/ 3597666 h 5743966"/>
              <a:gd name="connsiteX331" fmla="*/ 3812733 w 6552758"/>
              <a:gd name="connsiteY331" fmla="*/ 3584966 h 5743966"/>
              <a:gd name="connsiteX332" fmla="*/ 3850833 w 6552758"/>
              <a:gd name="connsiteY332" fmla="*/ 3559566 h 5743966"/>
              <a:gd name="connsiteX333" fmla="*/ 3888933 w 6552758"/>
              <a:gd name="connsiteY333" fmla="*/ 3546866 h 5743966"/>
              <a:gd name="connsiteX334" fmla="*/ 4041333 w 6552758"/>
              <a:gd name="connsiteY334" fmla="*/ 3521466 h 5743966"/>
              <a:gd name="connsiteX335" fmla="*/ 4168333 w 6552758"/>
              <a:gd name="connsiteY335" fmla="*/ 3496066 h 5743966"/>
              <a:gd name="connsiteX336" fmla="*/ 4371533 w 6552758"/>
              <a:gd name="connsiteY336" fmla="*/ 3483366 h 5743966"/>
              <a:gd name="connsiteX337" fmla="*/ 4892233 w 6552758"/>
              <a:gd name="connsiteY337" fmla="*/ 3496066 h 5743966"/>
              <a:gd name="connsiteX338" fmla="*/ 4943033 w 6552758"/>
              <a:gd name="connsiteY338" fmla="*/ 3508766 h 5743966"/>
              <a:gd name="connsiteX339" fmla="*/ 4981133 w 6552758"/>
              <a:gd name="connsiteY339" fmla="*/ 3534166 h 5743966"/>
              <a:gd name="connsiteX340" fmla="*/ 5070033 w 6552758"/>
              <a:gd name="connsiteY340" fmla="*/ 3559566 h 5743966"/>
              <a:gd name="connsiteX341" fmla="*/ 5146233 w 6552758"/>
              <a:gd name="connsiteY341" fmla="*/ 3610366 h 5743966"/>
              <a:gd name="connsiteX342" fmla="*/ 5222433 w 6552758"/>
              <a:gd name="connsiteY342" fmla="*/ 3661166 h 5743966"/>
              <a:gd name="connsiteX343" fmla="*/ 5260533 w 6552758"/>
              <a:gd name="connsiteY343" fmla="*/ 3686566 h 5743966"/>
              <a:gd name="connsiteX344" fmla="*/ 5324033 w 6552758"/>
              <a:gd name="connsiteY344" fmla="*/ 3750066 h 5743966"/>
              <a:gd name="connsiteX345" fmla="*/ 5387533 w 6552758"/>
              <a:gd name="connsiteY345" fmla="*/ 3838966 h 5743966"/>
              <a:gd name="connsiteX346" fmla="*/ 5412933 w 6552758"/>
              <a:gd name="connsiteY346" fmla="*/ 3927866 h 5743966"/>
              <a:gd name="connsiteX347" fmla="*/ 5463733 w 6552758"/>
              <a:gd name="connsiteY347" fmla="*/ 4042166 h 5743966"/>
              <a:gd name="connsiteX348" fmla="*/ 5476433 w 6552758"/>
              <a:gd name="connsiteY348" fmla="*/ 4131066 h 5743966"/>
              <a:gd name="connsiteX349" fmla="*/ 5489133 w 6552758"/>
              <a:gd name="connsiteY349" fmla="*/ 4181866 h 5743966"/>
              <a:gd name="connsiteX350" fmla="*/ 5501833 w 6552758"/>
              <a:gd name="connsiteY350" fmla="*/ 4258066 h 5743966"/>
              <a:gd name="connsiteX351" fmla="*/ 5489133 w 6552758"/>
              <a:gd name="connsiteY351" fmla="*/ 4651766 h 5743966"/>
              <a:gd name="connsiteX352" fmla="*/ 5476433 w 6552758"/>
              <a:gd name="connsiteY352" fmla="*/ 4715266 h 5743966"/>
              <a:gd name="connsiteX353" fmla="*/ 5451033 w 6552758"/>
              <a:gd name="connsiteY353" fmla="*/ 4969266 h 5743966"/>
              <a:gd name="connsiteX354" fmla="*/ 5425633 w 6552758"/>
              <a:gd name="connsiteY354" fmla="*/ 5007366 h 5743966"/>
              <a:gd name="connsiteX355" fmla="*/ 5412933 w 6552758"/>
              <a:gd name="connsiteY355" fmla="*/ 5058166 h 5743966"/>
              <a:gd name="connsiteX356" fmla="*/ 5336733 w 6552758"/>
              <a:gd name="connsiteY356" fmla="*/ 5108966 h 5743966"/>
              <a:gd name="connsiteX357" fmla="*/ 5247833 w 6552758"/>
              <a:gd name="connsiteY357" fmla="*/ 5147066 h 5743966"/>
              <a:gd name="connsiteX358" fmla="*/ 5222433 w 6552758"/>
              <a:gd name="connsiteY358" fmla="*/ 5185166 h 5743966"/>
              <a:gd name="connsiteX359" fmla="*/ 5158933 w 6552758"/>
              <a:gd name="connsiteY359" fmla="*/ 5261366 h 5743966"/>
              <a:gd name="connsiteX360" fmla="*/ 5146233 w 6552758"/>
              <a:gd name="connsiteY360" fmla="*/ 5299466 h 5743966"/>
              <a:gd name="connsiteX361" fmla="*/ 5120833 w 6552758"/>
              <a:gd name="connsiteY361" fmla="*/ 5426466 h 5743966"/>
              <a:gd name="connsiteX362" fmla="*/ 5108133 w 6552758"/>
              <a:gd name="connsiteY362" fmla="*/ 5502666 h 5743966"/>
              <a:gd name="connsiteX363" fmla="*/ 5082733 w 6552758"/>
              <a:gd name="connsiteY363" fmla="*/ 5540766 h 5743966"/>
              <a:gd name="connsiteX364" fmla="*/ 5006533 w 6552758"/>
              <a:gd name="connsiteY364" fmla="*/ 5566166 h 5743966"/>
              <a:gd name="connsiteX365" fmla="*/ 4993833 w 6552758"/>
              <a:gd name="connsiteY365" fmla="*/ 5743966 h 5743966"/>
              <a:gd name="connsiteX366" fmla="*/ 5031933 w 6552758"/>
              <a:gd name="connsiteY366" fmla="*/ 5655066 h 5743966"/>
              <a:gd name="connsiteX367" fmla="*/ 5057333 w 6552758"/>
              <a:gd name="connsiteY367" fmla="*/ 5604266 h 5743966"/>
              <a:gd name="connsiteX368" fmla="*/ 5095433 w 6552758"/>
              <a:gd name="connsiteY368" fmla="*/ 5566166 h 5743966"/>
              <a:gd name="connsiteX369" fmla="*/ 5184333 w 6552758"/>
              <a:gd name="connsiteY369" fmla="*/ 5439166 h 5743966"/>
              <a:gd name="connsiteX370" fmla="*/ 5298633 w 6552758"/>
              <a:gd name="connsiteY370" fmla="*/ 5324866 h 5743966"/>
              <a:gd name="connsiteX371" fmla="*/ 5336733 w 6552758"/>
              <a:gd name="connsiteY371" fmla="*/ 5286766 h 5743966"/>
              <a:gd name="connsiteX372" fmla="*/ 5362133 w 6552758"/>
              <a:gd name="connsiteY372" fmla="*/ 5248666 h 5743966"/>
              <a:gd name="connsiteX373" fmla="*/ 5438333 w 6552758"/>
              <a:gd name="connsiteY373" fmla="*/ 5197866 h 5743966"/>
              <a:gd name="connsiteX374" fmla="*/ 5476433 w 6552758"/>
              <a:gd name="connsiteY374" fmla="*/ 5159766 h 5743966"/>
              <a:gd name="connsiteX375" fmla="*/ 5527233 w 6552758"/>
              <a:gd name="connsiteY375" fmla="*/ 5083566 h 5743966"/>
              <a:gd name="connsiteX376" fmla="*/ 5603433 w 6552758"/>
              <a:gd name="connsiteY376" fmla="*/ 5007366 h 5743966"/>
              <a:gd name="connsiteX377" fmla="*/ 5616133 w 6552758"/>
              <a:gd name="connsiteY377" fmla="*/ 4969266 h 5743966"/>
              <a:gd name="connsiteX378" fmla="*/ 5624071 w 6552758"/>
              <a:gd name="connsiteY378" fmla="*/ 4888304 h 5743966"/>
              <a:gd name="connsiteX379" fmla="*/ 5638358 w 6552758"/>
              <a:gd name="connsiteY379" fmla="*/ 4786703 h 5743966"/>
              <a:gd name="connsiteX380" fmla="*/ 5658995 w 6552758"/>
              <a:gd name="connsiteY380" fmla="*/ 4700978 h 5743966"/>
              <a:gd name="connsiteX381" fmla="*/ 5676458 w 6552758"/>
              <a:gd name="connsiteY381" fmla="*/ 4567629 h 5743966"/>
              <a:gd name="connsiteX382" fmla="*/ 5687570 w 6552758"/>
              <a:gd name="connsiteY382" fmla="*/ 4253303 h 5743966"/>
              <a:gd name="connsiteX383" fmla="*/ 5646296 w 6552758"/>
              <a:gd name="connsiteY383" fmla="*/ 4153291 h 5743966"/>
              <a:gd name="connsiteX384" fmla="*/ 5628833 w 6552758"/>
              <a:gd name="connsiteY384" fmla="*/ 4067566 h 5743966"/>
              <a:gd name="connsiteX385" fmla="*/ 5616133 w 6552758"/>
              <a:gd name="connsiteY385" fmla="*/ 3978666 h 5743966"/>
              <a:gd name="connsiteX386" fmla="*/ 5578033 w 6552758"/>
              <a:gd name="connsiteY386" fmla="*/ 3965966 h 5743966"/>
              <a:gd name="connsiteX387" fmla="*/ 5539933 w 6552758"/>
              <a:gd name="connsiteY387" fmla="*/ 3851666 h 5743966"/>
              <a:gd name="connsiteX388" fmla="*/ 5527233 w 6552758"/>
              <a:gd name="connsiteY388" fmla="*/ 3813566 h 5743966"/>
              <a:gd name="connsiteX389" fmla="*/ 5514533 w 6552758"/>
              <a:gd name="connsiteY389" fmla="*/ 3762766 h 5743966"/>
              <a:gd name="connsiteX390" fmla="*/ 5501833 w 6552758"/>
              <a:gd name="connsiteY390" fmla="*/ 3699266 h 5743966"/>
              <a:gd name="connsiteX391" fmla="*/ 5438333 w 6552758"/>
              <a:gd name="connsiteY391" fmla="*/ 3635766 h 5743966"/>
              <a:gd name="connsiteX392" fmla="*/ 5362133 w 6552758"/>
              <a:gd name="connsiteY392" fmla="*/ 3584966 h 5743966"/>
              <a:gd name="connsiteX393" fmla="*/ 5324033 w 6552758"/>
              <a:gd name="connsiteY393" fmla="*/ 3546866 h 5743966"/>
              <a:gd name="connsiteX394" fmla="*/ 5285933 w 6552758"/>
              <a:gd name="connsiteY394" fmla="*/ 3521466 h 5743966"/>
              <a:gd name="connsiteX395" fmla="*/ 6552758 w 6552758"/>
              <a:gd name="connsiteY395" fmla="*/ 3386528 h 5743966"/>
              <a:gd name="connsiteX396" fmla="*/ 6384483 w 6552758"/>
              <a:gd name="connsiteY396" fmla="*/ 3402404 h 5743966"/>
              <a:gd name="connsiteX397" fmla="*/ 5381183 w 6552758"/>
              <a:gd name="connsiteY397" fmla="*/ 3229366 h 5743966"/>
              <a:gd name="connsiteX398" fmla="*/ 5181158 w 6552758"/>
              <a:gd name="connsiteY398" fmla="*/ 3178566 h 5743966"/>
              <a:gd name="connsiteX399" fmla="*/ 5263708 w 6552758"/>
              <a:gd name="connsiteY399" fmla="*/ 3032516 h 5743966"/>
              <a:gd name="connsiteX400" fmla="*/ 5466908 w 6552758"/>
              <a:gd name="connsiteY400" fmla="*/ 2864241 h 5743966"/>
              <a:gd name="connsiteX401" fmla="*/ 5536758 w 6552758"/>
              <a:gd name="connsiteY401" fmla="*/ 2772166 h 5743966"/>
              <a:gd name="connsiteX402" fmla="*/ 5597083 w 6552758"/>
              <a:gd name="connsiteY402" fmla="*/ 2622941 h 5743966"/>
              <a:gd name="connsiteX403" fmla="*/ 5505008 w 6552758"/>
              <a:gd name="connsiteY403" fmla="*/ 2670566 h 5743966"/>
              <a:gd name="connsiteX404" fmla="*/ 5422458 w 6552758"/>
              <a:gd name="connsiteY404" fmla="*/ 2740416 h 5743966"/>
              <a:gd name="connsiteX405" fmla="*/ 5355783 w 6552758"/>
              <a:gd name="connsiteY405" fmla="*/ 2829316 h 5743966"/>
              <a:gd name="connsiteX406" fmla="*/ 5270058 w 6552758"/>
              <a:gd name="connsiteY406" fmla="*/ 2880116 h 5743966"/>
              <a:gd name="connsiteX407" fmla="*/ 5206558 w 6552758"/>
              <a:gd name="connsiteY407" fmla="*/ 2918216 h 5743966"/>
              <a:gd name="connsiteX408" fmla="*/ 5139883 w 6552758"/>
              <a:gd name="connsiteY408" fmla="*/ 2946791 h 5743966"/>
              <a:gd name="connsiteX409" fmla="*/ 5082733 w 6552758"/>
              <a:gd name="connsiteY409" fmla="*/ 2972191 h 5743966"/>
              <a:gd name="connsiteX410" fmla="*/ 4943033 w 6552758"/>
              <a:gd name="connsiteY410" fmla="*/ 3038866 h 5743966"/>
              <a:gd name="connsiteX411" fmla="*/ 4866833 w 6552758"/>
              <a:gd name="connsiteY411" fmla="*/ 2988066 h 5743966"/>
              <a:gd name="connsiteX412" fmla="*/ 4828733 w 6552758"/>
              <a:gd name="connsiteY412" fmla="*/ 2962666 h 5743966"/>
              <a:gd name="connsiteX413" fmla="*/ 4701733 w 6552758"/>
              <a:gd name="connsiteY413" fmla="*/ 2924566 h 5743966"/>
              <a:gd name="connsiteX414" fmla="*/ 4663633 w 6552758"/>
              <a:gd name="connsiteY414" fmla="*/ 2911866 h 5743966"/>
              <a:gd name="connsiteX415" fmla="*/ 4574733 w 6552758"/>
              <a:gd name="connsiteY415" fmla="*/ 2899166 h 5743966"/>
              <a:gd name="connsiteX416" fmla="*/ 4549333 w 6552758"/>
              <a:gd name="connsiteY416" fmla="*/ 2797566 h 5743966"/>
              <a:gd name="connsiteX417" fmla="*/ 4468370 w 6552758"/>
              <a:gd name="connsiteY417" fmla="*/ 2676916 h 5743966"/>
              <a:gd name="connsiteX418" fmla="*/ 4485833 w 6552758"/>
              <a:gd name="connsiteY418" fmla="*/ 2549916 h 5743966"/>
              <a:gd name="connsiteX419" fmla="*/ 4412808 w 6552758"/>
              <a:gd name="connsiteY419" fmla="*/ 2461016 h 5743966"/>
              <a:gd name="connsiteX420" fmla="*/ 4346133 w 6552758"/>
              <a:gd name="connsiteY420" fmla="*/ 2365766 h 5743966"/>
              <a:gd name="connsiteX421" fmla="*/ 4290571 w 6552758"/>
              <a:gd name="connsiteY421" fmla="*/ 2222891 h 5743966"/>
              <a:gd name="connsiteX422" fmla="*/ 4319145 w 6552758"/>
              <a:gd name="connsiteY422" fmla="*/ 2100654 h 5743966"/>
              <a:gd name="connsiteX423" fmla="*/ 4382646 w 6552758"/>
              <a:gd name="connsiteY423" fmla="*/ 2019691 h 5743966"/>
              <a:gd name="connsiteX424" fmla="*/ 4481071 w 6552758"/>
              <a:gd name="connsiteY424" fmla="*/ 1924441 h 5743966"/>
              <a:gd name="connsiteX425" fmla="*/ 4530283 w 6552758"/>
              <a:gd name="connsiteY425" fmla="*/ 1864116 h 5743966"/>
              <a:gd name="connsiteX426" fmla="*/ 4573145 w 6552758"/>
              <a:gd name="connsiteY426" fmla="*/ 1835541 h 5743966"/>
              <a:gd name="connsiteX427" fmla="*/ 4616008 w 6552758"/>
              <a:gd name="connsiteY427" fmla="*/ 1803791 h 5743966"/>
              <a:gd name="connsiteX428" fmla="*/ 4681095 w 6552758"/>
              <a:gd name="connsiteY428" fmla="*/ 1759341 h 5743966"/>
              <a:gd name="connsiteX429" fmla="*/ 4784283 w 6552758"/>
              <a:gd name="connsiteY429" fmla="*/ 1703778 h 5743966"/>
              <a:gd name="connsiteX430" fmla="*/ 4873183 w 6552758"/>
              <a:gd name="connsiteY430" fmla="*/ 1694253 h 5743966"/>
              <a:gd name="connsiteX431" fmla="*/ 4979545 w 6552758"/>
              <a:gd name="connsiteY431" fmla="*/ 1692666 h 5743966"/>
              <a:gd name="connsiteX432" fmla="*/ 5043046 w 6552758"/>
              <a:gd name="connsiteY432" fmla="*/ 1689491 h 5743966"/>
              <a:gd name="connsiteX433" fmla="*/ 5098608 w 6552758"/>
              <a:gd name="connsiteY433" fmla="*/ 1700603 h 5743966"/>
              <a:gd name="connsiteX434" fmla="*/ 5146233 w 6552758"/>
              <a:gd name="connsiteY434" fmla="*/ 1708541 h 5743966"/>
              <a:gd name="connsiteX435" fmla="*/ 5211320 w 6552758"/>
              <a:gd name="connsiteY435" fmla="*/ 1754579 h 5743966"/>
              <a:gd name="connsiteX436" fmla="*/ 5295458 w 6552758"/>
              <a:gd name="connsiteY436" fmla="*/ 1787916 h 5743966"/>
              <a:gd name="connsiteX437" fmla="*/ 5338320 w 6552758"/>
              <a:gd name="connsiteY437" fmla="*/ 1838716 h 5743966"/>
              <a:gd name="connsiteX438" fmla="*/ 5371658 w 6552758"/>
              <a:gd name="connsiteY438" fmla="*/ 1902216 h 5743966"/>
              <a:gd name="connsiteX439" fmla="*/ 5424046 w 6552758"/>
              <a:gd name="connsiteY439" fmla="*/ 1968891 h 5743966"/>
              <a:gd name="connsiteX440" fmla="*/ 5463733 w 6552758"/>
              <a:gd name="connsiteY440" fmla="*/ 2032391 h 5743966"/>
              <a:gd name="connsiteX441" fmla="*/ 5489133 w 6552758"/>
              <a:gd name="connsiteY441" fmla="*/ 2200666 h 5743966"/>
              <a:gd name="connsiteX442" fmla="*/ 5517708 w 6552758"/>
              <a:gd name="connsiteY442" fmla="*/ 2275278 h 5743966"/>
              <a:gd name="connsiteX0" fmla="*/ 5517708 w 6384483"/>
              <a:gd name="connsiteY0" fmla="*/ 2275278 h 5743966"/>
              <a:gd name="connsiteX1" fmla="*/ 5568508 w 6384483"/>
              <a:gd name="connsiteY1" fmla="*/ 2170503 h 5743966"/>
              <a:gd name="connsiteX2" fmla="*/ 5558983 w 6384483"/>
              <a:gd name="connsiteY2" fmla="*/ 2043504 h 5743966"/>
              <a:gd name="connsiteX3" fmla="*/ 5566921 w 6384483"/>
              <a:gd name="connsiteY3" fmla="*/ 1978416 h 5743966"/>
              <a:gd name="connsiteX4" fmla="*/ 5539933 w 6384483"/>
              <a:gd name="connsiteY4" fmla="*/ 1911741 h 5743966"/>
              <a:gd name="connsiteX5" fmla="*/ 5460558 w 6384483"/>
              <a:gd name="connsiteY5" fmla="*/ 1853004 h 5743966"/>
              <a:gd name="connsiteX6" fmla="*/ 5464526 w 6384483"/>
              <a:gd name="connsiteY6" fmla="*/ 1774422 h 5743966"/>
              <a:gd name="connsiteX7" fmla="*/ 5546283 w 6384483"/>
              <a:gd name="connsiteY7" fmla="*/ 1719654 h 5743966"/>
              <a:gd name="connsiteX8" fmla="*/ 5670902 w 6384483"/>
              <a:gd name="connsiteY8" fmla="*/ 1706953 h 5743966"/>
              <a:gd name="connsiteX9" fmla="*/ 5759008 w 6384483"/>
              <a:gd name="connsiteY9" fmla="*/ 1714891 h 5743966"/>
              <a:gd name="connsiteX10" fmla="*/ 5810602 w 6384483"/>
              <a:gd name="connsiteY10" fmla="*/ 1729179 h 5743966"/>
              <a:gd name="connsiteX11" fmla="*/ 5843146 w 6384483"/>
              <a:gd name="connsiteY11" fmla="*/ 1748228 h 5743966"/>
              <a:gd name="connsiteX12" fmla="*/ 5882040 w 6384483"/>
              <a:gd name="connsiteY12" fmla="*/ 1801410 h 5743966"/>
              <a:gd name="connsiteX13" fmla="*/ 5820126 w 6384483"/>
              <a:gd name="connsiteY13" fmla="*/ 1911740 h 5743966"/>
              <a:gd name="connsiteX14" fmla="*/ 5859021 w 6384483"/>
              <a:gd name="connsiteY14" fmla="*/ 2011753 h 5743966"/>
              <a:gd name="connsiteX15" fmla="*/ 5902677 w 6384483"/>
              <a:gd name="connsiteY15" fmla="*/ 2074460 h 5743966"/>
              <a:gd name="connsiteX16" fmla="*/ 5946333 w 6384483"/>
              <a:gd name="connsiteY16" fmla="*/ 2148278 h 5743966"/>
              <a:gd name="connsiteX17" fmla="*/ 5951095 w 6384483"/>
              <a:gd name="connsiteY17" fmla="*/ 2217334 h 5743966"/>
              <a:gd name="connsiteX18" fmla="*/ 5892358 w 6384483"/>
              <a:gd name="connsiteY18" fmla="*/ 2264961 h 5743966"/>
              <a:gd name="connsiteX19" fmla="*/ 5804252 w 6384483"/>
              <a:gd name="connsiteY19" fmla="*/ 2367353 h 5743966"/>
              <a:gd name="connsiteX20" fmla="*/ 5996339 w 6384483"/>
              <a:gd name="connsiteY20" fmla="*/ 2245117 h 5743966"/>
              <a:gd name="connsiteX21" fmla="*/ 6024914 w 6384483"/>
              <a:gd name="connsiteY21" fmla="*/ 2180028 h 5743966"/>
              <a:gd name="connsiteX22" fmla="*/ 5992370 w 6384483"/>
              <a:gd name="connsiteY22" fmla="*/ 2103829 h 5743966"/>
              <a:gd name="connsiteX23" fmla="*/ 5970146 w 6384483"/>
              <a:gd name="connsiteY23" fmla="*/ 2045092 h 5743966"/>
              <a:gd name="connsiteX24" fmla="*/ 5944746 w 6384483"/>
              <a:gd name="connsiteY24" fmla="*/ 1972066 h 5743966"/>
              <a:gd name="connsiteX25" fmla="*/ 5901089 w 6384483"/>
              <a:gd name="connsiteY25" fmla="*/ 1923647 h 5743966"/>
              <a:gd name="connsiteX26" fmla="*/ 5955858 w 6384483"/>
              <a:gd name="connsiteY26" fmla="*/ 1806966 h 5743966"/>
              <a:gd name="connsiteX27" fmla="*/ 5922521 w 6384483"/>
              <a:gd name="connsiteY27" fmla="*/ 1691872 h 5743966"/>
              <a:gd name="connsiteX28" fmla="*/ 5805046 w 6384483"/>
              <a:gd name="connsiteY28" fmla="*/ 1626785 h 5743966"/>
              <a:gd name="connsiteX29" fmla="*/ 5553427 w 6384483"/>
              <a:gd name="connsiteY29" fmla="*/ 1604560 h 5743966"/>
              <a:gd name="connsiteX30" fmla="*/ 5317683 w 6384483"/>
              <a:gd name="connsiteY30" fmla="*/ 1672822 h 5743966"/>
              <a:gd name="connsiteX31" fmla="*/ 5105752 w 6384483"/>
              <a:gd name="connsiteY31" fmla="*/ 1602178 h 5743966"/>
              <a:gd name="connsiteX32" fmla="*/ 4974783 w 6384483"/>
              <a:gd name="connsiteY32" fmla="*/ 1588684 h 5743966"/>
              <a:gd name="connsiteX33" fmla="*/ 4883502 w 6384483"/>
              <a:gd name="connsiteY33" fmla="*/ 1615672 h 5743966"/>
              <a:gd name="connsiteX34" fmla="*/ 4766821 w 6384483"/>
              <a:gd name="connsiteY34" fmla="*/ 1617259 h 5743966"/>
              <a:gd name="connsiteX35" fmla="*/ 4707290 w 6384483"/>
              <a:gd name="connsiteY35" fmla="*/ 1615672 h 5743966"/>
              <a:gd name="connsiteX36" fmla="*/ 4621564 w 6384483"/>
              <a:gd name="connsiteY36" fmla="*/ 1601385 h 5743966"/>
              <a:gd name="connsiteX37" fmla="*/ 4578702 w 6384483"/>
              <a:gd name="connsiteY37" fmla="*/ 1605354 h 5743966"/>
              <a:gd name="connsiteX38" fmla="*/ 4479483 w 6384483"/>
              <a:gd name="connsiteY38" fmla="*/ 1641866 h 5743966"/>
              <a:gd name="connsiteX39" fmla="*/ 4358833 w 6384483"/>
              <a:gd name="connsiteY39" fmla="*/ 1695841 h 5743966"/>
              <a:gd name="connsiteX40" fmla="*/ 4273108 w 6384483"/>
              <a:gd name="connsiteY40" fmla="*/ 1730766 h 5743966"/>
              <a:gd name="connsiteX41" fmla="*/ 4174683 w 6384483"/>
              <a:gd name="connsiteY41" fmla="*/ 1800616 h 5743966"/>
              <a:gd name="connsiteX42" fmla="*/ 4066733 w 6384483"/>
              <a:gd name="connsiteY42" fmla="*/ 1838716 h 5743966"/>
              <a:gd name="connsiteX43" fmla="*/ 3939733 w 6384483"/>
              <a:gd name="connsiteY43" fmla="*/ 1857766 h 5743966"/>
              <a:gd name="connsiteX44" fmla="*/ 3850833 w 6384483"/>
              <a:gd name="connsiteY44" fmla="*/ 1908566 h 5743966"/>
              <a:gd name="connsiteX45" fmla="*/ 3812733 w 6384483"/>
              <a:gd name="connsiteY45" fmla="*/ 1921266 h 5743966"/>
              <a:gd name="connsiteX46" fmla="*/ 3698433 w 6384483"/>
              <a:gd name="connsiteY46" fmla="*/ 1870466 h 5743966"/>
              <a:gd name="connsiteX47" fmla="*/ 3673033 w 6384483"/>
              <a:gd name="connsiteY47" fmla="*/ 1794266 h 5743966"/>
              <a:gd name="connsiteX48" fmla="*/ 3660333 w 6384483"/>
              <a:gd name="connsiteY48" fmla="*/ 1756166 h 5743966"/>
              <a:gd name="connsiteX49" fmla="*/ 3647633 w 6384483"/>
              <a:gd name="connsiteY49" fmla="*/ 1718066 h 5743966"/>
              <a:gd name="connsiteX50" fmla="*/ 3660333 w 6384483"/>
              <a:gd name="connsiteY50" fmla="*/ 1438666 h 5743966"/>
              <a:gd name="connsiteX51" fmla="*/ 3638108 w 6384483"/>
              <a:gd name="connsiteY51" fmla="*/ 1375166 h 5743966"/>
              <a:gd name="connsiteX52" fmla="*/ 3673033 w 6384483"/>
              <a:gd name="connsiteY52" fmla="*/ 1232291 h 5743966"/>
              <a:gd name="connsiteX53" fmla="*/ 3761933 w 6384483"/>
              <a:gd name="connsiteY53" fmla="*/ 1146566 h 5743966"/>
              <a:gd name="connsiteX54" fmla="*/ 3863533 w 6384483"/>
              <a:gd name="connsiteY54" fmla="*/ 1114816 h 5743966"/>
              <a:gd name="connsiteX55" fmla="*/ 3952433 w 6384483"/>
              <a:gd name="connsiteY55" fmla="*/ 1095766 h 5743966"/>
              <a:gd name="connsiteX56" fmla="*/ 4073083 w 6384483"/>
              <a:gd name="connsiteY56" fmla="*/ 1092591 h 5743966"/>
              <a:gd name="connsiteX57" fmla="*/ 4219133 w 6384483"/>
              <a:gd name="connsiteY57" fmla="*/ 1102116 h 5743966"/>
              <a:gd name="connsiteX58" fmla="*/ 4323908 w 6384483"/>
              <a:gd name="connsiteY58" fmla="*/ 1079891 h 5743966"/>
              <a:gd name="connsiteX59" fmla="*/ 4438208 w 6384483"/>
              <a:gd name="connsiteY59" fmla="*/ 1070366 h 5743966"/>
              <a:gd name="connsiteX60" fmla="*/ 4469958 w 6384483"/>
              <a:gd name="connsiteY60" fmla="*/ 1067191 h 5743966"/>
              <a:gd name="connsiteX61" fmla="*/ 4501708 w 6384483"/>
              <a:gd name="connsiteY61" fmla="*/ 1079891 h 5743966"/>
              <a:gd name="connsiteX62" fmla="*/ 4530283 w 6384483"/>
              <a:gd name="connsiteY62" fmla="*/ 1073541 h 5743966"/>
              <a:gd name="connsiteX63" fmla="*/ 4581083 w 6384483"/>
              <a:gd name="connsiteY63" fmla="*/ 1121166 h 5743966"/>
              <a:gd name="connsiteX64" fmla="*/ 4619183 w 6384483"/>
              <a:gd name="connsiteY64" fmla="*/ 1162441 h 5743966"/>
              <a:gd name="connsiteX65" fmla="*/ 4663633 w 6384483"/>
              <a:gd name="connsiteY65" fmla="*/ 1114816 h 5743966"/>
              <a:gd name="connsiteX66" fmla="*/ 4619183 w 6384483"/>
              <a:gd name="connsiteY66" fmla="*/ 1041791 h 5743966"/>
              <a:gd name="connsiteX67" fmla="*/ 4565208 w 6384483"/>
              <a:gd name="connsiteY67" fmla="*/ 962416 h 5743966"/>
              <a:gd name="connsiteX68" fmla="*/ 4517583 w 6384483"/>
              <a:gd name="connsiteY68" fmla="*/ 975116 h 5743966"/>
              <a:gd name="connsiteX69" fmla="*/ 4457258 w 6384483"/>
              <a:gd name="connsiteY69" fmla="*/ 902091 h 5743966"/>
              <a:gd name="connsiteX70" fmla="*/ 4393758 w 6384483"/>
              <a:gd name="connsiteY70" fmla="*/ 898916 h 5743966"/>
              <a:gd name="connsiteX71" fmla="*/ 4352483 w 6384483"/>
              <a:gd name="connsiteY71" fmla="*/ 911616 h 5743966"/>
              <a:gd name="connsiteX72" fmla="*/ 4250883 w 6384483"/>
              <a:gd name="connsiteY72" fmla="*/ 902091 h 5743966"/>
              <a:gd name="connsiteX73" fmla="*/ 4181033 w 6384483"/>
              <a:gd name="connsiteY73" fmla="*/ 917966 h 5743966"/>
              <a:gd name="connsiteX74" fmla="*/ 4108008 w 6384483"/>
              <a:gd name="connsiteY74" fmla="*/ 911616 h 5743966"/>
              <a:gd name="connsiteX75" fmla="*/ 4038158 w 6384483"/>
              <a:gd name="connsiteY75" fmla="*/ 924316 h 5743966"/>
              <a:gd name="connsiteX76" fmla="*/ 3949258 w 6384483"/>
              <a:gd name="connsiteY76" fmla="*/ 940191 h 5743966"/>
              <a:gd name="connsiteX77" fmla="*/ 3841308 w 6384483"/>
              <a:gd name="connsiteY77" fmla="*/ 965591 h 5743966"/>
              <a:gd name="connsiteX78" fmla="*/ 3761933 w 6384483"/>
              <a:gd name="connsiteY78" fmla="*/ 981466 h 5743966"/>
              <a:gd name="connsiteX79" fmla="*/ 3695258 w 6384483"/>
              <a:gd name="connsiteY79" fmla="*/ 1016391 h 5743966"/>
              <a:gd name="connsiteX80" fmla="*/ 3644458 w 6384483"/>
              <a:gd name="connsiteY80" fmla="*/ 1029091 h 5743966"/>
              <a:gd name="connsiteX81" fmla="*/ 3574608 w 6384483"/>
              <a:gd name="connsiteY81" fmla="*/ 1060841 h 5743966"/>
              <a:gd name="connsiteX82" fmla="*/ 3498408 w 6384483"/>
              <a:gd name="connsiteY82" fmla="*/ 1108466 h 5743966"/>
              <a:gd name="connsiteX83" fmla="*/ 3422208 w 6384483"/>
              <a:gd name="connsiteY83" fmla="*/ 1178316 h 5743966"/>
              <a:gd name="connsiteX84" fmla="*/ 3317433 w 6384483"/>
              <a:gd name="connsiteY84" fmla="*/ 1298966 h 5743966"/>
              <a:gd name="connsiteX85" fmla="*/ 3304733 w 6384483"/>
              <a:gd name="connsiteY85" fmla="*/ 1349766 h 5743966"/>
              <a:gd name="connsiteX86" fmla="*/ 3279333 w 6384483"/>
              <a:gd name="connsiteY86" fmla="*/ 1629166 h 5743966"/>
              <a:gd name="connsiteX87" fmla="*/ 3228533 w 6384483"/>
              <a:gd name="connsiteY87" fmla="*/ 1718066 h 5743966"/>
              <a:gd name="connsiteX88" fmla="*/ 3114233 w 6384483"/>
              <a:gd name="connsiteY88" fmla="*/ 1629166 h 5743966"/>
              <a:gd name="connsiteX89" fmla="*/ 3057661 w 6384483"/>
              <a:gd name="connsiteY89" fmla="*/ 1558739 h 5743966"/>
              <a:gd name="connsiteX90" fmla="*/ 3001088 w 6384483"/>
              <a:gd name="connsiteY90" fmla="*/ 1464066 h 5743966"/>
              <a:gd name="connsiteX91" fmla="*/ 2924887 w 6384483"/>
              <a:gd name="connsiteY91" fmla="*/ 1302430 h 5743966"/>
              <a:gd name="connsiteX92" fmla="*/ 2867160 w 6384483"/>
              <a:gd name="connsiteY92" fmla="*/ 1206602 h 5743966"/>
              <a:gd name="connsiteX93" fmla="*/ 2781724 w 6384483"/>
              <a:gd name="connsiteY93" fmla="*/ 1041502 h 5743966"/>
              <a:gd name="connsiteX94" fmla="*/ 2657033 w 6384483"/>
              <a:gd name="connsiteY94" fmla="*/ 846384 h 5743966"/>
              <a:gd name="connsiteX95" fmla="*/ 2556587 w 6384483"/>
              <a:gd name="connsiteY95" fmla="*/ 704376 h 5743966"/>
              <a:gd name="connsiteX96" fmla="*/ 2436515 w 6384483"/>
              <a:gd name="connsiteY96" fmla="*/ 539275 h 5743966"/>
              <a:gd name="connsiteX97" fmla="*/ 2315287 w 6384483"/>
              <a:gd name="connsiteY97" fmla="*/ 378794 h 5743966"/>
              <a:gd name="connsiteX98" fmla="*/ 2227542 w 6384483"/>
              <a:gd name="connsiteY98" fmla="*/ 280657 h 5743966"/>
              <a:gd name="connsiteX99" fmla="*/ 2114397 w 6384483"/>
              <a:gd name="connsiteY99" fmla="*/ 168666 h 5743966"/>
              <a:gd name="connsiteX100" fmla="*/ 1982779 w 6384483"/>
              <a:gd name="connsiteY100" fmla="*/ 10494 h 5743966"/>
              <a:gd name="connsiteX101" fmla="*/ 1755333 w 6384483"/>
              <a:gd name="connsiteY101" fmla="*/ 28966 h 5743966"/>
              <a:gd name="connsiteX102" fmla="*/ 1856933 w 6384483"/>
              <a:gd name="connsiteY102" fmla="*/ 143266 h 5743966"/>
              <a:gd name="connsiteX103" fmla="*/ 1933133 w 6384483"/>
              <a:gd name="connsiteY103" fmla="*/ 206766 h 5743966"/>
              <a:gd name="connsiteX104" fmla="*/ 1958533 w 6384483"/>
              <a:gd name="connsiteY104" fmla="*/ 257566 h 5743966"/>
              <a:gd name="connsiteX105" fmla="*/ 1996633 w 6384483"/>
              <a:gd name="connsiteY105" fmla="*/ 295666 h 5743966"/>
              <a:gd name="connsiteX106" fmla="*/ 2047433 w 6384483"/>
              <a:gd name="connsiteY106" fmla="*/ 371866 h 5743966"/>
              <a:gd name="connsiteX107" fmla="*/ 2072833 w 6384483"/>
              <a:gd name="connsiteY107" fmla="*/ 409966 h 5743966"/>
              <a:gd name="connsiteX108" fmla="*/ 2149033 w 6384483"/>
              <a:gd name="connsiteY108" fmla="*/ 486166 h 5743966"/>
              <a:gd name="connsiteX109" fmla="*/ 2199833 w 6384483"/>
              <a:gd name="connsiteY109" fmla="*/ 575066 h 5743966"/>
              <a:gd name="connsiteX110" fmla="*/ 2237933 w 6384483"/>
              <a:gd name="connsiteY110" fmla="*/ 613166 h 5743966"/>
              <a:gd name="connsiteX111" fmla="*/ 2288733 w 6384483"/>
              <a:gd name="connsiteY111" fmla="*/ 702066 h 5743966"/>
              <a:gd name="connsiteX112" fmla="*/ 2326833 w 6384483"/>
              <a:gd name="connsiteY112" fmla="*/ 740166 h 5743966"/>
              <a:gd name="connsiteX113" fmla="*/ 2403033 w 6384483"/>
              <a:gd name="connsiteY113" fmla="*/ 854466 h 5743966"/>
              <a:gd name="connsiteX114" fmla="*/ 2441133 w 6384483"/>
              <a:gd name="connsiteY114" fmla="*/ 905266 h 5743966"/>
              <a:gd name="connsiteX115" fmla="*/ 2517333 w 6384483"/>
              <a:gd name="connsiteY115" fmla="*/ 1019566 h 5743966"/>
              <a:gd name="connsiteX116" fmla="*/ 2555433 w 6384483"/>
              <a:gd name="connsiteY116" fmla="*/ 1095766 h 5743966"/>
              <a:gd name="connsiteX117" fmla="*/ 2606233 w 6384483"/>
              <a:gd name="connsiteY117" fmla="*/ 1171966 h 5743966"/>
              <a:gd name="connsiteX118" fmla="*/ 2657033 w 6384483"/>
              <a:gd name="connsiteY118" fmla="*/ 1260866 h 5743966"/>
              <a:gd name="connsiteX119" fmla="*/ 2682433 w 6384483"/>
              <a:gd name="connsiteY119" fmla="*/ 1337066 h 5743966"/>
              <a:gd name="connsiteX120" fmla="*/ 2695133 w 6384483"/>
              <a:gd name="connsiteY120" fmla="*/ 1375166 h 5743966"/>
              <a:gd name="connsiteX121" fmla="*/ 2707833 w 6384483"/>
              <a:gd name="connsiteY121" fmla="*/ 1413266 h 5743966"/>
              <a:gd name="connsiteX122" fmla="*/ 2733233 w 6384483"/>
              <a:gd name="connsiteY122" fmla="*/ 1451366 h 5743966"/>
              <a:gd name="connsiteX123" fmla="*/ 2771333 w 6384483"/>
              <a:gd name="connsiteY123" fmla="*/ 1578366 h 5743966"/>
              <a:gd name="connsiteX124" fmla="*/ 2784033 w 6384483"/>
              <a:gd name="connsiteY124" fmla="*/ 1616466 h 5743966"/>
              <a:gd name="connsiteX125" fmla="*/ 2771333 w 6384483"/>
              <a:gd name="connsiteY125" fmla="*/ 1921266 h 5743966"/>
              <a:gd name="connsiteX126" fmla="*/ 2720533 w 6384483"/>
              <a:gd name="connsiteY126" fmla="*/ 2022866 h 5743966"/>
              <a:gd name="connsiteX127" fmla="*/ 2682433 w 6384483"/>
              <a:gd name="connsiteY127" fmla="*/ 2048266 h 5743966"/>
              <a:gd name="connsiteX128" fmla="*/ 2669733 w 6384483"/>
              <a:gd name="connsiteY128" fmla="*/ 2086366 h 5743966"/>
              <a:gd name="connsiteX129" fmla="*/ 2466533 w 6384483"/>
              <a:gd name="connsiteY129" fmla="*/ 2137166 h 5743966"/>
              <a:gd name="connsiteX130" fmla="*/ 2403033 w 6384483"/>
              <a:gd name="connsiteY130" fmla="*/ 2149866 h 5743966"/>
              <a:gd name="connsiteX131" fmla="*/ 2136333 w 6384483"/>
              <a:gd name="connsiteY131" fmla="*/ 2137166 h 5743966"/>
              <a:gd name="connsiteX132" fmla="*/ 2098233 w 6384483"/>
              <a:gd name="connsiteY132" fmla="*/ 2124466 h 5743966"/>
              <a:gd name="connsiteX133" fmla="*/ 2031558 w 6384483"/>
              <a:gd name="connsiteY133" fmla="*/ 2146691 h 5743966"/>
              <a:gd name="connsiteX134" fmla="*/ 1891858 w 6384483"/>
              <a:gd name="connsiteY134" fmla="*/ 2184791 h 5743966"/>
              <a:gd name="connsiteX135" fmla="*/ 1733108 w 6384483"/>
              <a:gd name="connsiteY135" fmla="*/ 2219716 h 5743966"/>
              <a:gd name="connsiteX136" fmla="*/ 1618808 w 6384483"/>
              <a:gd name="connsiteY136" fmla="*/ 2248291 h 5743966"/>
              <a:gd name="connsiteX137" fmla="*/ 1533083 w 6384483"/>
              <a:gd name="connsiteY137" fmla="*/ 2302266 h 5743966"/>
              <a:gd name="connsiteX138" fmla="*/ 1431483 w 6384483"/>
              <a:gd name="connsiteY138" fmla="*/ 2353066 h 5743966"/>
              <a:gd name="connsiteX139" fmla="*/ 1380683 w 6384483"/>
              <a:gd name="connsiteY139" fmla="*/ 2413391 h 5743966"/>
              <a:gd name="connsiteX140" fmla="*/ 1298133 w 6384483"/>
              <a:gd name="connsiteY140" fmla="*/ 2473716 h 5743966"/>
              <a:gd name="connsiteX141" fmla="*/ 1174308 w 6384483"/>
              <a:gd name="connsiteY141" fmla="*/ 2534041 h 5743966"/>
              <a:gd name="connsiteX142" fmla="*/ 1031433 w 6384483"/>
              <a:gd name="connsiteY142" fmla="*/ 2543566 h 5743966"/>
              <a:gd name="connsiteX143" fmla="*/ 853633 w 6384483"/>
              <a:gd name="connsiteY143" fmla="*/ 2543566 h 5743966"/>
              <a:gd name="connsiteX144" fmla="*/ 256733 w 6384483"/>
              <a:gd name="connsiteY144" fmla="*/ 2530866 h 5743966"/>
              <a:gd name="connsiteX145" fmla="*/ 117033 w 6384483"/>
              <a:gd name="connsiteY145" fmla="*/ 2492766 h 5743966"/>
              <a:gd name="connsiteX146" fmla="*/ 78933 w 6384483"/>
              <a:gd name="connsiteY146" fmla="*/ 2480066 h 5743966"/>
              <a:gd name="connsiteX147" fmla="*/ 40833 w 6384483"/>
              <a:gd name="connsiteY147" fmla="*/ 2454666 h 5743966"/>
              <a:gd name="connsiteX148" fmla="*/ 2733 w 6384483"/>
              <a:gd name="connsiteY148" fmla="*/ 2441966 h 5743966"/>
              <a:gd name="connsiteX149" fmla="*/ 117033 w 6384483"/>
              <a:gd name="connsiteY149" fmla="*/ 2467366 h 5743966"/>
              <a:gd name="connsiteX150" fmla="*/ 167833 w 6384483"/>
              <a:gd name="connsiteY150" fmla="*/ 2492766 h 5743966"/>
              <a:gd name="connsiteX151" fmla="*/ 269433 w 6384483"/>
              <a:gd name="connsiteY151" fmla="*/ 2518166 h 5743966"/>
              <a:gd name="connsiteX152" fmla="*/ 307533 w 6384483"/>
              <a:gd name="connsiteY152" fmla="*/ 2543566 h 5743966"/>
              <a:gd name="connsiteX153" fmla="*/ 383733 w 6384483"/>
              <a:gd name="connsiteY153" fmla="*/ 2607066 h 5743966"/>
              <a:gd name="connsiteX154" fmla="*/ 510733 w 6384483"/>
              <a:gd name="connsiteY154" fmla="*/ 2657866 h 5743966"/>
              <a:gd name="connsiteX155" fmla="*/ 618106 w 6384483"/>
              <a:gd name="connsiteY155" fmla="*/ 2662484 h 5743966"/>
              <a:gd name="connsiteX156" fmla="*/ 755496 w 6384483"/>
              <a:gd name="connsiteY156" fmla="*/ 2693657 h 5743966"/>
              <a:gd name="connsiteX157" fmla="*/ 970241 w 6384483"/>
              <a:gd name="connsiteY157" fmla="*/ 2706356 h 5743966"/>
              <a:gd name="connsiteX158" fmla="*/ 1151506 w 6384483"/>
              <a:gd name="connsiteY158" fmla="*/ 2749075 h 5743966"/>
              <a:gd name="connsiteX159" fmla="*/ 1261188 w 6384483"/>
              <a:gd name="connsiteY159" fmla="*/ 2716748 h 5743966"/>
              <a:gd name="connsiteX160" fmla="*/ 1382414 w 6384483"/>
              <a:gd name="connsiteY160" fmla="*/ 2657866 h 5743966"/>
              <a:gd name="connsiteX161" fmla="*/ 1374333 w 6384483"/>
              <a:gd name="connsiteY161" fmla="*/ 2721366 h 5743966"/>
              <a:gd name="connsiteX162" fmla="*/ 1412433 w 6384483"/>
              <a:gd name="connsiteY162" fmla="*/ 2708666 h 5743966"/>
              <a:gd name="connsiteX163" fmla="*/ 1450533 w 6384483"/>
              <a:gd name="connsiteY163" fmla="*/ 2683266 h 5743966"/>
              <a:gd name="connsiteX164" fmla="*/ 1488633 w 6384483"/>
              <a:gd name="connsiteY164" fmla="*/ 2670566 h 5743966"/>
              <a:gd name="connsiteX165" fmla="*/ 1526733 w 6384483"/>
              <a:gd name="connsiteY165" fmla="*/ 2645166 h 5743966"/>
              <a:gd name="connsiteX166" fmla="*/ 1564833 w 6384483"/>
              <a:gd name="connsiteY166" fmla="*/ 2632466 h 5743966"/>
              <a:gd name="connsiteX167" fmla="*/ 1679133 w 6384483"/>
              <a:gd name="connsiteY167" fmla="*/ 2556266 h 5743966"/>
              <a:gd name="connsiteX168" fmla="*/ 1717233 w 6384483"/>
              <a:gd name="connsiteY168" fmla="*/ 2530866 h 5743966"/>
              <a:gd name="connsiteX169" fmla="*/ 1869633 w 6384483"/>
              <a:gd name="connsiteY169" fmla="*/ 2492766 h 5743966"/>
              <a:gd name="connsiteX170" fmla="*/ 2466533 w 6384483"/>
              <a:gd name="connsiteY170" fmla="*/ 2505466 h 5743966"/>
              <a:gd name="connsiteX171" fmla="*/ 2504633 w 6384483"/>
              <a:gd name="connsiteY171" fmla="*/ 2518166 h 5743966"/>
              <a:gd name="connsiteX172" fmla="*/ 2542733 w 6384483"/>
              <a:gd name="connsiteY172" fmla="*/ 2543566 h 5743966"/>
              <a:gd name="connsiteX173" fmla="*/ 2593533 w 6384483"/>
              <a:gd name="connsiteY173" fmla="*/ 2657866 h 5743966"/>
              <a:gd name="connsiteX174" fmla="*/ 2606233 w 6384483"/>
              <a:gd name="connsiteY174" fmla="*/ 2772166 h 5743966"/>
              <a:gd name="connsiteX175" fmla="*/ 2593533 w 6384483"/>
              <a:gd name="connsiteY175" fmla="*/ 3102366 h 5743966"/>
              <a:gd name="connsiteX176" fmla="*/ 2580833 w 6384483"/>
              <a:gd name="connsiteY176" fmla="*/ 3140466 h 5743966"/>
              <a:gd name="connsiteX177" fmla="*/ 2555433 w 6384483"/>
              <a:gd name="connsiteY177" fmla="*/ 3178566 h 5743966"/>
              <a:gd name="connsiteX178" fmla="*/ 2504633 w 6384483"/>
              <a:gd name="connsiteY178" fmla="*/ 3242066 h 5743966"/>
              <a:gd name="connsiteX179" fmla="*/ 2441133 w 6384483"/>
              <a:gd name="connsiteY179" fmla="*/ 3292866 h 5743966"/>
              <a:gd name="connsiteX180" fmla="*/ 2403033 w 6384483"/>
              <a:gd name="connsiteY180" fmla="*/ 3330966 h 5743966"/>
              <a:gd name="connsiteX181" fmla="*/ 2326833 w 6384483"/>
              <a:gd name="connsiteY181" fmla="*/ 3381766 h 5743966"/>
              <a:gd name="connsiteX182" fmla="*/ 2276033 w 6384483"/>
              <a:gd name="connsiteY182" fmla="*/ 3432566 h 5743966"/>
              <a:gd name="connsiteX183" fmla="*/ 2250633 w 6384483"/>
              <a:gd name="connsiteY183" fmla="*/ 3470666 h 5743966"/>
              <a:gd name="connsiteX184" fmla="*/ 2199833 w 6384483"/>
              <a:gd name="connsiteY184" fmla="*/ 3508766 h 5743966"/>
              <a:gd name="connsiteX185" fmla="*/ 2174433 w 6384483"/>
              <a:gd name="connsiteY185" fmla="*/ 3546866 h 5743966"/>
              <a:gd name="connsiteX186" fmla="*/ 2136333 w 6384483"/>
              <a:gd name="connsiteY186" fmla="*/ 3572266 h 5743966"/>
              <a:gd name="connsiteX187" fmla="*/ 2060133 w 6384483"/>
              <a:gd name="connsiteY187" fmla="*/ 3623066 h 5743966"/>
              <a:gd name="connsiteX188" fmla="*/ 2022033 w 6384483"/>
              <a:gd name="connsiteY188" fmla="*/ 3661166 h 5743966"/>
              <a:gd name="connsiteX189" fmla="*/ 1983933 w 6384483"/>
              <a:gd name="connsiteY189" fmla="*/ 3686566 h 5743966"/>
              <a:gd name="connsiteX190" fmla="*/ 1895033 w 6384483"/>
              <a:gd name="connsiteY190" fmla="*/ 3775466 h 5743966"/>
              <a:gd name="connsiteX191" fmla="*/ 1856933 w 6384483"/>
              <a:gd name="connsiteY191" fmla="*/ 3813566 h 5743966"/>
              <a:gd name="connsiteX192" fmla="*/ 1818833 w 6384483"/>
              <a:gd name="connsiteY192" fmla="*/ 3902466 h 5743966"/>
              <a:gd name="connsiteX193" fmla="*/ 1780733 w 6384483"/>
              <a:gd name="connsiteY193" fmla="*/ 3978666 h 5743966"/>
              <a:gd name="connsiteX194" fmla="*/ 1768033 w 6384483"/>
              <a:gd name="connsiteY194" fmla="*/ 4054866 h 5743966"/>
              <a:gd name="connsiteX195" fmla="*/ 1742633 w 6384483"/>
              <a:gd name="connsiteY195" fmla="*/ 4258066 h 5743966"/>
              <a:gd name="connsiteX196" fmla="*/ 1666433 w 6384483"/>
              <a:gd name="connsiteY196" fmla="*/ 4334266 h 5743966"/>
              <a:gd name="connsiteX197" fmla="*/ 1590233 w 6384483"/>
              <a:gd name="connsiteY197" fmla="*/ 4385066 h 5743966"/>
              <a:gd name="connsiteX198" fmla="*/ 1564833 w 6384483"/>
              <a:gd name="connsiteY198" fmla="*/ 4423166 h 5743966"/>
              <a:gd name="connsiteX199" fmla="*/ 1475933 w 6384483"/>
              <a:gd name="connsiteY199" fmla="*/ 4461266 h 5743966"/>
              <a:gd name="connsiteX200" fmla="*/ 1399733 w 6384483"/>
              <a:gd name="connsiteY200" fmla="*/ 4397766 h 5743966"/>
              <a:gd name="connsiteX201" fmla="*/ 1361633 w 6384483"/>
              <a:gd name="connsiteY201" fmla="*/ 4385066 h 5743966"/>
              <a:gd name="connsiteX202" fmla="*/ 1069533 w 6384483"/>
              <a:gd name="connsiteY202" fmla="*/ 4397766 h 5743966"/>
              <a:gd name="connsiteX203" fmla="*/ 942533 w 6384483"/>
              <a:gd name="connsiteY203" fmla="*/ 4448566 h 5743966"/>
              <a:gd name="connsiteX204" fmla="*/ 904433 w 6384483"/>
              <a:gd name="connsiteY204" fmla="*/ 4473966 h 5743966"/>
              <a:gd name="connsiteX205" fmla="*/ 802833 w 6384483"/>
              <a:gd name="connsiteY205" fmla="*/ 4486666 h 5743966"/>
              <a:gd name="connsiteX206" fmla="*/ 752033 w 6384483"/>
              <a:gd name="connsiteY206" fmla="*/ 4499366 h 5743966"/>
              <a:gd name="connsiteX207" fmla="*/ 713933 w 6384483"/>
              <a:gd name="connsiteY207" fmla="*/ 4512066 h 5743966"/>
              <a:gd name="connsiteX208" fmla="*/ 561533 w 6384483"/>
              <a:gd name="connsiteY208" fmla="*/ 4524766 h 5743966"/>
              <a:gd name="connsiteX209" fmla="*/ 447233 w 6384483"/>
              <a:gd name="connsiteY209" fmla="*/ 4537466 h 5743966"/>
              <a:gd name="connsiteX210" fmla="*/ 586933 w 6384483"/>
              <a:gd name="connsiteY210" fmla="*/ 4562866 h 5743966"/>
              <a:gd name="connsiteX211" fmla="*/ 1006033 w 6384483"/>
              <a:gd name="connsiteY211" fmla="*/ 4575566 h 5743966"/>
              <a:gd name="connsiteX212" fmla="*/ 1007187 w 6384483"/>
              <a:gd name="connsiteY212" fmla="*/ 4542084 h 5743966"/>
              <a:gd name="connsiteX213" fmla="*/ 1091469 w 6384483"/>
              <a:gd name="connsiteY213" fmla="*/ 4539775 h 5743966"/>
              <a:gd name="connsiteX214" fmla="*/ 1206924 w 6384483"/>
              <a:gd name="connsiteY214" fmla="*/ 4574412 h 5743966"/>
              <a:gd name="connsiteX215" fmla="*/ 1298133 w 6384483"/>
              <a:gd name="connsiteY215" fmla="*/ 4626366 h 5743966"/>
              <a:gd name="connsiteX216" fmla="*/ 1348933 w 6384483"/>
              <a:gd name="connsiteY216" fmla="*/ 4613666 h 5743966"/>
              <a:gd name="connsiteX217" fmla="*/ 1437833 w 6384483"/>
              <a:gd name="connsiteY217" fmla="*/ 4626366 h 5743966"/>
              <a:gd name="connsiteX218" fmla="*/ 1412433 w 6384483"/>
              <a:gd name="connsiteY218" fmla="*/ 4664466 h 5743966"/>
              <a:gd name="connsiteX219" fmla="*/ 1374333 w 6384483"/>
              <a:gd name="connsiteY219" fmla="*/ 4689866 h 5743966"/>
              <a:gd name="connsiteX220" fmla="*/ 1247333 w 6384483"/>
              <a:gd name="connsiteY220" fmla="*/ 4766066 h 5743966"/>
              <a:gd name="connsiteX221" fmla="*/ 1183833 w 6384483"/>
              <a:gd name="connsiteY221" fmla="*/ 4842266 h 5743966"/>
              <a:gd name="connsiteX222" fmla="*/ 1145733 w 6384483"/>
              <a:gd name="connsiteY222" fmla="*/ 4880366 h 5743966"/>
              <a:gd name="connsiteX223" fmla="*/ 1094933 w 6384483"/>
              <a:gd name="connsiteY223" fmla="*/ 4969266 h 5743966"/>
              <a:gd name="connsiteX224" fmla="*/ 1056833 w 6384483"/>
              <a:gd name="connsiteY224" fmla="*/ 5045466 h 5743966"/>
              <a:gd name="connsiteX225" fmla="*/ 1069533 w 6384483"/>
              <a:gd name="connsiteY225" fmla="*/ 5096266 h 5743966"/>
              <a:gd name="connsiteX226" fmla="*/ 1102871 w 6384483"/>
              <a:gd name="connsiteY226" fmla="*/ 5039116 h 5743966"/>
              <a:gd name="connsiteX227" fmla="*/ 1145733 w 6384483"/>
              <a:gd name="connsiteY227" fmla="*/ 4983554 h 5743966"/>
              <a:gd name="connsiteX228" fmla="*/ 1198121 w 6384483"/>
              <a:gd name="connsiteY228" fmla="*/ 4932753 h 5743966"/>
              <a:gd name="connsiteX229" fmla="*/ 1245746 w 6384483"/>
              <a:gd name="connsiteY229" fmla="*/ 4905766 h 5743966"/>
              <a:gd name="connsiteX230" fmla="*/ 1298133 w 6384483"/>
              <a:gd name="connsiteY230" fmla="*/ 4837504 h 5743966"/>
              <a:gd name="connsiteX231" fmla="*/ 1379096 w 6384483"/>
              <a:gd name="connsiteY231" fmla="*/ 4812104 h 5743966"/>
              <a:gd name="connsiteX232" fmla="*/ 1433070 w 6384483"/>
              <a:gd name="connsiteY232" fmla="*/ 4785116 h 5743966"/>
              <a:gd name="connsiteX233" fmla="*/ 1480696 w 6384483"/>
              <a:gd name="connsiteY233" fmla="*/ 4762891 h 5743966"/>
              <a:gd name="connsiteX234" fmla="*/ 1528320 w 6384483"/>
              <a:gd name="connsiteY234" fmla="*/ 4727966 h 5743966"/>
              <a:gd name="connsiteX235" fmla="*/ 1552133 w 6384483"/>
              <a:gd name="connsiteY235" fmla="*/ 4740666 h 5743966"/>
              <a:gd name="connsiteX236" fmla="*/ 1590233 w 6384483"/>
              <a:gd name="connsiteY236" fmla="*/ 4727966 h 5743966"/>
              <a:gd name="connsiteX237" fmla="*/ 1628333 w 6384483"/>
              <a:gd name="connsiteY237" fmla="*/ 4689866 h 5743966"/>
              <a:gd name="connsiteX238" fmla="*/ 1717233 w 6384483"/>
              <a:gd name="connsiteY238" fmla="*/ 4651766 h 5743966"/>
              <a:gd name="connsiteX239" fmla="*/ 1755333 w 6384483"/>
              <a:gd name="connsiteY239" fmla="*/ 4613666 h 5743966"/>
              <a:gd name="connsiteX240" fmla="*/ 1780733 w 6384483"/>
              <a:gd name="connsiteY240" fmla="*/ 4575566 h 5743966"/>
              <a:gd name="connsiteX241" fmla="*/ 1818833 w 6384483"/>
              <a:gd name="connsiteY241" fmla="*/ 4562866 h 5743966"/>
              <a:gd name="connsiteX242" fmla="*/ 1882333 w 6384483"/>
              <a:gd name="connsiteY242" fmla="*/ 4486666 h 5743966"/>
              <a:gd name="connsiteX243" fmla="*/ 1945833 w 6384483"/>
              <a:gd name="connsiteY243" fmla="*/ 4410466 h 5743966"/>
              <a:gd name="connsiteX244" fmla="*/ 1983933 w 6384483"/>
              <a:gd name="connsiteY244" fmla="*/ 4334266 h 5743966"/>
              <a:gd name="connsiteX245" fmla="*/ 2022033 w 6384483"/>
              <a:gd name="connsiteY245" fmla="*/ 4308866 h 5743966"/>
              <a:gd name="connsiteX246" fmla="*/ 2060133 w 6384483"/>
              <a:gd name="connsiteY246" fmla="*/ 4270766 h 5743966"/>
              <a:gd name="connsiteX247" fmla="*/ 2098233 w 6384483"/>
              <a:gd name="connsiteY247" fmla="*/ 4194566 h 5743966"/>
              <a:gd name="connsiteX248" fmla="*/ 2110933 w 6384483"/>
              <a:gd name="connsiteY248" fmla="*/ 4156466 h 5743966"/>
              <a:gd name="connsiteX249" fmla="*/ 2136333 w 6384483"/>
              <a:gd name="connsiteY249" fmla="*/ 4118366 h 5743966"/>
              <a:gd name="connsiteX250" fmla="*/ 2149033 w 6384483"/>
              <a:gd name="connsiteY250" fmla="*/ 4080266 h 5743966"/>
              <a:gd name="connsiteX251" fmla="*/ 2174433 w 6384483"/>
              <a:gd name="connsiteY251" fmla="*/ 4042166 h 5743966"/>
              <a:gd name="connsiteX252" fmla="*/ 2199833 w 6384483"/>
              <a:gd name="connsiteY252" fmla="*/ 3953266 h 5743966"/>
              <a:gd name="connsiteX253" fmla="*/ 2263333 w 6384483"/>
              <a:gd name="connsiteY253" fmla="*/ 3864366 h 5743966"/>
              <a:gd name="connsiteX254" fmla="*/ 2288733 w 6384483"/>
              <a:gd name="connsiteY254" fmla="*/ 3826266 h 5743966"/>
              <a:gd name="connsiteX255" fmla="*/ 2326833 w 6384483"/>
              <a:gd name="connsiteY255" fmla="*/ 3800866 h 5743966"/>
              <a:gd name="connsiteX256" fmla="*/ 2364933 w 6384483"/>
              <a:gd name="connsiteY256" fmla="*/ 3762766 h 5743966"/>
              <a:gd name="connsiteX257" fmla="*/ 2403033 w 6384483"/>
              <a:gd name="connsiteY257" fmla="*/ 3750066 h 5743966"/>
              <a:gd name="connsiteX258" fmla="*/ 2441133 w 6384483"/>
              <a:gd name="connsiteY258" fmla="*/ 3724666 h 5743966"/>
              <a:gd name="connsiteX259" fmla="*/ 2479233 w 6384483"/>
              <a:gd name="connsiteY259" fmla="*/ 3711966 h 5743966"/>
              <a:gd name="connsiteX260" fmla="*/ 2517333 w 6384483"/>
              <a:gd name="connsiteY260" fmla="*/ 3686566 h 5743966"/>
              <a:gd name="connsiteX261" fmla="*/ 2593533 w 6384483"/>
              <a:gd name="connsiteY261" fmla="*/ 3661166 h 5743966"/>
              <a:gd name="connsiteX262" fmla="*/ 2631633 w 6384483"/>
              <a:gd name="connsiteY262" fmla="*/ 3648466 h 5743966"/>
              <a:gd name="connsiteX263" fmla="*/ 2923733 w 6384483"/>
              <a:gd name="connsiteY263" fmla="*/ 3661166 h 5743966"/>
              <a:gd name="connsiteX264" fmla="*/ 2974533 w 6384483"/>
              <a:gd name="connsiteY264" fmla="*/ 3699266 h 5743966"/>
              <a:gd name="connsiteX265" fmla="*/ 3050733 w 6384483"/>
              <a:gd name="connsiteY265" fmla="*/ 3750066 h 5743966"/>
              <a:gd name="connsiteX266" fmla="*/ 3088833 w 6384483"/>
              <a:gd name="connsiteY266" fmla="*/ 3788166 h 5743966"/>
              <a:gd name="connsiteX267" fmla="*/ 3139633 w 6384483"/>
              <a:gd name="connsiteY267" fmla="*/ 3800866 h 5743966"/>
              <a:gd name="connsiteX268" fmla="*/ 3190433 w 6384483"/>
              <a:gd name="connsiteY268" fmla="*/ 3838966 h 5743966"/>
              <a:gd name="connsiteX269" fmla="*/ 3228533 w 6384483"/>
              <a:gd name="connsiteY269" fmla="*/ 3851666 h 5743966"/>
              <a:gd name="connsiteX270" fmla="*/ 3266633 w 6384483"/>
              <a:gd name="connsiteY270" fmla="*/ 3877066 h 5743966"/>
              <a:gd name="connsiteX271" fmla="*/ 3292033 w 6384483"/>
              <a:gd name="connsiteY271" fmla="*/ 3915166 h 5743966"/>
              <a:gd name="connsiteX272" fmla="*/ 3330133 w 6384483"/>
              <a:gd name="connsiteY272" fmla="*/ 3965966 h 5743966"/>
              <a:gd name="connsiteX273" fmla="*/ 3342833 w 6384483"/>
              <a:gd name="connsiteY273" fmla="*/ 4016766 h 5743966"/>
              <a:gd name="connsiteX274" fmla="*/ 3355533 w 6384483"/>
              <a:gd name="connsiteY274" fmla="*/ 4054866 h 5743966"/>
              <a:gd name="connsiteX275" fmla="*/ 3380933 w 6384483"/>
              <a:gd name="connsiteY275" fmla="*/ 4105666 h 5743966"/>
              <a:gd name="connsiteX276" fmla="*/ 3406333 w 6384483"/>
              <a:gd name="connsiteY276" fmla="*/ 4143766 h 5743966"/>
              <a:gd name="connsiteX277" fmla="*/ 3431733 w 6384483"/>
              <a:gd name="connsiteY277" fmla="*/ 4219966 h 5743966"/>
              <a:gd name="connsiteX278" fmla="*/ 3457133 w 6384483"/>
              <a:gd name="connsiteY278" fmla="*/ 4296166 h 5743966"/>
              <a:gd name="connsiteX279" fmla="*/ 3469833 w 6384483"/>
              <a:gd name="connsiteY279" fmla="*/ 4334266 h 5743966"/>
              <a:gd name="connsiteX280" fmla="*/ 3482533 w 6384483"/>
              <a:gd name="connsiteY280" fmla="*/ 4410466 h 5743966"/>
              <a:gd name="connsiteX281" fmla="*/ 3571433 w 6384483"/>
              <a:gd name="connsiteY281" fmla="*/ 4524766 h 5743966"/>
              <a:gd name="connsiteX282" fmla="*/ 3685733 w 6384483"/>
              <a:gd name="connsiteY282" fmla="*/ 4550166 h 5743966"/>
              <a:gd name="connsiteX283" fmla="*/ 3698433 w 6384483"/>
              <a:gd name="connsiteY283" fmla="*/ 4588266 h 5743966"/>
              <a:gd name="connsiteX284" fmla="*/ 3685733 w 6384483"/>
              <a:gd name="connsiteY284" fmla="*/ 4677166 h 5743966"/>
              <a:gd name="connsiteX285" fmla="*/ 3622233 w 6384483"/>
              <a:gd name="connsiteY285" fmla="*/ 4791466 h 5743966"/>
              <a:gd name="connsiteX286" fmla="*/ 3584133 w 6384483"/>
              <a:gd name="connsiteY286" fmla="*/ 4829566 h 5743966"/>
              <a:gd name="connsiteX287" fmla="*/ 3546033 w 6384483"/>
              <a:gd name="connsiteY287" fmla="*/ 4842266 h 5743966"/>
              <a:gd name="connsiteX288" fmla="*/ 3469833 w 6384483"/>
              <a:gd name="connsiteY288" fmla="*/ 4893066 h 5743966"/>
              <a:gd name="connsiteX289" fmla="*/ 3368233 w 6384483"/>
              <a:gd name="connsiteY289" fmla="*/ 4918466 h 5743966"/>
              <a:gd name="connsiteX290" fmla="*/ 3253933 w 6384483"/>
              <a:gd name="connsiteY290" fmla="*/ 4969266 h 5743966"/>
              <a:gd name="connsiteX291" fmla="*/ 3335905 w 6384483"/>
              <a:gd name="connsiteY291" fmla="*/ 5009675 h 5743966"/>
              <a:gd name="connsiteX292" fmla="*/ 3312815 w 6384483"/>
              <a:gd name="connsiteY292" fmla="*/ 5039693 h 5743966"/>
              <a:gd name="connsiteX293" fmla="*/ 3307331 w 6384483"/>
              <a:gd name="connsiteY293" fmla="*/ 5101028 h 5743966"/>
              <a:gd name="connsiteX294" fmla="*/ 3285683 w 6384483"/>
              <a:gd name="connsiteY294" fmla="*/ 5176940 h 5743966"/>
              <a:gd name="connsiteX295" fmla="*/ 3227522 w 6384483"/>
              <a:gd name="connsiteY295" fmla="*/ 5242316 h 5743966"/>
              <a:gd name="connsiteX296" fmla="*/ 3192020 w 6384483"/>
              <a:gd name="connsiteY296" fmla="*/ 5364553 h 5743966"/>
              <a:gd name="connsiteX297" fmla="*/ 3195196 w 6384483"/>
              <a:gd name="connsiteY297" fmla="*/ 5407416 h 5743966"/>
              <a:gd name="connsiteX298" fmla="*/ 3177733 w 6384483"/>
              <a:gd name="connsiteY298" fmla="*/ 5464566 h 5743966"/>
              <a:gd name="connsiteX299" fmla="*/ 3177733 w 6384483"/>
              <a:gd name="connsiteY299" fmla="*/ 5591566 h 5743966"/>
              <a:gd name="connsiteX300" fmla="*/ 3190433 w 6384483"/>
              <a:gd name="connsiteY300" fmla="*/ 5528066 h 5743966"/>
              <a:gd name="connsiteX301" fmla="*/ 3215833 w 6384483"/>
              <a:gd name="connsiteY301" fmla="*/ 5451866 h 5743966"/>
              <a:gd name="connsiteX302" fmla="*/ 3241233 w 6384483"/>
              <a:gd name="connsiteY302" fmla="*/ 5362966 h 5743966"/>
              <a:gd name="connsiteX303" fmla="*/ 3304733 w 6384483"/>
              <a:gd name="connsiteY303" fmla="*/ 5286766 h 5743966"/>
              <a:gd name="connsiteX304" fmla="*/ 3342833 w 6384483"/>
              <a:gd name="connsiteY304" fmla="*/ 5235966 h 5743966"/>
              <a:gd name="connsiteX305" fmla="*/ 3368233 w 6384483"/>
              <a:gd name="connsiteY305" fmla="*/ 5185166 h 5743966"/>
              <a:gd name="connsiteX306" fmla="*/ 3444433 w 6384483"/>
              <a:gd name="connsiteY306" fmla="*/ 5134366 h 5743966"/>
              <a:gd name="connsiteX307" fmla="*/ 3482533 w 6384483"/>
              <a:gd name="connsiteY307" fmla="*/ 5096266 h 5743966"/>
              <a:gd name="connsiteX308" fmla="*/ 3507933 w 6384483"/>
              <a:gd name="connsiteY308" fmla="*/ 5058166 h 5743966"/>
              <a:gd name="connsiteX309" fmla="*/ 3546033 w 6384483"/>
              <a:gd name="connsiteY309" fmla="*/ 5045466 h 5743966"/>
              <a:gd name="connsiteX310" fmla="*/ 3584133 w 6384483"/>
              <a:gd name="connsiteY310" fmla="*/ 5020066 h 5743966"/>
              <a:gd name="connsiteX311" fmla="*/ 3647633 w 6384483"/>
              <a:gd name="connsiteY311" fmla="*/ 4969266 h 5743966"/>
              <a:gd name="connsiteX312" fmla="*/ 3723833 w 6384483"/>
              <a:gd name="connsiteY312" fmla="*/ 4893066 h 5743966"/>
              <a:gd name="connsiteX313" fmla="*/ 3736533 w 6384483"/>
              <a:gd name="connsiteY313" fmla="*/ 4854966 h 5743966"/>
              <a:gd name="connsiteX314" fmla="*/ 3800033 w 6384483"/>
              <a:gd name="connsiteY314" fmla="*/ 4766066 h 5743966"/>
              <a:gd name="connsiteX315" fmla="*/ 3838133 w 6384483"/>
              <a:gd name="connsiteY315" fmla="*/ 4689866 h 5743966"/>
              <a:gd name="connsiteX316" fmla="*/ 3863533 w 6384483"/>
              <a:gd name="connsiteY316" fmla="*/ 4600966 h 5743966"/>
              <a:gd name="connsiteX317" fmla="*/ 3876233 w 6384483"/>
              <a:gd name="connsiteY317" fmla="*/ 4562866 h 5743966"/>
              <a:gd name="connsiteX318" fmla="*/ 3850833 w 6384483"/>
              <a:gd name="connsiteY318" fmla="*/ 4359666 h 5743966"/>
              <a:gd name="connsiteX319" fmla="*/ 3825433 w 6384483"/>
              <a:gd name="connsiteY319" fmla="*/ 4308866 h 5743966"/>
              <a:gd name="connsiteX320" fmla="*/ 3800033 w 6384483"/>
              <a:gd name="connsiteY320" fmla="*/ 4270766 h 5743966"/>
              <a:gd name="connsiteX321" fmla="*/ 3749233 w 6384483"/>
              <a:gd name="connsiteY321" fmla="*/ 4232666 h 5743966"/>
              <a:gd name="connsiteX322" fmla="*/ 3673033 w 6384483"/>
              <a:gd name="connsiteY322" fmla="*/ 4181866 h 5743966"/>
              <a:gd name="connsiteX323" fmla="*/ 3647633 w 6384483"/>
              <a:gd name="connsiteY323" fmla="*/ 4143766 h 5743966"/>
              <a:gd name="connsiteX324" fmla="*/ 3622233 w 6384483"/>
              <a:gd name="connsiteY324" fmla="*/ 4042166 h 5743966"/>
              <a:gd name="connsiteX325" fmla="*/ 3647633 w 6384483"/>
              <a:gd name="connsiteY325" fmla="*/ 3851666 h 5743966"/>
              <a:gd name="connsiteX326" fmla="*/ 3673033 w 6384483"/>
              <a:gd name="connsiteY326" fmla="*/ 3750066 h 5743966"/>
              <a:gd name="connsiteX327" fmla="*/ 3698433 w 6384483"/>
              <a:gd name="connsiteY327" fmla="*/ 3711966 h 5743966"/>
              <a:gd name="connsiteX328" fmla="*/ 3711133 w 6384483"/>
              <a:gd name="connsiteY328" fmla="*/ 3673866 h 5743966"/>
              <a:gd name="connsiteX329" fmla="*/ 3749233 w 6384483"/>
              <a:gd name="connsiteY329" fmla="*/ 3635766 h 5743966"/>
              <a:gd name="connsiteX330" fmla="*/ 3774633 w 6384483"/>
              <a:gd name="connsiteY330" fmla="*/ 3597666 h 5743966"/>
              <a:gd name="connsiteX331" fmla="*/ 3812733 w 6384483"/>
              <a:gd name="connsiteY331" fmla="*/ 3584966 h 5743966"/>
              <a:gd name="connsiteX332" fmla="*/ 3850833 w 6384483"/>
              <a:gd name="connsiteY332" fmla="*/ 3559566 h 5743966"/>
              <a:gd name="connsiteX333" fmla="*/ 3888933 w 6384483"/>
              <a:gd name="connsiteY333" fmla="*/ 3546866 h 5743966"/>
              <a:gd name="connsiteX334" fmla="*/ 4041333 w 6384483"/>
              <a:gd name="connsiteY334" fmla="*/ 3521466 h 5743966"/>
              <a:gd name="connsiteX335" fmla="*/ 4168333 w 6384483"/>
              <a:gd name="connsiteY335" fmla="*/ 3496066 h 5743966"/>
              <a:gd name="connsiteX336" fmla="*/ 4371533 w 6384483"/>
              <a:gd name="connsiteY336" fmla="*/ 3483366 h 5743966"/>
              <a:gd name="connsiteX337" fmla="*/ 4892233 w 6384483"/>
              <a:gd name="connsiteY337" fmla="*/ 3496066 h 5743966"/>
              <a:gd name="connsiteX338" fmla="*/ 4943033 w 6384483"/>
              <a:gd name="connsiteY338" fmla="*/ 3508766 h 5743966"/>
              <a:gd name="connsiteX339" fmla="*/ 4981133 w 6384483"/>
              <a:gd name="connsiteY339" fmla="*/ 3534166 h 5743966"/>
              <a:gd name="connsiteX340" fmla="*/ 5070033 w 6384483"/>
              <a:gd name="connsiteY340" fmla="*/ 3559566 h 5743966"/>
              <a:gd name="connsiteX341" fmla="*/ 5146233 w 6384483"/>
              <a:gd name="connsiteY341" fmla="*/ 3610366 h 5743966"/>
              <a:gd name="connsiteX342" fmla="*/ 5222433 w 6384483"/>
              <a:gd name="connsiteY342" fmla="*/ 3661166 h 5743966"/>
              <a:gd name="connsiteX343" fmla="*/ 5260533 w 6384483"/>
              <a:gd name="connsiteY343" fmla="*/ 3686566 h 5743966"/>
              <a:gd name="connsiteX344" fmla="*/ 5324033 w 6384483"/>
              <a:gd name="connsiteY344" fmla="*/ 3750066 h 5743966"/>
              <a:gd name="connsiteX345" fmla="*/ 5387533 w 6384483"/>
              <a:gd name="connsiteY345" fmla="*/ 3838966 h 5743966"/>
              <a:gd name="connsiteX346" fmla="*/ 5412933 w 6384483"/>
              <a:gd name="connsiteY346" fmla="*/ 3927866 h 5743966"/>
              <a:gd name="connsiteX347" fmla="*/ 5463733 w 6384483"/>
              <a:gd name="connsiteY347" fmla="*/ 4042166 h 5743966"/>
              <a:gd name="connsiteX348" fmla="*/ 5476433 w 6384483"/>
              <a:gd name="connsiteY348" fmla="*/ 4131066 h 5743966"/>
              <a:gd name="connsiteX349" fmla="*/ 5489133 w 6384483"/>
              <a:gd name="connsiteY349" fmla="*/ 4181866 h 5743966"/>
              <a:gd name="connsiteX350" fmla="*/ 5501833 w 6384483"/>
              <a:gd name="connsiteY350" fmla="*/ 4258066 h 5743966"/>
              <a:gd name="connsiteX351" fmla="*/ 5489133 w 6384483"/>
              <a:gd name="connsiteY351" fmla="*/ 4651766 h 5743966"/>
              <a:gd name="connsiteX352" fmla="*/ 5476433 w 6384483"/>
              <a:gd name="connsiteY352" fmla="*/ 4715266 h 5743966"/>
              <a:gd name="connsiteX353" fmla="*/ 5451033 w 6384483"/>
              <a:gd name="connsiteY353" fmla="*/ 4969266 h 5743966"/>
              <a:gd name="connsiteX354" fmla="*/ 5425633 w 6384483"/>
              <a:gd name="connsiteY354" fmla="*/ 5007366 h 5743966"/>
              <a:gd name="connsiteX355" fmla="*/ 5412933 w 6384483"/>
              <a:gd name="connsiteY355" fmla="*/ 5058166 h 5743966"/>
              <a:gd name="connsiteX356" fmla="*/ 5336733 w 6384483"/>
              <a:gd name="connsiteY356" fmla="*/ 5108966 h 5743966"/>
              <a:gd name="connsiteX357" fmla="*/ 5247833 w 6384483"/>
              <a:gd name="connsiteY357" fmla="*/ 5147066 h 5743966"/>
              <a:gd name="connsiteX358" fmla="*/ 5222433 w 6384483"/>
              <a:gd name="connsiteY358" fmla="*/ 5185166 h 5743966"/>
              <a:gd name="connsiteX359" fmla="*/ 5158933 w 6384483"/>
              <a:gd name="connsiteY359" fmla="*/ 5261366 h 5743966"/>
              <a:gd name="connsiteX360" fmla="*/ 5146233 w 6384483"/>
              <a:gd name="connsiteY360" fmla="*/ 5299466 h 5743966"/>
              <a:gd name="connsiteX361" fmla="*/ 5120833 w 6384483"/>
              <a:gd name="connsiteY361" fmla="*/ 5426466 h 5743966"/>
              <a:gd name="connsiteX362" fmla="*/ 5108133 w 6384483"/>
              <a:gd name="connsiteY362" fmla="*/ 5502666 h 5743966"/>
              <a:gd name="connsiteX363" fmla="*/ 5082733 w 6384483"/>
              <a:gd name="connsiteY363" fmla="*/ 5540766 h 5743966"/>
              <a:gd name="connsiteX364" fmla="*/ 5006533 w 6384483"/>
              <a:gd name="connsiteY364" fmla="*/ 5566166 h 5743966"/>
              <a:gd name="connsiteX365" fmla="*/ 4993833 w 6384483"/>
              <a:gd name="connsiteY365" fmla="*/ 5743966 h 5743966"/>
              <a:gd name="connsiteX366" fmla="*/ 5031933 w 6384483"/>
              <a:gd name="connsiteY366" fmla="*/ 5655066 h 5743966"/>
              <a:gd name="connsiteX367" fmla="*/ 5057333 w 6384483"/>
              <a:gd name="connsiteY367" fmla="*/ 5604266 h 5743966"/>
              <a:gd name="connsiteX368" fmla="*/ 5095433 w 6384483"/>
              <a:gd name="connsiteY368" fmla="*/ 5566166 h 5743966"/>
              <a:gd name="connsiteX369" fmla="*/ 5184333 w 6384483"/>
              <a:gd name="connsiteY369" fmla="*/ 5439166 h 5743966"/>
              <a:gd name="connsiteX370" fmla="*/ 5298633 w 6384483"/>
              <a:gd name="connsiteY370" fmla="*/ 5324866 h 5743966"/>
              <a:gd name="connsiteX371" fmla="*/ 5336733 w 6384483"/>
              <a:gd name="connsiteY371" fmla="*/ 5286766 h 5743966"/>
              <a:gd name="connsiteX372" fmla="*/ 5362133 w 6384483"/>
              <a:gd name="connsiteY372" fmla="*/ 5248666 h 5743966"/>
              <a:gd name="connsiteX373" fmla="*/ 5438333 w 6384483"/>
              <a:gd name="connsiteY373" fmla="*/ 5197866 h 5743966"/>
              <a:gd name="connsiteX374" fmla="*/ 5476433 w 6384483"/>
              <a:gd name="connsiteY374" fmla="*/ 5159766 h 5743966"/>
              <a:gd name="connsiteX375" fmla="*/ 5527233 w 6384483"/>
              <a:gd name="connsiteY375" fmla="*/ 5083566 h 5743966"/>
              <a:gd name="connsiteX376" fmla="*/ 5603433 w 6384483"/>
              <a:gd name="connsiteY376" fmla="*/ 5007366 h 5743966"/>
              <a:gd name="connsiteX377" fmla="*/ 5616133 w 6384483"/>
              <a:gd name="connsiteY377" fmla="*/ 4969266 h 5743966"/>
              <a:gd name="connsiteX378" fmla="*/ 5624071 w 6384483"/>
              <a:gd name="connsiteY378" fmla="*/ 4888304 h 5743966"/>
              <a:gd name="connsiteX379" fmla="*/ 5638358 w 6384483"/>
              <a:gd name="connsiteY379" fmla="*/ 4786703 h 5743966"/>
              <a:gd name="connsiteX380" fmla="*/ 5658995 w 6384483"/>
              <a:gd name="connsiteY380" fmla="*/ 4700978 h 5743966"/>
              <a:gd name="connsiteX381" fmla="*/ 5676458 w 6384483"/>
              <a:gd name="connsiteY381" fmla="*/ 4567629 h 5743966"/>
              <a:gd name="connsiteX382" fmla="*/ 5687570 w 6384483"/>
              <a:gd name="connsiteY382" fmla="*/ 4253303 h 5743966"/>
              <a:gd name="connsiteX383" fmla="*/ 5646296 w 6384483"/>
              <a:gd name="connsiteY383" fmla="*/ 4153291 h 5743966"/>
              <a:gd name="connsiteX384" fmla="*/ 5628833 w 6384483"/>
              <a:gd name="connsiteY384" fmla="*/ 4067566 h 5743966"/>
              <a:gd name="connsiteX385" fmla="*/ 5616133 w 6384483"/>
              <a:gd name="connsiteY385" fmla="*/ 3978666 h 5743966"/>
              <a:gd name="connsiteX386" fmla="*/ 5578033 w 6384483"/>
              <a:gd name="connsiteY386" fmla="*/ 3965966 h 5743966"/>
              <a:gd name="connsiteX387" fmla="*/ 5539933 w 6384483"/>
              <a:gd name="connsiteY387" fmla="*/ 3851666 h 5743966"/>
              <a:gd name="connsiteX388" fmla="*/ 5527233 w 6384483"/>
              <a:gd name="connsiteY388" fmla="*/ 3813566 h 5743966"/>
              <a:gd name="connsiteX389" fmla="*/ 5514533 w 6384483"/>
              <a:gd name="connsiteY389" fmla="*/ 3762766 h 5743966"/>
              <a:gd name="connsiteX390" fmla="*/ 5501833 w 6384483"/>
              <a:gd name="connsiteY390" fmla="*/ 3699266 h 5743966"/>
              <a:gd name="connsiteX391" fmla="*/ 5438333 w 6384483"/>
              <a:gd name="connsiteY391" fmla="*/ 3635766 h 5743966"/>
              <a:gd name="connsiteX392" fmla="*/ 5362133 w 6384483"/>
              <a:gd name="connsiteY392" fmla="*/ 3584966 h 5743966"/>
              <a:gd name="connsiteX393" fmla="*/ 5324033 w 6384483"/>
              <a:gd name="connsiteY393" fmla="*/ 3546866 h 5743966"/>
              <a:gd name="connsiteX394" fmla="*/ 5285933 w 6384483"/>
              <a:gd name="connsiteY394" fmla="*/ 3521466 h 5743966"/>
              <a:gd name="connsiteX395" fmla="*/ 6384483 w 6384483"/>
              <a:gd name="connsiteY395" fmla="*/ 3402404 h 5743966"/>
              <a:gd name="connsiteX396" fmla="*/ 5381183 w 6384483"/>
              <a:gd name="connsiteY396" fmla="*/ 3229366 h 5743966"/>
              <a:gd name="connsiteX397" fmla="*/ 5181158 w 6384483"/>
              <a:gd name="connsiteY397" fmla="*/ 3178566 h 5743966"/>
              <a:gd name="connsiteX398" fmla="*/ 5263708 w 6384483"/>
              <a:gd name="connsiteY398" fmla="*/ 3032516 h 5743966"/>
              <a:gd name="connsiteX399" fmla="*/ 5466908 w 6384483"/>
              <a:gd name="connsiteY399" fmla="*/ 2864241 h 5743966"/>
              <a:gd name="connsiteX400" fmla="*/ 5536758 w 6384483"/>
              <a:gd name="connsiteY400" fmla="*/ 2772166 h 5743966"/>
              <a:gd name="connsiteX401" fmla="*/ 5597083 w 6384483"/>
              <a:gd name="connsiteY401" fmla="*/ 2622941 h 5743966"/>
              <a:gd name="connsiteX402" fmla="*/ 5505008 w 6384483"/>
              <a:gd name="connsiteY402" fmla="*/ 2670566 h 5743966"/>
              <a:gd name="connsiteX403" fmla="*/ 5422458 w 6384483"/>
              <a:gd name="connsiteY403" fmla="*/ 2740416 h 5743966"/>
              <a:gd name="connsiteX404" fmla="*/ 5355783 w 6384483"/>
              <a:gd name="connsiteY404" fmla="*/ 2829316 h 5743966"/>
              <a:gd name="connsiteX405" fmla="*/ 5270058 w 6384483"/>
              <a:gd name="connsiteY405" fmla="*/ 2880116 h 5743966"/>
              <a:gd name="connsiteX406" fmla="*/ 5206558 w 6384483"/>
              <a:gd name="connsiteY406" fmla="*/ 2918216 h 5743966"/>
              <a:gd name="connsiteX407" fmla="*/ 5139883 w 6384483"/>
              <a:gd name="connsiteY407" fmla="*/ 2946791 h 5743966"/>
              <a:gd name="connsiteX408" fmla="*/ 5082733 w 6384483"/>
              <a:gd name="connsiteY408" fmla="*/ 2972191 h 5743966"/>
              <a:gd name="connsiteX409" fmla="*/ 4943033 w 6384483"/>
              <a:gd name="connsiteY409" fmla="*/ 3038866 h 5743966"/>
              <a:gd name="connsiteX410" fmla="*/ 4866833 w 6384483"/>
              <a:gd name="connsiteY410" fmla="*/ 2988066 h 5743966"/>
              <a:gd name="connsiteX411" fmla="*/ 4828733 w 6384483"/>
              <a:gd name="connsiteY411" fmla="*/ 2962666 h 5743966"/>
              <a:gd name="connsiteX412" fmla="*/ 4701733 w 6384483"/>
              <a:gd name="connsiteY412" fmla="*/ 2924566 h 5743966"/>
              <a:gd name="connsiteX413" fmla="*/ 4663633 w 6384483"/>
              <a:gd name="connsiteY413" fmla="*/ 2911866 h 5743966"/>
              <a:gd name="connsiteX414" fmla="*/ 4574733 w 6384483"/>
              <a:gd name="connsiteY414" fmla="*/ 2899166 h 5743966"/>
              <a:gd name="connsiteX415" fmla="*/ 4549333 w 6384483"/>
              <a:gd name="connsiteY415" fmla="*/ 2797566 h 5743966"/>
              <a:gd name="connsiteX416" fmla="*/ 4468370 w 6384483"/>
              <a:gd name="connsiteY416" fmla="*/ 2676916 h 5743966"/>
              <a:gd name="connsiteX417" fmla="*/ 4485833 w 6384483"/>
              <a:gd name="connsiteY417" fmla="*/ 2549916 h 5743966"/>
              <a:gd name="connsiteX418" fmla="*/ 4412808 w 6384483"/>
              <a:gd name="connsiteY418" fmla="*/ 2461016 h 5743966"/>
              <a:gd name="connsiteX419" fmla="*/ 4346133 w 6384483"/>
              <a:gd name="connsiteY419" fmla="*/ 2365766 h 5743966"/>
              <a:gd name="connsiteX420" fmla="*/ 4290571 w 6384483"/>
              <a:gd name="connsiteY420" fmla="*/ 2222891 h 5743966"/>
              <a:gd name="connsiteX421" fmla="*/ 4319145 w 6384483"/>
              <a:gd name="connsiteY421" fmla="*/ 2100654 h 5743966"/>
              <a:gd name="connsiteX422" fmla="*/ 4382646 w 6384483"/>
              <a:gd name="connsiteY422" fmla="*/ 2019691 h 5743966"/>
              <a:gd name="connsiteX423" fmla="*/ 4481071 w 6384483"/>
              <a:gd name="connsiteY423" fmla="*/ 1924441 h 5743966"/>
              <a:gd name="connsiteX424" fmla="*/ 4530283 w 6384483"/>
              <a:gd name="connsiteY424" fmla="*/ 1864116 h 5743966"/>
              <a:gd name="connsiteX425" fmla="*/ 4573145 w 6384483"/>
              <a:gd name="connsiteY425" fmla="*/ 1835541 h 5743966"/>
              <a:gd name="connsiteX426" fmla="*/ 4616008 w 6384483"/>
              <a:gd name="connsiteY426" fmla="*/ 1803791 h 5743966"/>
              <a:gd name="connsiteX427" fmla="*/ 4681095 w 6384483"/>
              <a:gd name="connsiteY427" fmla="*/ 1759341 h 5743966"/>
              <a:gd name="connsiteX428" fmla="*/ 4784283 w 6384483"/>
              <a:gd name="connsiteY428" fmla="*/ 1703778 h 5743966"/>
              <a:gd name="connsiteX429" fmla="*/ 4873183 w 6384483"/>
              <a:gd name="connsiteY429" fmla="*/ 1694253 h 5743966"/>
              <a:gd name="connsiteX430" fmla="*/ 4979545 w 6384483"/>
              <a:gd name="connsiteY430" fmla="*/ 1692666 h 5743966"/>
              <a:gd name="connsiteX431" fmla="*/ 5043046 w 6384483"/>
              <a:gd name="connsiteY431" fmla="*/ 1689491 h 5743966"/>
              <a:gd name="connsiteX432" fmla="*/ 5098608 w 6384483"/>
              <a:gd name="connsiteY432" fmla="*/ 1700603 h 5743966"/>
              <a:gd name="connsiteX433" fmla="*/ 5146233 w 6384483"/>
              <a:gd name="connsiteY433" fmla="*/ 1708541 h 5743966"/>
              <a:gd name="connsiteX434" fmla="*/ 5211320 w 6384483"/>
              <a:gd name="connsiteY434" fmla="*/ 1754579 h 5743966"/>
              <a:gd name="connsiteX435" fmla="*/ 5295458 w 6384483"/>
              <a:gd name="connsiteY435" fmla="*/ 1787916 h 5743966"/>
              <a:gd name="connsiteX436" fmla="*/ 5338320 w 6384483"/>
              <a:gd name="connsiteY436" fmla="*/ 1838716 h 5743966"/>
              <a:gd name="connsiteX437" fmla="*/ 5371658 w 6384483"/>
              <a:gd name="connsiteY437" fmla="*/ 1902216 h 5743966"/>
              <a:gd name="connsiteX438" fmla="*/ 5424046 w 6384483"/>
              <a:gd name="connsiteY438" fmla="*/ 1968891 h 5743966"/>
              <a:gd name="connsiteX439" fmla="*/ 5463733 w 6384483"/>
              <a:gd name="connsiteY439" fmla="*/ 2032391 h 5743966"/>
              <a:gd name="connsiteX440" fmla="*/ 5489133 w 6384483"/>
              <a:gd name="connsiteY440" fmla="*/ 2200666 h 5743966"/>
              <a:gd name="connsiteX441" fmla="*/ 5517708 w 6384483"/>
              <a:gd name="connsiteY441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381183 w 6028616"/>
              <a:gd name="connsiteY395" fmla="*/ 32293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66908 w 6028616"/>
              <a:gd name="connsiteY398" fmla="*/ 2864241 h 5743966"/>
              <a:gd name="connsiteX399" fmla="*/ 5536758 w 6028616"/>
              <a:gd name="connsiteY399" fmla="*/ 2772166 h 5743966"/>
              <a:gd name="connsiteX400" fmla="*/ 5597083 w 6028616"/>
              <a:gd name="connsiteY400" fmla="*/ 2622941 h 5743966"/>
              <a:gd name="connsiteX401" fmla="*/ 5505008 w 6028616"/>
              <a:gd name="connsiteY401" fmla="*/ 2670566 h 5743966"/>
              <a:gd name="connsiteX402" fmla="*/ 5422458 w 6028616"/>
              <a:gd name="connsiteY402" fmla="*/ 2740416 h 5743966"/>
              <a:gd name="connsiteX403" fmla="*/ 5355783 w 6028616"/>
              <a:gd name="connsiteY403" fmla="*/ 2829316 h 5743966"/>
              <a:gd name="connsiteX404" fmla="*/ 5270058 w 6028616"/>
              <a:gd name="connsiteY404" fmla="*/ 2880116 h 5743966"/>
              <a:gd name="connsiteX405" fmla="*/ 5206558 w 6028616"/>
              <a:gd name="connsiteY405" fmla="*/ 2918216 h 5743966"/>
              <a:gd name="connsiteX406" fmla="*/ 5139883 w 6028616"/>
              <a:gd name="connsiteY406" fmla="*/ 2946791 h 5743966"/>
              <a:gd name="connsiteX407" fmla="*/ 5082733 w 6028616"/>
              <a:gd name="connsiteY407" fmla="*/ 2972191 h 5743966"/>
              <a:gd name="connsiteX408" fmla="*/ 4943033 w 6028616"/>
              <a:gd name="connsiteY408" fmla="*/ 3038866 h 5743966"/>
              <a:gd name="connsiteX409" fmla="*/ 4866833 w 6028616"/>
              <a:gd name="connsiteY409" fmla="*/ 2988066 h 5743966"/>
              <a:gd name="connsiteX410" fmla="*/ 4828733 w 6028616"/>
              <a:gd name="connsiteY410" fmla="*/ 2962666 h 5743966"/>
              <a:gd name="connsiteX411" fmla="*/ 4701733 w 6028616"/>
              <a:gd name="connsiteY411" fmla="*/ 2924566 h 5743966"/>
              <a:gd name="connsiteX412" fmla="*/ 4663633 w 6028616"/>
              <a:gd name="connsiteY412" fmla="*/ 2911866 h 5743966"/>
              <a:gd name="connsiteX413" fmla="*/ 4574733 w 6028616"/>
              <a:gd name="connsiteY413" fmla="*/ 2899166 h 5743966"/>
              <a:gd name="connsiteX414" fmla="*/ 4549333 w 6028616"/>
              <a:gd name="connsiteY414" fmla="*/ 2797566 h 5743966"/>
              <a:gd name="connsiteX415" fmla="*/ 4468370 w 6028616"/>
              <a:gd name="connsiteY415" fmla="*/ 2676916 h 5743966"/>
              <a:gd name="connsiteX416" fmla="*/ 4485833 w 6028616"/>
              <a:gd name="connsiteY416" fmla="*/ 2549916 h 5743966"/>
              <a:gd name="connsiteX417" fmla="*/ 4412808 w 6028616"/>
              <a:gd name="connsiteY417" fmla="*/ 2461016 h 5743966"/>
              <a:gd name="connsiteX418" fmla="*/ 4346133 w 6028616"/>
              <a:gd name="connsiteY418" fmla="*/ 2365766 h 5743966"/>
              <a:gd name="connsiteX419" fmla="*/ 4290571 w 6028616"/>
              <a:gd name="connsiteY419" fmla="*/ 2222891 h 5743966"/>
              <a:gd name="connsiteX420" fmla="*/ 4319145 w 6028616"/>
              <a:gd name="connsiteY420" fmla="*/ 2100654 h 5743966"/>
              <a:gd name="connsiteX421" fmla="*/ 4382646 w 6028616"/>
              <a:gd name="connsiteY421" fmla="*/ 2019691 h 5743966"/>
              <a:gd name="connsiteX422" fmla="*/ 4481071 w 6028616"/>
              <a:gd name="connsiteY422" fmla="*/ 1924441 h 5743966"/>
              <a:gd name="connsiteX423" fmla="*/ 4530283 w 6028616"/>
              <a:gd name="connsiteY423" fmla="*/ 1864116 h 5743966"/>
              <a:gd name="connsiteX424" fmla="*/ 4573145 w 6028616"/>
              <a:gd name="connsiteY424" fmla="*/ 1835541 h 5743966"/>
              <a:gd name="connsiteX425" fmla="*/ 4616008 w 6028616"/>
              <a:gd name="connsiteY425" fmla="*/ 1803791 h 5743966"/>
              <a:gd name="connsiteX426" fmla="*/ 4681095 w 6028616"/>
              <a:gd name="connsiteY426" fmla="*/ 1759341 h 5743966"/>
              <a:gd name="connsiteX427" fmla="*/ 4784283 w 6028616"/>
              <a:gd name="connsiteY427" fmla="*/ 1703778 h 5743966"/>
              <a:gd name="connsiteX428" fmla="*/ 4873183 w 6028616"/>
              <a:gd name="connsiteY428" fmla="*/ 1694253 h 5743966"/>
              <a:gd name="connsiteX429" fmla="*/ 4979545 w 6028616"/>
              <a:gd name="connsiteY429" fmla="*/ 1692666 h 5743966"/>
              <a:gd name="connsiteX430" fmla="*/ 5043046 w 6028616"/>
              <a:gd name="connsiteY430" fmla="*/ 1689491 h 5743966"/>
              <a:gd name="connsiteX431" fmla="*/ 5098608 w 6028616"/>
              <a:gd name="connsiteY431" fmla="*/ 1700603 h 5743966"/>
              <a:gd name="connsiteX432" fmla="*/ 5146233 w 6028616"/>
              <a:gd name="connsiteY432" fmla="*/ 1708541 h 5743966"/>
              <a:gd name="connsiteX433" fmla="*/ 5211320 w 6028616"/>
              <a:gd name="connsiteY433" fmla="*/ 1754579 h 5743966"/>
              <a:gd name="connsiteX434" fmla="*/ 5295458 w 6028616"/>
              <a:gd name="connsiteY434" fmla="*/ 1787916 h 5743966"/>
              <a:gd name="connsiteX435" fmla="*/ 5338320 w 6028616"/>
              <a:gd name="connsiteY435" fmla="*/ 1838716 h 5743966"/>
              <a:gd name="connsiteX436" fmla="*/ 5371658 w 6028616"/>
              <a:gd name="connsiteY436" fmla="*/ 1902216 h 5743966"/>
              <a:gd name="connsiteX437" fmla="*/ 5424046 w 6028616"/>
              <a:gd name="connsiteY437" fmla="*/ 1968891 h 5743966"/>
              <a:gd name="connsiteX438" fmla="*/ 5463733 w 6028616"/>
              <a:gd name="connsiteY438" fmla="*/ 2032391 h 5743966"/>
              <a:gd name="connsiteX439" fmla="*/ 5489133 w 6028616"/>
              <a:gd name="connsiteY439" fmla="*/ 2200666 h 5743966"/>
              <a:gd name="connsiteX440" fmla="*/ 5517708 w 6028616"/>
              <a:gd name="connsiteY440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81158 w 6028616"/>
              <a:gd name="connsiteY395" fmla="*/ 3178566 h 5743966"/>
              <a:gd name="connsiteX396" fmla="*/ 5263708 w 6028616"/>
              <a:gd name="connsiteY396" fmla="*/ 3032516 h 5743966"/>
              <a:gd name="connsiteX397" fmla="*/ 5466908 w 6028616"/>
              <a:gd name="connsiteY397" fmla="*/ 2864241 h 5743966"/>
              <a:gd name="connsiteX398" fmla="*/ 5536758 w 6028616"/>
              <a:gd name="connsiteY398" fmla="*/ 2772166 h 5743966"/>
              <a:gd name="connsiteX399" fmla="*/ 5597083 w 6028616"/>
              <a:gd name="connsiteY399" fmla="*/ 2622941 h 5743966"/>
              <a:gd name="connsiteX400" fmla="*/ 5505008 w 6028616"/>
              <a:gd name="connsiteY400" fmla="*/ 2670566 h 5743966"/>
              <a:gd name="connsiteX401" fmla="*/ 5422458 w 6028616"/>
              <a:gd name="connsiteY401" fmla="*/ 2740416 h 5743966"/>
              <a:gd name="connsiteX402" fmla="*/ 5355783 w 6028616"/>
              <a:gd name="connsiteY402" fmla="*/ 2829316 h 5743966"/>
              <a:gd name="connsiteX403" fmla="*/ 5270058 w 6028616"/>
              <a:gd name="connsiteY403" fmla="*/ 2880116 h 5743966"/>
              <a:gd name="connsiteX404" fmla="*/ 5206558 w 6028616"/>
              <a:gd name="connsiteY404" fmla="*/ 2918216 h 5743966"/>
              <a:gd name="connsiteX405" fmla="*/ 5139883 w 6028616"/>
              <a:gd name="connsiteY405" fmla="*/ 2946791 h 5743966"/>
              <a:gd name="connsiteX406" fmla="*/ 5082733 w 6028616"/>
              <a:gd name="connsiteY406" fmla="*/ 2972191 h 5743966"/>
              <a:gd name="connsiteX407" fmla="*/ 4943033 w 6028616"/>
              <a:gd name="connsiteY407" fmla="*/ 3038866 h 5743966"/>
              <a:gd name="connsiteX408" fmla="*/ 4866833 w 6028616"/>
              <a:gd name="connsiteY408" fmla="*/ 2988066 h 5743966"/>
              <a:gd name="connsiteX409" fmla="*/ 4828733 w 6028616"/>
              <a:gd name="connsiteY409" fmla="*/ 2962666 h 5743966"/>
              <a:gd name="connsiteX410" fmla="*/ 4701733 w 6028616"/>
              <a:gd name="connsiteY410" fmla="*/ 2924566 h 5743966"/>
              <a:gd name="connsiteX411" fmla="*/ 4663633 w 6028616"/>
              <a:gd name="connsiteY411" fmla="*/ 2911866 h 5743966"/>
              <a:gd name="connsiteX412" fmla="*/ 4574733 w 6028616"/>
              <a:gd name="connsiteY412" fmla="*/ 2899166 h 5743966"/>
              <a:gd name="connsiteX413" fmla="*/ 4549333 w 6028616"/>
              <a:gd name="connsiteY413" fmla="*/ 2797566 h 5743966"/>
              <a:gd name="connsiteX414" fmla="*/ 4468370 w 6028616"/>
              <a:gd name="connsiteY414" fmla="*/ 2676916 h 5743966"/>
              <a:gd name="connsiteX415" fmla="*/ 4485833 w 6028616"/>
              <a:gd name="connsiteY415" fmla="*/ 2549916 h 5743966"/>
              <a:gd name="connsiteX416" fmla="*/ 4412808 w 6028616"/>
              <a:gd name="connsiteY416" fmla="*/ 2461016 h 5743966"/>
              <a:gd name="connsiteX417" fmla="*/ 4346133 w 6028616"/>
              <a:gd name="connsiteY417" fmla="*/ 2365766 h 5743966"/>
              <a:gd name="connsiteX418" fmla="*/ 4290571 w 6028616"/>
              <a:gd name="connsiteY418" fmla="*/ 2222891 h 5743966"/>
              <a:gd name="connsiteX419" fmla="*/ 4319145 w 6028616"/>
              <a:gd name="connsiteY419" fmla="*/ 2100654 h 5743966"/>
              <a:gd name="connsiteX420" fmla="*/ 4382646 w 6028616"/>
              <a:gd name="connsiteY420" fmla="*/ 2019691 h 5743966"/>
              <a:gd name="connsiteX421" fmla="*/ 4481071 w 6028616"/>
              <a:gd name="connsiteY421" fmla="*/ 1924441 h 5743966"/>
              <a:gd name="connsiteX422" fmla="*/ 4530283 w 6028616"/>
              <a:gd name="connsiteY422" fmla="*/ 1864116 h 5743966"/>
              <a:gd name="connsiteX423" fmla="*/ 4573145 w 6028616"/>
              <a:gd name="connsiteY423" fmla="*/ 1835541 h 5743966"/>
              <a:gd name="connsiteX424" fmla="*/ 4616008 w 6028616"/>
              <a:gd name="connsiteY424" fmla="*/ 1803791 h 5743966"/>
              <a:gd name="connsiteX425" fmla="*/ 4681095 w 6028616"/>
              <a:gd name="connsiteY425" fmla="*/ 1759341 h 5743966"/>
              <a:gd name="connsiteX426" fmla="*/ 4784283 w 6028616"/>
              <a:gd name="connsiteY426" fmla="*/ 1703778 h 5743966"/>
              <a:gd name="connsiteX427" fmla="*/ 4873183 w 6028616"/>
              <a:gd name="connsiteY427" fmla="*/ 1694253 h 5743966"/>
              <a:gd name="connsiteX428" fmla="*/ 4979545 w 6028616"/>
              <a:gd name="connsiteY428" fmla="*/ 1692666 h 5743966"/>
              <a:gd name="connsiteX429" fmla="*/ 5043046 w 6028616"/>
              <a:gd name="connsiteY429" fmla="*/ 1689491 h 5743966"/>
              <a:gd name="connsiteX430" fmla="*/ 5098608 w 6028616"/>
              <a:gd name="connsiteY430" fmla="*/ 1700603 h 5743966"/>
              <a:gd name="connsiteX431" fmla="*/ 5146233 w 6028616"/>
              <a:gd name="connsiteY431" fmla="*/ 1708541 h 5743966"/>
              <a:gd name="connsiteX432" fmla="*/ 5211320 w 6028616"/>
              <a:gd name="connsiteY432" fmla="*/ 1754579 h 5743966"/>
              <a:gd name="connsiteX433" fmla="*/ 5295458 w 6028616"/>
              <a:gd name="connsiteY433" fmla="*/ 1787916 h 5743966"/>
              <a:gd name="connsiteX434" fmla="*/ 5338320 w 6028616"/>
              <a:gd name="connsiteY434" fmla="*/ 1838716 h 5743966"/>
              <a:gd name="connsiteX435" fmla="*/ 5371658 w 6028616"/>
              <a:gd name="connsiteY435" fmla="*/ 1902216 h 5743966"/>
              <a:gd name="connsiteX436" fmla="*/ 5424046 w 6028616"/>
              <a:gd name="connsiteY436" fmla="*/ 1968891 h 5743966"/>
              <a:gd name="connsiteX437" fmla="*/ 5463733 w 6028616"/>
              <a:gd name="connsiteY437" fmla="*/ 2032391 h 5743966"/>
              <a:gd name="connsiteX438" fmla="*/ 5489133 w 6028616"/>
              <a:gd name="connsiteY438" fmla="*/ 2200666 h 5743966"/>
              <a:gd name="connsiteX439" fmla="*/ 5517708 w 6028616"/>
              <a:gd name="connsiteY439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219259 w 6028616"/>
              <a:gd name="connsiteY395" fmla="*/ 3315091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66908 w 6028616"/>
              <a:gd name="connsiteY398" fmla="*/ 2864241 h 5743966"/>
              <a:gd name="connsiteX399" fmla="*/ 5536758 w 6028616"/>
              <a:gd name="connsiteY399" fmla="*/ 2772166 h 5743966"/>
              <a:gd name="connsiteX400" fmla="*/ 5597083 w 6028616"/>
              <a:gd name="connsiteY400" fmla="*/ 2622941 h 5743966"/>
              <a:gd name="connsiteX401" fmla="*/ 5505008 w 6028616"/>
              <a:gd name="connsiteY401" fmla="*/ 2670566 h 5743966"/>
              <a:gd name="connsiteX402" fmla="*/ 5422458 w 6028616"/>
              <a:gd name="connsiteY402" fmla="*/ 2740416 h 5743966"/>
              <a:gd name="connsiteX403" fmla="*/ 5355783 w 6028616"/>
              <a:gd name="connsiteY403" fmla="*/ 2829316 h 5743966"/>
              <a:gd name="connsiteX404" fmla="*/ 5270058 w 6028616"/>
              <a:gd name="connsiteY404" fmla="*/ 2880116 h 5743966"/>
              <a:gd name="connsiteX405" fmla="*/ 5206558 w 6028616"/>
              <a:gd name="connsiteY405" fmla="*/ 2918216 h 5743966"/>
              <a:gd name="connsiteX406" fmla="*/ 5139883 w 6028616"/>
              <a:gd name="connsiteY406" fmla="*/ 2946791 h 5743966"/>
              <a:gd name="connsiteX407" fmla="*/ 5082733 w 6028616"/>
              <a:gd name="connsiteY407" fmla="*/ 2972191 h 5743966"/>
              <a:gd name="connsiteX408" fmla="*/ 4943033 w 6028616"/>
              <a:gd name="connsiteY408" fmla="*/ 3038866 h 5743966"/>
              <a:gd name="connsiteX409" fmla="*/ 4866833 w 6028616"/>
              <a:gd name="connsiteY409" fmla="*/ 2988066 h 5743966"/>
              <a:gd name="connsiteX410" fmla="*/ 4828733 w 6028616"/>
              <a:gd name="connsiteY410" fmla="*/ 2962666 h 5743966"/>
              <a:gd name="connsiteX411" fmla="*/ 4701733 w 6028616"/>
              <a:gd name="connsiteY411" fmla="*/ 2924566 h 5743966"/>
              <a:gd name="connsiteX412" fmla="*/ 4663633 w 6028616"/>
              <a:gd name="connsiteY412" fmla="*/ 2911866 h 5743966"/>
              <a:gd name="connsiteX413" fmla="*/ 4574733 w 6028616"/>
              <a:gd name="connsiteY413" fmla="*/ 2899166 h 5743966"/>
              <a:gd name="connsiteX414" fmla="*/ 4549333 w 6028616"/>
              <a:gd name="connsiteY414" fmla="*/ 2797566 h 5743966"/>
              <a:gd name="connsiteX415" fmla="*/ 4468370 w 6028616"/>
              <a:gd name="connsiteY415" fmla="*/ 2676916 h 5743966"/>
              <a:gd name="connsiteX416" fmla="*/ 4485833 w 6028616"/>
              <a:gd name="connsiteY416" fmla="*/ 2549916 h 5743966"/>
              <a:gd name="connsiteX417" fmla="*/ 4412808 w 6028616"/>
              <a:gd name="connsiteY417" fmla="*/ 2461016 h 5743966"/>
              <a:gd name="connsiteX418" fmla="*/ 4346133 w 6028616"/>
              <a:gd name="connsiteY418" fmla="*/ 2365766 h 5743966"/>
              <a:gd name="connsiteX419" fmla="*/ 4290571 w 6028616"/>
              <a:gd name="connsiteY419" fmla="*/ 2222891 h 5743966"/>
              <a:gd name="connsiteX420" fmla="*/ 4319145 w 6028616"/>
              <a:gd name="connsiteY420" fmla="*/ 2100654 h 5743966"/>
              <a:gd name="connsiteX421" fmla="*/ 4382646 w 6028616"/>
              <a:gd name="connsiteY421" fmla="*/ 2019691 h 5743966"/>
              <a:gd name="connsiteX422" fmla="*/ 4481071 w 6028616"/>
              <a:gd name="connsiteY422" fmla="*/ 1924441 h 5743966"/>
              <a:gd name="connsiteX423" fmla="*/ 4530283 w 6028616"/>
              <a:gd name="connsiteY423" fmla="*/ 1864116 h 5743966"/>
              <a:gd name="connsiteX424" fmla="*/ 4573145 w 6028616"/>
              <a:gd name="connsiteY424" fmla="*/ 1835541 h 5743966"/>
              <a:gd name="connsiteX425" fmla="*/ 4616008 w 6028616"/>
              <a:gd name="connsiteY425" fmla="*/ 1803791 h 5743966"/>
              <a:gd name="connsiteX426" fmla="*/ 4681095 w 6028616"/>
              <a:gd name="connsiteY426" fmla="*/ 1759341 h 5743966"/>
              <a:gd name="connsiteX427" fmla="*/ 4784283 w 6028616"/>
              <a:gd name="connsiteY427" fmla="*/ 1703778 h 5743966"/>
              <a:gd name="connsiteX428" fmla="*/ 4873183 w 6028616"/>
              <a:gd name="connsiteY428" fmla="*/ 1694253 h 5743966"/>
              <a:gd name="connsiteX429" fmla="*/ 4979545 w 6028616"/>
              <a:gd name="connsiteY429" fmla="*/ 1692666 h 5743966"/>
              <a:gd name="connsiteX430" fmla="*/ 5043046 w 6028616"/>
              <a:gd name="connsiteY430" fmla="*/ 1689491 h 5743966"/>
              <a:gd name="connsiteX431" fmla="*/ 5098608 w 6028616"/>
              <a:gd name="connsiteY431" fmla="*/ 1700603 h 5743966"/>
              <a:gd name="connsiteX432" fmla="*/ 5146233 w 6028616"/>
              <a:gd name="connsiteY432" fmla="*/ 1708541 h 5743966"/>
              <a:gd name="connsiteX433" fmla="*/ 5211320 w 6028616"/>
              <a:gd name="connsiteY433" fmla="*/ 1754579 h 5743966"/>
              <a:gd name="connsiteX434" fmla="*/ 5295458 w 6028616"/>
              <a:gd name="connsiteY434" fmla="*/ 1787916 h 5743966"/>
              <a:gd name="connsiteX435" fmla="*/ 5338320 w 6028616"/>
              <a:gd name="connsiteY435" fmla="*/ 1838716 h 5743966"/>
              <a:gd name="connsiteX436" fmla="*/ 5371658 w 6028616"/>
              <a:gd name="connsiteY436" fmla="*/ 1902216 h 5743966"/>
              <a:gd name="connsiteX437" fmla="*/ 5424046 w 6028616"/>
              <a:gd name="connsiteY437" fmla="*/ 1968891 h 5743966"/>
              <a:gd name="connsiteX438" fmla="*/ 5463733 w 6028616"/>
              <a:gd name="connsiteY438" fmla="*/ 2032391 h 5743966"/>
              <a:gd name="connsiteX439" fmla="*/ 5489133 w 6028616"/>
              <a:gd name="connsiteY439" fmla="*/ 2200666 h 5743966"/>
              <a:gd name="connsiteX440" fmla="*/ 5517708 w 6028616"/>
              <a:gd name="connsiteY440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66908 w 6028616"/>
              <a:gd name="connsiteY398" fmla="*/ 2864241 h 5743966"/>
              <a:gd name="connsiteX399" fmla="*/ 5536758 w 6028616"/>
              <a:gd name="connsiteY399" fmla="*/ 2772166 h 5743966"/>
              <a:gd name="connsiteX400" fmla="*/ 5597083 w 6028616"/>
              <a:gd name="connsiteY400" fmla="*/ 2622941 h 5743966"/>
              <a:gd name="connsiteX401" fmla="*/ 5505008 w 6028616"/>
              <a:gd name="connsiteY401" fmla="*/ 2670566 h 5743966"/>
              <a:gd name="connsiteX402" fmla="*/ 5422458 w 6028616"/>
              <a:gd name="connsiteY402" fmla="*/ 2740416 h 5743966"/>
              <a:gd name="connsiteX403" fmla="*/ 5355783 w 6028616"/>
              <a:gd name="connsiteY403" fmla="*/ 2829316 h 5743966"/>
              <a:gd name="connsiteX404" fmla="*/ 5270058 w 6028616"/>
              <a:gd name="connsiteY404" fmla="*/ 2880116 h 5743966"/>
              <a:gd name="connsiteX405" fmla="*/ 5206558 w 6028616"/>
              <a:gd name="connsiteY405" fmla="*/ 2918216 h 5743966"/>
              <a:gd name="connsiteX406" fmla="*/ 5139883 w 6028616"/>
              <a:gd name="connsiteY406" fmla="*/ 2946791 h 5743966"/>
              <a:gd name="connsiteX407" fmla="*/ 5082733 w 6028616"/>
              <a:gd name="connsiteY407" fmla="*/ 2972191 h 5743966"/>
              <a:gd name="connsiteX408" fmla="*/ 4943033 w 6028616"/>
              <a:gd name="connsiteY408" fmla="*/ 3038866 h 5743966"/>
              <a:gd name="connsiteX409" fmla="*/ 4866833 w 6028616"/>
              <a:gd name="connsiteY409" fmla="*/ 2988066 h 5743966"/>
              <a:gd name="connsiteX410" fmla="*/ 4828733 w 6028616"/>
              <a:gd name="connsiteY410" fmla="*/ 2962666 h 5743966"/>
              <a:gd name="connsiteX411" fmla="*/ 4701733 w 6028616"/>
              <a:gd name="connsiteY411" fmla="*/ 2924566 h 5743966"/>
              <a:gd name="connsiteX412" fmla="*/ 4663633 w 6028616"/>
              <a:gd name="connsiteY412" fmla="*/ 2911866 h 5743966"/>
              <a:gd name="connsiteX413" fmla="*/ 4574733 w 6028616"/>
              <a:gd name="connsiteY413" fmla="*/ 2899166 h 5743966"/>
              <a:gd name="connsiteX414" fmla="*/ 4549333 w 6028616"/>
              <a:gd name="connsiteY414" fmla="*/ 2797566 h 5743966"/>
              <a:gd name="connsiteX415" fmla="*/ 4468370 w 6028616"/>
              <a:gd name="connsiteY415" fmla="*/ 2676916 h 5743966"/>
              <a:gd name="connsiteX416" fmla="*/ 4485833 w 6028616"/>
              <a:gd name="connsiteY416" fmla="*/ 2549916 h 5743966"/>
              <a:gd name="connsiteX417" fmla="*/ 4412808 w 6028616"/>
              <a:gd name="connsiteY417" fmla="*/ 2461016 h 5743966"/>
              <a:gd name="connsiteX418" fmla="*/ 4346133 w 6028616"/>
              <a:gd name="connsiteY418" fmla="*/ 2365766 h 5743966"/>
              <a:gd name="connsiteX419" fmla="*/ 4290571 w 6028616"/>
              <a:gd name="connsiteY419" fmla="*/ 2222891 h 5743966"/>
              <a:gd name="connsiteX420" fmla="*/ 4319145 w 6028616"/>
              <a:gd name="connsiteY420" fmla="*/ 2100654 h 5743966"/>
              <a:gd name="connsiteX421" fmla="*/ 4382646 w 6028616"/>
              <a:gd name="connsiteY421" fmla="*/ 2019691 h 5743966"/>
              <a:gd name="connsiteX422" fmla="*/ 4481071 w 6028616"/>
              <a:gd name="connsiteY422" fmla="*/ 1924441 h 5743966"/>
              <a:gd name="connsiteX423" fmla="*/ 4530283 w 6028616"/>
              <a:gd name="connsiteY423" fmla="*/ 1864116 h 5743966"/>
              <a:gd name="connsiteX424" fmla="*/ 4573145 w 6028616"/>
              <a:gd name="connsiteY424" fmla="*/ 1835541 h 5743966"/>
              <a:gd name="connsiteX425" fmla="*/ 4616008 w 6028616"/>
              <a:gd name="connsiteY425" fmla="*/ 1803791 h 5743966"/>
              <a:gd name="connsiteX426" fmla="*/ 4681095 w 6028616"/>
              <a:gd name="connsiteY426" fmla="*/ 1759341 h 5743966"/>
              <a:gd name="connsiteX427" fmla="*/ 4784283 w 6028616"/>
              <a:gd name="connsiteY427" fmla="*/ 1703778 h 5743966"/>
              <a:gd name="connsiteX428" fmla="*/ 4873183 w 6028616"/>
              <a:gd name="connsiteY428" fmla="*/ 1694253 h 5743966"/>
              <a:gd name="connsiteX429" fmla="*/ 4979545 w 6028616"/>
              <a:gd name="connsiteY429" fmla="*/ 1692666 h 5743966"/>
              <a:gd name="connsiteX430" fmla="*/ 5043046 w 6028616"/>
              <a:gd name="connsiteY430" fmla="*/ 1689491 h 5743966"/>
              <a:gd name="connsiteX431" fmla="*/ 5098608 w 6028616"/>
              <a:gd name="connsiteY431" fmla="*/ 1700603 h 5743966"/>
              <a:gd name="connsiteX432" fmla="*/ 5146233 w 6028616"/>
              <a:gd name="connsiteY432" fmla="*/ 1708541 h 5743966"/>
              <a:gd name="connsiteX433" fmla="*/ 5211320 w 6028616"/>
              <a:gd name="connsiteY433" fmla="*/ 1754579 h 5743966"/>
              <a:gd name="connsiteX434" fmla="*/ 5295458 w 6028616"/>
              <a:gd name="connsiteY434" fmla="*/ 1787916 h 5743966"/>
              <a:gd name="connsiteX435" fmla="*/ 5338320 w 6028616"/>
              <a:gd name="connsiteY435" fmla="*/ 1838716 h 5743966"/>
              <a:gd name="connsiteX436" fmla="*/ 5371658 w 6028616"/>
              <a:gd name="connsiteY436" fmla="*/ 1902216 h 5743966"/>
              <a:gd name="connsiteX437" fmla="*/ 5424046 w 6028616"/>
              <a:gd name="connsiteY437" fmla="*/ 1968891 h 5743966"/>
              <a:gd name="connsiteX438" fmla="*/ 5463733 w 6028616"/>
              <a:gd name="connsiteY438" fmla="*/ 2032391 h 5743966"/>
              <a:gd name="connsiteX439" fmla="*/ 5489133 w 6028616"/>
              <a:gd name="connsiteY439" fmla="*/ 2200666 h 5743966"/>
              <a:gd name="connsiteX440" fmla="*/ 5517708 w 6028616"/>
              <a:gd name="connsiteY440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66908 w 6028616"/>
              <a:gd name="connsiteY398" fmla="*/ 2864241 h 5743966"/>
              <a:gd name="connsiteX399" fmla="*/ 5536758 w 6028616"/>
              <a:gd name="connsiteY399" fmla="*/ 2772166 h 5743966"/>
              <a:gd name="connsiteX400" fmla="*/ 5597083 w 6028616"/>
              <a:gd name="connsiteY400" fmla="*/ 2622941 h 5743966"/>
              <a:gd name="connsiteX401" fmla="*/ 5505008 w 6028616"/>
              <a:gd name="connsiteY401" fmla="*/ 2670566 h 5743966"/>
              <a:gd name="connsiteX402" fmla="*/ 5422458 w 6028616"/>
              <a:gd name="connsiteY402" fmla="*/ 2740416 h 5743966"/>
              <a:gd name="connsiteX403" fmla="*/ 5355783 w 6028616"/>
              <a:gd name="connsiteY403" fmla="*/ 2829316 h 5743966"/>
              <a:gd name="connsiteX404" fmla="*/ 5270058 w 6028616"/>
              <a:gd name="connsiteY404" fmla="*/ 2880116 h 5743966"/>
              <a:gd name="connsiteX405" fmla="*/ 5206558 w 6028616"/>
              <a:gd name="connsiteY405" fmla="*/ 2918216 h 5743966"/>
              <a:gd name="connsiteX406" fmla="*/ 5139883 w 6028616"/>
              <a:gd name="connsiteY406" fmla="*/ 2946791 h 5743966"/>
              <a:gd name="connsiteX407" fmla="*/ 5082733 w 6028616"/>
              <a:gd name="connsiteY407" fmla="*/ 2972191 h 5743966"/>
              <a:gd name="connsiteX408" fmla="*/ 4943033 w 6028616"/>
              <a:gd name="connsiteY408" fmla="*/ 3038866 h 5743966"/>
              <a:gd name="connsiteX409" fmla="*/ 4866833 w 6028616"/>
              <a:gd name="connsiteY409" fmla="*/ 2988066 h 5743966"/>
              <a:gd name="connsiteX410" fmla="*/ 4828733 w 6028616"/>
              <a:gd name="connsiteY410" fmla="*/ 2962666 h 5743966"/>
              <a:gd name="connsiteX411" fmla="*/ 4701733 w 6028616"/>
              <a:gd name="connsiteY411" fmla="*/ 2924566 h 5743966"/>
              <a:gd name="connsiteX412" fmla="*/ 4663633 w 6028616"/>
              <a:gd name="connsiteY412" fmla="*/ 2911866 h 5743966"/>
              <a:gd name="connsiteX413" fmla="*/ 4574733 w 6028616"/>
              <a:gd name="connsiteY413" fmla="*/ 2899166 h 5743966"/>
              <a:gd name="connsiteX414" fmla="*/ 4549333 w 6028616"/>
              <a:gd name="connsiteY414" fmla="*/ 2797566 h 5743966"/>
              <a:gd name="connsiteX415" fmla="*/ 4468370 w 6028616"/>
              <a:gd name="connsiteY415" fmla="*/ 2676916 h 5743966"/>
              <a:gd name="connsiteX416" fmla="*/ 4485833 w 6028616"/>
              <a:gd name="connsiteY416" fmla="*/ 2549916 h 5743966"/>
              <a:gd name="connsiteX417" fmla="*/ 4412808 w 6028616"/>
              <a:gd name="connsiteY417" fmla="*/ 2461016 h 5743966"/>
              <a:gd name="connsiteX418" fmla="*/ 4346133 w 6028616"/>
              <a:gd name="connsiteY418" fmla="*/ 2365766 h 5743966"/>
              <a:gd name="connsiteX419" fmla="*/ 4290571 w 6028616"/>
              <a:gd name="connsiteY419" fmla="*/ 2222891 h 5743966"/>
              <a:gd name="connsiteX420" fmla="*/ 4319145 w 6028616"/>
              <a:gd name="connsiteY420" fmla="*/ 2100654 h 5743966"/>
              <a:gd name="connsiteX421" fmla="*/ 4382646 w 6028616"/>
              <a:gd name="connsiteY421" fmla="*/ 2019691 h 5743966"/>
              <a:gd name="connsiteX422" fmla="*/ 4481071 w 6028616"/>
              <a:gd name="connsiteY422" fmla="*/ 1924441 h 5743966"/>
              <a:gd name="connsiteX423" fmla="*/ 4530283 w 6028616"/>
              <a:gd name="connsiteY423" fmla="*/ 1864116 h 5743966"/>
              <a:gd name="connsiteX424" fmla="*/ 4573145 w 6028616"/>
              <a:gd name="connsiteY424" fmla="*/ 1835541 h 5743966"/>
              <a:gd name="connsiteX425" fmla="*/ 4616008 w 6028616"/>
              <a:gd name="connsiteY425" fmla="*/ 1803791 h 5743966"/>
              <a:gd name="connsiteX426" fmla="*/ 4681095 w 6028616"/>
              <a:gd name="connsiteY426" fmla="*/ 1759341 h 5743966"/>
              <a:gd name="connsiteX427" fmla="*/ 4784283 w 6028616"/>
              <a:gd name="connsiteY427" fmla="*/ 1703778 h 5743966"/>
              <a:gd name="connsiteX428" fmla="*/ 4873183 w 6028616"/>
              <a:gd name="connsiteY428" fmla="*/ 1694253 h 5743966"/>
              <a:gd name="connsiteX429" fmla="*/ 4979545 w 6028616"/>
              <a:gd name="connsiteY429" fmla="*/ 1692666 h 5743966"/>
              <a:gd name="connsiteX430" fmla="*/ 5043046 w 6028616"/>
              <a:gd name="connsiteY430" fmla="*/ 1689491 h 5743966"/>
              <a:gd name="connsiteX431" fmla="*/ 5098608 w 6028616"/>
              <a:gd name="connsiteY431" fmla="*/ 1700603 h 5743966"/>
              <a:gd name="connsiteX432" fmla="*/ 5146233 w 6028616"/>
              <a:gd name="connsiteY432" fmla="*/ 1708541 h 5743966"/>
              <a:gd name="connsiteX433" fmla="*/ 5211320 w 6028616"/>
              <a:gd name="connsiteY433" fmla="*/ 1754579 h 5743966"/>
              <a:gd name="connsiteX434" fmla="*/ 5295458 w 6028616"/>
              <a:gd name="connsiteY434" fmla="*/ 1787916 h 5743966"/>
              <a:gd name="connsiteX435" fmla="*/ 5338320 w 6028616"/>
              <a:gd name="connsiteY435" fmla="*/ 1838716 h 5743966"/>
              <a:gd name="connsiteX436" fmla="*/ 5371658 w 6028616"/>
              <a:gd name="connsiteY436" fmla="*/ 1902216 h 5743966"/>
              <a:gd name="connsiteX437" fmla="*/ 5424046 w 6028616"/>
              <a:gd name="connsiteY437" fmla="*/ 1968891 h 5743966"/>
              <a:gd name="connsiteX438" fmla="*/ 5463733 w 6028616"/>
              <a:gd name="connsiteY438" fmla="*/ 2032391 h 5743966"/>
              <a:gd name="connsiteX439" fmla="*/ 5489133 w 6028616"/>
              <a:gd name="connsiteY439" fmla="*/ 2200666 h 5743966"/>
              <a:gd name="connsiteX440" fmla="*/ 5517708 w 6028616"/>
              <a:gd name="connsiteY440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66908 w 6028616"/>
              <a:gd name="connsiteY398" fmla="*/ 2864241 h 5743966"/>
              <a:gd name="connsiteX399" fmla="*/ 5536758 w 6028616"/>
              <a:gd name="connsiteY399" fmla="*/ 2772166 h 5743966"/>
              <a:gd name="connsiteX400" fmla="*/ 5597083 w 6028616"/>
              <a:gd name="connsiteY400" fmla="*/ 2622941 h 5743966"/>
              <a:gd name="connsiteX401" fmla="*/ 5505008 w 6028616"/>
              <a:gd name="connsiteY401" fmla="*/ 2670566 h 5743966"/>
              <a:gd name="connsiteX402" fmla="*/ 5422458 w 6028616"/>
              <a:gd name="connsiteY402" fmla="*/ 2740416 h 5743966"/>
              <a:gd name="connsiteX403" fmla="*/ 5355783 w 6028616"/>
              <a:gd name="connsiteY403" fmla="*/ 2829316 h 5743966"/>
              <a:gd name="connsiteX404" fmla="*/ 5270058 w 6028616"/>
              <a:gd name="connsiteY404" fmla="*/ 2880116 h 5743966"/>
              <a:gd name="connsiteX405" fmla="*/ 5206558 w 6028616"/>
              <a:gd name="connsiteY405" fmla="*/ 2918216 h 5743966"/>
              <a:gd name="connsiteX406" fmla="*/ 5139883 w 6028616"/>
              <a:gd name="connsiteY406" fmla="*/ 2946791 h 5743966"/>
              <a:gd name="connsiteX407" fmla="*/ 5082733 w 6028616"/>
              <a:gd name="connsiteY407" fmla="*/ 2972191 h 5743966"/>
              <a:gd name="connsiteX408" fmla="*/ 4943033 w 6028616"/>
              <a:gd name="connsiteY408" fmla="*/ 3038866 h 5743966"/>
              <a:gd name="connsiteX409" fmla="*/ 4866833 w 6028616"/>
              <a:gd name="connsiteY409" fmla="*/ 2988066 h 5743966"/>
              <a:gd name="connsiteX410" fmla="*/ 4828733 w 6028616"/>
              <a:gd name="connsiteY410" fmla="*/ 2962666 h 5743966"/>
              <a:gd name="connsiteX411" fmla="*/ 4701733 w 6028616"/>
              <a:gd name="connsiteY411" fmla="*/ 2924566 h 5743966"/>
              <a:gd name="connsiteX412" fmla="*/ 4663633 w 6028616"/>
              <a:gd name="connsiteY412" fmla="*/ 2911866 h 5743966"/>
              <a:gd name="connsiteX413" fmla="*/ 4574733 w 6028616"/>
              <a:gd name="connsiteY413" fmla="*/ 2899166 h 5743966"/>
              <a:gd name="connsiteX414" fmla="*/ 4549333 w 6028616"/>
              <a:gd name="connsiteY414" fmla="*/ 2797566 h 5743966"/>
              <a:gd name="connsiteX415" fmla="*/ 4468370 w 6028616"/>
              <a:gd name="connsiteY415" fmla="*/ 2676916 h 5743966"/>
              <a:gd name="connsiteX416" fmla="*/ 4485833 w 6028616"/>
              <a:gd name="connsiteY416" fmla="*/ 2549916 h 5743966"/>
              <a:gd name="connsiteX417" fmla="*/ 4412808 w 6028616"/>
              <a:gd name="connsiteY417" fmla="*/ 2461016 h 5743966"/>
              <a:gd name="connsiteX418" fmla="*/ 4346133 w 6028616"/>
              <a:gd name="connsiteY418" fmla="*/ 2365766 h 5743966"/>
              <a:gd name="connsiteX419" fmla="*/ 4290571 w 6028616"/>
              <a:gd name="connsiteY419" fmla="*/ 2222891 h 5743966"/>
              <a:gd name="connsiteX420" fmla="*/ 4319145 w 6028616"/>
              <a:gd name="connsiteY420" fmla="*/ 2100654 h 5743966"/>
              <a:gd name="connsiteX421" fmla="*/ 4382646 w 6028616"/>
              <a:gd name="connsiteY421" fmla="*/ 2019691 h 5743966"/>
              <a:gd name="connsiteX422" fmla="*/ 4481071 w 6028616"/>
              <a:gd name="connsiteY422" fmla="*/ 1924441 h 5743966"/>
              <a:gd name="connsiteX423" fmla="*/ 4530283 w 6028616"/>
              <a:gd name="connsiteY423" fmla="*/ 1864116 h 5743966"/>
              <a:gd name="connsiteX424" fmla="*/ 4573145 w 6028616"/>
              <a:gd name="connsiteY424" fmla="*/ 1835541 h 5743966"/>
              <a:gd name="connsiteX425" fmla="*/ 4616008 w 6028616"/>
              <a:gd name="connsiteY425" fmla="*/ 1803791 h 5743966"/>
              <a:gd name="connsiteX426" fmla="*/ 4681095 w 6028616"/>
              <a:gd name="connsiteY426" fmla="*/ 1759341 h 5743966"/>
              <a:gd name="connsiteX427" fmla="*/ 4784283 w 6028616"/>
              <a:gd name="connsiteY427" fmla="*/ 1703778 h 5743966"/>
              <a:gd name="connsiteX428" fmla="*/ 4873183 w 6028616"/>
              <a:gd name="connsiteY428" fmla="*/ 1694253 h 5743966"/>
              <a:gd name="connsiteX429" fmla="*/ 4979545 w 6028616"/>
              <a:gd name="connsiteY429" fmla="*/ 1692666 h 5743966"/>
              <a:gd name="connsiteX430" fmla="*/ 5043046 w 6028616"/>
              <a:gd name="connsiteY430" fmla="*/ 1689491 h 5743966"/>
              <a:gd name="connsiteX431" fmla="*/ 5098608 w 6028616"/>
              <a:gd name="connsiteY431" fmla="*/ 1700603 h 5743966"/>
              <a:gd name="connsiteX432" fmla="*/ 5146233 w 6028616"/>
              <a:gd name="connsiteY432" fmla="*/ 1708541 h 5743966"/>
              <a:gd name="connsiteX433" fmla="*/ 5211320 w 6028616"/>
              <a:gd name="connsiteY433" fmla="*/ 1754579 h 5743966"/>
              <a:gd name="connsiteX434" fmla="*/ 5295458 w 6028616"/>
              <a:gd name="connsiteY434" fmla="*/ 1787916 h 5743966"/>
              <a:gd name="connsiteX435" fmla="*/ 5338320 w 6028616"/>
              <a:gd name="connsiteY435" fmla="*/ 1838716 h 5743966"/>
              <a:gd name="connsiteX436" fmla="*/ 5371658 w 6028616"/>
              <a:gd name="connsiteY436" fmla="*/ 1902216 h 5743966"/>
              <a:gd name="connsiteX437" fmla="*/ 5424046 w 6028616"/>
              <a:gd name="connsiteY437" fmla="*/ 1968891 h 5743966"/>
              <a:gd name="connsiteX438" fmla="*/ 5463733 w 6028616"/>
              <a:gd name="connsiteY438" fmla="*/ 2032391 h 5743966"/>
              <a:gd name="connsiteX439" fmla="*/ 5489133 w 6028616"/>
              <a:gd name="connsiteY439" fmla="*/ 2200666 h 5743966"/>
              <a:gd name="connsiteX440" fmla="*/ 5517708 w 6028616"/>
              <a:gd name="connsiteY440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390709 w 6028616"/>
              <a:gd name="connsiteY398" fmla="*/ 2940441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597083 w 6028616"/>
              <a:gd name="connsiteY401" fmla="*/ 2622941 h 5743966"/>
              <a:gd name="connsiteX402" fmla="*/ 5505008 w 6028616"/>
              <a:gd name="connsiteY402" fmla="*/ 2670566 h 5743966"/>
              <a:gd name="connsiteX403" fmla="*/ 5422458 w 6028616"/>
              <a:gd name="connsiteY403" fmla="*/ 2740416 h 5743966"/>
              <a:gd name="connsiteX404" fmla="*/ 5355783 w 6028616"/>
              <a:gd name="connsiteY404" fmla="*/ 2829316 h 5743966"/>
              <a:gd name="connsiteX405" fmla="*/ 5270058 w 6028616"/>
              <a:gd name="connsiteY405" fmla="*/ 2880116 h 5743966"/>
              <a:gd name="connsiteX406" fmla="*/ 5206558 w 6028616"/>
              <a:gd name="connsiteY406" fmla="*/ 2918216 h 5743966"/>
              <a:gd name="connsiteX407" fmla="*/ 5139883 w 6028616"/>
              <a:gd name="connsiteY407" fmla="*/ 2946791 h 5743966"/>
              <a:gd name="connsiteX408" fmla="*/ 5082733 w 6028616"/>
              <a:gd name="connsiteY408" fmla="*/ 2972191 h 5743966"/>
              <a:gd name="connsiteX409" fmla="*/ 4943033 w 6028616"/>
              <a:gd name="connsiteY409" fmla="*/ 3038866 h 5743966"/>
              <a:gd name="connsiteX410" fmla="*/ 4866833 w 6028616"/>
              <a:gd name="connsiteY410" fmla="*/ 2988066 h 5743966"/>
              <a:gd name="connsiteX411" fmla="*/ 4828733 w 6028616"/>
              <a:gd name="connsiteY411" fmla="*/ 2962666 h 5743966"/>
              <a:gd name="connsiteX412" fmla="*/ 4701733 w 6028616"/>
              <a:gd name="connsiteY412" fmla="*/ 2924566 h 5743966"/>
              <a:gd name="connsiteX413" fmla="*/ 4663633 w 6028616"/>
              <a:gd name="connsiteY413" fmla="*/ 2911866 h 5743966"/>
              <a:gd name="connsiteX414" fmla="*/ 4574733 w 6028616"/>
              <a:gd name="connsiteY414" fmla="*/ 2899166 h 5743966"/>
              <a:gd name="connsiteX415" fmla="*/ 4549333 w 6028616"/>
              <a:gd name="connsiteY415" fmla="*/ 2797566 h 5743966"/>
              <a:gd name="connsiteX416" fmla="*/ 4468370 w 6028616"/>
              <a:gd name="connsiteY416" fmla="*/ 2676916 h 5743966"/>
              <a:gd name="connsiteX417" fmla="*/ 4485833 w 6028616"/>
              <a:gd name="connsiteY417" fmla="*/ 2549916 h 5743966"/>
              <a:gd name="connsiteX418" fmla="*/ 4412808 w 6028616"/>
              <a:gd name="connsiteY418" fmla="*/ 2461016 h 5743966"/>
              <a:gd name="connsiteX419" fmla="*/ 4346133 w 6028616"/>
              <a:gd name="connsiteY419" fmla="*/ 2365766 h 5743966"/>
              <a:gd name="connsiteX420" fmla="*/ 4290571 w 6028616"/>
              <a:gd name="connsiteY420" fmla="*/ 2222891 h 5743966"/>
              <a:gd name="connsiteX421" fmla="*/ 4319145 w 6028616"/>
              <a:gd name="connsiteY421" fmla="*/ 2100654 h 5743966"/>
              <a:gd name="connsiteX422" fmla="*/ 4382646 w 6028616"/>
              <a:gd name="connsiteY422" fmla="*/ 2019691 h 5743966"/>
              <a:gd name="connsiteX423" fmla="*/ 4481071 w 6028616"/>
              <a:gd name="connsiteY423" fmla="*/ 1924441 h 5743966"/>
              <a:gd name="connsiteX424" fmla="*/ 4530283 w 6028616"/>
              <a:gd name="connsiteY424" fmla="*/ 1864116 h 5743966"/>
              <a:gd name="connsiteX425" fmla="*/ 4573145 w 6028616"/>
              <a:gd name="connsiteY425" fmla="*/ 1835541 h 5743966"/>
              <a:gd name="connsiteX426" fmla="*/ 4616008 w 6028616"/>
              <a:gd name="connsiteY426" fmla="*/ 1803791 h 5743966"/>
              <a:gd name="connsiteX427" fmla="*/ 4681095 w 6028616"/>
              <a:gd name="connsiteY427" fmla="*/ 1759341 h 5743966"/>
              <a:gd name="connsiteX428" fmla="*/ 4784283 w 6028616"/>
              <a:gd name="connsiteY428" fmla="*/ 1703778 h 5743966"/>
              <a:gd name="connsiteX429" fmla="*/ 4873183 w 6028616"/>
              <a:gd name="connsiteY429" fmla="*/ 1694253 h 5743966"/>
              <a:gd name="connsiteX430" fmla="*/ 4979545 w 6028616"/>
              <a:gd name="connsiteY430" fmla="*/ 1692666 h 5743966"/>
              <a:gd name="connsiteX431" fmla="*/ 5043046 w 6028616"/>
              <a:gd name="connsiteY431" fmla="*/ 1689491 h 5743966"/>
              <a:gd name="connsiteX432" fmla="*/ 5098608 w 6028616"/>
              <a:gd name="connsiteY432" fmla="*/ 1700603 h 5743966"/>
              <a:gd name="connsiteX433" fmla="*/ 5146233 w 6028616"/>
              <a:gd name="connsiteY433" fmla="*/ 1708541 h 5743966"/>
              <a:gd name="connsiteX434" fmla="*/ 5211320 w 6028616"/>
              <a:gd name="connsiteY434" fmla="*/ 1754579 h 5743966"/>
              <a:gd name="connsiteX435" fmla="*/ 5295458 w 6028616"/>
              <a:gd name="connsiteY435" fmla="*/ 1787916 h 5743966"/>
              <a:gd name="connsiteX436" fmla="*/ 5338320 w 6028616"/>
              <a:gd name="connsiteY436" fmla="*/ 1838716 h 5743966"/>
              <a:gd name="connsiteX437" fmla="*/ 5371658 w 6028616"/>
              <a:gd name="connsiteY437" fmla="*/ 1902216 h 5743966"/>
              <a:gd name="connsiteX438" fmla="*/ 5424046 w 6028616"/>
              <a:gd name="connsiteY438" fmla="*/ 1968891 h 5743966"/>
              <a:gd name="connsiteX439" fmla="*/ 5463733 w 6028616"/>
              <a:gd name="connsiteY439" fmla="*/ 2032391 h 5743966"/>
              <a:gd name="connsiteX440" fmla="*/ 5489133 w 6028616"/>
              <a:gd name="connsiteY440" fmla="*/ 2200666 h 5743966"/>
              <a:gd name="connsiteX441" fmla="*/ 5517708 w 6028616"/>
              <a:gd name="connsiteY441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597083 w 6028616"/>
              <a:gd name="connsiteY401" fmla="*/ 2622941 h 5743966"/>
              <a:gd name="connsiteX402" fmla="*/ 5505008 w 6028616"/>
              <a:gd name="connsiteY402" fmla="*/ 2670566 h 5743966"/>
              <a:gd name="connsiteX403" fmla="*/ 5422458 w 6028616"/>
              <a:gd name="connsiteY403" fmla="*/ 2740416 h 5743966"/>
              <a:gd name="connsiteX404" fmla="*/ 5355783 w 6028616"/>
              <a:gd name="connsiteY404" fmla="*/ 2829316 h 5743966"/>
              <a:gd name="connsiteX405" fmla="*/ 5270058 w 6028616"/>
              <a:gd name="connsiteY405" fmla="*/ 2880116 h 5743966"/>
              <a:gd name="connsiteX406" fmla="*/ 5206558 w 6028616"/>
              <a:gd name="connsiteY406" fmla="*/ 2918216 h 5743966"/>
              <a:gd name="connsiteX407" fmla="*/ 5139883 w 6028616"/>
              <a:gd name="connsiteY407" fmla="*/ 2946791 h 5743966"/>
              <a:gd name="connsiteX408" fmla="*/ 5082733 w 6028616"/>
              <a:gd name="connsiteY408" fmla="*/ 2972191 h 5743966"/>
              <a:gd name="connsiteX409" fmla="*/ 4943033 w 6028616"/>
              <a:gd name="connsiteY409" fmla="*/ 3038866 h 5743966"/>
              <a:gd name="connsiteX410" fmla="*/ 4866833 w 6028616"/>
              <a:gd name="connsiteY410" fmla="*/ 2988066 h 5743966"/>
              <a:gd name="connsiteX411" fmla="*/ 4828733 w 6028616"/>
              <a:gd name="connsiteY411" fmla="*/ 2962666 h 5743966"/>
              <a:gd name="connsiteX412" fmla="*/ 4701733 w 6028616"/>
              <a:gd name="connsiteY412" fmla="*/ 2924566 h 5743966"/>
              <a:gd name="connsiteX413" fmla="*/ 4663633 w 6028616"/>
              <a:gd name="connsiteY413" fmla="*/ 2911866 h 5743966"/>
              <a:gd name="connsiteX414" fmla="*/ 4574733 w 6028616"/>
              <a:gd name="connsiteY414" fmla="*/ 2899166 h 5743966"/>
              <a:gd name="connsiteX415" fmla="*/ 4549333 w 6028616"/>
              <a:gd name="connsiteY415" fmla="*/ 2797566 h 5743966"/>
              <a:gd name="connsiteX416" fmla="*/ 4468370 w 6028616"/>
              <a:gd name="connsiteY416" fmla="*/ 2676916 h 5743966"/>
              <a:gd name="connsiteX417" fmla="*/ 4485833 w 6028616"/>
              <a:gd name="connsiteY417" fmla="*/ 2549916 h 5743966"/>
              <a:gd name="connsiteX418" fmla="*/ 4412808 w 6028616"/>
              <a:gd name="connsiteY418" fmla="*/ 2461016 h 5743966"/>
              <a:gd name="connsiteX419" fmla="*/ 4346133 w 6028616"/>
              <a:gd name="connsiteY419" fmla="*/ 2365766 h 5743966"/>
              <a:gd name="connsiteX420" fmla="*/ 4290571 w 6028616"/>
              <a:gd name="connsiteY420" fmla="*/ 2222891 h 5743966"/>
              <a:gd name="connsiteX421" fmla="*/ 4319145 w 6028616"/>
              <a:gd name="connsiteY421" fmla="*/ 2100654 h 5743966"/>
              <a:gd name="connsiteX422" fmla="*/ 4382646 w 6028616"/>
              <a:gd name="connsiteY422" fmla="*/ 2019691 h 5743966"/>
              <a:gd name="connsiteX423" fmla="*/ 4481071 w 6028616"/>
              <a:gd name="connsiteY423" fmla="*/ 1924441 h 5743966"/>
              <a:gd name="connsiteX424" fmla="*/ 4530283 w 6028616"/>
              <a:gd name="connsiteY424" fmla="*/ 1864116 h 5743966"/>
              <a:gd name="connsiteX425" fmla="*/ 4573145 w 6028616"/>
              <a:gd name="connsiteY425" fmla="*/ 1835541 h 5743966"/>
              <a:gd name="connsiteX426" fmla="*/ 4616008 w 6028616"/>
              <a:gd name="connsiteY426" fmla="*/ 1803791 h 5743966"/>
              <a:gd name="connsiteX427" fmla="*/ 4681095 w 6028616"/>
              <a:gd name="connsiteY427" fmla="*/ 1759341 h 5743966"/>
              <a:gd name="connsiteX428" fmla="*/ 4784283 w 6028616"/>
              <a:gd name="connsiteY428" fmla="*/ 1703778 h 5743966"/>
              <a:gd name="connsiteX429" fmla="*/ 4873183 w 6028616"/>
              <a:gd name="connsiteY429" fmla="*/ 1694253 h 5743966"/>
              <a:gd name="connsiteX430" fmla="*/ 4979545 w 6028616"/>
              <a:gd name="connsiteY430" fmla="*/ 1692666 h 5743966"/>
              <a:gd name="connsiteX431" fmla="*/ 5043046 w 6028616"/>
              <a:gd name="connsiteY431" fmla="*/ 1689491 h 5743966"/>
              <a:gd name="connsiteX432" fmla="*/ 5098608 w 6028616"/>
              <a:gd name="connsiteY432" fmla="*/ 1700603 h 5743966"/>
              <a:gd name="connsiteX433" fmla="*/ 5146233 w 6028616"/>
              <a:gd name="connsiteY433" fmla="*/ 1708541 h 5743966"/>
              <a:gd name="connsiteX434" fmla="*/ 5211320 w 6028616"/>
              <a:gd name="connsiteY434" fmla="*/ 1754579 h 5743966"/>
              <a:gd name="connsiteX435" fmla="*/ 5295458 w 6028616"/>
              <a:gd name="connsiteY435" fmla="*/ 1787916 h 5743966"/>
              <a:gd name="connsiteX436" fmla="*/ 5338320 w 6028616"/>
              <a:gd name="connsiteY436" fmla="*/ 1838716 h 5743966"/>
              <a:gd name="connsiteX437" fmla="*/ 5371658 w 6028616"/>
              <a:gd name="connsiteY437" fmla="*/ 1902216 h 5743966"/>
              <a:gd name="connsiteX438" fmla="*/ 5424046 w 6028616"/>
              <a:gd name="connsiteY438" fmla="*/ 1968891 h 5743966"/>
              <a:gd name="connsiteX439" fmla="*/ 5463733 w 6028616"/>
              <a:gd name="connsiteY439" fmla="*/ 2032391 h 5743966"/>
              <a:gd name="connsiteX440" fmla="*/ 5489133 w 6028616"/>
              <a:gd name="connsiteY440" fmla="*/ 2200666 h 5743966"/>
              <a:gd name="connsiteX441" fmla="*/ 5517708 w 6028616"/>
              <a:gd name="connsiteY441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505008 w 6028616"/>
              <a:gd name="connsiteY402" fmla="*/ 2670566 h 5743966"/>
              <a:gd name="connsiteX403" fmla="*/ 5422458 w 6028616"/>
              <a:gd name="connsiteY403" fmla="*/ 2740416 h 5743966"/>
              <a:gd name="connsiteX404" fmla="*/ 5355783 w 6028616"/>
              <a:gd name="connsiteY404" fmla="*/ 2829316 h 5743966"/>
              <a:gd name="connsiteX405" fmla="*/ 5270058 w 6028616"/>
              <a:gd name="connsiteY405" fmla="*/ 2880116 h 5743966"/>
              <a:gd name="connsiteX406" fmla="*/ 5206558 w 6028616"/>
              <a:gd name="connsiteY406" fmla="*/ 2918216 h 5743966"/>
              <a:gd name="connsiteX407" fmla="*/ 5139883 w 6028616"/>
              <a:gd name="connsiteY407" fmla="*/ 2946791 h 5743966"/>
              <a:gd name="connsiteX408" fmla="*/ 5082733 w 6028616"/>
              <a:gd name="connsiteY408" fmla="*/ 2972191 h 5743966"/>
              <a:gd name="connsiteX409" fmla="*/ 4943033 w 6028616"/>
              <a:gd name="connsiteY409" fmla="*/ 3038866 h 5743966"/>
              <a:gd name="connsiteX410" fmla="*/ 4866833 w 6028616"/>
              <a:gd name="connsiteY410" fmla="*/ 2988066 h 5743966"/>
              <a:gd name="connsiteX411" fmla="*/ 4828733 w 6028616"/>
              <a:gd name="connsiteY411" fmla="*/ 2962666 h 5743966"/>
              <a:gd name="connsiteX412" fmla="*/ 4701733 w 6028616"/>
              <a:gd name="connsiteY412" fmla="*/ 2924566 h 5743966"/>
              <a:gd name="connsiteX413" fmla="*/ 4663633 w 6028616"/>
              <a:gd name="connsiteY413" fmla="*/ 2911866 h 5743966"/>
              <a:gd name="connsiteX414" fmla="*/ 4574733 w 6028616"/>
              <a:gd name="connsiteY414" fmla="*/ 2899166 h 5743966"/>
              <a:gd name="connsiteX415" fmla="*/ 4549333 w 6028616"/>
              <a:gd name="connsiteY415" fmla="*/ 2797566 h 5743966"/>
              <a:gd name="connsiteX416" fmla="*/ 4468370 w 6028616"/>
              <a:gd name="connsiteY416" fmla="*/ 2676916 h 5743966"/>
              <a:gd name="connsiteX417" fmla="*/ 4485833 w 6028616"/>
              <a:gd name="connsiteY417" fmla="*/ 2549916 h 5743966"/>
              <a:gd name="connsiteX418" fmla="*/ 4412808 w 6028616"/>
              <a:gd name="connsiteY418" fmla="*/ 2461016 h 5743966"/>
              <a:gd name="connsiteX419" fmla="*/ 4346133 w 6028616"/>
              <a:gd name="connsiteY419" fmla="*/ 2365766 h 5743966"/>
              <a:gd name="connsiteX420" fmla="*/ 4290571 w 6028616"/>
              <a:gd name="connsiteY420" fmla="*/ 2222891 h 5743966"/>
              <a:gd name="connsiteX421" fmla="*/ 4319145 w 6028616"/>
              <a:gd name="connsiteY421" fmla="*/ 2100654 h 5743966"/>
              <a:gd name="connsiteX422" fmla="*/ 4382646 w 6028616"/>
              <a:gd name="connsiteY422" fmla="*/ 2019691 h 5743966"/>
              <a:gd name="connsiteX423" fmla="*/ 4481071 w 6028616"/>
              <a:gd name="connsiteY423" fmla="*/ 1924441 h 5743966"/>
              <a:gd name="connsiteX424" fmla="*/ 4530283 w 6028616"/>
              <a:gd name="connsiteY424" fmla="*/ 1864116 h 5743966"/>
              <a:gd name="connsiteX425" fmla="*/ 4573145 w 6028616"/>
              <a:gd name="connsiteY425" fmla="*/ 1835541 h 5743966"/>
              <a:gd name="connsiteX426" fmla="*/ 4616008 w 6028616"/>
              <a:gd name="connsiteY426" fmla="*/ 1803791 h 5743966"/>
              <a:gd name="connsiteX427" fmla="*/ 4681095 w 6028616"/>
              <a:gd name="connsiteY427" fmla="*/ 1759341 h 5743966"/>
              <a:gd name="connsiteX428" fmla="*/ 4784283 w 6028616"/>
              <a:gd name="connsiteY428" fmla="*/ 1703778 h 5743966"/>
              <a:gd name="connsiteX429" fmla="*/ 4873183 w 6028616"/>
              <a:gd name="connsiteY429" fmla="*/ 1694253 h 5743966"/>
              <a:gd name="connsiteX430" fmla="*/ 4979545 w 6028616"/>
              <a:gd name="connsiteY430" fmla="*/ 1692666 h 5743966"/>
              <a:gd name="connsiteX431" fmla="*/ 5043046 w 6028616"/>
              <a:gd name="connsiteY431" fmla="*/ 1689491 h 5743966"/>
              <a:gd name="connsiteX432" fmla="*/ 5098608 w 6028616"/>
              <a:gd name="connsiteY432" fmla="*/ 1700603 h 5743966"/>
              <a:gd name="connsiteX433" fmla="*/ 5146233 w 6028616"/>
              <a:gd name="connsiteY433" fmla="*/ 1708541 h 5743966"/>
              <a:gd name="connsiteX434" fmla="*/ 5211320 w 6028616"/>
              <a:gd name="connsiteY434" fmla="*/ 1754579 h 5743966"/>
              <a:gd name="connsiteX435" fmla="*/ 5295458 w 6028616"/>
              <a:gd name="connsiteY435" fmla="*/ 1787916 h 5743966"/>
              <a:gd name="connsiteX436" fmla="*/ 5338320 w 6028616"/>
              <a:gd name="connsiteY436" fmla="*/ 1838716 h 5743966"/>
              <a:gd name="connsiteX437" fmla="*/ 5371658 w 6028616"/>
              <a:gd name="connsiteY437" fmla="*/ 1902216 h 5743966"/>
              <a:gd name="connsiteX438" fmla="*/ 5424046 w 6028616"/>
              <a:gd name="connsiteY438" fmla="*/ 1968891 h 5743966"/>
              <a:gd name="connsiteX439" fmla="*/ 5463733 w 6028616"/>
              <a:gd name="connsiteY439" fmla="*/ 2032391 h 5743966"/>
              <a:gd name="connsiteX440" fmla="*/ 5489133 w 6028616"/>
              <a:gd name="connsiteY440" fmla="*/ 2200666 h 5743966"/>
              <a:gd name="connsiteX441" fmla="*/ 5517708 w 6028616"/>
              <a:gd name="connsiteY441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593909 w 6028616"/>
              <a:gd name="connsiteY402" fmla="*/ 2622941 h 5743966"/>
              <a:gd name="connsiteX403" fmla="*/ 5505008 w 6028616"/>
              <a:gd name="connsiteY403" fmla="*/ 2670566 h 5743966"/>
              <a:gd name="connsiteX404" fmla="*/ 5422458 w 6028616"/>
              <a:gd name="connsiteY404" fmla="*/ 2740416 h 5743966"/>
              <a:gd name="connsiteX405" fmla="*/ 5355783 w 6028616"/>
              <a:gd name="connsiteY405" fmla="*/ 2829316 h 5743966"/>
              <a:gd name="connsiteX406" fmla="*/ 5270058 w 6028616"/>
              <a:gd name="connsiteY406" fmla="*/ 2880116 h 5743966"/>
              <a:gd name="connsiteX407" fmla="*/ 5206558 w 6028616"/>
              <a:gd name="connsiteY407" fmla="*/ 2918216 h 5743966"/>
              <a:gd name="connsiteX408" fmla="*/ 5139883 w 6028616"/>
              <a:gd name="connsiteY408" fmla="*/ 2946791 h 5743966"/>
              <a:gd name="connsiteX409" fmla="*/ 5082733 w 6028616"/>
              <a:gd name="connsiteY409" fmla="*/ 2972191 h 5743966"/>
              <a:gd name="connsiteX410" fmla="*/ 4943033 w 6028616"/>
              <a:gd name="connsiteY410" fmla="*/ 3038866 h 5743966"/>
              <a:gd name="connsiteX411" fmla="*/ 4866833 w 6028616"/>
              <a:gd name="connsiteY411" fmla="*/ 2988066 h 5743966"/>
              <a:gd name="connsiteX412" fmla="*/ 4828733 w 6028616"/>
              <a:gd name="connsiteY412" fmla="*/ 2962666 h 5743966"/>
              <a:gd name="connsiteX413" fmla="*/ 4701733 w 6028616"/>
              <a:gd name="connsiteY413" fmla="*/ 2924566 h 5743966"/>
              <a:gd name="connsiteX414" fmla="*/ 4663633 w 6028616"/>
              <a:gd name="connsiteY414" fmla="*/ 2911866 h 5743966"/>
              <a:gd name="connsiteX415" fmla="*/ 4574733 w 6028616"/>
              <a:gd name="connsiteY415" fmla="*/ 2899166 h 5743966"/>
              <a:gd name="connsiteX416" fmla="*/ 4549333 w 6028616"/>
              <a:gd name="connsiteY416" fmla="*/ 2797566 h 5743966"/>
              <a:gd name="connsiteX417" fmla="*/ 4468370 w 6028616"/>
              <a:gd name="connsiteY417" fmla="*/ 2676916 h 5743966"/>
              <a:gd name="connsiteX418" fmla="*/ 4485833 w 6028616"/>
              <a:gd name="connsiteY418" fmla="*/ 2549916 h 5743966"/>
              <a:gd name="connsiteX419" fmla="*/ 4412808 w 6028616"/>
              <a:gd name="connsiteY419" fmla="*/ 2461016 h 5743966"/>
              <a:gd name="connsiteX420" fmla="*/ 4346133 w 6028616"/>
              <a:gd name="connsiteY420" fmla="*/ 2365766 h 5743966"/>
              <a:gd name="connsiteX421" fmla="*/ 4290571 w 6028616"/>
              <a:gd name="connsiteY421" fmla="*/ 2222891 h 5743966"/>
              <a:gd name="connsiteX422" fmla="*/ 4319145 w 6028616"/>
              <a:gd name="connsiteY422" fmla="*/ 2100654 h 5743966"/>
              <a:gd name="connsiteX423" fmla="*/ 4382646 w 6028616"/>
              <a:gd name="connsiteY423" fmla="*/ 2019691 h 5743966"/>
              <a:gd name="connsiteX424" fmla="*/ 4481071 w 6028616"/>
              <a:gd name="connsiteY424" fmla="*/ 1924441 h 5743966"/>
              <a:gd name="connsiteX425" fmla="*/ 4530283 w 6028616"/>
              <a:gd name="connsiteY425" fmla="*/ 1864116 h 5743966"/>
              <a:gd name="connsiteX426" fmla="*/ 4573145 w 6028616"/>
              <a:gd name="connsiteY426" fmla="*/ 1835541 h 5743966"/>
              <a:gd name="connsiteX427" fmla="*/ 4616008 w 6028616"/>
              <a:gd name="connsiteY427" fmla="*/ 1803791 h 5743966"/>
              <a:gd name="connsiteX428" fmla="*/ 4681095 w 6028616"/>
              <a:gd name="connsiteY428" fmla="*/ 1759341 h 5743966"/>
              <a:gd name="connsiteX429" fmla="*/ 4784283 w 6028616"/>
              <a:gd name="connsiteY429" fmla="*/ 1703778 h 5743966"/>
              <a:gd name="connsiteX430" fmla="*/ 4873183 w 6028616"/>
              <a:gd name="connsiteY430" fmla="*/ 1694253 h 5743966"/>
              <a:gd name="connsiteX431" fmla="*/ 4979545 w 6028616"/>
              <a:gd name="connsiteY431" fmla="*/ 1692666 h 5743966"/>
              <a:gd name="connsiteX432" fmla="*/ 5043046 w 6028616"/>
              <a:gd name="connsiteY432" fmla="*/ 1689491 h 5743966"/>
              <a:gd name="connsiteX433" fmla="*/ 5098608 w 6028616"/>
              <a:gd name="connsiteY433" fmla="*/ 1700603 h 5743966"/>
              <a:gd name="connsiteX434" fmla="*/ 5146233 w 6028616"/>
              <a:gd name="connsiteY434" fmla="*/ 1708541 h 5743966"/>
              <a:gd name="connsiteX435" fmla="*/ 5211320 w 6028616"/>
              <a:gd name="connsiteY435" fmla="*/ 1754579 h 5743966"/>
              <a:gd name="connsiteX436" fmla="*/ 5295458 w 6028616"/>
              <a:gd name="connsiteY436" fmla="*/ 1787916 h 5743966"/>
              <a:gd name="connsiteX437" fmla="*/ 5338320 w 6028616"/>
              <a:gd name="connsiteY437" fmla="*/ 1838716 h 5743966"/>
              <a:gd name="connsiteX438" fmla="*/ 5371658 w 6028616"/>
              <a:gd name="connsiteY438" fmla="*/ 1902216 h 5743966"/>
              <a:gd name="connsiteX439" fmla="*/ 5424046 w 6028616"/>
              <a:gd name="connsiteY439" fmla="*/ 1968891 h 5743966"/>
              <a:gd name="connsiteX440" fmla="*/ 5463733 w 6028616"/>
              <a:gd name="connsiteY440" fmla="*/ 2032391 h 5743966"/>
              <a:gd name="connsiteX441" fmla="*/ 5489133 w 6028616"/>
              <a:gd name="connsiteY441" fmla="*/ 2200666 h 5743966"/>
              <a:gd name="connsiteX442" fmla="*/ 5517708 w 6028616"/>
              <a:gd name="connsiteY442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593909 w 6028616"/>
              <a:gd name="connsiteY402" fmla="*/ 2622941 h 5743966"/>
              <a:gd name="connsiteX403" fmla="*/ 5505008 w 6028616"/>
              <a:gd name="connsiteY403" fmla="*/ 2670566 h 5743966"/>
              <a:gd name="connsiteX404" fmla="*/ 5454208 w 6028616"/>
              <a:gd name="connsiteY404" fmla="*/ 2781691 h 5743966"/>
              <a:gd name="connsiteX405" fmla="*/ 5355783 w 6028616"/>
              <a:gd name="connsiteY405" fmla="*/ 2829316 h 5743966"/>
              <a:gd name="connsiteX406" fmla="*/ 5270058 w 6028616"/>
              <a:gd name="connsiteY406" fmla="*/ 2880116 h 5743966"/>
              <a:gd name="connsiteX407" fmla="*/ 5206558 w 6028616"/>
              <a:gd name="connsiteY407" fmla="*/ 2918216 h 5743966"/>
              <a:gd name="connsiteX408" fmla="*/ 5139883 w 6028616"/>
              <a:gd name="connsiteY408" fmla="*/ 2946791 h 5743966"/>
              <a:gd name="connsiteX409" fmla="*/ 5082733 w 6028616"/>
              <a:gd name="connsiteY409" fmla="*/ 2972191 h 5743966"/>
              <a:gd name="connsiteX410" fmla="*/ 4943033 w 6028616"/>
              <a:gd name="connsiteY410" fmla="*/ 3038866 h 5743966"/>
              <a:gd name="connsiteX411" fmla="*/ 4866833 w 6028616"/>
              <a:gd name="connsiteY411" fmla="*/ 2988066 h 5743966"/>
              <a:gd name="connsiteX412" fmla="*/ 4828733 w 6028616"/>
              <a:gd name="connsiteY412" fmla="*/ 2962666 h 5743966"/>
              <a:gd name="connsiteX413" fmla="*/ 4701733 w 6028616"/>
              <a:gd name="connsiteY413" fmla="*/ 2924566 h 5743966"/>
              <a:gd name="connsiteX414" fmla="*/ 4663633 w 6028616"/>
              <a:gd name="connsiteY414" fmla="*/ 2911866 h 5743966"/>
              <a:gd name="connsiteX415" fmla="*/ 4574733 w 6028616"/>
              <a:gd name="connsiteY415" fmla="*/ 2899166 h 5743966"/>
              <a:gd name="connsiteX416" fmla="*/ 4549333 w 6028616"/>
              <a:gd name="connsiteY416" fmla="*/ 2797566 h 5743966"/>
              <a:gd name="connsiteX417" fmla="*/ 4468370 w 6028616"/>
              <a:gd name="connsiteY417" fmla="*/ 2676916 h 5743966"/>
              <a:gd name="connsiteX418" fmla="*/ 4485833 w 6028616"/>
              <a:gd name="connsiteY418" fmla="*/ 2549916 h 5743966"/>
              <a:gd name="connsiteX419" fmla="*/ 4412808 w 6028616"/>
              <a:gd name="connsiteY419" fmla="*/ 2461016 h 5743966"/>
              <a:gd name="connsiteX420" fmla="*/ 4346133 w 6028616"/>
              <a:gd name="connsiteY420" fmla="*/ 2365766 h 5743966"/>
              <a:gd name="connsiteX421" fmla="*/ 4290571 w 6028616"/>
              <a:gd name="connsiteY421" fmla="*/ 2222891 h 5743966"/>
              <a:gd name="connsiteX422" fmla="*/ 4319145 w 6028616"/>
              <a:gd name="connsiteY422" fmla="*/ 2100654 h 5743966"/>
              <a:gd name="connsiteX423" fmla="*/ 4382646 w 6028616"/>
              <a:gd name="connsiteY423" fmla="*/ 2019691 h 5743966"/>
              <a:gd name="connsiteX424" fmla="*/ 4481071 w 6028616"/>
              <a:gd name="connsiteY424" fmla="*/ 1924441 h 5743966"/>
              <a:gd name="connsiteX425" fmla="*/ 4530283 w 6028616"/>
              <a:gd name="connsiteY425" fmla="*/ 1864116 h 5743966"/>
              <a:gd name="connsiteX426" fmla="*/ 4573145 w 6028616"/>
              <a:gd name="connsiteY426" fmla="*/ 1835541 h 5743966"/>
              <a:gd name="connsiteX427" fmla="*/ 4616008 w 6028616"/>
              <a:gd name="connsiteY427" fmla="*/ 1803791 h 5743966"/>
              <a:gd name="connsiteX428" fmla="*/ 4681095 w 6028616"/>
              <a:gd name="connsiteY428" fmla="*/ 1759341 h 5743966"/>
              <a:gd name="connsiteX429" fmla="*/ 4784283 w 6028616"/>
              <a:gd name="connsiteY429" fmla="*/ 1703778 h 5743966"/>
              <a:gd name="connsiteX430" fmla="*/ 4873183 w 6028616"/>
              <a:gd name="connsiteY430" fmla="*/ 1694253 h 5743966"/>
              <a:gd name="connsiteX431" fmla="*/ 4979545 w 6028616"/>
              <a:gd name="connsiteY431" fmla="*/ 1692666 h 5743966"/>
              <a:gd name="connsiteX432" fmla="*/ 5043046 w 6028616"/>
              <a:gd name="connsiteY432" fmla="*/ 1689491 h 5743966"/>
              <a:gd name="connsiteX433" fmla="*/ 5098608 w 6028616"/>
              <a:gd name="connsiteY433" fmla="*/ 1700603 h 5743966"/>
              <a:gd name="connsiteX434" fmla="*/ 5146233 w 6028616"/>
              <a:gd name="connsiteY434" fmla="*/ 1708541 h 5743966"/>
              <a:gd name="connsiteX435" fmla="*/ 5211320 w 6028616"/>
              <a:gd name="connsiteY435" fmla="*/ 1754579 h 5743966"/>
              <a:gd name="connsiteX436" fmla="*/ 5295458 w 6028616"/>
              <a:gd name="connsiteY436" fmla="*/ 1787916 h 5743966"/>
              <a:gd name="connsiteX437" fmla="*/ 5338320 w 6028616"/>
              <a:gd name="connsiteY437" fmla="*/ 1838716 h 5743966"/>
              <a:gd name="connsiteX438" fmla="*/ 5371658 w 6028616"/>
              <a:gd name="connsiteY438" fmla="*/ 1902216 h 5743966"/>
              <a:gd name="connsiteX439" fmla="*/ 5424046 w 6028616"/>
              <a:gd name="connsiteY439" fmla="*/ 1968891 h 5743966"/>
              <a:gd name="connsiteX440" fmla="*/ 5463733 w 6028616"/>
              <a:gd name="connsiteY440" fmla="*/ 2032391 h 5743966"/>
              <a:gd name="connsiteX441" fmla="*/ 5489133 w 6028616"/>
              <a:gd name="connsiteY441" fmla="*/ 2200666 h 5743966"/>
              <a:gd name="connsiteX442" fmla="*/ 5517708 w 6028616"/>
              <a:gd name="connsiteY442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593909 w 6028616"/>
              <a:gd name="connsiteY402" fmla="*/ 2622941 h 5743966"/>
              <a:gd name="connsiteX403" fmla="*/ 5520883 w 6028616"/>
              <a:gd name="connsiteY403" fmla="*/ 2699141 h 5743966"/>
              <a:gd name="connsiteX404" fmla="*/ 5454208 w 6028616"/>
              <a:gd name="connsiteY404" fmla="*/ 2781691 h 5743966"/>
              <a:gd name="connsiteX405" fmla="*/ 5355783 w 6028616"/>
              <a:gd name="connsiteY405" fmla="*/ 2829316 h 5743966"/>
              <a:gd name="connsiteX406" fmla="*/ 5270058 w 6028616"/>
              <a:gd name="connsiteY406" fmla="*/ 2880116 h 5743966"/>
              <a:gd name="connsiteX407" fmla="*/ 5206558 w 6028616"/>
              <a:gd name="connsiteY407" fmla="*/ 2918216 h 5743966"/>
              <a:gd name="connsiteX408" fmla="*/ 5139883 w 6028616"/>
              <a:gd name="connsiteY408" fmla="*/ 2946791 h 5743966"/>
              <a:gd name="connsiteX409" fmla="*/ 5082733 w 6028616"/>
              <a:gd name="connsiteY409" fmla="*/ 2972191 h 5743966"/>
              <a:gd name="connsiteX410" fmla="*/ 4943033 w 6028616"/>
              <a:gd name="connsiteY410" fmla="*/ 3038866 h 5743966"/>
              <a:gd name="connsiteX411" fmla="*/ 4866833 w 6028616"/>
              <a:gd name="connsiteY411" fmla="*/ 2988066 h 5743966"/>
              <a:gd name="connsiteX412" fmla="*/ 4828733 w 6028616"/>
              <a:gd name="connsiteY412" fmla="*/ 2962666 h 5743966"/>
              <a:gd name="connsiteX413" fmla="*/ 4701733 w 6028616"/>
              <a:gd name="connsiteY413" fmla="*/ 2924566 h 5743966"/>
              <a:gd name="connsiteX414" fmla="*/ 4663633 w 6028616"/>
              <a:gd name="connsiteY414" fmla="*/ 2911866 h 5743966"/>
              <a:gd name="connsiteX415" fmla="*/ 4574733 w 6028616"/>
              <a:gd name="connsiteY415" fmla="*/ 2899166 h 5743966"/>
              <a:gd name="connsiteX416" fmla="*/ 4549333 w 6028616"/>
              <a:gd name="connsiteY416" fmla="*/ 2797566 h 5743966"/>
              <a:gd name="connsiteX417" fmla="*/ 4468370 w 6028616"/>
              <a:gd name="connsiteY417" fmla="*/ 2676916 h 5743966"/>
              <a:gd name="connsiteX418" fmla="*/ 4485833 w 6028616"/>
              <a:gd name="connsiteY418" fmla="*/ 2549916 h 5743966"/>
              <a:gd name="connsiteX419" fmla="*/ 4412808 w 6028616"/>
              <a:gd name="connsiteY419" fmla="*/ 2461016 h 5743966"/>
              <a:gd name="connsiteX420" fmla="*/ 4346133 w 6028616"/>
              <a:gd name="connsiteY420" fmla="*/ 2365766 h 5743966"/>
              <a:gd name="connsiteX421" fmla="*/ 4290571 w 6028616"/>
              <a:gd name="connsiteY421" fmla="*/ 2222891 h 5743966"/>
              <a:gd name="connsiteX422" fmla="*/ 4319145 w 6028616"/>
              <a:gd name="connsiteY422" fmla="*/ 2100654 h 5743966"/>
              <a:gd name="connsiteX423" fmla="*/ 4382646 w 6028616"/>
              <a:gd name="connsiteY423" fmla="*/ 2019691 h 5743966"/>
              <a:gd name="connsiteX424" fmla="*/ 4481071 w 6028616"/>
              <a:gd name="connsiteY424" fmla="*/ 1924441 h 5743966"/>
              <a:gd name="connsiteX425" fmla="*/ 4530283 w 6028616"/>
              <a:gd name="connsiteY425" fmla="*/ 1864116 h 5743966"/>
              <a:gd name="connsiteX426" fmla="*/ 4573145 w 6028616"/>
              <a:gd name="connsiteY426" fmla="*/ 1835541 h 5743966"/>
              <a:gd name="connsiteX427" fmla="*/ 4616008 w 6028616"/>
              <a:gd name="connsiteY427" fmla="*/ 1803791 h 5743966"/>
              <a:gd name="connsiteX428" fmla="*/ 4681095 w 6028616"/>
              <a:gd name="connsiteY428" fmla="*/ 1759341 h 5743966"/>
              <a:gd name="connsiteX429" fmla="*/ 4784283 w 6028616"/>
              <a:gd name="connsiteY429" fmla="*/ 1703778 h 5743966"/>
              <a:gd name="connsiteX430" fmla="*/ 4873183 w 6028616"/>
              <a:gd name="connsiteY430" fmla="*/ 1694253 h 5743966"/>
              <a:gd name="connsiteX431" fmla="*/ 4979545 w 6028616"/>
              <a:gd name="connsiteY431" fmla="*/ 1692666 h 5743966"/>
              <a:gd name="connsiteX432" fmla="*/ 5043046 w 6028616"/>
              <a:gd name="connsiteY432" fmla="*/ 1689491 h 5743966"/>
              <a:gd name="connsiteX433" fmla="*/ 5098608 w 6028616"/>
              <a:gd name="connsiteY433" fmla="*/ 1700603 h 5743966"/>
              <a:gd name="connsiteX434" fmla="*/ 5146233 w 6028616"/>
              <a:gd name="connsiteY434" fmla="*/ 1708541 h 5743966"/>
              <a:gd name="connsiteX435" fmla="*/ 5211320 w 6028616"/>
              <a:gd name="connsiteY435" fmla="*/ 1754579 h 5743966"/>
              <a:gd name="connsiteX436" fmla="*/ 5295458 w 6028616"/>
              <a:gd name="connsiteY436" fmla="*/ 1787916 h 5743966"/>
              <a:gd name="connsiteX437" fmla="*/ 5338320 w 6028616"/>
              <a:gd name="connsiteY437" fmla="*/ 1838716 h 5743966"/>
              <a:gd name="connsiteX438" fmla="*/ 5371658 w 6028616"/>
              <a:gd name="connsiteY438" fmla="*/ 1902216 h 5743966"/>
              <a:gd name="connsiteX439" fmla="*/ 5424046 w 6028616"/>
              <a:gd name="connsiteY439" fmla="*/ 1968891 h 5743966"/>
              <a:gd name="connsiteX440" fmla="*/ 5463733 w 6028616"/>
              <a:gd name="connsiteY440" fmla="*/ 2032391 h 5743966"/>
              <a:gd name="connsiteX441" fmla="*/ 5489133 w 6028616"/>
              <a:gd name="connsiteY441" fmla="*/ 2200666 h 5743966"/>
              <a:gd name="connsiteX442" fmla="*/ 5517708 w 6028616"/>
              <a:gd name="connsiteY442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603434 w 6028616"/>
              <a:gd name="connsiteY402" fmla="*/ 2648341 h 5743966"/>
              <a:gd name="connsiteX403" fmla="*/ 5520883 w 6028616"/>
              <a:gd name="connsiteY403" fmla="*/ 2699141 h 5743966"/>
              <a:gd name="connsiteX404" fmla="*/ 5454208 w 6028616"/>
              <a:gd name="connsiteY404" fmla="*/ 2781691 h 5743966"/>
              <a:gd name="connsiteX405" fmla="*/ 5355783 w 6028616"/>
              <a:gd name="connsiteY405" fmla="*/ 2829316 h 5743966"/>
              <a:gd name="connsiteX406" fmla="*/ 5270058 w 6028616"/>
              <a:gd name="connsiteY406" fmla="*/ 2880116 h 5743966"/>
              <a:gd name="connsiteX407" fmla="*/ 5206558 w 6028616"/>
              <a:gd name="connsiteY407" fmla="*/ 2918216 h 5743966"/>
              <a:gd name="connsiteX408" fmla="*/ 5139883 w 6028616"/>
              <a:gd name="connsiteY408" fmla="*/ 2946791 h 5743966"/>
              <a:gd name="connsiteX409" fmla="*/ 5082733 w 6028616"/>
              <a:gd name="connsiteY409" fmla="*/ 2972191 h 5743966"/>
              <a:gd name="connsiteX410" fmla="*/ 4943033 w 6028616"/>
              <a:gd name="connsiteY410" fmla="*/ 3038866 h 5743966"/>
              <a:gd name="connsiteX411" fmla="*/ 4866833 w 6028616"/>
              <a:gd name="connsiteY411" fmla="*/ 2988066 h 5743966"/>
              <a:gd name="connsiteX412" fmla="*/ 4828733 w 6028616"/>
              <a:gd name="connsiteY412" fmla="*/ 2962666 h 5743966"/>
              <a:gd name="connsiteX413" fmla="*/ 4701733 w 6028616"/>
              <a:gd name="connsiteY413" fmla="*/ 2924566 h 5743966"/>
              <a:gd name="connsiteX414" fmla="*/ 4663633 w 6028616"/>
              <a:gd name="connsiteY414" fmla="*/ 2911866 h 5743966"/>
              <a:gd name="connsiteX415" fmla="*/ 4574733 w 6028616"/>
              <a:gd name="connsiteY415" fmla="*/ 2899166 h 5743966"/>
              <a:gd name="connsiteX416" fmla="*/ 4549333 w 6028616"/>
              <a:gd name="connsiteY416" fmla="*/ 2797566 h 5743966"/>
              <a:gd name="connsiteX417" fmla="*/ 4468370 w 6028616"/>
              <a:gd name="connsiteY417" fmla="*/ 2676916 h 5743966"/>
              <a:gd name="connsiteX418" fmla="*/ 4485833 w 6028616"/>
              <a:gd name="connsiteY418" fmla="*/ 2549916 h 5743966"/>
              <a:gd name="connsiteX419" fmla="*/ 4412808 w 6028616"/>
              <a:gd name="connsiteY419" fmla="*/ 2461016 h 5743966"/>
              <a:gd name="connsiteX420" fmla="*/ 4346133 w 6028616"/>
              <a:gd name="connsiteY420" fmla="*/ 2365766 h 5743966"/>
              <a:gd name="connsiteX421" fmla="*/ 4290571 w 6028616"/>
              <a:gd name="connsiteY421" fmla="*/ 2222891 h 5743966"/>
              <a:gd name="connsiteX422" fmla="*/ 4319145 w 6028616"/>
              <a:gd name="connsiteY422" fmla="*/ 2100654 h 5743966"/>
              <a:gd name="connsiteX423" fmla="*/ 4382646 w 6028616"/>
              <a:gd name="connsiteY423" fmla="*/ 2019691 h 5743966"/>
              <a:gd name="connsiteX424" fmla="*/ 4481071 w 6028616"/>
              <a:gd name="connsiteY424" fmla="*/ 1924441 h 5743966"/>
              <a:gd name="connsiteX425" fmla="*/ 4530283 w 6028616"/>
              <a:gd name="connsiteY425" fmla="*/ 1864116 h 5743966"/>
              <a:gd name="connsiteX426" fmla="*/ 4573145 w 6028616"/>
              <a:gd name="connsiteY426" fmla="*/ 1835541 h 5743966"/>
              <a:gd name="connsiteX427" fmla="*/ 4616008 w 6028616"/>
              <a:gd name="connsiteY427" fmla="*/ 1803791 h 5743966"/>
              <a:gd name="connsiteX428" fmla="*/ 4681095 w 6028616"/>
              <a:gd name="connsiteY428" fmla="*/ 1759341 h 5743966"/>
              <a:gd name="connsiteX429" fmla="*/ 4784283 w 6028616"/>
              <a:gd name="connsiteY429" fmla="*/ 1703778 h 5743966"/>
              <a:gd name="connsiteX430" fmla="*/ 4873183 w 6028616"/>
              <a:gd name="connsiteY430" fmla="*/ 1694253 h 5743966"/>
              <a:gd name="connsiteX431" fmla="*/ 4979545 w 6028616"/>
              <a:gd name="connsiteY431" fmla="*/ 1692666 h 5743966"/>
              <a:gd name="connsiteX432" fmla="*/ 5043046 w 6028616"/>
              <a:gd name="connsiteY432" fmla="*/ 1689491 h 5743966"/>
              <a:gd name="connsiteX433" fmla="*/ 5098608 w 6028616"/>
              <a:gd name="connsiteY433" fmla="*/ 1700603 h 5743966"/>
              <a:gd name="connsiteX434" fmla="*/ 5146233 w 6028616"/>
              <a:gd name="connsiteY434" fmla="*/ 1708541 h 5743966"/>
              <a:gd name="connsiteX435" fmla="*/ 5211320 w 6028616"/>
              <a:gd name="connsiteY435" fmla="*/ 1754579 h 5743966"/>
              <a:gd name="connsiteX436" fmla="*/ 5295458 w 6028616"/>
              <a:gd name="connsiteY436" fmla="*/ 1787916 h 5743966"/>
              <a:gd name="connsiteX437" fmla="*/ 5338320 w 6028616"/>
              <a:gd name="connsiteY437" fmla="*/ 1838716 h 5743966"/>
              <a:gd name="connsiteX438" fmla="*/ 5371658 w 6028616"/>
              <a:gd name="connsiteY438" fmla="*/ 1902216 h 5743966"/>
              <a:gd name="connsiteX439" fmla="*/ 5424046 w 6028616"/>
              <a:gd name="connsiteY439" fmla="*/ 1968891 h 5743966"/>
              <a:gd name="connsiteX440" fmla="*/ 5463733 w 6028616"/>
              <a:gd name="connsiteY440" fmla="*/ 2032391 h 5743966"/>
              <a:gd name="connsiteX441" fmla="*/ 5489133 w 6028616"/>
              <a:gd name="connsiteY441" fmla="*/ 2200666 h 5743966"/>
              <a:gd name="connsiteX442" fmla="*/ 5517708 w 6028616"/>
              <a:gd name="connsiteY442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466908 w 6028616"/>
              <a:gd name="connsiteY399" fmla="*/ 2864241 h 5743966"/>
              <a:gd name="connsiteX400" fmla="*/ 5536758 w 6028616"/>
              <a:gd name="connsiteY400" fmla="*/ 2772166 h 5743966"/>
              <a:gd name="connsiteX401" fmla="*/ 5701858 w 6028616"/>
              <a:gd name="connsiteY401" fmla="*/ 2562616 h 5743966"/>
              <a:gd name="connsiteX402" fmla="*/ 5603434 w 6028616"/>
              <a:gd name="connsiteY402" fmla="*/ 2635641 h 5743966"/>
              <a:gd name="connsiteX403" fmla="*/ 5520883 w 6028616"/>
              <a:gd name="connsiteY403" fmla="*/ 2699141 h 5743966"/>
              <a:gd name="connsiteX404" fmla="*/ 5454208 w 6028616"/>
              <a:gd name="connsiteY404" fmla="*/ 2781691 h 5743966"/>
              <a:gd name="connsiteX405" fmla="*/ 5355783 w 6028616"/>
              <a:gd name="connsiteY405" fmla="*/ 2829316 h 5743966"/>
              <a:gd name="connsiteX406" fmla="*/ 5270058 w 6028616"/>
              <a:gd name="connsiteY406" fmla="*/ 2880116 h 5743966"/>
              <a:gd name="connsiteX407" fmla="*/ 5206558 w 6028616"/>
              <a:gd name="connsiteY407" fmla="*/ 2918216 h 5743966"/>
              <a:gd name="connsiteX408" fmla="*/ 5139883 w 6028616"/>
              <a:gd name="connsiteY408" fmla="*/ 2946791 h 5743966"/>
              <a:gd name="connsiteX409" fmla="*/ 5082733 w 6028616"/>
              <a:gd name="connsiteY409" fmla="*/ 2972191 h 5743966"/>
              <a:gd name="connsiteX410" fmla="*/ 4943033 w 6028616"/>
              <a:gd name="connsiteY410" fmla="*/ 3038866 h 5743966"/>
              <a:gd name="connsiteX411" fmla="*/ 4866833 w 6028616"/>
              <a:gd name="connsiteY411" fmla="*/ 2988066 h 5743966"/>
              <a:gd name="connsiteX412" fmla="*/ 4828733 w 6028616"/>
              <a:gd name="connsiteY412" fmla="*/ 2962666 h 5743966"/>
              <a:gd name="connsiteX413" fmla="*/ 4701733 w 6028616"/>
              <a:gd name="connsiteY413" fmla="*/ 2924566 h 5743966"/>
              <a:gd name="connsiteX414" fmla="*/ 4663633 w 6028616"/>
              <a:gd name="connsiteY414" fmla="*/ 2911866 h 5743966"/>
              <a:gd name="connsiteX415" fmla="*/ 4574733 w 6028616"/>
              <a:gd name="connsiteY415" fmla="*/ 2899166 h 5743966"/>
              <a:gd name="connsiteX416" fmla="*/ 4549333 w 6028616"/>
              <a:gd name="connsiteY416" fmla="*/ 2797566 h 5743966"/>
              <a:gd name="connsiteX417" fmla="*/ 4468370 w 6028616"/>
              <a:gd name="connsiteY417" fmla="*/ 2676916 h 5743966"/>
              <a:gd name="connsiteX418" fmla="*/ 4485833 w 6028616"/>
              <a:gd name="connsiteY418" fmla="*/ 2549916 h 5743966"/>
              <a:gd name="connsiteX419" fmla="*/ 4412808 w 6028616"/>
              <a:gd name="connsiteY419" fmla="*/ 2461016 h 5743966"/>
              <a:gd name="connsiteX420" fmla="*/ 4346133 w 6028616"/>
              <a:gd name="connsiteY420" fmla="*/ 2365766 h 5743966"/>
              <a:gd name="connsiteX421" fmla="*/ 4290571 w 6028616"/>
              <a:gd name="connsiteY421" fmla="*/ 2222891 h 5743966"/>
              <a:gd name="connsiteX422" fmla="*/ 4319145 w 6028616"/>
              <a:gd name="connsiteY422" fmla="*/ 2100654 h 5743966"/>
              <a:gd name="connsiteX423" fmla="*/ 4382646 w 6028616"/>
              <a:gd name="connsiteY423" fmla="*/ 2019691 h 5743966"/>
              <a:gd name="connsiteX424" fmla="*/ 4481071 w 6028616"/>
              <a:gd name="connsiteY424" fmla="*/ 1924441 h 5743966"/>
              <a:gd name="connsiteX425" fmla="*/ 4530283 w 6028616"/>
              <a:gd name="connsiteY425" fmla="*/ 1864116 h 5743966"/>
              <a:gd name="connsiteX426" fmla="*/ 4573145 w 6028616"/>
              <a:gd name="connsiteY426" fmla="*/ 1835541 h 5743966"/>
              <a:gd name="connsiteX427" fmla="*/ 4616008 w 6028616"/>
              <a:gd name="connsiteY427" fmla="*/ 1803791 h 5743966"/>
              <a:gd name="connsiteX428" fmla="*/ 4681095 w 6028616"/>
              <a:gd name="connsiteY428" fmla="*/ 1759341 h 5743966"/>
              <a:gd name="connsiteX429" fmla="*/ 4784283 w 6028616"/>
              <a:gd name="connsiteY429" fmla="*/ 1703778 h 5743966"/>
              <a:gd name="connsiteX430" fmla="*/ 4873183 w 6028616"/>
              <a:gd name="connsiteY430" fmla="*/ 1694253 h 5743966"/>
              <a:gd name="connsiteX431" fmla="*/ 4979545 w 6028616"/>
              <a:gd name="connsiteY431" fmla="*/ 1692666 h 5743966"/>
              <a:gd name="connsiteX432" fmla="*/ 5043046 w 6028616"/>
              <a:gd name="connsiteY432" fmla="*/ 1689491 h 5743966"/>
              <a:gd name="connsiteX433" fmla="*/ 5098608 w 6028616"/>
              <a:gd name="connsiteY433" fmla="*/ 1700603 h 5743966"/>
              <a:gd name="connsiteX434" fmla="*/ 5146233 w 6028616"/>
              <a:gd name="connsiteY434" fmla="*/ 1708541 h 5743966"/>
              <a:gd name="connsiteX435" fmla="*/ 5211320 w 6028616"/>
              <a:gd name="connsiteY435" fmla="*/ 1754579 h 5743966"/>
              <a:gd name="connsiteX436" fmla="*/ 5295458 w 6028616"/>
              <a:gd name="connsiteY436" fmla="*/ 1787916 h 5743966"/>
              <a:gd name="connsiteX437" fmla="*/ 5338320 w 6028616"/>
              <a:gd name="connsiteY437" fmla="*/ 1838716 h 5743966"/>
              <a:gd name="connsiteX438" fmla="*/ 5371658 w 6028616"/>
              <a:gd name="connsiteY438" fmla="*/ 1902216 h 5743966"/>
              <a:gd name="connsiteX439" fmla="*/ 5424046 w 6028616"/>
              <a:gd name="connsiteY439" fmla="*/ 1968891 h 5743966"/>
              <a:gd name="connsiteX440" fmla="*/ 5463733 w 6028616"/>
              <a:gd name="connsiteY440" fmla="*/ 2032391 h 5743966"/>
              <a:gd name="connsiteX441" fmla="*/ 5489133 w 6028616"/>
              <a:gd name="connsiteY441" fmla="*/ 2200666 h 5743966"/>
              <a:gd name="connsiteX442" fmla="*/ 5517708 w 6028616"/>
              <a:gd name="connsiteY442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647884 w 6028616"/>
              <a:gd name="connsiteY399" fmla="*/ 2857891 h 5743966"/>
              <a:gd name="connsiteX400" fmla="*/ 5466908 w 6028616"/>
              <a:gd name="connsiteY400" fmla="*/ 2864241 h 5743966"/>
              <a:gd name="connsiteX401" fmla="*/ 5536758 w 6028616"/>
              <a:gd name="connsiteY401" fmla="*/ 2772166 h 5743966"/>
              <a:gd name="connsiteX402" fmla="*/ 5701858 w 6028616"/>
              <a:gd name="connsiteY402" fmla="*/ 2562616 h 5743966"/>
              <a:gd name="connsiteX403" fmla="*/ 5603434 w 6028616"/>
              <a:gd name="connsiteY403" fmla="*/ 2635641 h 5743966"/>
              <a:gd name="connsiteX404" fmla="*/ 5520883 w 6028616"/>
              <a:gd name="connsiteY404" fmla="*/ 2699141 h 5743966"/>
              <a:gd name="connsiteX405" fmla="*/ 5454208 w 6028616"/>
              <a:gd name="connsiteY405" fmla="*/ 2781691 h 5743966"/>
              <a:gd name="connsiteX406" fmla="*/ 5355783 w 6028616"/>
              <a:gd name="connsiteY406" fmla="*/ 2829316 h 5743966"/>
              <a:gd name="connsiteX407" fmla="*/ 5270058 w 6028616"/>
              <a:gd name="connsiteY407" fmla="*/ 2880116 h 5743966"/>
              <a:gd name="connsiteX408" fmla="*/ 5206558 w 6028616"/>
              <a:gd name="connsiteY408" fmla="*/ 2918216 h 5743966"/>
              <a:gd name="connsiteX409" fmla="*/ 5139883 w 6028616"/>
              <a:gd name="connsiteY409" fmla="*/ 2946791 h 5743966"/>
              <a:gd name="connsiteX410" fmla="*/ 5082733 w 6028616"/>
              <a:gd name="connsiteY410" fmla="*/ 2972191 h 5743966"/>
              <a:gd name="connsiteX411" fmla="*/ 4943033 w 6028616"/>
              <a:gd name="connsiteY411" fmla="*/ 3038866 h 5743966"/>
              <a:gd name="connsiteX412" fmla="*/ 4866833 w 6028616"/>
              <a:gd name="connsiteY412" fmla="*/ 2988066 h 5743966"/>
              <a:gd name="connsiteX413" fmla="*/ 4828733 w 6028616"/>
              <a:gd name="connsiteY413" fmla="*/ 2962666 h 5743966"/>
              <a:gd name="connsiteX414" fmla="*/ 4701733 w 6028616"/>
              <a:gd name="connsiteY414" fmla="*/ 2924566 h 5743966"/>
              <a:gd name="connsiteX415" fmla="*/ 4663633 w 6028616"/>
              <a:gd name="connsiteY415" fmla="*/ 2911866 h 5743966"/>
              <a:gd name="connsiteX416" fmla="*/ 4574733 w 6028616"/>
              <a:gd name="connsiteY416" fmla="*/ 2899166 h 5743966"/>
              <a:gd name="connsiteX417" fmla="*/ 4549333 w 6028616"/>
              <a:gd name="connsiteY417" fmla="*/ 2797566 h 5743966"/>
              <a:gd name="connsiteX418" fmla="*/ 4468370 w 6028616"/>
              <a:gd name="connsiteY418" fmla="*/ 2676916 h 5743966"/>
              <a:gd name="connsiteX419" fmla="*/ 4485833 w 6028616"/>
              <a:gd name="connsiteY419" fmla="*/ 2549916 h 5743966"/>
              <a:gd name="connsiteX420" fmla="*/ 4412808 w 6028616"/>
              <a:gd name="connsiteY420" fmla="*/ 2461016 h 5743966"/>
              <a:gd name="connsiteX421" fmla="*/ 4346133 w 6028616"/>
              <a:gd name="connsiteY421" fmla="*/ 2365766 h 5743966"/>
              <a:gd name="connsiteX422" fmla="*/ 4290571 w 6028616"/>
              <a:gd name="connsiteY422" fmla="*/ 2222891 h 5743966"/>
              <a:gd name="connsiteX423" fmla="*/ 4319145 w 6028616"/>
              <a:gd name="connsiteY423" fmla="*/ 2100654 h 5743966"/>
              <a:gd name="connsiteX424" fmla="*/ 4382646 w 6028616"/>
              <a:gd name="connsiteY424" fmla="*/ 2019691 h 5743966"/>
              <a:gd name="connsiteX425" fmla="*/ 4481071 w 6028616"/>
              <a:gd name="connsiteY425" fmla="*/ 1924441 h 5743966"/>
              <a:gd name="connsiteX426" fmla="*/ 4530283 w 6028616"/>
              <a:gd name="connsiteY426" fmla="*/ 1864116 h 5743966"/>
              <a:gd name="connsiteX427" fmla="*/ 4573145 w 6028616"/>
              <a:gd name="connsiteY427" fmla="*/ 1835541 h 5743966"/>
              <a:gd name="connsiteX428" fmla="*/ 4616008 w 6028616"/>
              <a:gd name="connsiteY428" fmla="*/ 1803791 h 5743966"/>
              <a:gd name="connsiteX429" fmla="*/ 4681095 w 6028616"/>
              <a:gd name="connsiteY429" fmla="*/ 1759341 h 5743966"/>
              <a:gd name="connsiteX430" fmla="*/ 4784283 w 6028616"/>
              <a:gd name="connsiteY430" fmla="*/ 1703778 h 5743966"/>
              <a:gd name="connsiteX431" fmla="*/ 4873183 w 6028616"/>
              <a:gd name="connsiteY431" fmla="*/ 1694253 h 5743966"/>
              <a:gd name="connsiteX432" fmla="*/ 4979545 w 6028616"/>
              <a:gd name="connsiteY432" fmla="*/ 1692666 h 5743966"/>
              <a:gd name="connsiteX433" fmla="*/ 5043046 w 6028616"/>
              <a:gd name="connsiteY433" fmla="*/ 1689491 h 5743966"/>
              <a:gd name="connsiteX434" fmla="*/ 5098608 w 6028616"/>
              <a:gd name="connsiteY434" fmla="*/ 1700603 h 5743966"/>
              <a:gd name="connsiteX435" fmla="*/ 5146233 w 6028616"/>
              <a:gd name="connsiteY435" fmla="*/ 1708541 h 5743966"/>
              <a:gd name="connsiteX436" fmla="*/ 5211320 w 6028616"/>
              <a:gd name="connsiteY436" fmla="*/ 1754579 h 5743966"/>
              <a:gd name="connsiteX437" fmla="*/ 5295458 w 6028616"/>
              <a:gd name="connsiteY437" fmla="*/ 1787916 h 5743966"/>
              <a:gd name="connsiteX438" fmla="*/ 5338320 w 6028616"/>
              <a:gd name="connsiteY438" fmla="*/ 1838716 h 5743966"/>
              <a:gd name="connsiteX439" fmla="*/ 5371658 w 6028616"/>
              <a:gd name="connsiteY439" fmla="*/ 1902216 h 5743966"/>
              <a:gd name="connsiteX440" fmla="*/ 5424046 w 6028616"/>
              <a:gd name="connsiteY440" fmla="*/ 1968891 h 5743966"/>
              <a:gd name="connsiteX441" fmla="*/ 5463733 w 6028616"/>
              <a:gd name="connsiteY441" fmla="*/ 2032391 h 5743966"/>
              <a:gd name="connsiteX442" fmla="*/ 5489133 w 6028616"/>
              <a:gd name="connsiteY442" fmla="*/ 2200666 h 5743966"/>
              <a:gd name="connsiteX443" fmla="*/ 5517708 w 6028616"/>
              <a:gd name="connsiteY443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784409 w 6028616"/>
              <a:gd name="connsiteY398" fmla="*/ 2873766 h 5743966"/>
              <a:gd name="connsiteX399" fmla="*/ 5647884 w 6028616"/>
              <a:gd name="connsiteY399" fmla="*/ 2883291 h 5743966"/>
              <a:gd name="connsiteX400" fmla="*/ 5466908 w 6028616"/>
              <a:gd name="connsiteY400" fmla="*/ 2864241 h 5743966"/>
              <a:gd name="connsiteX401" fmla="*/ 5536758 w 6028616"/>
              <a:gd name="connsiteY401" fmla="*/ 2772166 h 5743966"/>
              <a:gd name="connsiteX402" fmla="*/ 5701858 w 6028616"/>
              <a:gd name="connsiteY402" fmla="*/ 2562616 h 5743966"/>
              <a:gd name="connsiteX403" fmla="*/ 5603434 w 6028616"/>
              <a:gd name="connsiteY403" fmla="*/ 2635641 h 5743966"/>
              <a:gd name="connsiteX404" fmla="*/ 5520883 w 6028616"/>
              <a:gd name="connsiteY404" fmla="*/ 2699141 h 5743966"/>
              <a:gd name="connsiteX405" fmla="*/ 5454208 w 6028616"/>
              <a:gd name="connsiteY405" fmla="*/ 2781691 h 5743966"/>
              <a:gd name="connsiteX406" fmla="*/ 5355783 w 6028616"/>
              <a:gd name="connsiteY406" fmla="*/ 2829316 h 5743966"/>
              <a:gd name="connsiteX407" fmla="*/ 5270058 w 6028616"/>
              <a:gd name="connsiteY407" fmla="*/ 2880116 h 5743966"/>
              <a:gd name="connsiteX408" fmla="*/ 5206558 w 6028616"/>
              <a:gd name="connsiteY408" fmla="*/ 2918216 h 5743966"/>
              <a:gd name="connsiteX409" fmla="*/ 5139883 w 6028616"/>
              <a:gd name="connsiteY409" fmla="*/ 2946791 h 5743966"/>
              <a:gd name="connsiteX410" fmla="*/ 5082733 w 6028616"/>
              <a:gd name="connsiteY410" fmla="*/ 2972191 h 5743966"/>
              <a:gd name="connsiteX411" fmla="*/ 4943033 w 6028616"/>
              <a:gd name="connsiteY411" fmla="*/ 3038866 h 5743966"/>
              <a:gd name="connsiteX412" fmla="*/ 4866833 w 6028616"/>
              <a:gd name="connsiteY412" fmla="*/ 2988066 h 5743966"/>
              <a:gd name="connsiteX413" fmla="*/ 4828733 w 6028616"/>
              <a:gd name="connsiteY413" fmla="*/ 2962666 h 5743966"/>
              <a:gd name="connsiteX414" fmla="*/ 4701733 w 6028616"/>
              <a:gd name="connsiteY414" fmla="*/ 2924566 h 5743966"/>
              <a:gd name="connsiteX415" fmla="*/ 4663633 w 6028616"/>
              <a:gd name="connsiteY415" fmla="*/ 2911866 h 5743966"/>
              <a:gd name="connsiteX416" fmla="*/ 4574733 w 6028616"/>
              <a:gd name="connsiteY416" fmla="*/ 2899166 h 5743966"/>
              <a:gd name="connsiteX417" fmla="*/ 4549333 w 6028616"/>
              <a:gd name="connsiteY417" fmla="*/ 2797566 h 5743966"/>
              <a:gd name="connsiteX418" fmla="*/ 4468370 w 6028616"/>
              <a:gd name="connsiteY418" fmla="*/ 2676916 h 5743966"/>
              <a:gd name="connsiteX419" fmla="*/ 4485833 w 6028616"/>
              <a:gd name="connsiteY419" fmla="*/ 2549916 h 5743966"/>
              <a:gd name="connsiteX420" fmla="*/ 4412808 w 6028616"/>
              <a:gd name="connsiteY420" fmla="*/ 2461016 h 5743966"/>
              <a:gd name="connsiteX421" fmla="*/ 4346133 w 6028616"/>
              <a:gd name="connsiteY421" fmla="*/ 2365766 h 5743966"/>
              <a:gd name="connsiteX422" fmla="*/ 4290571 w 6028616"/>
              <a:gd name="connsiteY422" fmla="*/ 2222891 h 5743966"/>
              <a:gd name="connsiteX423" fmla="*/ 4319145 w 6028616"/>
              <a:gd name="connsiteY423" fmla="*/ 2100654 h 5743966"/>
              <a:gd name="connsiteX424" fmla="*/ 4382646 w 6028616"/>
              <a:gd name="connsiteY424" fmla="*/ 2019691 h 5743966"/>
              <a:gd name="connsiteX425" fmla="*/ 4481071 w 6028616"/>
              <a:gd name="connsiteY425" fmla="*/ 1924441 h 5743966"/>
              <a:gd name="connsiteX426" fmla="*/ 4530283 w 6028616"/>
              <a:gd name="connsiteY426" fmla="*/ 1864116 h 5743966"/>
              <a:gd name="connsiteX427" fmla="*/ 4573145 w 6028616"/>
              <a:gd name="connsiteY427" fmla="*/ 1835541 h 5743966"/>
              <a:gd name="connsiteX428" fmla="*/ 4616008 w 6028616"/>
              <a:gd name="connsiteY428" fmla="*/ 1803791 h 5743966"/>
              <a:gd name="connsiteX429" fmla="*/ 4681095 w 6028616"/>
              <a:gd name="connsiteY429" fmla="*/ 1759341 h 5743966"/>
              <a:gd name="connsiteX430" fmla="*/ 4784283 w 6028616"/>
              <a:gd name="connsiteY430" fmla="*/ 1703778 h 5743966"/>
              <a:gd name="connsiteX431" fmla="*/ 4873183 w 6028616"/>
              <a:gd name="connsiteY431" fmla="*/ 1694253 h 5743966"/>
              <a:gd name="connsiteX432" fmla="*/ 4979545 w 6028616"/>
              <a:gd name="connsiteY432" fmla="*/ 1692666 h 5743966"/>
              <a:gd name="connsiteX433" fmla="*/ 5043046 w 6028616"/>
              <a:gd name="connsiteY433" fmla="*/ 1689491 h 5743966"/>
              <a:gd name="connsiteX434" fmla="*/ 5098608 w 6028616"/>
              <a:gd name="connsiteY434" fmla="*/ 1700603 h 5743966"/>
              <a:gd name="connsiteX435" fmla="*/ 5146233 w 6028616"/>
              <a:gd name="connsiteY435" fmla="*/ 1708541 h 5743966"/>
              <a:gd name="connsiteX436" fmla="*/ 5211320 w 6028616"/>
              <a:gd name="connsiteY436" fmla="*/ 1754579 h 5743966"/>
              <a:gd name="connsiteX437" fmla="*/ 5295458 w 6028616"/>
              <a:gd name="connsiteY437" fmla="*/ 1787916 h 5743966"/>
              <a:gd name="connsiteX438" fmla="*/ 5338320 w 6028616"/>
              <a:gd name="connsiteY438" fmla="*/ 1838716 h 5743966"/>
              <a:gd name="connsiteX439" fmla="*/ 5371658 w 6028616"/>
              <a:gd name="connsiteY439" fmla="*/ 1902216 h 5743966"/>
              <a:gd name="connsiteX440" fmla="*/ 5424046 w 6028616"/>
              <a:gd name="connsiteY440" fmla="*/ 1968891 h 5743966"/>
              <a:gd name="connsiteX441" fmla="*/ 5463733 w 6028616"/>
              <a:gd name="connsiteY441" fmla="*/ 2032391 h 5743966"/>
              <a:gd name="connsiteX442" fmla="*/ 5489133 w 6028616"/>
              <a:gd name="connsiteY442" fmla="*/ 2200666 h 5743966"/>
              <a:gd name="connsiteX443" fmla="*/ 5517708 w 6028616"/>
              <a:gd name="connsiteY443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495484 w 6028616"/>
              <a:gd name="connsiteY398" fmla="*/ 2949966 h 5743966"/>
              <a:gd name="connsiteX399" fmla="*/ 5784409 w 6028616"/>
              <a:gd name="connsiteY399" fmla="*/ 2873766 h 5743966"/>
              <a:gd name="connsiteX400" fmla="*/ 5647884 w 6028616"/>
              <a:gd name="connsiteY400" fmla="*/ 2883291 h 5743966"/>
              <a:gd name="connsiteX401" fmla="*/ 5466908 w 6028616"/>
              <a:gd name="connsiteY401" fmla="*/ 2864241 h 5743966"/>
              <a:gd name="connsiteX402" fmla="*/ 5536758 w 6028616"/>
              <a:gd name="connsiteY402" fmla="*/ 2772166 h 5743966"/>
              <a:gd name="connsiteX403" fmla="*/ 5701858 w 6028616"/>
              <a:gd name="connsiteY403" fmla="*/ 2562616 h 5743966"/>
              <a:gd name="connsiteX404" fmla="*/ 5603434 w 6028616"/>
              <a:gd name="connsiteY404" fmla="*/ 2635641 h 5743966"/>
              <a:gd name="connsiteX405" fmla="*/ 5520883 w 6028616"/>
              <a:gd name="connsiteY405" fmla="*/ 2699141 h 5743966"/>
              <a:gd name="connsiteX406" fmla="*/ 5454208 w 6028616"/>
              <a:gd name="connsiteY406" fmla="*/ 2781691 h 5743966"/>
              <a:gd name="connsiteX407" fmla="*/ 5355783 w 6028616"/>
              <a:gd name="connsiteY407" fmla="*/ 2829316 h 5743966"/>
              <a:gd name="connsiteX408" fmla="*/ 5270058 w 6028616"/>
              <a:gd name="connsiteY408" fmla="*/ 2880116 h 5743966"/>
              <a:gd name="connsiteX409" fmla="*/ 5206558 w 6028616"/>
              <a:gd name="connsiteY409" fmla="*/ 2918216 h 5743966"/>
              <a:gd name="connsiteX410" fmla="*/ 5139883 w 6028616"/>
              <a:gd name="connsiteY410" fmla="*/ 2946791 h 5743966"/>
              <a:gd name="connsiteX411" fmla="*/ 5082733 w 6028616"/>
              <a:gd name="connsiteY411" fmla="*/ 2972191 h 5743966"/>
              <a:gd name="connsiteX412" fmla="*/ 4943033 w 6028616"/>
              <a:gd name="connsiteY412" fmla="*/ 3038866 h 5743966"/>
              <a:gd name="connsiteX413" fmla="*/ 4866833 w 6028616"/>
              <a:gd name="connsiteY413" fmla="*/ 2988066 h 5743966"/>
              <a:gd name="connsiteX414" fmla="*/ 4828733 w 6028616"/>
              <a:gd name="connsiteY414" fmla="*/ 2962666 h 5743966"/>
              <a:gd name="connsiteX415" fmla="*/ 4701733 w 6028616"/>
              <a:gd name="connsiteY415" fmla="*/ 2924566 h 5743966"/>
              <a:gd name="connsiteX416" fmla="*/ 4663633 w 6028616"/>
              <a:gd name="connsiteY416" fmla="*/ 2911866 h 5743966"/>
              <a:gd name="connsiteX417" fmla="*/ 4574733 w 6028616"/>
              <a:gd name="connsiteY417" fmla="*/ 2899166 h 5743966"/>
              <a:gd name="connsiteX418" fmla="*/ 4549333 w 6028616"/>
              <a:gd name="connsiteY418" fmla="*/ 2797566 h 5743966"/>
              <a:gd name="connsiteX419" fmla="*/ 4468370 w 6028616"/>
              <a:gd name="connsiteY419" fmla="*/ 2676916 h 5743966"/>
              <a:gd name="connsiteX420" fmla="*/ 4485833 w 6028616"/>
              <a:gd name="connsiteY420" fmla="*/ 2549916 h 5743966"/>
              <a:gd name="connsiteX421" fmla="*/ 4412808 w 6028616"/>
              <a:gd name="connsiteY421" fmla="*/ 2461016 h 5743966"/>
              <a:gd name="connsiteX422" fmla="*/ 4346133 w 6028616"/>
              <a:gd name="connsiteY422" fmla="*/ 2365766 h 5743966"/>
              <a:gd name="connsiteX423" fmla="*/ 4290571 w 6028616"/>
              <a:gd name="connsiteY423" fmla="*/ 2222891 h 5743966"/>
              <a:gd name="connsiteX424" fmla="*/ 4319145 w 6028616"/>
              <a:gd name="connsiteY424" fmla="*/ 2100654 h 5743966"/>
              <a:gd name="connsiteX425" fmla="*/ 4382646 w 6028616"/>
              <a:gd name="connsiteY425" fmla="*/ 2019691 h 5743966"/>
              <a:gd name="connsiteX426" fmla="*/ 4481071 w 6028616"/>
              <a:gd name="connsiteY426" fmla="*/ 1924441 h 5743966"/>
              <a:gd name="connsiteX427" fmla="*/ 4530283 w 6028616"/>
              <a:gd name="connsiteY427" fmla="*/ 1864116 h 5743966"/>
              <a:gd name="connsiteX428" fmla="*/ 4573145 w 6028616"/>
              <a:gd name="connsiteY428" fmla="*/ 1835541 h 5743966"/>
              <a:gd name="connsiteX429" fmla="*/ 4616008 w 6028616"/>
              <a:gd name="connsiteY429" fmla="*/ 1803791 h 5743966"/>
              <a:gd name="connsiteX430" fmla="*/ 4681095 w 6028616"/>
              <a:gd name="connsiteY430" fmla="*/ 1759341 h 5743966"/>
              <a:gd name="connsiteX431" fmla="*/ 4784283 w 6028616"/>
              <a:gd name="connsiteY431" fmla="*/ 1703778 h 5743966"/>
              <a:gd name="connsiteX432" fmla="*/ 4873183 w 6028616"/>
              <a:gd name="connsiteY432" fmla="*/ 1694253 h 5743966"/>
              <a:gd name="connsiteX433" fmla="*/ 4979545 w 6028616"/>
              <a:gd name="connsiteY433" fmla="*/ 1692666 h 5743966"/>
              <a:gd name="connsiteX434" fmla="*/ 5043046 w 6028616"/>
              <a:gd name="connsiteY434" fmla="*/ 1689491 h 5743966"/>
              <a:gd name="connsiteX435" fmla="*/ 5098608 w 6028616"/>
              <a:gd name="connsiteY435" fmla="*/ 1700603 h 5743966"/>
              <a:gd name="connsiteX436" fmla="*/ 5146233 w 6028616"/>
              <a:gd name="connsiteY436" fmla="*/ 1708541 h 5743966"/>
              <a:gd name="connsiteX437" fmla="*/ 5211320 w 6028616"/>
              <a:gd name="connsiteY437" fmla="*/ 1754579 h 5743966"/>
              <a:gd name="connsiteX438" fmla="*/ 5295458 w 6028616"/>
              <a:gd name="connsiteY438" fmla="*/ 1787916 h 5743966"/>
              <a:gd name="connsiteX439" fmla="*/ 5338320 w 6028616"/>
              <a:gd name="connsiteY439" fmla="*/ 1838716 h 5743966"/>
              <a:gd name="connsiteX440" fmla="*/ 5371658 w 6028616"/>
              <a:gd name="connsiteY440" fmla="*/ 1902216 h 5743966"/>
              <a:gd name="connsiteX441" fmla="*/ 5424046 w 6028616"/>
              <a:gd name="connsiteY441" fmla="*/ 1968891 h 5743966"/>
              <a:gd name="connsiteX442" fmla="*/ 5463733 w 6028616"/>
              <a:gd name="connsiteY442" fmla="*/ 2032391 h 5743966"/>
              <a:gd name="connsiteX443" fmla="*/ 5489133 w 6028616"/>
              <a:gd name="connsiteY443" fmla="*/ 2200666 h 5743966"/>
              <a:gd name="connsiteX444" fmla="*/ 5517708 w 6028616"/>
              <a:gd name="connsiteY444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397059 w 6028616"/>
              <a:gd name="connsiteY398" fmla="*/ 2943616 h 5743966"/>
              <a:gd name="connsiteX399" fmla="*/ 5784409 w 6028616"/>
              <a:gd name="connsiteY399" fmla="*/ 2873766 h 5743966"/>
              <a:gd name="connsiteX400" fmla="*/ 5647884 w 6028616"/>
              <a:gd name="connsiteY400" fmla="*/ 2883291 h 5743966"/>
              <a:gd name="connsiteX401" fmla="*/ 5466908 w 6028616"/>
              <a:gd name="connsiteY401" fmla="*/ 2864241 h 5743966"/>
              <a:gd name="connsiteX402" fmla="*/ 5536758 w 6028616"/>
              <a:gd name="connsiteY402" fmla="*/ 2772166 h 5743966"/>
              <a:gd name="connsiteX403" fmla="*/ 5701858 w 6028616"/>
              <a:gd name="connsiteY403" fmla="*/ 2562616 h 5743966"/>
              <a:gd name="connsiteX404" fmla="*/ 5603434 w 6028616"/>
              <a:gd name="connsiteY404" fmla="*/ 2635641 h 5743966"/>
              <a:gd name="connsiteX405" fmla="*/ 5520883 w 6028616"/>
              <a:gd name="connsiteY405" fmla="*/ 2699141 h 5743966"/>
              <a:gd name="connsiteX406" fmla="*/ 5454208 w 6028616"/>
              <a:gd name="connsiteY406" fmla="*/ 2781691 h 5743966"/>
              <a:gd name="connsiteX407" fmla="*/ 5355783 w 6028616"/>
              <a:gd name="connsiteY407" fmla="*/ 2829316 h 5743966"/>
              <a:gd name="connsiteX408" fmla="*/ 5270058 w 6028616"/>
              <a:gd name="connsiteY408" fmla="*/ 2880116 h 5743966"/>
              <a:gd name="connsiteX409" fmla="*/ 5206558 w 6028616"/>
              <a:gd name="connsiteY409" fmla="*/ 2918216 h 5743966"/>
              <a:gd name="connsiteX410" fmla="*/ 5139883 w 6028616"/>
              <a:gd name="connsiteY410" fmla="*/ 2946791 h 5743966"/>
              <a:gd name="connsiteX411" fmla="*/ 5082733 w 6028616"/>
              <a:gd name="connsiteY411" fmla="*/ 2972191 h 5743966"/>
              <a:gd name="connsiteX412" fmla="*/ 4943033 w 6028616"/>
              <a:gd name="connsiteY412" fmla="*/ 3038866 h 5743966"/>
              <a:gd name="connsiteX413" fmla="*/ 4866833 w 6028616"/>
              <a:gd name="connsiteY413" fmla="*/ 2988066 h 5743966"/>
              <a:gd name="connsiteX414" fmla="*/ 4828733 w 6028616"/>
              <a:gd name="connsiteY414" fmla="*/ 2962666 h 5743966"/>
              <a:gd name="connsiteX415" fmla="*/ 4701733 w 6028616"/>
              <a:gd name="connsiteY415" fmla="*/ 2924566 h 5743966"/>
              <a:gd name="connsiteX416" fmla="*/ 4663633 w 6028616"/>
              <a:gd name="connsiteY416" fmla="*/ 2911866 h 5743966"/>
              <a:gd name="connsiteX417" fmla="*/ 4574733 w 6028616"/>
              <a:gd name="connsiteY417" fmla="*/ 2899166 h 5743966"/>
              <a:gd name="connsiteX418" fmla="*/ 4549333 w 6028616"/>
              <a:gd name="connsiteY418" fmla="*/ 2797566 h 5743966"/>
              <a:gd name="connsiteX419" fmla="*/ 4468370 w 6028616"/>
              <a:gd name="connsiteY419" fmla="*/ 2676916 h 5743966"/>
              <a:gd name="connsiteX420" fmla="*/ 4485833 w 6028616"/>
              <a:gd name="connsiteY420" fmla="*/ 2549916 h 5743966"/>
              <a:gd name="connsiteX421" fmla="*/ 4412808 w 6028616"/>
              <a:gd name="connsiteY421" fmla="*/ 2461016 h 5743966"/>
              <a:gd name="connsiteX422" fmla="*/ 4346133 w 6028616"/>
              <a:gd name="connsiteY422" fmla="*/ 2365766 h 5743966"/>
              <a:gd name="connsiteX423" fmla="*/ 4290571 w 6028616"/>
              <a:gd name="connsiteY423" fmla="*/ 2222891 h 5743966"/>
              <a:gd name="connsiteX424" fmla="*/ 4319145 w 6028616"/>
              <a:gd name="connsiteY424" fmla="*/ 2100654 h 5743966"/>
              <a:gd name="connsiteX425" fmla="*/ 4382646 w 6028616"/>
              <a:gd name="connsiteY425" fmla="*/ 2019691 h 5743966"/>
              <a:gd name="connsiteX426" fmla="*/ 4481071 w 6028616"/>
              <a:gd name="connsiteY426" fmla="*/ 1924441 h 5743966"/>
              <a:gd name="connsiteX427" fmla="*/ 4530283 w 6028616"/>
              <a:gd name="connsiteY427" fmla="*/ 1864116 h 5743966"/>
              <a:gd name="connsiteX428" fmla="*/ 4573145 w 6028616"/>
              <a:gd name="connsiteY428" fmla="*/ 1835541 h 5743966"/>
              <a:gd name="connsiteX429" fmla="*/ 4616008 w 6028616"/>
              <a:gd name="connsiteY429" fmla="*/ 1803791 h 5743966"/>
              <a:gd name="connsiteX430" fmla="*/ 4681095 w 6028616"/>
              <a:gd name="connsiteY430" fmla="*/ 1759341 h 5743966"/>
              <a:gd name="connsiteX431" fmla="*/ 4784283 w 6028616"/>
              <a:gd name="connsiteY431" fmla="*/ 1703778 h 5743966"/>
              <a:gd name="connsiteX432" fmla="*/ 4873183 w 6028616"/>
              <a:gd name="connsiteY432" fmla="*/ 1694253 h 5743966"/>
              <a:gd name="connsiteX433" fmla="*/ 4979545 w 6028616"/>
              <a:gd name="connsiteY433" fmla="*/ 1692666 h 5743966"/>
              <a:gd name="connsiteX434" fmla="*/ 5043046 w 6028616"/>
              <a:gd name="connsiteY434" fmla="*/ 1689491 h 5743966"/>
              <a:gd name="connsiteX435" fmla="*/ 5098608 w 6028616"/>
              <a:gd name="connsiteY435" fmla="*/ 1700603 h 5743966"/>
              <a:gd name="connsiteX436" fmla="*/ 5146233 w 6028616"/>
              <a:gd name="connsiteY436" fmla="*/ 1708541 h 5743966"/>
              <a:gd name="connsiteX437" fmla="*/ 5211320 w 6028616"/>
              <a:gd name="connsiteY437" fmla="*/ 1754579 h 5743966"/>
              <a:gd name="connsiteX438" fmla="*/ 5295458 w 6028616"/>
              <a:gd name="connsiteY438" fmla="*/ 1787916 h 5743966"/>
              <a:gd name="connsiteX439" fmla="*/ 5338320 w 6028616"/>
              <a:gd name="connsiteY439" fmla="*/ 1838716 h 5743966"/>
              <a:gd name="connsiteX440" fmla="*/ 5371658 w 6028616"/>
              <a:gd name="connsiteY440" fmla="*/ 1902216 h 5743966"/>
              <a:gd name="connsiteX441" fmla="*/ 5424046 w 6028616"/>
              <a:gd name="connsiteY441" fmla="*/ 1968891 h 5743966"/>
              <a:gd name="connsiteX442" fmla="*/ 5463733 w 6028616"/>
              <a:gd name="connsiteY442" fmla="*/ 2032391 h 5743966"/>
              <a:gd name="connsiteX443" fmla="*/ 5489133 w 6028616"/>
              <a:gd name="connsiteY443" fmla="*/ 2200666 h 5743966"/>
              <a:gd name="connsiteX444" fmla="*/ 5517708 w 6028616"/>
              <a:gd name="connsiteY444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397059 w 6028616"/>
              <a:gd name="connsiteY398" fmla="*/ 2943616 h 5743966"/>
              <a:gd name="connsiteX399" fmla="*/ 5879659 w 6028616"/>
              <a:gd name="connsiteY399" fmla="*/ 2959491 h 5743966"/>
              <a:gd name="connsiteX400" fmla="*/ 5647884 w 6028616"/>
              <a:gd name="connsiteY400" fmla="*/ 2883291 h 5743966"/>
              <a:gd name="connsiteX401" fmla="*/ 5466908 w 6028616"/>
              <a:gd name="connsiteY401" fmla="*/ 2864241 h 5743966"/>
              <a:gd name="connsiteX402" fmla="*/ 5536758 w 6028616"/>
              <a:gd name="connsiteY402" fmla="*/ 2772166 h 5743966"/>
              <a:gd name="connsiteX403" fmla="*/ 5701858 w 6028616"/>
              <a:gd name="connsiteY403" fmla="*/ 2562616 h 5743966"/>
              <a:gd name="connsiteX404" fmla="*/ 5603434 w 6028616"/>
              <a:gd name="connsiteY404" fmla="*/ 2635641 h 5743966"/>
              <a:gd name="connsiteX405" fmla="*/ 5520883 w 6028616"/>
              <a:gd name="connsiteY405" fmla="*/ 2699141 h 5743966"/>
              <a:gd name="connsiteX406" fmla="*/ 5454208 w 6028616"/>
              <a:gd name="connsiteY406" fmla="*/ 2781691 h 5743966"/>
              <a:gd name="connsiteX407" fmla="*/ 5355783 w 6028616"/>
              <a:gd name="connsiteY407" fmla="*/ 2829316 h 5743966"/>
              <a:gd name="connsiteX408" fmla="*/ 5270058 w 6028616"/>
              <a:gd name="connsiteY408" fmla="*/ 2880116 h 5743966"/>
              <a:gd name="connsiteX409" fmla="*/ 5206558 w 6028616"/>
              <a:gd name="connsiteY409" fmla="*/ 2918216 h 5743966"/>
              <a:gd name="connsiteX410" fmla="*/ 5139883 w 6028616"/>
              <a:gd name="connsiteY410" fmla="*/ 2946791 h 5743966"/>
              <a:gd name="connsiteX411" fmla="*/ 5082733 w 6028616"/>
              <a:gd name="connsiteY411" fmla="*/ 2972191 h 5743966"/>
              <a:gd name="connsiteX412" fmla="*/ 4943033 w 6028616"/>
              <a:gd name="connsiteY412" fmla="*/ 3038866 h 5743966"/>
              <a:gd name="connsiteX413" fmla="*/ 4866833 w 6028616"/>
              <a:gd name="connsiteY413" fmla="*/ 2988066 h 5743966"/>
              <a:gd name="connsiteX414" fmla="*/ 4828733 w 6028616"/>
              <a:gd name="connsiteY414" fmla="*/ 2962666 h 5743966"/>
              <a:gd name="connsiteX415" fmla="*/ 4701733 w 6028616"/>
              <a:gd name="connsiteY415" fmla="*/ 2924566 h 5743966"/>
              <a:gd name="connsiteX416" fmla="*/ 4663633 w 6028616"/>
              <a:gd name="connsiteY416" fmla="*/ 2911866 h 5743966"/>
              <a:gd name="connsiteX417" fmla="*/ 4574733 w 6028616"/>
              <a:gd name="connsiteY417" fmla="*/ 2899166 h 5743966"/>
              <a:gd name="connsiteX418" fmla="*/ 4549333 w 6028616"/>
              <a:gd name="connsiteY418" fmla="*/ 2797566 h 5743966"/>
              <a:gd name="connsiteX419" fmla="*/ 4468370 w 6028616"/>
              <a:gd name="connsiteY419" fmla="*/ 2676916 h 5743966"/>
              <a:gd name="connsiteX420" fmla="*/ 4485833 w 6028616"/>
              <a:gd name="connsiteY420" fmla="*/ 2549916 h 5743966"/>
              <a:gd name="connsiteX421" fmla="*/ 4412808 w 6028616"/>
              <a:gd name="connsiteY421" fmla="*/ 2461016 h 5743966"/>
              <a:gd name="connsiteX422" fmla="*/ 4346133 w 6028616"/>
              <a:gd name="connsiteY422" fmla="*/ 2365766 h 5743966"/>
              <a:gd name="connsiteX423" fmla="*/ 4290571 w 6028616"/>
              <a:gd name="connsiteY423" fmla="*/ 2222891 h 5743966"/>
              <a:gd name="connsiteX424" fmla="*/ 4319145 w 6028616"/>
              <a:gd name="connsiteY424" fmla="*/ 2100654 h 5743966"/>
              <a:gd name="connsiteX425" fmla="*/ 4382646 w 6028616"/>
              <a:gd name="connsiteY425" fmla="*/ 2019691 h 5743966"/>
              <a:gd name="connsiteX426" fmla="*/ 4481071 w 6028616"/>
              <a:gd name="connsiteY426" fmla="*/ 1924441 h 5743966"/>
              <a:gd name="connsiteX427" fmla="*/ 4530283 w 6028616"/>
              <a:gd name="connsiteY427" fmla="*/ 1864116 h 5743966"/>
              <a:gd name="connsiteX428" fmla="*/ 4573145 w 6028616"/>
              <a:gd name="connsiteY428" fmla="*/ 1835541 h 5743966"/>
              <a:gd name="connsiteX429" fmla="*/ 4616008 w 6028616"/>
              <a:gd name="connsiteY429" fmla="*/ 1803791 h 5743966"/>
              <a:gd name="connsiteX430" fmla="*/ 4681095 w 6028616"/>
              <a:gd name="connsiteY430" fmla="*/ 1759341 h 5743966"/>
              <a:gd name="connsiteX431" fmla="*/ 4784283 w 6028616"/>
              <a:gd name="connsiteY431" fmla="*/ 1703778 h 5743966"/>
              <a:gd name="connsiteX432" fmla="*/ 4873183 w 6028616"/>
              <a:gd name="connsiteY432" fmla="*/ 1694253 h 5743966"/>
              <a:gd name="connsiteX433" fmla="*/ 4979545 w 6028616"/>
              <a:gd name="connsiteY433" fmla="*/ 1692666 h 5743966"/>
              <a:gd name="connsiteX434" fmla="*/ 5043046 w 6028616"/>
              <a:gd name="connsiteY434" fmla="*/ 1689491 h 5743966"/>
              <a:gd name="connsiteX435" fmla="*/ 5098608 w 6028616"/>
              <a:gd name="connsiteY435" fmla="*/ 1700603 h 5743966"/>
              <a:gd name="connsiteX436" fmla="*/ 5146233 w 6028616"/>
              <a:gd name="connsiteY436" fmla="*/ 1708541 h 5743966"/>
              <a:gd name="connsiteX437" fmla="*/ 5211320 w 6028616"/>
              <a:gd name="connsiteY437" fmla="*/ 1754579 h 5743966"/>
              <a:gd name="connsiteX438" fmla="*/ 5295458 w 6028616"/>
              <a:gd name="connsiteY438" fmla="*/ 1787916 h 5743966"/>
              <a:gd name="connsiteX439" fmla="*/ 5338320 w 6028616"/>
              <a:gd name="connsiteY439" fmla="*/ 1838716 h 5743966"/>
              <a:gd name="connsiteX440" fmla="*/ 5371658 w 6028616"/>
              <a:gd name="connsiteY440" fmla="*/ 1902216 h 5743966"/>
              <a:gd name="connsiteX441" fmla="*/ 5424046 w 6028616"/>
              <a:gd name="connsiteY441" fmla="*/ 1968891 h 5743966"/>
              <a:gd name="connsiteX442" fmla="*/ 5463733 w 6028616"/>
              <a:gd name="connsiteY442" fmla="*/ 2032391 h 5743966"/>
              <a:gd name="connsiteX443" fmla="*/ 5489133 w 6028616"/>
              <a:gd name="connsiteY443" fmla="*/ 2200666 h 5743966"/>
              <a:gd name="connsiteX444" fmla="*/ 5517708 w 6028616"/>
              <a:gd name="connsiteY444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397059 w 6028616"/>
              <a:gd name="connsiteY398" fmla="*/ 2943616 h 5743966"/>
              <a:gd name="connsiteX399" fmla="*/ 5641534 w 6028616"/>
              <a:gd name="connsiteY399" fmla="*/ 2946791 h 5743966"/>
              <a:gd name="connsiteX400" fmla="*/ 5879659 w 6028616"/>
              <a:gd name="connsiteY400" fmla="*/ 2959491 h 5743966"/>
              <a:gd name="connsiteX401" fmla="*/ 5647884 w 6028616"/>
              <a:gd name="connsiteY401" fmla="*/ 2883291 h 5743966"/>
              <a:gd name="connsiteX402" fmla="*/ 5466908 w 6028616"/>
              <a:gd name="connsiteY402" fmla="*/ 2864241 h 5743966"/>
              <a:gd name="connsiteX403" fmla="*/ 5536758 w 6028616"/>
              <a:gd name="connsiteY403" fmla="*/ 2772166 h 5743966"/>
              <a:gd name="connsiteX404" fmla="*/ 5701858 w 6028616"/>
              <a:gd name="connsiteY404" fmla="*/ 2562616 h 5743966"/>
              <a:gd name="connsiteX405" fmla="*/ 5603434 w 6028616"/>
              <a:gd name="connsiteY405" fmla="*/ 2635641 h 5743966"/>
              <a:gd name="connsiteX406" fmla="*/ 5520883 w 6028616"/>
              <a:gd name="connsiteY406" fmla="*/ 2699141 h 5743966"/>
              <a:gd name="connsiteX407" fmla="*/ 5454208 w 6028616"/>
              <a:gd name="connsiteY407" fmla="*/ 2781691 h 5743966"/>
              <a:gd name="connsiteX408" fmla="*/ 5355783 w 6028616"/>
              <a:gd name="connsiteY408" fmla="*/ 2829316 h 5743966"/>
              <a:gd name="connsiteX409" fmla="*/ 5270058 w 6028616"/>
              <a:gd name="connsiteY409" fmla="*/ 2880116 h 5743966"/>
              <a:gd name="connsiteX410" fmla="*/ 5206558 w 6028616"/>
              <a:gd name="connsiteY410" fmla="*/ 2918216 h 5743966"/>
              <a:gd name="connsiteX411" fmla="*/ 5139883 w 6028616"/>
              <a:gd name="connsiteY411" fmla="*/ 2946791 h 5743966"/>
              <a:gd name="connsiteX412" fmla="*/ 5082733 w 6028616"/>
              <a:gd name="connsiteY412" fmla="*/ 2972191 h 5743966"/>
              <a:gd name="connsiteX413" fmla="*/ 4943033 w 6028616"/>
              <a:gd name="connsiteY413" fmla="*/ 3038866 h 5743966"/>
              <a:gd name="connsiteX414" fmla="*/ 4866833 w 6028616"/>
              <a:gd name="connsiteY414" fmla="*/ 2988066 h 5743966"/>
              <a:gd name="connsiteX415" fmla="*/ 4828733 w 6028616"/>
              <a:gd name="connsiteY415" fmla="*/ 2962666 h 5743966"/>
              <a:gd name="connsiteX416" fmla="*/ 4701733 w 6028616"/>
              <a:gd name="connsiteY416" fmla="*/ 2924566 h 5743966"/>
              <a:gd name="connsiteX417" fmla="*/ 4663633 w 6028616"/>
              <a:gd name="connsiteY417" fmla="*/ 2911866 h 5743966"/>
              <a:gd name="connsiteX418" fmla="*/ 4574733 w 6028616"/>
              <a:gd name="connsiteY418" fmla="*/ 2899166 h 5743966"/>
              <a:gd name="connsiteX419" fmla="*/ 4549333 w 6028616"/>
              <a:gd name="connsiteY419" fmla="*/ 2797566 h 5743966"/>
              <a:gd name="connsiteX420" fmla="*/ 4468370 w 6028616"/>
              <a:gd name="connsiteY420" fmla="*/ 2676916 h 5743966"/>
              <a:gd name="connsiteX421" fmla="*/ 4485833 w 6028616"/>
              <a:gd name="connsiteY421" fmla="*/ 2549916 h 5743966"/>
              <a:gd name="connsiteX422" fmla="*/ 4412808 w 6028616"/>
              <a:gd name="connsiteY422" fmla="*/ 2461016 h 5743966"/>
              <a:gd name="connsiteX423" fmla="*/ 4346133 w 6028616"/>
              <a:gd name="connsiteY423" fmla="*/ 2365766 h 5743966"/>
              <a:gd name="connsiteX424" fmla="*/ 4290571 w 6028616"/>
              <a:gd name="connsiteY424" fmla="*/ 2222891 h 5743966"/>
              <a:gd name="connsiteX425" fmla="*/ 4319145 w 6028616"/>
              <a:gd name="connsiteY425" fmla="*/ 2100654 h 5743966"/>
              <a:gd name="connsiteX426" fmla="*/ 4382646 w 6028616"/>
              <a:gd name="connsiteY426" fmla="*/ 2019691 h 5743966"/>
              <a:gd name="connsiteX427" fmla="*/ 4481071 w 6028616"/>
              <a:gd name="connsiteY427" fmla="*/ 1924441 h 5743966"/>
              <a:gd name="connsiteX428" fmla="*/ 4530283 w 6028616"/>
              <a:gd name="connsiteY428" fmla="*/ 1864116 h 5743966"/>
              <a:gd name="connsiteX429" fmla="*/ 4573145 w 6028616"/>
              <a:gd name="connsiteY429" fmla="*/ 1835541 h 5743966"/>
              <a:gd name="connsiteX430" fmla="*/ 4616008 w 6028616"/>
              <a:gd name="connsiteY430" fmla="*/ 1803791 h 5743966"/>
              <a:gd name="connsiteX431" fmla="*/ 4681095 w 6028616"/>
              <a:gd name="connsiteY431" fmla="*/ 1759341 h 5743966"/>
              <a:gd name="connsiteX432" fmla="*/ 4784283 w 6028616"/>
              <a:gd name="connsiteY432" fmla="*/ 1703778 h 5743966"/>
              <a:gd name="connsiteX433" fmla="*/ 4873183 w 6028616"/>
              <a:gd name="connsiteY433" fmla="*/ 1694253 h 5743966"/>
              <a:gd name="connsiteX434" fmla="*/ 4979545 w 6028616"/>
              <a:gd name="connsiteY434" fmla="*/ 1692666 h 5743966"/>
              <a:gd name="connsiteX435" fmla="*/ 5043046 w 6028616"/>
              <a:gd name="connsiteY435" fmla="*/ 1689491 h 5743966"/>
              <a:gd name="connsiteX436" fmla="*/ 5098608 w 6028616"/>
              <a:gd name="connsiteY436" fmla="*/ 1700603 h 5743966"/>
              <a:gd name="connsiteX437" fmla="*/ 5146233 w 6028616"/>
              <a:gd name="connsiteY437" fmla="*/ 1708541 h 5743966"/>
              <a:gd name="connsiteX438" fmla="*/ 5211320 w 6028616"/>
              <a:gd name="connsiteY438" fmla="*/ 1754579 h 5743966"/>
              <a:gd name="connsiteX439" fmla="*/ 5295458 w 6028616"/>
              <a:gd name="connsiteY439" fmla="*/ 1787916 h 5743966"/>
              <a:gd name="connsiteX440" fmla="*/ 5338320 w 6028616"/>
              <a:gd name="connsiteY440" fmla="*/ 1838716 h 5743966"/>
              <a:gd name="connsiteX441" fmla="*/ 5371658 w 6028616"/>
              <a:gd name="connsiteY441" fmla="*/ 1902216 h 5743966"/>
              <a:gd name="connsiteX442" fmla="*/ 5424046 w 6028616"/>
              <a:gd name="connsiteY442" fmla="*/ 1968891 h 5743966"/>
              <a:gd name="connsiteX443" fmla="*/ 5463733 w 6028616"/>
              <a:gd name="connsiteY443" fmla="*/ 2032391 h 5743966"/>
              <a:gd name="connsiteX444" fmla="*/ 5489133 w 6028616"/>
              <a:gd name="connsiteY444" fmla="*/ 2200666 h 5743966"/>
              <a:gd name="connsiteX445" fmla="*/ 5517708 w 6028616"/>
              <a:gd name="connsiteY445" fmla="*/ 2275278 h 5743966"/>
              <a:gd name="connsiteX0" fmla="*/ 5517708 w 6028616"/>
              <a:gd name="connsiteY0" fmla="*/ 2275278 h 5743966"/>
              <a:gd name="connsiteX1" fmla="*/ 5568508 w 6028616"/>
              <a:gd name="connsiteY1" fmla="*/ 2170503 h 5743966"/>
              <a:gd name="connsiteX2" fmla="*/ 5558983 w 6028616"/>
              <a:gd name="connsiteY2" fmla="*/ 2043504 h 5743966"/>
              <a:gd name="connsiteX3" fmla="*/ 5566921 w 6028616"/>
              <a:gd name="connsiteY3" fmla="*/ 1978416 h 5743966"/>
              <a:gd name="connsiteX4" fmla="*/ 5539933 w 6028616"/>
              <a:gd name="connsiteY4" fmla="*/ 1911741 h 5743966"/>
              <a:gd name="connsiteX5" fmla="*/ 5460558 w 6028616"/>
              <a:gd name="connsiteY5" fmla="*/ 1853004 h 5743966"/>
              <a:gd name="connsiteX6" fmla="*/ 5464526 w 6028616"/>
              <a:gd name="connsiteY6" fmla="*/ 1774422 h 5743966"/>
              <a:gd name="connsiteX7" fmla="*/ 5546283 w 6028616"/>
              <a:gd name="connsiteY7" fmla="*/ 1719654 h 5743966"/>
              <a:gd name="connsiteX8" fmla="*/ 5670902 w 6028616"/>
              <a:gd name="connsiteY8" fmla="*/ 1706953 h 5743966"/>
              <a:gd name="connsiteX9" fmla="*/ 5759008 w 6028616"/>
              <a:gd name="connsiteY9" fmla="*/ 1714891 h 5743966"/>
              <a:gd name="connsiteX10" fmla="*/ 5810602 w 6028616"/>
              <a:gd name="connsiteY10" fmla="*/ 1729179 h 5743966"/>
              <a:gd name="connsiteX11" fmla="*/ 5843146 w 6028616"/>
              <a:gd name="connsiteY11" fmla="*/ 1748228 h 5743966"/>
              <a:gd name="connsiteX12" fmla="*/ 5882040 w 6028616"/>
              <a:gd name="connsiteY12" fmla="*/ 1801410 h 5743966"/>
              <a:gd name="connsiteX13" fmla="*/ 5820126 w 6028616"/>
              <a:gd name="connsiteY13" fmla="*/ 1911740 h 5743966"/>
              <a:gd name="connsiteX14" fmla="*/ 5859021 w 6028616"/>
              <a:gd name="connsiteY14" fmla="*/ 2011753 h 5743966"/>
              <a:gd name="connsiteX15" fmla="*/ 5902677 w 6028616"/>
              <a:gd name="connsiteY15" fmla="*/ 2074460 h 5743966"/>
              <a:gd name="connsiteX16" fmla="*/ 5946333 w 6028616"/>
              <a:gd name="connsiteY16" fmla="*/ 2148278 h 5743966"/>
              <a:gd name="connsiteX17" fmla="*/ 5951095 w 6028616"/>
              <a:gd name="connsiteY17" fmla="*/ 2217334 h 5743966"/>
              <a:gd name="connsiteX18" fmla="*/ 5892358 w 6028616"/>
              <a:gd name="connsiteY18" fmla="*/ 2264961 h 5743966"/>
              <a:gd name="connsiteX19" fmla="*/ 5804252 w 6028616"/>
              <a:gd name="connsiteY19" fmla="*/ 2367353 h 5743966"/>
              <a:gd name="connsiteX20" fmla="*/ 5996339 w 6028616"/>
              <a:gd name="connsiteY20" fmla="*/ 2245117 h 5743966"/>
              <a:gd name="connsiteX21" fmla="*/ 6024914 w 6028616"/>
              <a:gd name="connsiteY21" fmla="*/ 2180028 h 5743966"/>
              <a:gd name="connsiteX22" fmla="*/ 5992370 w 6028616"/>
              <a:gd name="connsiteY22" fmla="*/ 2103829 h 5743966"/>
              <a:gd name="connsiteX23" fmla="*/ 5970146 w 6028616"/>
              <a:gd name="connsiteY23" fmla="*/ 2045092 h 5743966"/>
              <a:gd name="connsiteX24" fmla="*/ 5944746 w 6028616"/>
              <a:gd name="connsiteY24" fmla="*/ 1972066 h 5743966"/>
              <a:gd name="connsiteX25" fmla="*/ 5901089 w 6028616"/>
              <a:gd name="connsiteY25" fmla="*/ 1923647 h 5743966"/>
              <a:gd name="connsiteX26" fmla="*/ 5955858 w 6028616"/>
              <a:gd name="connsiteY26" fmla="*/ 1806966 h 5743966"/>
              <a:gd name="connsiteX27" fmla="*/ 5922521 w 6028616"/>
              <a:gd name="connsiteY27" fmla="*/ 1691872 h 5743966"/>
              <a:gd name="connsiteX28" fmla="*/ 5805046 w 6028616"/>
              <a:gd name="connsiteY28" fmla="*/ 1626785 h 5743966"/>
              <a:gd name="connsiteX29" fmla="*/ 5553427 w 6028616"/>
              <a:gd name="connsiteY29" fmla="*/ 1604560 h 5743966"/>
              <a:gd name="connsiteX30" fmla="*/ 5317683 w 6028616"/>
              <a:gd name="connsiteY30" fmla="*/ 1672822 h 5743966"/>
              <a:gd name="connsiteX31" fmla="*/ 5105752 w 6028616"/>
              <a:gd name="connsiteY31" fmla="*/ 1602178 h 5743966"/>
              <a:gd name="connsiteX32" fmla="*/ 4974783 w 6028616"/>
              <a:gd name="connsiteY32" fmla="*/ 1588684 h 5743966"/>
              <a:gd name="connsiteX33" fmla="*/ 4883502 w 6028616"/>
              <a:gd name="connsiteY33" fmla="*/ 1615672 h 5743966"/>
              <a:gd name="connsiteX34" fmla="*/ 4766821 w 6028616"/>
              <a:gd name="connsiteY34" fmla="*/ 1617259 h 5743966"/>
              <a:gd name="connsiteX35" fmla="*/ 4707290 w 6028616"/>
              <a:gd name="connsiteY35" fmla="*/ 1615672 h 5743966"/>
              <a:gd name="connsiteX36" fmla="*/ 4621564 w 6028616"/>
              <a:gd name="connsiteY36" fmla="*/ 1601385 h 5743966"/>
              <a:gd name="connsiteX37" fmla="*/ 4578702 w 6028616"/>
              <a:gd name="connsiteY37" fmla="*/ 1605354 h 5743966"/>
              <a:gd name="connsiteX38" fmla="*/ 4479483 w 6028616"/>
              <a:gd name="connsiteY38" fmla="*/ 1641866 h 5743966"/>
              <a:gd name="connsiteX39" fmla="*/ 4358833 w 6028616"/>
              <a:gd name="connsiteY39" fmla="*/ 1695841 h 5743966"/>
              <a:gd name="connsiteX40" fmla="*/ 4273108 w 6028616"/>
              <a:gd name="connsiteY40" fmla="*/ 1730766 h 5743966"/>
              <a:gd name="connsiteX41" fmla="*/ 4174683 w 6028616"/>
              <a:gd name="connsiteY41" fmla="*/ 1800616 h 5743966"/>
              <a:gd name="connsiteX42" fmla="*/ 4066733 w 6028616"/>
              <a:gd name="connsiteY42" fmla="*/ 1838716 h 5743966"/>
              <a:gd name="connsiteX43" fmla="*/ 3939733 w 6028616"/>
              <a:gd name="connsiteY43" fmla="*/ 1857766 h 5743966"/>
              <a:gd name="connsiteX44" fmla="*/ 3850833 w 6028616"/>
              <a:gd name="connsiteY44" fmla="*/ 1908566 h 5743966"/>
              <a:gd name="connsiteX45" fmla="*/ 3812733 w 6028616"/>
              <a:gd name="connsiteY45" fmla="*/ 1921266 h 5743966"/>
              <a:gd name="connsiteX46" fmla="*/ 3698433 w 6028616"/>
              <a:gd name="connsiteY46" fmla="*/ 1870466 h 5743966"/>
              <a:gd name="connsiteX47" fmla="*/ 3673033 w 6028616"/>
              <a:gd name="connsiteY47" fmla="*/ 1794266 h 5743966"/>
              <a:gd name="connsiteX48" fmla="*/ 3660333 w 6028616"/>
              <a:gd name="connsiteY48" fmla="*/ 1756166 h 5743966"/>
              <a:gd name="connsiteX49" fmla="*/ 3647633 w 6028616"/>
              <a:gd name="connsiteY49" fmla="*/ 1718066 h 5743966"/>
              <a:gd name="connsiteX50" fmla="*/ 3660333 w 6028616"/>
              <a:gd name="connsiteY50" fmla="*/ 1438666 h 5743966"/>
              <a:gd name="connsiteX51" fmla="*/ 3638108 w 6028616"/>
              <a:gd name="connsiteY51" fmla="*/ 1375166 h 5743966"/>
              <a:gd name="connsiteX52" fmla="*/ 3673033 w 6028616"/>
              <a:gd name="connsiteY52" fmla="*/ 1232291 h 5743966"/>
              <a:gd name="connsiteX53" fmla="*/ 3761933 w 6028616"/>
              <a:gd name="connsiteY53" fmla="*/ 1146566 h 5743966"/>
              <a:gd name="connsiteX54" fmla="*/ 3863533 w 6028616"/>
              <a:gd name="connsiteY54" fmla="*/ 1114816 h 5743966"/>
              <a:gd name="connsiteX55" fmla="*/ 3952433 w 6028616"/>
              <a:gd name="connsiteY55" fmla="*/ 1095766 h 5743966"/>
              <a:gd name="connsiteX56" fmla="*/ 4073083 w 6028616"/>
              <a:gd name="connsiteY56" fmla="*/ 1092591 h 5743966"/>
              <a:gd name="connsiteX57" fmla="*/ 4219133 w 6028616"/>
              <a:gd name="connsiteY57" fmla="*/ 1102116 h 5743966"/>
              <a:gd name="connsiteX58" fmla="*/ 4323908 w 6028616"/>
              <a:gd name="connsiteY58" fmla="*/ 1079891 h 5743966"/>
              <a:gd name="connsiteX59" fmla="*/ 4438208 w 6028616"/>
              <a:gd name="connsiteY59" fmla="*/ 1070366 h 5743966"/>
              <a:gd name="connsiteX60" fmla="*/ 4469958 w 6028616"/>
              <a:gd name="connsiteY60" fmla="*/ 1067191 h 5743966"/>
              <a:gd name="connsiteX61" fmla="*/ 4501708 w 6028616"/>
              <a:gd name="connsiteY61" fmla="*/ 1079891 h 5743966"/>
              <a:gd name="connsiteX62" fmla="*/ 4530283 w 6028616"/>
              <a:gd name="connsiteY62" fmla="*/ 1073541 h 5743966"/>
              <a:gd name="connsiteX63" fmla="*/ 4581083 w 6028616"/>
              <a:gd name="connsiteY63" fmla="*/ 1121166 h 5743966"/>
              <a:gd name="connsiteX64" fmla="*/ 4619183 w 6028616"/>
              <a:gd name="connsiteY64" fmla="*/ 1162441 h 5743966"/>
              <a:gd name="connsiteX65" fmla="*/ 4663633 w 6028616"/>
              <a:gd name="connsiteY65" fmla="*/ 1114816 h 5743966"/>
              <a:gd name="connsiteX66" fmla="*/ 4619183 w 6028616"/>
              <a:gd name="connsiteY66" fmla="*/ 1041791 h 5743966"/>
              <a:gd name="connsiteX67" fmla="*/ 4565208 w 6028616"/>
              <a:gd name="connsiteY67" fmla="*/ 962416 h 5743966"/>
              <a:gd name="connsiteX68" fmla="*/ 4517583 w 6028616"/>
              <a:gd name="connsiteY68" fmla="*/ 975116 h 5743966"/>
              <a:gd name="connsiteX69" fmla="*/ 4457258 w 6028616"/>
              <a:gd name="connsiteY69" fmla="*/ 902091 h 5743966"/>
              <a:gd name="connsiteX70" fmla="*/ 4393758 w 6028616"/>
              <a:gd name="connsiteY70" fmla="*/ 898916 h 5743966"/>
              <a:gd name="connsiteX71" fmla="*/ 4352483 w 6028616"/>
              <a:gd name="connsiteY71" fmla="*/ 911616 h 5743966"/>
              <a:gd name="connsiteX72" fmla="*/ 4250883 w 6028616"/>
              <a:gd name="connsiteY72" fmla="*/ 902091 h 5743966"/>
              <a:gd name="connsiteX73" fmla="*/ 4181033 w 6028616"/>
              <a:gd name="connsiteY73" fmla="*/ 917966 h 5743966"/>
              <a:gd name="connsiteX74" fmla="*/ 4108008 w 6028616"/>
              <a:gd name="connsiteY74" fmla="*/ 911616 h 5743966"/>
              <a:gd name="connsiteX75" fmla="*/ 4038158 w 6028616"/>
              <a:gd name="connsiteY75" fmla="*/ 924316 h 5743966"/>
              <a:gd name="connsiteX76" fmla="*/ 3949258 w 6028616"/>
              <a:gd name="connsiteY76" fmla="*/ 940191 h 5743966"/>
              <a:gd name="connsiteX77" fmla="*/ 3841308 w 6028616"/>
              <a:gd name="connsiteY77" fmla="*/ 965591 h 5743966"/>
              <a:gd name="connsiteX78" fmla="*/ 3761933 w 6028616"/>
              <a:gd name="connsiteY78" fmla="*/ 981466 h 5743966"/>
              <a:gd name="connsiteX79" fmla="*/ 3695258 w 6028616"/>
              <a:gd name="connsiteY79" fmla="*/ 1016391 h 5743966"/>
              <a:gd name="connsiteX80" fmla="*/ 3644458 w 6028616"/>
              <a:gd name="connsiteY80" fmla="*/ 1029091 h 5743966"/>
              <a:gd name="connsiteX81" fmla="*/ 3574608 w 6028616"/>
              <a:gd name="connsiteY81" fmla="*/ 1060841 h 5743966"/>
              <a:gd name="connsiteX82" fmla="*/ 3498408 w 6028616"/>
              <a:gd name="connsiteY82" fmla="*/ 1108466 h 5743966"/>
              <a:gd name="connsiteX83" fmla="*/ 3422208 w 6028616"/>
              <a:gd name="connsiteY83" fmla="*/ 1178316 h 5743966"/>
              <a:gd name="connsiteX84" fmla="*/ 3317433 w 6028616"/>
              <a:gd name="connsiteY84" fmla="*/ 1298966 h 5743966"/>
              <a:gd name="connsiteX85" fmla="*/ 3304733 w 6028616"/>
              <a:gd name="connsiteY85" fmla="*/ 1349766 h 5743966"/>
              <a:gd name="connsiteX86" fmla="*/ 3279333 w 6028616"/>
              <a:gd name="connsiteY86" fmla="*/ 1629166 h 5743966"/>
              <a:gd name="connsiteX87" fmla="*/ 3228533 w 6028616"/>
              <a:gd name="connsiteY87" fmla="*/ 1718066 h 5743966"/>
              <a:gd name="connsiteX88" fmla="*/ 3114233 w 6028616"/>
              <a:gd name="connsiteY88" fmla="*/ 1629166 h 5743966"/>
              <a:gd name="connsiteX89" fmla="*/ 3057661 w 6028616"/>
              <a:gd name="connsiteY89" fmla="*/ 1558739 h 5743966"/>
              <a:gd name="connsiteX90" fmla="*/ 3001088 w 6028616"/>
              <a:gd name="connsiteY90" fmla="*/ 1464066 h 5743966"/>
              <a:gd name="connsiteX91" fmla="*/ 2924887 w 6028616"/>
              <a:gd name="connsiteY91" fmla="*/ 1302430 h 5743966"/>
              <a:gd name="connsiteX92" fmla="*/ 2867160 w 6028616"/>
              <a:gd name="connsiteY92" fmla="*/ 1206602 h 5743966"/>
              <a:gd name="connsiteX93" fmla="*/ 2781724 w 6028616"/>
              <a:gd name="connsiteY93" fmla="*/ 1041502 h 5743966"/>
              <a:gd name="connsiteX94" fmla="*/ 2657033 w 6028616"/>
              <a:gd name="connsiteY94" fmla="*/ 846384 h 5743966"/>
              <a:gd name="connsiteX95" fmla="*/ 2556587 w 6028616"/>
              <a:gd name="connsiteY95" fmla="*/ 704376 h 5743966"/>
              <a:gd name="connsiteX96" fmla="*/ 2436515 w 6028616"/>
              <a:gd name="connsiteY96" fmla="*/ 539275 h 5743966"/>
              <a:gd name="connsiteX97" fmla="*/ 2315287 w 6028616"/>
              <a:gd name="connsiteY97" fmla="*/ 378794 h 5743966"/>
              <a:gd name="connsiteX98" fmla="*/ 2227542 w 6028616"/>
              <a:gd name="connsiteY98" fmla="*/ 280657 h 5743966"/>
              <a:gd name="connsiteX99" fmla="*/ 2114397 w 6028616"/>
              <a:gd name="connsiteY99" fmla="*/ 168666 h 5743966"/>
              <a:gd name="connsiteX100" fmla="*/ 1982779 w 6028616"/>
              <a:gd name="connsiteY100" fmla="*/ 10494 h 5743966"/>
              <a:gd name="connsiteX101" fmla="*/ 1755333 w 6028616"/>
              <a:gd name="connsiteY101" fmla="*/ 28966 h 5743966"/>
              <a:gd name="connsiteX102" fmla="*/ 1856933 w 6028616"/>
              <a:gd name="connsiteY102" fmla="*/ 143266 h 5743966"/>
              <a:gd name="connsiteX103" fmla="*/ 1933133 w 6028616"/>
              <a:gd name="connsiteY103" fmla="*/ 206766 h 5743966"/>
              <a:gd name="connsiteX104" fmla="*/ 1958533 w 6028616"/>
              <a:gd name="connsiteY104" fmla="*/ 257566 h 5743966"/>
              <a:gd name="connsiteX105" fmla="*/ 1996633 w 6028616"/>
              <a:gd name="connsiteY105" fmla="*/ 295666 h 5743966"/>
              <a:gd name="connsiteX106" fmla="*/ 2047433 w 6028616"/>
              <a:gd name="connsiteY106" fmla="*/ 371866 h 5743966"/>
              <a:gd name="connsiteX107" fmla="*/ 2072833 w 6028616"/>
              <a:gd name="connsiteY107" fmla="*/ 409966 h 5743966"/>
              <a:gd name="connsiteX108" fmla="*/ 2149033 w 6028616"/>
              <a:gd name="connsiteY108" fmla="*/ 486166 h 5743966"/>
              <a:gd name="connsiteX109" fmla="*/ 2199833 w 6028616"/>
              <a:gd name="connsiteY109" fmla="*/ 575066 h 5743966"/>
              <a:gd name="connsiteX110" fmla="*/ 2237933 w 6028616"/>
              <a:gd name="connsiteY110" fmla="*/ 613166 h 5743966"/>
              <a:gd name="connsiteX111" fmla="*/ 2288733 w 6028616"/>
              <a:gd name="connsiteY111" fmla="*/ 702066 h 5743966"/>
              <a:gd name="connsiteX112" fmla="*/ 2326833 w 6028616"/>
              <a:gd name="connsiteY112" fmla="*/ 740166 h 5743966"/>
              <a:gd name="connsiteX113" fmla="*/ 2403033 w 6028616"/>
              <a:gd name="connsiteY113" fmla="*/ 854466 h 5743966"/>
              <a:gd name="connsiteX114" fmla="*/ 2441133 w 6028616"/>
              <a:gd name="connsiteY114" fmla="*/ 905266 h 5743966"/>
              <a:gd name="connsiteX115" fmla="*/ 2517333 w 6028616"/>
              <a:gd name="connsiteY115" fmla="*/ 1019566 h 5743966"/>
              <a:gd name="connsiteX116" fmla="*/ 2555433 w 6028616"/>
              <a:gd name="connsiteY116" fmla="*/ 1095766 h 5743966"/>
              <a:gd name="connsiteX117" fmla="*/ 2606233 w 6028616"/>
              <a:gd name="connsiteY117" fmla="*/ 1171966 h 5743966"/>
              <a:gd name="connsiteX118" fmla="*/ 2657033 w 6028616"/>
              <a:gd name="connsiteY118" fmla="*/ 1260866 h 5743966"/>
              <a:gd name="connsiteX119" fmla="*/ 2682433 w 6028616"/>
              <a:gd name="connsiteY119" fmla="*/ 1337066 h 5743966"/>
              <a:gd name="connsiteX120" fmla="*/ 2695133 w 6028616"/>
              <a:gd name="connsiteY120" fmla="*/ 1375166 h 5743966"/>
              <a:gd name="connsiteX121" fmla="*/ 2707833 w 6028616"/>
              <a:gd name="connsiteY121" fmla="*/ 1413266 h 5743966"/>
              <a:gd name="connsiteX122" fmla="*/ 2733233 w 6028616"/>
              <a:gd name="connsiteY122" fmla="*/ 1451366 h 5743966"/>
              <a:gd name="connsiteX123" fmla="*/ 2771333 w 6028616"/>
              <a:gd name="connsiteY123" fmla="*/ 1578366 h 5743966"/>
              <a:gd name="connsiteX124" fmla="*/ 2784033 w 6028616"/>
              <a:gd name="connsiteY124" fmla="*/ 1616466 h 5743966"/>
              <a:gd name="connsiteX125" fmla="*/ 2771333 w 6028616"/>
              <a:gd name="connsiteY125" fmla="*/ 1921266 h 5743966"/>
              <a:gd name="connsiteX126" fmla="*/ 2720533 w 6028616"/>
              <a:gd name="connsiteY126" fmla="*/ 2022866 h 5743966"/>
              <a:gd name="connsiteX127" fmla="*/ 2682433 w 6028616"/>
              <a:gd name="connsiteY127" fmla="*/ 2048266 h 5743966"/>
              <a:gd name="connsiteX128" fmla="*/ 2669733 w 6028616"/>
              <a:gd name="connsiteY128" fmla="*/ 2086366 h 5743966"/>
              <a:gd name="connsiteX129" fmla="*/ 2466533 w 6028616"/>
              <a:gd name="connsiteY129" fmla="*/ 2137166 h 5743966"/>
              <a:gd name="connsiteX130" fmla="*/ 2403033 w 6028616"/>
              <a:gd name="connsiteY130" fmla="*/ 2149866 h 5743966"/>
              <a:gd name="connsiteX131" fmla="*/ 2136333 w 6028616"/>
              <a:gd name="connsiteY131" fmla="*/ 2137166 h 5743966"/>
              <a:gd name="connsiteX132" fmla="*/ 2098233 w 6028616"/>
              <a:gd name="connsiteY132" fmla="*/ 2124466 h 5743966"/>
              <a:gd name="connsiteX133" fmla="*/ 2031558 w 6028616"/>
              <a:gd name="connsiteY133" fmla="*/ 2146691 h 5743966"/>
              <a:gd name="connsiteX134" fmla="*/ 1891858 w 6028616"/>
              <a:gd name="connsiteY134" fmla="*/ 2184791 h 5743966"/>
              <a:gd name="connsiteX135" fmla="*/ 1733108 w 6028616"/>
              <a:gd name="connsiteY135" fmla="*/ 2219716 h 5743966"/>
              <a:gd name="connsiteX136" fmla="*/ 1618808 w 6028616"/>
              <a:gd name="connsiteY136" fmla="*/ 2248291 h 5743966"/>
              <a:gd name="connsiteX137" fmla="*/ 1533083 w 6028616"/>
              <a:gd name="connsiteY137" fmla="*/ 2302266 h 5743966"/>
              <a:gd name="connsiteX138" fmla="*/ 1431483 w 6028616"/>
              <a:gd name="connsiteY138" fmla="*/ 2353066 h 5743966"/>
              <a:gd name="connsiteX139" fmla="*/ 1380683 w 6028616"/>
              <a:gd name="connsiteY139" fmla="*/ 2413391 h 5743966"/>
              <a:gd name="connsiteX140" fmla="*/ 1298133 w 6028616"/>
              <a:gd name="connsiteY140" fmla="*/ 2473716 h 5743966"/>
              <a:gd name="connsiteX141" fmla="*/ 1174308 w 6028616"/>
              <a:gd name="connsiteY141" fmla="*/ 2534041 h 5743966"/>
              <a:gd name="connsiteX142" fmla="*/ 1031433 w 6028616"/>
              <a:gd name="connsiteY142" fmla="*/ 2543566 h 5743966"/>
              <a:gd name="connsiteX143" fmla="*/ 853633 w 6028616"/>
              <a:gd name="connsiteY143" fmla="*/ 2543566 h 5743966"/>
              <a:gd name="connsiteX144" fmla="*/ 256733 w 6028616"/>
              <a:gd name="connsiteY144" fmla="*/ 2530866 h 5743966"/>
              <a:gd name="connsiteX145" fmla="*/ 117033 w 6028616"/>
              <a:gd name="connsiteY145" fmla="*/ 2492766 h 5743966"/>
              <a:gd name="connsiteX146" fmla="*/ 78933 w 6028616"/>
              <a:gd name="connsiteY146" fmla="*/ 2480066 h 5743966"/>
              <a:gd name="connsiteX147" fmla="*/ 40833 w 6028616"/>
              <a:gd name="connsiteY147" fmla="*/ 2454666 h 5743966"/>
              <a:gd name="connsiteX148" fmla="*/ 2733 w 6028616"/>
              <a:gd name="connsiteY148" fmla="*/ 2441966 h 5743966"/>
              <a:gd name="connsiteX149" fmla="*/ 117033 w 6028616"/>
              <a:gd name="connsiteY149" fmla="*/ 2467366 h 5743966"/>
              <a:gd name="connsiteX150" fmla="*/ 167833 w 6028616"/>
              <a:gd name="connsiteY150" fmla="*/ 2492766 h 5743966"/>
              <a:gd name="connsiteX151" fmla="*/ 269433 w 6028616"/>
              <a:gd name="connsiteY151" fmla="*/ 2518166 h 5743966"/>
              <a:gd name="connsiteX152" fmla="*/ 307533 w 6028616"/>
              <a:gd name="connsiteY152" fmla="*/ 2543566 h 5743966"/>
              <a:gd name="connsiteX153" fmla="*/ 383733 w 6028616"/>
              <a:gd name="connsiteY153" fmla="*/ 2607066 h 5743966"/>
              <a:gd name="connsiteX154" fmla="*/ 510733 w 6028616"/>
              <a:gd name="connsiteY154" fmla="*/ 2657866 h 5743966"/>
              <a:gd name="connsiteX155" fmla="*/ 618106 w 6028616"/>
              <a:gd name="connsiteY155" fmla="*/ 2662484 h 5743966"/>
              <a:gd name="connsiteX156" fmla="*/ 755496 w 6028616"/>
              <a:gd name="connsiteY156" fmla="*/ 2693657 h 5743966"/>
              <a:gd name="connsiteX157" fmla="*/ 970241 w 6028616"/>
              <a:gd name="connsiteY157" fmla="*/ 2706356 h 5743966"/>
              <a:gd name="connsiteX158" fmla="*/ 1151506 w 6028616"/>
              <a:gd name="connsiteY158" fmla="*/ 2749075 h 5743966"/>
              <a:gd name="connsiteX159" fmla="*/ 1261188 w 6028616"/>
              <a:gd name="connsiteY159" fmla="*/ 2716748 h 5743966"/>
              <a:gd name="connsiteX160" fmla="*/ 1382414 w 6028616"/>
              <a:gd name="connsiteY160" fmla="*/ 2657866 h 5743966"/>
              <a:gd name="connsiteX161" fmla="*/ 1374333 w 6028616"/>
              <a:gd name="connsiteY161" fmla="*/ 2721366 h 5743966"/>
              <a:gd name="connsiteX162" fmla="*/ 1412433 w 6028616"/>
              <a:gd name="connsiteY162" fmla="*/ 2708666 h 5743966"/>
              <a:gd name="connsiteX163" fmla="*/ 1450533 w 6028616"/>
              <a:gd name="connsiteY163" fmla="*/ 2683266 h 5743966"/>
              <a:gd name="connsiteX164" fmla="*/ 1488633 w 6028616"/>
              <a:gd name="connsiteY164" fmla="*/ 2670566 h 5743966"/>
              <a:gd name="connsiteX165" fmla="*/ 1526733 w 6028616"/>
              <a:gd name="connsiteY165" fmla="*/ 2645166 h 5743966"/>
              <a:gd name="connsiteX166" fmla="*/ 1564833 w 6028616"/>
              <a:gd name="connsiteY166" fmla="*/ 2632466 h 5743966"/>
              <a:gd name="connsiteX167" fmla="*/ 1679133 w 6028616"/>
              <a:gd name="connsiteY167" fmla="*/ 2556266 h 5743966"/>
              <a:gd name="connsiteX168" fmla="*/ 1717233 w 6028616"/>
              <a:gd name="connsiteY168" fmla="*/ 2530866 h 5743966"/>
              <a:gd name="connsiteX169" fmla="*/ 1869633 w 6028616"/>
              <a:gd name="connsiteY169" fmla="*/ 2492766 h 5743966"/>
              <a:gd name="connsiteX170" fmla="*/ 2466533 w 6028616"/>
              <a:gd name="connsiteY170" fmla="*/ 2505466 h 5743966"/>
              <a:gd name="connsiteX171" fmla="*/ 2504633 w 6028616"/>
              <a:gd name="connsiteY171" fmla="*/ 2518166 h 5743966"/>
              <a:gd name="connsiteX172" fmla="*/ 2542733 w 6028616"/>
              <a:gd name="connsiteY172" fmla="*/ 2543566 h 5743966"/>
              <a:gd name="connsiteX173" fmla="*/ 2593533 w 6028616"/>
              <a:gd name="connsiteY173" fmla="*/ 2657866 h 5743966"/>
              <a:gd name="connsiteX174" fmla="*/ 2606233 w 6028616"/>
              <a:gd name="connsiteY174" fmla="*/ 2772166 h 5743966"/>
              <a:gd name="connsiteX175" fmla="*/ 2593533 w 6028616"/>
              <a:gd name="connsiteY175" fmla="*/ 3102366 h 5743966"/>
              <a:gd name="connsiteX176" fmla="*/ 2580833 w 6028616"/>
              <a:gd name="connsiteY176" fmla="*/ 3140466 h 5743966"/>
              <a:gd name="connsiteX177" fmla="*/ 2555433 w 6028616"/>
              <a:gd name="connsiteY177" fmla="*/ 3178566 h 5743966"/>
              <a:gd name="connsiteX178" fmla="*/ 2504633 w 6028616"/>
              <a:gd name="connsiteY178" fmla="*/ 3242066 h 5743966"/>
              <a:gd name="connsiteX179" fmla="*/ 2441133 w 6028616"/>
              <a:gd name="connsiteY179" fmla="*/ 3292866 h 5743966"/>
              <a:gd name="connsiteX180" fmla="*/ 2403033 w 6028616"/>
              <a:gd name="connsiteY180" fmla="*/ 3330966 h 5743966"/>
              <a:gd name="connsiteX181" fmla="*/ 2326833 w 6028616"/>
              <a:gd name="connsiteY181" fmla="*/ 3381766 h 5743966"/>
              <a:gd name="connsiteX182" fmla="*/ 2276033 w 6028616"/>
              <a:gd name="connsiteY182" fmla="*/ 3432566 h 5743966"/>
              <a:gd name="connsiteX183" fmla="*/ 2250633 w 6028616"/>
              <a:gd name="connsiteY183" fmla="*/ 3470666 h 5743966"/>
              <a:gd name="connsiteX184" fmla="*/ 2199833 w 6028616"/>
              <a:gd name="connsiteY184" fmla="*/ 3508766 h 5743966"/>
              <a:gd name="connsiteX185" fmla="*/ 2174433 w 6028616"/>
              <a:gd name="connsiteY185" fmla="*/ 3546866 h 5743966"/>
              <a:gd name="connsiteX186" fmla="*/ 2136333 w 6028616"/>
              <a:gd name="connsiteY186" fmla="*/ 3572266 h 5743966"/>
              <a:gd name="connsiteX187" fmla="*/ 2060133 w 6028616"/>
              <a:gd name="connsiteY187" fmla="*/ 3623066 h 5743966"/>
              <a:gd name="connsiteX188" fmla="*/ 2022033 w 6028616"/>
              <a:gd name="connsiteY188" fmla="*/ 3661166 h 5743966"/>
              <a:gd name="connsiteX189" fmla="*/ 1983933 w 6028616"/>
              <a:gd name="connsiteY189" fmla="*/ 3686566 h 5743966"/>
              <a:gd name="connsiteX190" fmla="*/ 1895033 w 6028616"/>
              <a:gd name="connsiteY190" fmla="*/ 3775466 h 5743966"/>
              <a:gd name="connsiteX191" fmla="*/ 1856933 w 6028616"/>
              <a:gd name="connsiteY191" fmla="*/ 3813566 h 5743966"/>
              <a:gd name="connsiteX192" fmla="*/ 1818833 w 6028616"/>
              <a:gd name="connsiteY192" fmla="*/ 3902466 h 5743966"/>
              <a:gd name="connsiteX193" fmla="*/ 1780733 w 6028616"/>
              <a:gd name="connsiteY193" fmla="*/ 3978666 h 5743966"/>
              <a:gd name="connsiteX194" fmla="*/ 1768033 w 6028616"/>
              <a:gd name="connsiteY194" fmla="*/ 4054866 h 5743966"/>
              <a:gd name="connsiteX195" fmla="*/ 1742633 w 6028616"/>
              <a:gd name="connsiteY195" fmla="*/ 4258066 h 5743966"/>
              <a:gd name="connsiteX196" fmla="*/ 1666433 w 6028616"/>
              <a:gd name="connsiteY196" fmla="*/ 4334266 h 5743966"/>
              <a:gd name="connsiteX197" fmla="*/ 1590233 w 6028616"/>
              <a:gd name="connsiteY197" fmla="*/ 4385066 h 5743966"/>
              <a:gd name="connsiteX198" fmla="*/ 1564833 w 6028616"/>
              <a:gd name="connsiteY198" fmla="*/ 4423166 h 5743966"/>
              <a:gd name="connsiteX199" fmla="*/ 1475933 w 6028616"/>
              <a:gd name="connsiteY199" fmla="*/ 4461266 h 5743966"/>
              <a:gd name="connsiteX200" fmla="*/ 1399733 w 6028616"/>
              <a:gd name="connsiteY200" fmla="*/ 4397766 h 5743966"/>
              <a:gd name="connsiteX201" fmla="*/ 1361633 w 6028616"/>
              <a:gd name="connsiteY201" fmla="*/ 4385066 h 5743966"/>
              <a:gd name="connsiteX202" fmla="*/ 1069533 w 6028616"/>
              <a:gd name="connsiteY202" fmla="*/ 4397766 h 5743966"/>
              <a:gd name="connsiteX203" fmla="*/ 942533 w 6028616"/>
              <a:gd name="connsiteY203" fmla="*/ 4448566 h 5743966"/>
              <a:gd name="connsiteX204" fmla="*/ 904433 w 6028616"/>
              <a:gd name="connsiteY204" fmla="*/ 4473966 h 5743966"/>
              <a:gd name="connsiteX205" fmla="*/ 802833 w 6028616"/>
              <a:gd name="connsiteY205" fmla="*/ 4486666 h 5743966"/>
              <a:gd name="connsiteX206" fmla="*/ 752033 w 6028616"/>
              <a:gd name="connsiteY206" fmla="*/ 4499366 h 5743966"/>
              <a:gd name="connsiteX207" fmla="*/ 713933 w 6028616"/>
              <a:gd name="connsiteY207" fmla="*/ 4512066 h 5743966"/>
              <a:gd name="connsiteX208" fmla="*/ 561533 w 6028616"/>
              <a:gd name="connsiteY208" fmla="*/ 4524766 h 5743966"/>
              <a:gd name="connsiteX209" fmla="*/ 447233 w 6028616"/>
              <a:gd name="connsiteY209" fmla="*/ 4537466 h 5743966"/>
              <a:gd name="connsiteX210" fmla="*/ 586933 w 6028616"/>
              <a:gd name="connsiteY210" fmla="*/ 4562866 h 5743966"/>
              <a:gd name="connsiteX211" fmla="*/ 1006033 w 6028616"/>
              <a:gd name="connsiteY211" fmla="*/ 4575566 h 5743966"/>
              <a:gd name="connsiteX212" fmla="*/ 1007187 w 6028616"/>
              <a:gd name="connsiteY212" fmla="*/ 4542084 h 5743966"/>
              <a:gd name="connsiteX213" fmla="*/ 1091469 w 6028616"/>
              <a:gd name="connsiteY213" fmla="*/ 4539775 h 5743966"/>
              <a:gd name="connsiteX214" fmla="*/ 1206924 w 6028616"/>
              <a:gd name="connsiteY214" fmla="*/ 4574412 h 5743966"/>
              <a:gd name="connsiteX215" fmla="*/ 1298133 w 6028616"/>
              <a:gd name="connsiteY215" fmla="*/ 4626366 h 5743966"/>
              <a:gd name="connsiteX216" fmla="*/ 1348933 w 6028616"/>
              <a:gd name="connsiteY216" fmla="*/ 4613666 h 5743966"/>
              <a:gd name="connsiteX217" fmla="*/ 1437833 w 6028616"/>
              <a:gd name="connsiteY217" fmla="*/ 4626366 h 5743966"/>
              <a:gd name="connsiteX218" fmla="*/ 1412433 w 6028616"/>
              <a:gd name="connsiteY218" fmla="*/ 4664466 h 5743966"/>
              <a:gd name="connsiteX219" fmla="*/ 1374333 w 6028616"/>
              <a:gd name="connsiteY219" fmla="*/ 4689866 h 5743966"/>
              <a:gd name="connsiteX220" fmla="*/ 1247333 w 6028616"/>
              <a:gd name="connsiteY220" fmla="*/ 4766066 h 5743966"/>
              <a:gd name="connsiteX221" fmla="*/ 1183833 w 6028616"/>
              <a:gd name="connsiteY221" fmla="*/ 4842266 h 5743966"/>
              <a:gd name="connsiteX222" fmla="*/ 1145733 w 6028616"/>
              <a:gd name="connsiteY222" fmla="*/ 4880366 h 5743966"/>
              <a:gd name="connsiteX223" fmla="*/ 1094933 w 6028616"/>
              <a:gd name="connsiteY223" fmla="*/ 4969266 h 5743966"/>
              <a:gd name="connsiteX224" fmla="*/ 1056833 w 6028616"/>
              <a:gd name="connsiteY224" fmla="*/ 5045466 h 5743966"/>
              <a:gd name="connsiteX225" fmla="*/ 1069533 w 6028616"/>
              <a:gd name="connsiteY225" fmla="*/ 5096266 h 5743966"/>
              <a:gd name="connsiteX226" fmla="*/ 1102871 w 6028616"/>
              <a:gd name="connsiteY226" fmla="*/ 5039116 h 5743966"/>
              <a:gd name="connsiteX227" fmla="*/ 1145733 w 6028616"/>
              <a:gd name="connsiteY227" fmla="*/ 4983554 h 5743966"/>
              <a:gd name="connsiteX228" fmla="*/ 1198121 w 6028616"/>
              <a:gd name="connsiteY228" fmla="*/ 4932753 h 5743966"/>
              <a:gd name="connsiteX229" fmla="*/ 1245746 w 6028616"/>
              <a:gd name="connsiteY229" fmla="*/ 4905766 h 5743966"/>
              <a:gd name="connsiteX230" fmla="*/ 1298133 w 6028616"/>
              <a:gd name="connsiteY230" fmla="*/ 4837504 h 5743966"/>
              <a:gd name="connsiteX231" fmla="*/ 1379096 w 6028616"/>
              <a:gd name="connsiteY231" fmla="*/ 4812104 h 5743966"/>
              <a:gd name="connsiteX232" fmla="*/ 1433070 w 6028616"/>
              <a:gd name="connsiteY232" fmla="*/ 4785116 h 5743966"/>
              <a:gd name="connsiteX233" fmla="*/ 1480696 w 6028616"/>
              <a:gd name="connsiteY233" fmla="*/ 4762891 h 5743966"/>
              <a:gd name="connsiteX234" fmla="*/ 1528320 w 6028616"/>
              <a:gd name="connsiteY234" fmla="*/ 4727966 h 5743966"/>
              <a:gd name="connsiteX235" fmla="*/ 1552133 w 6028616"/>
              <a:gd name="connsiteY235" fmla="*/ 4740666 h 5743966"/>
              <a:gd name="connsiteX236" fmla="*/ 1590233 w 6028616"/>
              <a:gd name="connsiteY236" fmla="*/ 4727966 h 5743966"/>
              <a:gd name="connsiteX237" fmla="*/ 1628333 w 6028616"/>
              <a:gd name="connsiteY237" fmla="*/ 4689866 h 5743966"/>
              <a:gd name="connsiteX238" fmla="*/ 1717233 w 6028616"/>
              <a:gd name="connsiteY238" fmla="*/ 4651766 h 5743966"/>
              <a:gd name="connsiteX239" fmla="*/ 1755333 w 6028616"/>
              <a:gd name="connsiteY239" fmla="*/ 4613666 h 5743966"/>
              <a:gd name="connsiteX240" fmla="*/ 1780733 w 6028616"/>
              <a:gd name="connsiteY240" fmla="*/ 4575566 h 5743966"/>
              <a:gd name="connsiteX241" fmla="*/ 1818833 w 6028616"/>
              <a:gd name="connsiteY241" fmla="*/ 4562866 h 5743966"/>
              <a:gd name="connsiteX242" fmla="*/ 1882333 w 6028616"/>
              <a:gd name="connsiteY242" fmla="*/ 4486666 h 5743966"/>
              <a:gd name="connsiteX243" fmla="*/ 1945833 w 6028616"/>
              <a:gd name="connsiteY243" fmla="*/ 4410466 h 5743966"/>
              <a:gd name="connsiteX244" fmla="*/ 1983933 w 6028616"/>
              <a:gd name="connsiteY244" fmla="*/ 4334266 h 5743966"/>
              <a:gd name="connsiteX245" fmla="*/ 2022033 w 6028616"/>
              <a:gd name="connsiteY245" fmla="*/ 4308866 h 5743966"/>
              <a:gd name="connsiteX246" fmla="*/ 2060133 w 6028616"/>
              <a:gd name="connsiteY246" fmla="*/ 4270766 h 5743966"/>
              <a:gd name="connsiteX247" fmla="*/ 2098233 w 6028616"/>
              <a:gd name="connsiteY247" fmla="*/ 4194566 h 5743966"/>
              <a:gd name="connsiteX248" fmla="*/ 2110933 w 6028616"/>
              <a:gd name="connsiteY248" fmla="*/ 4156466 h 5743966"/>
              <a:gd name="connsiteX249" fmla="*/ 2136333 w 6028616"/>
              <a:gd name="connsiteY249" fmla="*/ 4118366 h 5743966"/>
              <a:gd name="connsiteX250" fmla="*/ 2149033 w 6028616"/>
              <a:gd name="connsiteY250" fmla="*/ 4080266 h 5743966"/>
              <a:gd name="connsiteX251" fmla="*/ 2174433 w 6028616"/>
              <a:gd name="connsiteY251" fmla="*/ 4042166 h 5743966"/>
              <a:gd name="connsiteX252" fmla="*/ 2199833 w 6028616"/>
              <a:gd name="connsiteY252" fmla="*/ 3953266 h 5743966"/>
              <a:gd name="connsiteX253" fmla="*/ 2263333 w 6028616"/>
              <a:gd name="connsiteY253" fmla="*/ 3864366 h 5743966"/>
              <a:gd name="connsiteX254" fmla="*/ 2288733 w 6028616"/>
              <a:gd name="connsiteY254" fmla="*/ 3826266 h 5743966"/>
              <a:gd name="connsiteX255" fmla="*/ 2326833 w 6028616"/>
              <a:gd name="connsiteY255" fmla="*/ 3800866 h 5743966"/>
              <a:gd name="connsiteX256" fmla="*/ 2364933 w 6028616"/>
              <a:gd name="connsiteY256" fmla="*/ 3762766 h 5743966"/>
              <a:gd name="connsiteX257" fmla="*/ 2403033 w 6028616"/>
              <a:gd name="connsiteY257" fmla="*/ 3750066 h 5743966"/>
              <a:gd name="connsiteX258" fmla="*/ 2441133 w 6028616"/>
              <a:gd name="connsiteY258" fmla="*/ 3724666 h 5743966"/>
              <a:gd name="connsiteX259" fmla="*/ 2479233 w 6028616"/>
              <a:gd name="connsiteY259" fmla="*/ 3711966 h 5743966"/>
              <a:gd name="connsiteX260" fmla="*/ 2517333 w 6028616"/>
              <a:gd name="connsiteY260" fmla="*/ 3686566 h 5743966"/>
              <a:gd name="connsiteX261" fmla="*/ 2593533 w 6028616"/>
              <a:gd name="connsiteY261" fmla="*/ 3661166 h 5743966"/>
              <a:gd name="connsiteX262" fmla="*/ 2631633 w 6028616"/>
              <a:gd name="connsiteY262" fmla="*/ 3648466 h 5743966"/>
              <a:gd name="connsiteX263" fmla="*/ 2923733 w 6028616"/>
              <a:gd name="connsiteY263" fmla="*/ 3661166 h 5743966"/>
              <a:gd name="connsiteX264" fmla="*/ 2974533 w 6028616"/>
              <a:gd name="connsiteY264" fmla="*/ 3699266 h 5743966"/>
              <a:gd name="connsiteX265" fmla="*/ 3050733 w 6028616"/>
              <a:gd name="connsiteY265" fmla="*/ 3750066 h 5743966"/>
              <a:gd name="connsiteX266" fmla="*/ 3088833 w 6028616"/>
              <a:gd name="connsiteY266" fmla="*/ 3788166 h 5743966"/>
              <a:gd name="connsiteX267" fmla="*/ 3139633 w 6028616"/>
              <a:gd name="connsiteY267" fmla="*/ 3800866 h 5743966"/>
              <a:gd name="connsiteX268" fmla="*/ 3190433 w 6028616"/>
              <a:gd name="connsiteY268" fmla="*/ 3838966 h 5743966"/>
              <a:gd name="connsiteX269" fmla="*/ 3228533 w 6028616"/>
              <a:gd name="connsiteY269" fmla="*/ 3851666 h 5743966"/>
              <a:gd name="connsiteX270" fmla="*/ 3266633 w 6028616"/>
              <a:gd name="connsiteY270" fmla="*/ 3877066 h 5743966"/>
              <a:gd name="connsiteX271" fmla="*/ 3292033 w 6028616"/>
              <a:gd name="connsiteY271" fmla="*/ 3915166 h 5743966"/>
              <a:gd name="connsiteX272" fmla="*/ 3330133 w 6028616"/>
              <a:gd name="connsiteY272" fmla="*/ 3965966 h 5743966"/>
              <a:gd name="connsiteX273" fmla="*/ 3342833 w 6028616"/>
              <a:gd name="connsiteY273" fmla="*/ 4016766 h 5743966"/>
              <a:gd name="connsiteX274" fmla="*/ 3355533 w 6028616"/>
              <a:gd name="connsiteY274" fmla="*/ 4054866 h 5743966"/>
              <a:gd name="connsiteX275" fmla="*/ 3380933 w 6028616"/>
              <a:gd name="connsiteY275" fmla="*/ 4105666 h 5743966"/>
              <a:gd name="connsiteX276" fmla="*/ 3406333 w 6028616"/>
              <a:gd name="connsiteY276" fmla="*/ 4143766 h 5743966"/>
              <a:gd name="connsiteX277" fmla="*/ 3431733 w 6028616"/>
              <a:gd name="connsiteY277" fmla="*/ 4219966 h 5743966"/>
              <a:gd name="connsiteX278" fmla="*/ 3457133 w 6028616"/>
              <a:gd name="connsiteY278" fmla="*/ 4296166 h 5743966"/>
              <a:gd name="connsiteX279" fmla="*/ 3469833 w 6028616"/>
              <a:gd name="connsiteY279" fmla="*/ 4334266 h 5743966"/>
              <a:gd name="connsiteX280" fmla="*/ 3482533 w 6028616"/>
              <a:gd name="connsiteY280" fmla="*/ 4410466 h 5743966"/>
              <a:gd name="connsiteX281" fmla="*/ 3571433 w 6028616"/>
              <a:gd name="connsiteY281" fmla="*/ 4524766 h 5743966"/>
              <a:gd name="connsiteX282" fmla="*/ 3685733 w 6028616"/>
              <a:gd name="connsiteY282" fmla="*/ 4550166 h 5743966"/>
              <a:gd name="connsiteX283" fmla="*/ 3698433 w 6028616"/>
              <a:gd name="connsiteY283" fmla="*/ 4588266 h 5743966"/>
              <a:gd name="connsiteX284" fmla="*/ 3685733 w 6028616"/>
              <a:gd name="connsiteY284" fmla="*/ 4677166 h 5743966"/>
              <a:gd name="connsiteX285" fmla="*/ 3622233 w 6028616"/>
              <a:gd name="connsiteY285" fmla="*/ 4791466 h 5743966"/>
              <a:gd name="connsiteX286" fmla="*/ 3584133 w 6028616"/>
              <a:gd name="connsiteY286" fmla="*/ 4829566 h 5743966"/>
              <a:gd name="connsiteX287" fmla="*/ 3546033 w 6028616"/>
              <a:gd name="connsiteY287" fmla="*/ 4842266 h 5743966"/>
              <a:gd name="connsiteX288" fmla="*/ 3469833 w 6028616"/>
              <a:gd name="connsiteY288" fmla="*/ 4893066 h 5743966"/>
              <a:gd name="connsiteX289" fmla="*/ 3368233 w 6028616"/>
              <a:gd name="connsiteY289" fmla="*/ 4918466 h 5743966"/>
              <a:gd name="connsiteX290" fmla="*/ 3253933 w 6028616"/>
              <a:gd name="connsiteY290" fmla="*/ 4969266 h 5743966"/>
              <a:gd name="connsiteX291" fmla="*/ 3335905 w 6028616"/>
              <a:gd name="connsiteY291" fmla="*/ 5009675 h 5743966"/>
              <a:gd name="connsiteX292" fmla="*/ 3312815 w 6028616"/>
              <a:gd name="connsiteY292" fmla="*/ 5039693 h 5743966"/>
              <a:gd name="connsiteX293" fmla="*/ 3307331 w 6028616"/>
              <a:gd name="connsiteY293" fmla="*/ 5101028 h 5743966"/>
              <a:gd name="connsiteX294" fmla="*/ 3285683 w 6028616"/>
              <a:gd name="connsiteY294" fmla="*/ 5176940 h 5743966"/>
              <a:gd name="connsiteX295" fmla="*/ 3227522 w 6028616"/>
              <a:gd name="connsiteY295" fmla="*/ 5242316 h 5743966"/>
              <a:gd name="connsiteX296" fmla="*/ 3192020 w 6028616"/>
              <a:gd name="connsiteY296" fmla="*/ 5364553 h 5743966"/>
              <a:gd name="connsiteX297" fmla="*/ 3195196 w 6028616"/>
              <a:gd name="connsiteY297" fmla="*/ 5407416 h 5743966"/>
              <a:gd name="connsiteX298" fmla="*/ 3177733 w 6028616"/>
              <a:gd name="connsiteY298" fmla="*/ 5464566 h 5743966"/>
              <a:gd name="connsiteX299" fmla="*/ 3177733 w 6028616"/>
              <a:gd name="connsiteY299" fmla="*/ 5591566 h 5743966"/>
              <a:gd name="connsiteX300" fmla="*/ 3190433 w 6028616"/>
              <a:gd name="connsiteY300" fmla="*/ 5528066 h 5743966"/>
              <a:gd name="connsiteX301" fmla="*/ 3215833 w 6028616"/>
              <a:gd name="connsiteY301" fmla="*/ 5451866 h 5743966"/>
              <a:gd name="connsiteX302" fmla="*/ 3241233 w 6028616"/>
              <a:gd name="connsiteY302" fmla="*/ 5362966 h 5743966"/>
              <a:gd name="connsiteX303" fmla="*/ 3304733 w 6028616"/>
              <a:gd name="connsiteY303" fmla="*/ 5286766 h 5743966"/>
              <a:gd name="connsiteX304" fmla="*/ 3342833 w 6028616"/>
              <a:gd name="connsiteY304" fmla="*/ 5235966 h 5743966"/>
              <a:gd name="connsiteX305" fmla="*/ 3368233 w 6028616"/>
              <a:gd name="connsiteY305" fmla="*/ 5185166 h 5743966"/>
              <a:gd name="connsiteX306" fmla="*/ 3444433 w 6028616"/>
              <a:gd name="connsiteY306" fmla="*/ 5134366 h 5743966"/>
              <a:gd name="connsiteX307" fmla="*/ 3482533 w 6028616"/>
              <a:gd name="connsiteY307" fmla="*/ 5096266 h 5743966"/>
              <a:gd name="connsiteX308" fmla="*/ 3507933 w 6028616"/>
              <a:gd name="connsiteY308" fmla="*/ 5058166 h 5743966"/>
              <a:gd name="connsiteX309" fmla="*/ 3546033 w 6028616"/>
              <a:gd name="connsiteY309" fmla="*/ 5045466 h 5743966"/>
              <a:gd name="connsiteX310" fmla="*/ 3584133 w 6028616"/>
              <a:gd name="connsiteY310" fmla="*/ 5020066 h 5743966"/>
              <a:gd name="connsiteX311" fmla="*/ 3647633 w 6028616"/>
              <a:gd name="connsiteY311" fmla="*/ 4969266 h 5743966"/>
              <a:gd name="connsiteX312" fmla="*/ 3723833 w 6028616"/>
              <a:gd name="connsiteY312" fmla="*/ 4893066 h 5743966"/>
              <a:gd name="connsiteX313" fmla="*/ 3736533 w 6028616"/>
              <a:gd name="connsiteY313" fmla="*/ 4854966 h 5743966"/>
              <a:gd name="connsiteX314" fmla="*/ 3800033 w 6028616"/>
              <a:gd name="connsiteY314" fmla="*/ 4766066 h 5743966"/>
              <a:gd name="connsiteX315" fmla="*/ 3838133 w 6028616"/>
              <a:gd name="connsiteY315" fmla="*/ 4689866 h 5743966"/>
              <a:gd name="connsiteX316" fmla="*/ 3863533 w 6028616"/>
              <a:gd name="connsiteY316" fmla="*/ 4600966 h 5743966"/>
              <a:gd name="connsiteX317" fmla="*/ 3876233 w 6028616"/>
              <a:gd name="connsiteY317" fmla="*/ 4562866 h 5743966"/>
              <a:gd name="connsiteX318" fmla="*/ 3850833 w 6028616"/>
              <a:gd name="connsiteY318" fmla="*/ 4359666 h 5743966"/>
              <a:gd name="connsiteX319" fmla="*/ 3825433 w 6028616"/>
              <a:gd name="connsiteY319" fmla="*/ 4308866 h 5743966"/>
              <a:gd name="connsiteX320" fmla="*/ 3800033 w 6028616"/>
              <a:gd name="connsiteY320" fmla="*/ 4270766 h 5743966"/>
              <a:gd name="connsiteX321" fmla="*/ 3749233 w 6028616"/>
              <a:gd name="connsiteY321" fmla="*/ 4232666 h 5743966"/>
              <a:gd name="connsiteX322" fmla="*/ 3673033 w 6028616"/>
              <a:gd name="connsiteY322" fmla="*/ 4181866 h 5743966"/>
              <a:gd name="connsiteX323" fmla="*/ 3647633 w 6028616"/>
              <a:gd name="connsiteY323" fmla="*/ 4143766 h 5743966"/>
              <a:gd name="connsiteX324" fmla="*/ 3622233 w 6028616"/>
              <a:gd name="connsiteY324" fmla="*/ 4042166 h 5743966"/>
              <a:gd name="connsiteX325" fmla="*/ 3647633 w 6028616"/>
              <a:gd name="connsiteY325" fmla="*/ 3851666 h 5743966"/>
              <a:gd name="connsiteX326" fmla="*/ 3673033 w 6028616"/>
              <a:gd name="connsiteY326" fmla="*/ 3750066 h 5743966"/>
              <a:gd name="connsiteX327" fmla="*/ 3698433 w 6028616"/>
              <a:gd name="connsiteY327" fmla="*/ 3711966 h 5743966"/>
              <a:gd name="connsiteX328" fmla="*/ 3711133 w 6028616"/>
              <a:gd name="connsiteY328" fmla="*/ 3673866 h 5743966"/>
              <a:gd name="connsiteX329" fmla="*/ 3749233 w 6028616"/>
              <a:gd name="connsiteY329" fmla="*/ 3635766 h 5743966"/>
              <a:gd name="connsiteX330" fmla="*/ 3774633 w 6028616"/>
              <a:gd name="connsiteY330" fmla="*/ 3597666 h 5743966"/>
              <a:gd name="connsiteX331" fmla="*/ 3812733 w 6028616"/>
              <a:gd name="connsiteY331" fmla="*/ 3584966 h 5743966"/>
              <a:gd name="connsiteX332" fmla="*/ 3850833 w 6028616"/>
              <a:gd name="connsiteY332" fmla="*/ 3559566 h 5743966"/>
              <a:gd name="connsiteX333" fmla="*/ 3888933 w 6028616"/>
              <a:gd name="connsiteY333" fmla="*/ 3546866 h 5743966"/>
              <a:gd name="connsiteX334" fmla="*/ 4041333 w 6028616"/>
              <a:gd name="connsiteY334" fmla="*/ 3521466 h 5743966"/>
              <a:gd name="connsiteX335" fmla="*/ 4168333 w 6028616"/>
              <a:gd name="connsiteY335" fmla="*/ 3496066 h 5743966"/>
              <a:gd name="connsiteX336" fmla="*/ 4371533 w 6028616"/>
              <a:gd name="connsiteY336" fmla="*/ 3483366 h 5743966"/>
              <a:gd name="connsiteX337" fmla="*/ 4892233 w 6028616"/>
              <a:gd name="connsiteY337" fmla="*/ 3496066 h 5743966"/>
              <a:gd name="connsiteX338" fmla="*/ 4943033 w 6028616"/>
              <a:gd name="connsiteY338" fmla="*/ 3508766 h 5743966"/>
              <a:gd name="connsiteX339" fmla="*/ 4981133 w 6028616"/>
              <a:gd name="connsiteY339" fmla="*/ 3534166 h 5743966"/>
              <a:gd name="connsiteX340" fmla="*/ 5070033 w 6028616"/>
              <a:gd name="connsiteY340" fmla="*/ 3559566 h 5743966"/>
              <a:gd name="connsiteX341" fmla="*/ 5146233 w 6028616"/>
              <a:gd name="connsiteY341" fmla="*/ 3610366 h 5743966"/>
              <a:gd name="connsiteX342" fmla="*/ 5222433 w 6028616"/>
              <a:gd name="connsiteY342" fmla="*/ 3661166 h 5743966"/>
              <a:gd name="connsiteX343" fmla="*/ 5260533 w 6028616"/>
              <a:gd name="connsiteY343" fmla="*/ 3686566 h 5743966"/>
              <a:gd name="connsiteX344" fmla="*/ 5324033 w 6028616"/>
              <a:gd name="connsiteY344" fmla="*/ 3750066 h 5743966"/>
              <a:gd name="connsiteX345" fmla="*/ 5387533 w 6028616"/>
              <a:gd name="connsiteY345" fmla="*/ 3838966 h 5743966"/>
              <a:gd name="connsiteX346" fmla="*/ 5412933 w 6028616"/>
              <a:gd name="connsiteY346" fmla="*/ 3927866 h 5743966"/>
              <a:gd name="connsiteX347" fmla="*/ 5463733 w 6028616"/>
              <a:gd name="connsiteY347" fmla="*/ 4042166 h 5743966"/>
              <a:gd name="connsiteX348" fmla="*/ 5476433 w 6028616"/>
              <a:gd name="connsiteY348" fmla="*/ 4131066 h 5743966"/>
              <a:gd name="connsiteX349" fmla="*/ 5489133 w 6028616"/>
              <a:gd name="connsiteY349" fmla="*/ 4181866 h 5743966"/>
              <a:gd name="connsiteX350" fmla="*/ 5501833 w 6028616"/>
              <a:gd name="connsiteY350" fmla="*/ 4258066 h 5743966"/>
              <a:gd name="connsiteX351" fmla="*/ 5489133 w 6028616"/>
              <a:gd name="connsiteY351" fmla="*/ 4651766 h 5743966"/>
              <a:gd name="connsiteX352" fmla="*/ 5476433 w 6028616"/>
              <a:gd name="connsiteY352" fmla="*/ 4715266 h 5743966"/>
              <a:gd name="connsiteX353" fmla="*/ 5451033 w 6028616"/>
              <a:gd name="connsiteY353" fmla="*/ 4969266 h 5743966"/>
              <a:gd name="connsiteX354" fmla="*/ 5425633 w 6028616"/>
              <a:gd name="connsiteY354" fmla="*/ 5007366 h 5743966"/>
              <a:gd name="connsiteX355" fmla="*/ 5412933 w 6028616"/>
              <a:gd name="connsiteY355" fmla="*/ 5058166 h 5743966"/>
              <a:gd name="connsiteX356" fmla="*/ 5336733 w 6028616"/>
              <a:gd name="connsiteY356" fmla="*/ 5108966 h 5743966"/>
              <a:gd name="connsiteX357" fmla="*/ 5247833 w 6028616"/>
              <a:gd name="connsiteY357" fmla="*/ 5147066 h 5743966"/>
              <a:gd name="connsiteX358" fmla="*/ 5222433 w 6028616"/>
              <a:gd name="connsiteY358" fmla="*/ 5185166 h 5743966"/>
              <a:gd name="connsiteX359" fmla="*/ 5158933 w 6028616"/>
              <a:gd name="connsiteY359" fmla="*/ 5261366 h 5743966"/>
              <a:gd name="connsiteX360" fmla="*/ 5146233 w 6028616"/>
              <a:gd name="connsiteY360" fmla="*/ 5299466 h 5743966"/>
              <a:gd name="connsiteX361" fmla="*/ 5120833 w 6028616"/>
              <a:gd name="connsiteY361" fmla="*/ 5426466 h 5743966"/>
              <a:gd name="connsiteX362" fmla="*/ 5108133 w 6028616"/>
              <a:gd name="connsiteY362" fmla="*/ 5502666 h 5743966"/>
              <a:gd name="connsiteX363" fmla="*/ 5082733 w 6028616"/>
              <a:gd name="connsiteY363" fmla="*/ 5540766 h 5743966"/>
              <a:gd name="connsiteX364" fmla="*/ 5006533 w 6028616"/>
              <a:gd name="connsiteY364" fmla="*/ 5566166 h 5743966"/>
              <a:gd name="connsiteX365" fmla="*/ 4993833 w 6028616"/>
              <a:gd name="connsiteY365" fmla="*/ 5743966 h 5743966"/>
              <a:gd name="connsiteX366" fmla="*/ 5031933 w 6028616"/>
              <a:gd name="connsiteY366" fmla="*/ 5655066 h 5743966"/>
              <a:gd name="connsiteX367" fmla="*/ 5057333 w 6028616"/>
              <a:gd name="connsiteY367" fmla="*/ 5604266 h 5743966"/>
              <a:gd name="connsiteX368" fmla="*/ 5095433 w 6028616"/>
              <a:gd name="connsiteY368" fmla="*/ 5566166 h 5743966"/>
              <a:gd name="connsiteX369" fmla="*/ 5184333 w 6028616"/>
              <a:gd name="connsiteY369" fmla="*/ 5439166 h 5743966"/>
              <a:gd name="connsiteX370" fmla="*/ 5298633 w 6028616"/>
              <a:gd name="connsiteY370" fmla="*/ 5324866 h 5743966"/>
              <a:gd name="connsiteX371" fmla="*/ 5336733 w 6028616"/>
              <a:gd name="connsiteY371" fmla="*/ 5286766 h 5743966"/>
              <a:gd name="connsiteX372" fmla="*/ 5362133 w 6028616"/>
              <a:gd name="connsiteY372" fmla="*/ 5248666 h 5743966"/>
              <a:gd name="connsiteX373" fmla="*/ 5438333 w 6028616"/>
              <a:gd name="connsiteY373" fmla="*/ 5197866 h 5743966"/>
              <a:gd name="connsiteX374" fmla="*/ 5476433 w 6028616"/>
              <a:gd name="connsiteY374" fmla="*/ 5159766 h 5743966"/>
              <a:gd name="connsiteX375" fmla="*/ 5527233 w 6028616"/>
              <a:gd name="connsiteY375" fmla="*/ 5083566 h 5743966"/>
              <a:gd name="connsiteX376" fmla="*/ 5603433 w 6028616"/>
              <a:gd name="connsiteY376" fmla="*/ 5007366 h 5743966"/>
              <a:gd name="connsiteX377" fmla="*/ 5616133 w 6028616"/>
              <a:gd name="connsiteY377" fmla="*/ 4969266 h 5743966"/>
              <a:gd name="connsiteX378" fmla="*/ 5624071 w 6028616"/>
              <a:gd name="connsiteY378" fmla="*/ 4888304 h 5743966"/>
              <a:gd name="connsiteX379" fmla="*/ 5638358 w 6028616"/>
              <a:gd name="connsiteY379" fmla="*/ 4786703 h 5743966"/>
              <a:gd name="connsiteX380" fmla="*/ 5658995 w 6028616"/>
              <a:gd name="connsiteY380" fmla="*/ 4700978 h 5743966"/>
              <a:gd name="connsiteX381" fmla="*/ 5676458 w 6028616"/>
              <a:gd name="connsiteY381" fmla="*/ 4567629 h 5743966"/>
              <a:gd name="connsiteX382" fmla="*/ 5687570 w 6028616"/>
              <a:gd name="connsiteY382" fmla="*/ 4253303 h 5743966"/>
              <a:gd name="connsiteX383" fmla="*/ 5646296 w 6028616"/>
              <a:gd name="connsiteY383" fmla="*/ 4153291 h 5743966"/>
              <a:gd name="connsiteX384" fmla="*/ 5628833 w 6028616"/>
              <a:gd name="connsiteY384" fmla="*/ 4067566 h 5743966"/>
              <a:gd name="connsiteX385" fmla="*/ 5616133 w 6028616"/>
              <a:gd name="connsiteY385" fmla="*/ 3978666 h 5743966"/>
              <a:gd name="connsiteX386" fmla="*/ 5578033 w 6028616"/>
              <a:gd name="connsiteY386" fmla="*/ 3965966 h 5743966"/>
              <a:gd name="connsiteX387" fmla="*/ 5539933 w 6028616"/>
              <a:gd name="connsiteY387" fmla="*/ 3851666 h 5743966"/>
              <a:gd name="connsiteX388" fmla="*/ 5527233 w 6028616"/>
              <a:gd name="connsiteY388" fmla="*/ 3813566 h 5743966"/>
              <a:gd name="connsiteX389" fmla="*/ 5514533 w 6028616"/>
              <a:gd name="connsiteY389" fmla="*/ 3762766 h 5743966"/>
              <a:gd name="connsiteX390" fmla="*/ 5501833 w 6028616"/>
              <a:gd name="connsiteY390" fmla="*/ 3699266 h 5743966"/>
              <a:gd name="connsiteX391" fmla="*/ 5438333 w 6028616"/>
              <a:gd name="connsiteY391" fmla="*/ 3635766 h 5743966"/>
              <a:gd name="connsiteX392" fmla="*/ 5362133 w 6028616"/>
              <a:gd name="connsiteY392" fmla="*/ 3584966 h 5743966"/>
              <a:gd name="connsiteX393" fmla="*/ 5324033 w 6028616"/>
              <a:gd name="connsiteY393" fmla="*/ 3546866 h 5743966"/>
              <a:gd name="connsiteX394" fmla="*/ 5285933 w 6028616"/>
              <a:gd name="connsiteY394" fmla="*/ 3521466 h 5743966"/>
              <a:gd name="connsiteX395" fmla="*/ 5130359 w 6028616"/>
              <a:gd name="connsiteY395" fmla="*/ 3394466 h 5743966"/>
              <a:gd name="connsiteX396" fmla="*/ 5181158 w 6028616"/>
              <a:gd name="connsiteY396" fmla="*/ 3178566 h 5743966"/>
              <a:gd name="connsiteX397" fmla="*/ 5263708 w 6028616"/>
              <a:gd name="connsiteY397" fmla="*/ 3032516 h 5743966"/>
              <a:gd name="connsiteX398" fmla="*/ 5397059 w 6028616"/>
              <a:gd name="connsiteY398" fmla="*/ 2943616 h 5743966"/>
              <a:gd name="connsiteX399" fmla="*/ 5619309 w 6028616"/>
              <a:gd name="connsiteY399" fmla="*/ 2918216 h 5743966"/>
              <a:gd name="connsiteX400" fmla="*/ 5879659 w 6028616"/>
              <a:gd name="connsiteY400" fmla="*/ 2959491 h 5743966"/>
              <a:gd name="connsiteX401" fmla="*/ 5647884 w 6028616"/>
              <a:gd name="connsiteY401" fmla="*/ 2883291 h 5743966"/>
              <a:gd name="connsiteX402" fmla="*/ 5466908 w 6028616"/>
              <a:gd name="connsiteY402" fmla="*/ 2864241 h 5743966"/>
              <a:gd name="connsiteX403" fmla="*/ 5536758 w 6028616"/>
              <a:gd name="connsiteY403" fmla="*/ 2772166 h 5743966"/>
              <a:gd name="connsiteX404" fmla="*/ 5701858 w 6028616"/>
              <a:gd name="connsiteY404" fmla="*/ 2562616 h 5743966"/>
              <a:gd name="connsiteX405" fmla="*/ 5603434 w 6028616"/>
              <a:gd name="connsiteY405" fmla="*/ 2635641 h 5743966"/>
              <a:gd name="connsiteX406" fmla="*/ 5520883 w 6028616"/>
              <a:gd name="connsiteY406" fmla="*/ 2699141 h 5743966"/>
              <a:gd name="connsiteX407" fmla="*/ 5454208 w 6028616"/>
              <a:gd name="connsiteY407" fmla="*/ 2781691 h 5743966"/>
              <a:gd name="connsiteX408" fmla="*/ 5355783 w 6028616"/>
              <a:gd name="connsiteY408" fmla="*/ 2829316 h 5743966"/>
              <a:gd name="connsiteX409" fmla="*/ 5270058 w 6028616"/>
              <a:gd name="connsiteY409" fmla="*/ 2880116 h 5743966"/>
              <a:gd name="connsiteX410" fmla="*/ 5206558 w 6028616"/>
              <a:gd name="connsiteY410" fmla="*/ 2918216 h 5743966"/>
              <a:gd name="connsiteX411" fmla="*/ 5139883 w 6028616"/>
              <a:gd name="connsiteY411" fmla="*/ 2946791 h 5743966"/>
              <a:gd name="connsiteX412" fmla="*/ 5082733 w 6028616"/>
              <a:gd name="connsiteY412" fmla="*/ 2972191 h 5743966"/>
              <a:gd name="connsiteX413" fmla="*/ 4943033 w 6028616"/>
              <a:gd name="connsiteY413" fmla="*/ 3038866 h 5743966"/>
              <a:gd name="connsiteX414" fmla="*/ 4866833 w 6028616"/>
              <a:gd name="connsiteY414" fmla="*/ 2988066 h 5743966"/>
              <a:gd name="connsiteX415" fmla="*/ 4828733 w 6028616"/>
              <a:gd name="connsiteY415" fmla="*/ 2962666 h 5743966"/>
              <a:gd name="connsiteX416" fmla="*/ 4701733 w 6028616"/>
              <a:gd name="connsiteY416" fmla="*/ 2924566 h 5743966"/>
              <a:gd name="connsiteX417" fmla="*/ 4663633 w 6028616"/>
              <a:gd name="connsiteY417" fmla="*/ 2911866 h 5743966"/>
              <a:gd name="connsiteX418" fmla="*/ 4574733 w 6028616"/>
              <a:gd name="connsiteY418" fmla="*/ 2899166 h 5743966"/>
              <a:gd name="connsiteX419" fmla="*/ 4549333 w 6028616"/>
              <a:gd name="connsiteY419" fmla="*/ 2797566 h 5743966"/>
              <a:gd name="connsiteX420" fmla="*/ 4468370 w 6028616"/>
              <a:gd name="connsiteY420" fmla="*/ 2676916 h 5743966"/>
              <a:gd name="connsiteX421" fmla="*/ 4485833 w 6028616"/>
              <a:gd name="connsiteY421" fmla="*/ 2549916 h 5743966"/>
              <a:gd name="connsiteX422" fmla="*/ 4412808 w 6028616"/>
              <a:gd name="connsiteY422" fmla="*/ 2461016 h 5743966"/>
              <a:gd name="connsiteX423" fmla="*/ 4346133 w 6028616"/>
              <a:gd name="connsiteY423" fmla="*/ 2365766 h 5743966"/>
              <a:gd name="connsiteX424" fmla="*/ 4290571 w 6028616"/>
              <a:gd name="connsiteY424" fmla="*/ 2222891 h 5743966"/>
              <a:gd name="connsiteX425" fmla="*/ 4319145 w 6028616"/>
              <a:gd name="connsiteY425" fmla="*/ 2100654 h 5743966"/>
              <a:gd name="connsiteX426" fmla="*/ 4382646 w 6028616"/>
              <a:gd name="connsiteY426" fmla="*/ 2019691 h 5743966"/>
              <a:gd name="connsiteX427" fmla="*/ 4481071 w 6028616"/>
              <a:gd name="connsiteY427" fmla="*/ 1924441 h 5743966"/>
              <a:gd name="connsiteX428" fmla="*/ 4530283 w 6028616"/>
              <a:gd name="connsiteY428" fmla="*/ 1864116 h 5743966"/>
              <a:gd name="connsiteX429" fmla="*/ 4573145 w 6028616"/>
              <a:gd name="connsiteY429" fmla="*/ 1835541 h 5743966"/>
              <a:gd name="connsiteX430" fmla="*/ 4616008 w 6028616"/>
              <a:gd name="connsiteY430" fmla="*/ 1803791 h 5743966"/>
              <a:gd name="connsiteX431" fmla="*/ 4681095 w 6028616"/>
              <a:gd name="connsiteY431" fmla="*/ 1759341 h 5743966"/>
              <a:gd name="connsiteX432" fmla="*/ 4784283 w 6028616"/>
              <a:gd name="connsiteY432" fmla="*/ 1703778 h 5743966"/>
              <a:gd name="connsiteX433" fmla="*/ 4873183 w 6028616"/>
              <a:gd name="connsiteY433" fmla="*/ 1694253 h 5743966"/>
              <a:gd name="connsiteX434" fmla="*/ 4979545 w 6028616"/>
              <a:gd name="connsiteY434" fmla="*/ 1692666 h 5743966"/>
              <a:gd name="connsiteX435" fmla="*/ 5043046 w 6028616"/>
              <a:gd name="connsiteY435" fmla="*/ 1689491 h 5743966"/>
              <a:gd name="connsiteX436" fmla="*/ 5098608 w 6028616"/>
              <a:gd name="connsiteY436" fmla="*/ 1700603 h 5743966"/>
              <a:gd name="connsiteX437" fmla="*/ 5146233 w 6028616"/>
              <a:gd name="connsiteY437" fmla="*/ 1708541 h 5743966"/>
              <a:gd name="connsiteX438" fmla="*/ 5211320 w 6028616"/>
              <a:gd name="connsiteY438" fmla="*/ 1754579 h 5743966"/>
              <a:gd name="connsiteX439" fmla="*/ 5295458 w 6028616"/>
              <a:gd name="connsiteY439" fmla="*/ 1787916 h 5743966"/>
              <a:gd name="connsiteX440" fmla="*/ 5338320 w 6028616"/>
              <a:gd name="connsiteY440" fmla="*/ 1838716 h 5743966"/>
              <a:gd name="connsiteX441" fmla="*/ 5371658 w 6028616"/>
              <a:gd name="connsiteY441" fmla="*/ 1902216 h 5743966"/>
              <a:gd name="connsiteX442" fmla="*/ 5424046 w 6028616"/>
              <a:gd name="connsiteY442" fmla="*/ 1968891 h 5743966"/>
              <a:gd name="connsiteX443" fmla="*/ 5463733 w 6028616"/>
              <a:gd name="connsiteY443" fmla="*/ 2032391 h 5743966"/>
              <a:gd name="connsiteX444" fmla="*/ 5489133 w 6028616"/>
              <a:gd name="connsiteY444" fmla="*/ 2200666 h 5743966"/>
              <a:gd name="connsiteX445" fmla="*/ 5517708 w 6028616"/>
              <a:gd name="connsiteY445" fmla="*/ 2275278 h 5743966"/>
              <a:gd name="connsiteX0" fmla="*/ 5517708 w 6028616"/>
              <a:gd name="connsiteY0" fmla="*/ 2275278 h 5655718"/>
              <a:gd name="connsiteX1" fmla="*/ 5568508 w 6028616"/>
              <a:gd name="connsiteY1" fmla="*/ 2170503 h 5655718"/>
              <a:gd name="connsiteX2" fmla="*/ 5558983 w 6028616"/>
              <a:gd name="connsiteY2" fmla="*/ 2043504 h 5655718"/>
              <a:gd name="connsiteX3" fmla="*/ 5566921 w 6028616"/>
              <a:gd name="connsiteY3" fmla="*/ 1978416 h 5655718"/>
              <a:gd name="connsiteX4" fmla="*/ 5539933 w 6028616"/>
              <a:gd name="connsiteY4" fmla="*/ 1911741 h 5655718"/>
              <a:gd name="connsiteX5" fmla="*/ 5460558 w 6028616"/>
              <a:gd name="connsiteY5" fmla="*/ 1853004 h 5655718"/>
              <a:gd name="connsiteX6" fmla="*/ 5464526 w 6028616"/>
              <a:gd name="connsiteY6" fmla="*/ 1774422 h 5655718"/>
              <a:gd name="connsiteX7" fmla="*/ 5546283 w 6028616"/>
              <a:gd name="connsiteY7" fmla="*/ 1719654 h 5655718"/>
              <a:gd name="connsiteX8" fmla="*/ 5670902 w 6028616"/>
              <a:gd name="connsiteY8" fmla="*/ 1706953 h 5655718"/>
              <a:gd name="connsiteX9" fmla="*/ 5759008 w 6028616"/>
              <a:gd name="connsiteY9" fmla="*/ 1714891 h 5655718"/>
              <a:gd name="connsiteX10" fmla="*/ 5810602 w 6028616"/>
              <a:gd name="connsiteY10" fmla="*/ 1729179 h 5655718"/>
              <a:gd name="connsiteX11" fmla="*/ 5843146 w 6028616"/>
              <a:gd name="connsiteY11" fmla="*/ 1748228 h 5655718"/>
              <a:gd name="connsiteX12" fmla="*/ 5882040 w 6028616"/>
              <a:gd name="connsiteY12" fmla="*/ 1801410 h 5655718"/>
              <a:gd name="connsiteX13" fmla="*/ 5820126 w 6028616"/>
              <a:gd name="connsiteY13" fmla="*/ 1911740 h 5655718"/>
              <a:gd name="connsiteX14" fmla="*/ 5859021 w 6028616"/>
              <a:gd name="connsiteY14" fmla="*/ 2011753 h 5655718"/>
              <a:gd name="connsiteX15" fmla="*/ 5902677 w 6028616"/>
              <a:gd name="connsiteY15" fmla="*/ 2074460 h 5655718"/>
              <a:gd name="connsiteX16" fmla="*/ 5946333 w 6028616"/>
              <a:gd name="connsiteY16" fmla="*/ 2148278 h 5655718"/>
              <a:gd name="connsiteX17" fmla="*/ 5951095 w 6028616"/>
              <a:gd name="connsiteY17" fmla="*/ 2217334 h 5655718"/>
              <a:gd name="connsiteX18" fmla="*/ 5892358 w 6028616"/>
              <a:gd name="connsiteY18" fmla="*/ 2264961 h 5655718"/>
              <a:gd name="connsiteX19" fmla="*/ 5804252 w 6028616"/>
              <a:gd name="connsiteY19" fmla="*/ 2367353 h 5655718"/>
              <a:gd name="connsiteX20" fmla="*/ 5996339 w 6028616"/>
              <a:gd name="connsiteY20" fmla="*/ 2245117 h 5655718"/>
              <a:gd name="connsiteX21" fmla="*/ 6024914 w 6028616"/>
              <a:gd name="connsiteY21" fmla="*/ 2180028 h 5655718"/>
              <a:gd name="connsiteX22" fmla="*/ 5992370 w 6028616"/>
              <a:gd name="connsiteY22" fmla="*/ 2103829 h 5655718"/>
              <a:gd name="connsiteX23" fmla="*/ 5970146 w 6028616"/>
              <a:gd name="connsiteY23" fmla="*/ 2045092 h 5655718"/>
              <a:gd name="connsiteX24" fmla="*/ 5944746 w 6028616"/>
              <a:gd name="connsiteY24" fmla="*/ 1972066 h 5655718"/>
              <a:gd name="connsiteX25" fmla="*/ 5901089 w 6028616"/>
              <a:gd name="connsiteY25" fmla="*/ 1923647 h 5655718"/>
              <a:gd name="connsiteX26" fmla="*/ 5955858 w 6028616"/>
              <a:gd name="connsiteY26" fmla="*/ 1806966 h 5655718"/>
              <a:gd name="connsiteX27" fmla="*/ 5922521 w 6028616"/>
              <a:gd name="connsiteY27" fmla="*/ 1691872 h 5655718"/>
              <a:gd name="connsiteX28" fmla="*/ 5805046 w 6028616"/>
              <a:gd name="connsiteY28" fmla="*/ 1626785 h 5655718"/>
              <a:gd name="connsiteX29" fmla="*/ 5553427 w 6028616"/>
              <a:gd name="connsiteY29" fmla="*/ 1604560 h 5655718"/>
              <a:gd name="connsiteX30" fmla="*/ 5317683 w 6028616"/>
              <a:gd name="connsiteY30" fmla="*/ 1672822 h 5655718"/>
              <a:gd name="connsiteX31" fmla="*/ 5105752 w 6028616"/>
              <a:gd name="connsiteY31" fmla="*/ 1602178 h 5655718"/>
              <a:gd name="connsiteX32" fmla="*/ 4974783 w 6028616"/>
              <a:gd name="connsiteY32" fmla="*/ 1588684 h 5655718"/>
              <a:gd name="connsiteX33" fmla="*/ 4883502 w 6028616"/>
              <a:gd name="connsiteY33" fmla="*/ 1615672 h 5655718"/>
              <a:gd name="connsiteX34" fmla="*/ 4766821 w 6028616"/>
              <a:gd name="connsiteY34" fmla="*/ 1617259 h 5655718"/>
              <a:gd name="connsiteX35" fmla="*/ 4707290 w 6028616"/>
              <a:gd name="connsiteY35" fmla="*/ 1615672 h 5655718"/>
              <a:gd name="connsiteX36" fmla="*/ 4621564 w 6028616"/>
              <a:gd name="connsiteY36" fmla="*/ 1601385 h 5655718"/>
              <a:gd name="connsiteX37" fmla="*/ 4578702 w 6028616"/>
              <a:gd name="connsiteY37" fmla="*/ 1605354 h 5655718"/>
              <a:gd name="connsiteX38" fmla="*/ 4479483 w 6028616"/>
              <a:gd name="connsiteY38" fmla="*/ 1641866 h 5655718"/>
              <a:gd name="connsiteX39" fmla="*/ 4358833 w 6028616"/>
              <a:gd name="connsiteY39" fmla="*/ 1695841 h 5655718"/>
              <a:gd name="connsiteX40" fmla="*/ 4273108 w 6028616"/>
              <a:gd name="connsiteY40" fmla="*/ 1730766 h 5655718"/>
              <a:gd name="connsiteX41" fmla="*/ 4174683 w 6028616"/>
              <a:gd name="connsiteY41" fmla="*/ 1800616 h 5655718"/>
              <a:gd name="connsiteX42" fmla="*/ 4066733 w 6028616"/>
              <a:gd name="connsiteY42" fmla="*/ 1838716 h 5655718"/>
              <a:gd name="connsiteX43" fmla="*/ 3939733 w 6028616"/>
              <a:gd name="connsiteY43" fmla="*/ 1857766 h 5655718"/>
              <a:gd name="connsiteX44" fmla="*/ 3850833 w 6028616"/>
              <a:gd name="connsiteY44" fmla="*/ 1908566 h 5655718"/>
              <a:gd name="connsiteX45" fmla="*/ 3812733 w 6028616"/>
              <a:gd name="connsiteY45" fmla="*/ 1921266 h 5655718"/>
              <a:gd name="connsiteX46" fmla="*/ 3698433 w 6028616"/>
              <a:gd name="connsiteY46" fmla="*/ 1870466 h 5655718"/>
              <a:gd name="connsiteX47" fmla="*/ 3673033 w 6028616"/>
              <a:gd name="connsiteY47" fmla="*/ 1794266 h 5655718"/>
              <a:gd name="connsiteX48" fmla="*/ 3660333 w 6028616"/>
              <a:gd name="connsiteY48" fmla="*/ 1756166 h 5655718"/>
              <a:gd name="connsiteX49" fmla="*/ 3647633 w 6028616"/>
              <a:gd name="connsiteY49" fmla="*/ 1718066 h 5655718"/>
              <a:gd name="connsiteX50" fmla="*/ 3660333 w 6028616"/>
              <a:gd name="connsiteY50" fmla="*/ 1438666 h 5655718"/>
              <a:gd name="connsiteX51" fmla="*/ 3638108 w 6028616"/>
              <a:gd name="connsiteY51" fmla="*/ 1375166 h 5655718"/>
              <a:gd name="connsiteX52" fmla="*/ 3673033 w 6028616"/>
              <a:gd name="connsiteY52" fmla="*/ 1232291 h 5655718"/>
              <a:gd name="connsiteX53" fmla="*/ 3761933 w 6028616"/>
              <a:gd name="connsiteY53" fmla="*/ 1146566 h 5655718"/>
              <a:gd name="connsiteX54" fmla="*/ 3863533 w 6028616"/>
              <a:gd name="connsiteY54" fmla="*/ 1114816 h 5655718"/>
              <a:gd name="connsiteX55" fmla="*/ 3952433 w 6028616"/>
              <a:gd name="connsiteY55" fmla="*/ 1095766 h 5655718"/>
              <a:gd name="connsiteX56" fmla="*/ 4073083 w 6028616"/>
              <a:gd name="connsiteY56" fmla="*/ 1092591 h 5655718"/>
              <a:gd name="connsiteX57" fmla="*/ 4219133 w 6028616"/>
              <a:gd name="connsiteY57" fmla="*/ 1102116 h 5655718"/>
              <a:gd name="connsiteX58" fmla="*/ 4323908 w 6028616"/>
              <a:gd name="connsiteY58" fmla="*/ 1079891 h 5655718"/>
              <a:gd name="connsiteX59" fmla="*/ 4438208 w 6028616"/>
              <a:gd name="connsiteY59" fmla="*/ 1070366 h 5655718"/>
              <a:gd name="connsiteX60" fmla="*/ 4469958 w 6028616"/>
              <a:gd name="connsiteY60" fmla="*/ 1067191 h 5655718"/>
              <a:gd name="connsiteX61" fmla="*/ 4501708 w 6028616"/>
              <a:gd name="connsiteY61" fmla="*/ 1079891 h 5655718"/>
              <a:gd name="connsiteX62" fmla="*/ 4530283 w 6028616"/>
              <a:gd name="connsiteY62" fmla="*/ 1073541 h 5655718"/>
              <a:gd name="connsiteX63" fmla="*/ 4581083 w 6028616"/>
              <a:gd name="connsiteY63" fmla="*/ 1121166 h 5655718"/>
              <a:gd name="connsiteX64" fmla="*/ 4619183 w 6028616"/>
              <a:gd name="connsiteY64" fmla="*/ 1162441 h 5655718"/>
              <a:gd name="connsiteX65" fmla="*/ 4663633 w 6028616"/>
              <a:gd name="connsiteY65" fmla="*/ 1114816 h 5655718"/>
              <a:gd name="connsiteX66" fmla="*/ 4619183 w 6028616"/>
              <a:gd name="connsiteY66" fmla="*/ 1041791 h 5655718"/>
              <a:gd name="connsiteX67" fmla="*/ 4565208 w 6028616"/>
              <a:gd name="connsiteY67" fmla="*/ 962416 h 5655718"/>
              <a:gd name="connsiteX68" fmla="*/ 4517583 w 6028616"/>
              <a:gd name="connsiteY68" fmla="*/ 975116 h 5655718"/>
              <a:gd name="connsiteX69" fmla="*/ 4457258 w 6028616"/>
              <a:gd name="connsiteY69" fmla="*/ 902091 h 5655718"/>
              <a:gd name="connsiteX70" fmla="*/ 4393758 w 6028616"/>
              <a:gd name="connsiteY70" fmla="*/ 898916 h 5655718"/>
              <a:gd name="connsiteX71" fmla="*/ 4352483 w 6028616"/>
              <a:gd name="connsiteY71" fmla="*/ 911616 h 5655718"/>
              <a:gd name="connsiteX72" fmla="*/ 4250883 w 6028616"/>
              <a:gd name="connsiteY72" fmla="*/ 902091 h 5655718"/>
              <a:gd name="connsiteX73" fmla="*/ 4181033 w 6028616"/>
              <a:gd name="connsiteY73" fmla="*/ 917966 h 5655718"/>
              <a:gd name="connsiteX74" fmla="*/ 4108008 w 6028616"/>
              <a:gd name="connsiteY74" fmla="*/ 911616 h 5655718"/>
              <a:gd name="connsiteX75" fmla="*/ 4038158 w 6028616"/>
              <a:gd name="connsiteY75" fmla="*/ 924316 h 5655718"/>
              <a:gd name="connsiteX76" fmla="*/ 3949258 w 6028616"/>
              <a:gd name="connsiteY76" fmla="*/ 940191 h 5655718"/>
              <a:gd name="connsiteX77" fmla="*/ 3841308 w 6028616"/>
              <a:gd name="connsiteY77" fmla="*/ 965591 h 5655718"/>
              <a:gd name="connsiteX78" fmla="*/ 3761933 w 6028616"/>
              <a:gd name="connsiteY78" fmla="*/ 981466 h 5655718"/>
              <a:gd name="connsiteX79" fmla="*/ 3695258 w 6028616"/>
              <a:gd name="connsiteY79" fmla="*/ 1016391 h 5655718"/>
              <a:gd name="connsiteX80" fmla="*/ 3644458 w 6028616"/>
              <a:gd name="connsiteY80" fmla="*/ 1029091 h 5655718"/>
              <a:gd name="connsiteX81" fmla="*/ 3574608 w 6028616"/>
              <a:gd name="connsiteY81" fmla="*/ 1060841 h 5655718"/>
              <a:gd name="connsiteX82" fmla="*/ 3498408 w 6028616"/>
              <a:gd name="connsiteY82" fmla="*/ 1108466 h 5655718"/>
              <a:gd name="connsiteX83" fmla="*/ 3422208 w 6028616"/>
              <a:gd name="connsiteY83" fmla="*/ 1178316 h 5655718"/>
              <a:gd name="connsiteX84" fmla="*/ 3317433 w 6028616"/>
              <a:gd name="connsiteY84" fmla="*/ 1298966 h 5655718"/>
              <a:gd name="connsiteX85" fmla="*/ 3304733 w 6028616"/>
              <a:gd name="connsiteY85" fmla="*/ 1349766 h 5655718"/>
              <a:gd name="connsiteX86" fmla="*/ 3279333 w 6028616"/>
              <a:gd name="connsiteY86" fmla="*/ 1629166 h 5655718"/>
              <a:gd name="connsiteX87" fmla="*/ 3228533 w 6028616"/>
              <a:gd name="connsiteY87" fmla="*/ 1718066 h 5655718"/>
              <a:gd name="connsiteX88" fmla="*/ 3114233 w 6028616"/>
              <a:gd name="connsiteY88" fmla="*/ 1629166 h 5655718"/>
              <a:gd name="connsiteX89" fmla="*/ 3057661 w 6028616"/>
              <a:gd name="connsiteY89" fmla="*/ 1558739 h 5655718"/>
              <a:gd name="connsiteX90" fmla="*/ 3001088 w 6028616"/>
              <a:gd name="connsiteY90" fmla="*/ 1464066 h 5655718"/>
              <a:gd name="connsiteX91" fmla="*/ 2924887 w 6028616"/>
              <a:gd name="connsiteY91" fmla="*/ 1302430 h 5655718"/>
              <a:gd name="connsiteX92" fmla="*/ 2867160 w 6028616"/>
              <a:gd name="connsiteY92" fmla="*/ 1206602 h 5655718"/>
              <a:gd name="connsiteX93" fmla="*/ 2781724 w 6028616"/>
              <a:gd name="connsiteY93" fmla="*/ 1041502 h 5655718"/>
              <a:gd name="connsiteX94" fmla="*/ 2657033 w 6028616"/>
              <a:gd name="connsiteY94" fmla="*/ 846384 h 5655718"/>
              <a:gd name="connsiteX95" fmla="*/ 2556587 w 6028616"/>
              <a:gd name="connsiteY95" fmla="*/ 704376 h 5655718"/>
              <a:gd name="connsiteX96" fmla="*/ 2436515 w 6028616"/>
              <a:gd name="connsiteY96" fmla="*/ 539275 h 5655718"/>
              <a:gd name="connsiteX97" fmla="*/ 2315287 w 6028616"/>
              <a:gd name="connsiteY97" fmla="*/ 378794 h 5655718"/>
              <a:gd name="connsiteX98" fmla="*/ 2227542 w 6028616"/>
              <a:gd name="connsiteY98" fmla="*/ 280657 h 5655718"/>
              <a:gd name="connsiteX99" fmla="*/ 2114397 w 6028616"/>
              <a:gd name="connsiteY99" fmla="*/ 168666 h 5655718"/>
              <a:gd name="connsiteX100" fmla="*/ 1982779 w 6028616"/>
              <a:gd name="connsiteY100" fmla="*/ 10494 h 5655718"/>
              <a:gd name="connsiteX101" fmla="*/ 1755333 w 6028616"/>
              <a:gd name="connsiteY101" fmla="*/ 28966 h 5655718"/>
              <a:gd name="connsiteX102" fmla="*/ 1856933 w 6028616"/>
              <a:gd name="connsiteY102" fmla="*/ 143266 h 5655718"/>
              <a:gd name="connsiteX103" fmla="*/ 1933133 w 6028616"/>
              <a:gd name="connsiteY103" fmla="*/ 206766 h 5655718"/>
              <a:gd name="connsiteX104" fmla="*/ 1958533 w 6028616"/>
              <a:gd name="connsiteY104" fmla="*/ 257566 h 5655718"/>
              <a:gd name="connsiteX105" fmla="*/ 1996633 w 6028616"/>
              <a:gd name="connsiteY105" fmla="*/ 295666 h 5655718"/>
              <a:gd name="connsiteX106" fmla="*/ 2047433 w 6028616"/>
              <a:gd name="connsiteY106" fmla="*/ 371866 h 5655718"/>
              <a:gd name="connsiteX107" fmla="*/ 2072833 w 6028616"/>
              <a:gd name="connsiteY107" fmla="*/ 409966 h 5655718"/>
              <a:gd name="connsiteX108" fmla="*/ 2149033 w 6028616"/>
              <a:gd name="connsiteY108" fmla="*/ 486166 h 5655718"/>
              <a:gd name="connsiteX109" fmla="*/ 2199833 w 6028616"/>
              <a:gd name="connsiteY109" fmla="*/ 575066 h 5655718"/>
              <a:gd name="connsiteX110" fmla="*/ 2237933 w 6028616"/>
              <a:gd name="connsiteY110" fmla="*/ 613166 h 5655718"/>
              <a:gd name="connsiteX111" fmla="*/ 2288733 w 6028616"/>
              <a:gd name="connsiteY111" fmla="*/ 702066 h 5655718"/>
              <a:gd name="connsiteX112" fmla="*/ 2326833 w 6028616"/>
              <a:gd name="connsiteY112" fmla="*/ 740166 h 5655718"/>
              <a:gd name="connsiteX113" fmla="*/ 2403033 w 6028616"/>
              <a:gd name="connsiteY113" fmla="*/ 854466 h 5655718"/>
              <a:gd name="connsiteX114" fmla="*/ 2441133 w 6028616"/>
              <a:gd name="connsiteY114" fmla="*/ 905266 h 5655718"/>
              <a:gd name="connsiteX115" fmla="*/ 2517333 w 6028616"/>
              <a:gd name="connsiteY115" fmla="*/ 1019566 h 5655718"/>
              <a:gd name="connsiteX116" fmla="*/ 2555433 w 6028616"/>
              <a:gd name="connsiteY116" fmla="*/ 1095766 h 5655718"/>
              <a:gd name="connsiteX117" fmla="*/ 2606233 w 6028616"/>
              <a:gd name="connsiteY117" fmla="*/ 1171966 h 5655718"/>
              <a:gd name="connsiteX118" fmla="*/ 2657033 w 6028616"/>
              <a:gd name="connsiteY118" fmla="*/ 1260866 h 5655718"/>
              <a:gd name="connsiteX119" fmla="*/ 2682433 w 6028616"/>
              <a:gd name="connsiteY119" fmla="*/ 1337066 h 5655718"/>
              <a:gd name="connsiteX120" fmla="*/ 2695133 w 6028616"/>
              <a:gd name="connsiteY120" fmla="*/ 1375166 h 5655718"/>
              <a:gd name="connsiteX121" fmla="*/ 2707833 w 6028616"/>
              <a:gd name="connsiteY121" fmla="*/ 1413266 h 5655718"/>
              <a:gd name="connsiteX122" fmla="*/ 2733233 w 6028616"/>
              <a:gd name="connsiteY122" fmla="*/ 1451366 h 5655718"/>
              <a:gd name="connsiteX123" fmla="*/ 2771333 w 6028616"/>
              <a:gd name="connsiteY123" fmla="*/ 1578366 h 5655718"/>
              <a:gd name="connsiteX124" fmla="*/ 2784033 w 6028616"/>
              <a:gd name="connsiteY124" fmla="*/ 1616466 h 5655718"/>
              <a:gd name="connsiteX125" fmla="*/ 2771333 w 6028616"/>
              <a:gd name="connsiteY125" fmla="*/ 1921266 h 5655718"/>
              <a:gd name="connsiteX126" fmla="*/ 2720533 w 6028616"/>
              <a:gd name="connsiteY126" fmla="*/ 2022866 h 5655718"/>
              <a:gd name="connsiteX127" fmla="*/ 2682433 w 6028616"/>
              <a:gd name="connsiteY127" fmla="*/ 2048266 h 5655718"/>
              <a:gd name="connsiteX128" fmla="*/ 2669733 w 6028616"/>
              <a:gd name="connsiteY128" fmla="*/ 2086366 h 5655718"/>
              <a:gd name="connsiteX129" fmla="*/ 2466533 w 6028616"/>
              <a:gd name="connsiteY129" fmla="*/ 2137166 h 5655718"/>
              <a:gd name="connsiteX130" fmla="*/ 2403033 w 6028616"/>
              <a:gd name="connsiteY130" fmla="*/ 2149866 h 5655718"/>
              <a:gd name="connsiteX131" fmla="*/ 2136333 w 6028616"/>
              <a:gd name="connsiteY131" fmla="*/ 2137166 h 5655718"/>
              <a:gd name="connsiteX132" fmla="*/ 2098233 w 6028616"/>
              <a:gd name="connsiteY132" fmla="*/ 2124466 h 5655718"/>
              <a:gd name="connsiteX133" fmla="*/ 2031558 w 6028616"/>
              <a:gd name="connsiteY133" fmla="*/ 2146691 h 5655718"/>
              <a:gd name="connsiteX134" fmla="*/ 1891858 w 6028616"/>
              <a:gd name="connsiteY134" fmla="*/ 2184791 h 5655718"/>
              <a:gd name="connsiteX135" fmla="*/ 1733108 w 6028616"/>
              <a:gd name="connsiteY135" fmla="*/ 2219716 h 5655718"/>
              <a:gd name="connsiteX136" fmla="*/ 1618808 w 6028616"/>
              <a:gd name="connsiteY136" fmla="*/ 2248291 h 5655718"/>
              <a:gd name="connsiteX137" fmla="*/ 1533083 w 6028616"/>
              <a:gd name="connsiteY137" fmla="*/ 2302266 h 5655718"/>
              <a:gd name="connsiteX138" fmla="*/ 1431483 w 6028616"/>
              <a:gd name="connsiteY138" fmla="*/ 2353066 h 5655718"/>
              <a:gd name="connsiteX139" fmla="*/ 1380683 w 6028616"/>
              <a:gd name="connsiteY139" fmla="*/ 2413391 h 5655718"/>
              <a:gd name="connsiteX140" fmla="*/ 1298133 w 6028616"/>
              <a:gd name="connsiteY140" fmla="*/ 2473716 h 5655718"/>
              <a:gd name="connsiteX141" fmla="*/ 1174308 w 6028616"/>
              <a:gd name="connsiteY141" fmla="*/ 2534041 h 5655718"/>
              <a:gd name="connsiteX142" fmla="*/ 1031433 w 6028616"/>
              <a:gd name="connsiteY142" fmla="*/ 2543566 h 5655718"/>
              <a:gd name="connsiteX143" fmla="*/ 853633 w 6028616"/>
              <a:gd name="connsiteY143" fmla="*/ 2543566 h 5655718"/>
              <a:gd name="connsiteX144" fmla="*/ 256733 w 6028616"/>
              <a:gd name="connsiteY144" fmla="*/ 2530866 h 5655718"/>
              <a:gd name="connsiteX145" fmla="*/ 117033 w 6028616"/>
              <a:gd name="connsiteY145" fmla="*/ 2492766 h 5655718"/>
              <a:gd name="connsiteX146" fmla="*/ 78933 w 6028616"/>
              <a:gd name="connsiteY146" fmla="*/ 2480066 h 5655718"/>
              <a:gd name="connsiteX147" fmla="*/ 40833 w 6028616"/>
              <a:gd name="connsiteY147" fmla="*/ 2454666 h 5655718"/>
              <a:gd name="connsiteX148" fmla="*/ 2733 w 6028616"/>
              <a:gd name="connsiteY148" fmla="*/ 2441966 h 5655718"/>
              <a:gd name="connsiteX149" fmla="*/ 117033 w 6028616"/>
              <a:gd name="connsiteY149" fmla="*/ 2467366 h 5655718"/>
              <a:gd name="connsiteX150" fmla="*/ 167833 w 6028616"/>
              <a:gd name="connsiteY150" fmla="*/ 2492766 h 5655718"/>
              <a:gd name="connsiteX151" fmla="*/ 269433 w 6028616"/>
              <a:gd name="connsiteY151" fmla="*/ 2518166 h 5655718"/>
              <a:gd name="connsiteX152" fmla="*/ 307533 w 6028616"/>
              <a:gd name="connsiteY152" fmla="*/ 2543566 h 5655718"/>
              <a:gd name="connsiteX153" fmla="*/ 383733 w 6028616"/>
              <a:gd name="connsiteY153" fmla="*/ 2607066 h 5655718"/>
              <a:gd name="connsiteX154" fmla="*/ 510733 w 6028616"/>
              <a:gd name="connsiteY154" fmla="*/ 2657866 h 5655718"/>
              <a:gd name="connsiteX155" fmla="*/ 618106 w 6028616"/>
              <a:gd name="connsiteY155" fmla="*/ 2662484 h 5655718"/>
              <a:gd name="connsiteX156" fmla="*/ 755496 w 6028616"/>
              <a:gd name="connsiteY156" fmla="*/ 2693657 h 5655718"/>
              <a:gd name="connsiteX157" fmla="*/ 970241 w 6028616"/>
              <a:gd name="connsiteY157" fmla="*/ 2706356 h 5655718"/>
              <a:gd name="connsiteX158" fmla="*/ 1151506 w 6028616"/>
              <a:gd name="connsiteY158" fmla="*/ 2749075 h 5655718"/>
              <a:gd name="connsiteX159" fmla="*/ 1261188 w 6028616"/>
              <a:gd name="connsiteY159" fmla="*/ 2716748 h 5655718"/>
              <a:gd name="connsiteX160" fmla="*/ 1382414 w 6028616"/>
              <a:gd name="connsiteY160" fmla="*/ 2657866 h 5655718"/>
              <a:gd name="connsiteX161" fmla="*/ 1374333 w 6028616"/>
              <a:gd name="connsiteY161" fmla="*/ 2721366 h 5655718"/>
              <a:gd name="connsiteX162" fmla="*/ 1412433 w 6028616"/>
              <a:gd name="connsiteY162" fmla="*/ 2708666 h 5655718"/>
              <a:gd name="connsiteX163" fmla="*/ 1450533 w 6028616"/>
              <a:gd name="connsiteY163" fmla="*/ 2683266 h 5655718"/>
              <a:gd name="connsiteX164" fmla="*/ 1488633 w 6028616"/>
              <a:gd name="connsiteY164" fmla="*/ 2670566 h 5655718"/>
              <a:gd name="connsiteX165" fmla="*/ 1526733 w 6028616"/>
              <a:gd name="connsiteY165" fmla="*/ 2645166 h 5655718"/>
              <a:gd name="connsiteX166" fmla="*/ 1564833 w 6028616"/>
              <a:gd name="connsiteY166" fmla="*/ 2632466 h 5655718"/>
              <a:gd name="connsiteX167" fmla="*/ 1679133 w 6028616"/>
              <a:gd name="connsiteY167" fmla="*/ 2556266 h 5655718"/>
              <a:gd name="connsiteX168" fmla="*/ 1717233 w 6028616"/>
              <a:gd name="connsiteY168" fmla="*/ 2530866 h 5655718"/>
              <a:gd name="connsiteX169" fmla="*/ 1869633 w 6028616"/>
              <a:gd name="connsiteY169" fmla="*/ 2492766 h 5655718"/>
              <a:gd name="connsiteX170" fmla="*/ 2466533 w 6028616"/>
              <a:gd name="connsiteY170" fmla="*/ 2505466 h 5655718"/>
              <a:gd name="connsiteX171" fmla="*/ 2504633 w 6028616"/>
              <a:gd name="connsiteY171" fmla="*/ 2518166 h 5655718"/>
              <a:gd name="connsiteX172" fmla="*/ 2542733 w 6028616"/>
              <a:gd name="connsiteY172" fmla="*/ 2543566 h 5655718"/>
              <a:gd name="connsiteX173" fmla="*/ 2593533 w 6028616"/>
              <a:gd name="connsiteY173" fmla="*/ 2657866 h 5655718"/>
              <a:gd name="connsiteX174" fmla="*/ 2606233 w 6028616"/>
              <a:gd name="connsiteY174" fmla="*/ 2772166 h 5655718"/>
              <a:gd name="connsiteX175" fmla="*/ 2593533 w 6028616"/>
              <a:gd name="connsiteY175" fmla="*/ 3102366 h 5655718"/>
              <a:gd name="connsiteX176" fmla="*/ 2580833 w 6028616"/>
              <a:gd name="connsiteY176" fmla="*/ 3140466 h 5655718"/>
              <a:gd name="connsiteX177" fmla="*/ 2555433 w 6028616"/>
              <a:gd name="connsiteY177" fmla="*/ 3178566 h 5655718"/>
              <a:gd name="connsiteX178" fmla="*/ 2504633 w 6028616"/>
              <a:gd name="connsiteY178" fmla="*/ 3242066 h 5655718"/>
              <a:gd name="connsiteX179" fmla="*/ 2441133 w 6028616"/>
              <a:gd name="connsiteY179" fmla="*/ 3292866 h 5655718"/>
              <a:gd name="connsiteX180" fmla="*/ 2403033 w 6028616"/>
              <a:gd name="connsiteY180" fmla="*/ 3330966 h 5655718"/>
              <a:gd name="connsiteX181" fmla="*/ 2326833 w 6028616"/>
              <a:gd name="connsiteY181" fmla="*/ 3381766 h 5655718"/>
              <a:gd name="connsiteX182" fmla="*/ 2276033 w 6028616"/>
              <a:gd name="connsiteY182" fmla="*/ 3432566 h 5655718"/>
              <a:gd name="connsiteX183" fmla="*/ 2250633 w 6028616"/>
              <a:gd name="connsiteY183" fmla="*/ 3470666 h 5655718"/>
              <a:gd name="connsiteX184" fmla="*/ 2199833 w 6028616"/>
              <a:gd name="connsiteY184" fmla="*/ 3508766 h 5655718"/>
              <a:gd name="connsiteX185" fmla="*/ 2174433 w 6028616"/>
              <a:gd name="connsiteY185" fmla="*/ 3546866 h 5655718"/>
              <a:gd name="connsiteX186" fmla="*/ 2136333 w 6028616"/>
              <a:gd name="connsiteY186" fmla="*/ 3572266 h 5655718"/>
              <a:gd name="connsiteX187" fmla="*/ 2060133 w 6028616"/>
              <a:gd name="connsiteY187" fmla="*/ 3623066 h 5655718"/>
              <a:gd name="connsiteX188" fmla="*/ 2022033 w 6028616"/>
              <a:gd name="connsiteY188" fmla="*/ 3661166 h 5655718"/>
              <a:gd name="connsiteX189" fmla="*/ 1983933 w 6028616"/>
              <a:gd name="connsiteY189" fmla="*/ 3686566 h 5655718"/>
              <a:gd name="connsiteX190" fmla="*/ 1895033 w 6028616"/>
              <a:gd name="connsiteY190" fmla="*/ 3775466 h 5655718"/>
              <a:gd name="connsiteX191" fmla="*/ 1856933 w 6028616"/>
              <a:gd name="connsiteY191" fmla="*/ 3813566 h 5655718"/>
              <a:gd name="connsiteX192" fmla="*/ 1818833 w 6028616"/>
              <a:gd name="connsiteY192" fmla="*/ 3902466 h 5655718"/>
              <a:gd name="connsiteX193" fmla="*/ 1780733 w 6028616"/>
              <a:gd name="connsiteY193" fmla="*/ 3978666 h 5655718"/>
              <a:gd name="connsiteX194" fmla="*/ 1768033 w 6028616"/>
              <a:gd name="connsiteY194" fmla="*/ 4054866 h 5655718"/>
              <a:gd name="connsiteX195" fmla="*/ 1742633 w 6028616"/>
              <a:gd name="connsiteY195" fmla="*/ 4258066 h 5655718"/>
              <a:gd name="connsiteX196" fmla="*/ 1666433 w 6028616"/>
              <a:gd name="connsiteY196" fmla="*/ 4334266 h 5655718"/>
              <a:gd name="connsiteX197" fmla="*/ 1590233 w 6028616"/>
              <a:gd name="connsiteY197" fmla="*/ 4385066 h 5655718"/>
              <a:gd name="connsiteX198" fmla="*/ 1564833 w 6028616"/>
              <a:gd name="connsiteY198" fmla="*/ 4423166 h 5655718"/>
              <a:gd name="connsiteX199" fmla="*/ 1475933 w 6028616"/>
              <a:gd name="connsiteY199" fmla="*/ 4461266 h 5655718"/>
              <a:gd name="connsiteX200" fmla="*/ 1399733 w 6028616"/>
              <a:gd name="connsiteY200" fmla="*/ 4397766 h 5655718"/>
              <a:gd name="connsiteX201" fmla="*/ 1361633 w 6028616"/>
              <a:gd name="connsiteY201" fmla="*/ 4385066 h 5655718"/>
              <a:gd name="connsiteX202" fmla="*/ 1069533 w 6028616"/>
              <a:gd name="connsiteY202" fmla="*/ 4397766 h 5655718"/>
              <a:gd name="connsiteX203" fmla="*/ 942533 w 6028616"/>
              <a:gd name="connsiteY203" fmla="*/ 4448566 h 5655718"/>
              <a:gd name="connsiteX204" fmla="*/ 904433 w 6028616"/>
              <a:gd name="connsiteY204" fmla="*/ 4473966 h 5655718"/>
              <a:gd name="connsiteX205" fmla="*/ 802833 w 6028616"/>
              <a:gd name="connsiteY205" fmla="*/ 4486666 h 5655718"/>
              <a:gd name="connsiteX206" fmla="*/ 752033 w 6028616"/>
              <a:gd name="connsiteY206" fmla="*/ 4499366 h 5655718"/>
              <a:gd name="connsiteX207" fmla="*/ 713933 w 6028616"/>
              <a:gd name="connsiteY207" fmla="*/ 4512066 h 5655718"/>
              <a:gd name="connsiteX208" fmla="*/ 561533 w 6028616"/>
              <a:gd name="connsiteY208" fmla="*/ 4524766 h 5655718"/>
              <a:gd name="connsiteX209" fmla="*/ 447233 w 6028616"/>
              <a:gd name="connsiteY209" fmla="*/ 4537466 h 5655718"/>
              <a:gd name="connsiteX210" fmla="*/ 586933 w 6028616"/>
              <a:gd name="connsiteY210" fmla="*/ 4562866 h 5655718"/>
              <a:gd name="connsiteX211" fmla="*/ 1006033 w 6028616"/>
              <a:gd name="connsiteY211" fmla="*/ 4575566 h 5655718"/>
              <a:gd name="connsiteX212" fmla="*/ 1007187 w 6028616"/>
              <a:gd name="connsiteY212" fmla="*/ 4542084 h 5655718"/>
              <a:gd name="connsiteX213" fmla="*/ 1091469 w 6028616"/>
              <a:gd name="connsiteY213" fmla="*/ 4539775 h 5655718"/>
              <a:gd name="connsiteX214" fmla="*/ 1206924 w 6028616"/>
              <a:gd name="connsiteY214" fmla="*/ 4574412 h 5655718"/>
              <a:gd name="connsiteX215" fmla="*/ 1298133 w 6028616"/>
              <a:gd name="connsiteY215" fmla="*/ 4626366 h 5655718"/>
              <a:gd name="connsiteX216" fmla="*/ 1348933 w 6028616"/>
              <a:gd name="connsiteY216" fmla="*/ 4613666 h 5655718"/>
              <a:gd name="connsiteX217" fmla="*/ 1437833 w 6028616"/>
              <a:gd name="connsiteY217" fmla="*/ 4626366 h 5655718"/>
              <a:gd name="connsiteX218" fmla="*/ 1412433 w 6028616"/>
              <a:gd name="connsiteY218" fmla="*/ 4664466 h 5655718"/>
              <a:gd name="connsiteX219" fmla="*/ 1374333 w 6028616"/>
              <a:gd name="connsiteY219" fmla="*/ 4689866 h 5655718"/>
              <a:gd name="connsiteX220" fmla="*/ 1247333 w 6028616"/>
              <a:gd name="connsiteY220" fmla="*/ 4766066 h 5655718"/>
              <a:gd name="connsiteX221" fmla="*/ 1183833 w 6028616"/>
              <a:gd name="connsiteY221" fmla="*/ 4842266 h 5655718"/>
              <a:gd name="connsiteX222" fmla="*/ 1145733 w 6028616"/>
              <a:gd name="connsiteY222" fmla="*/ 4880366 h 5655718"/>
              <a:gd name="connsiteX223" fmla="*/ 1094933 w 6028616"/>
              <a:gd name="connsiteY223" fmla="*/ 4969266 h 5655718"/>
              <a:gd name="connsiteX224" fmla="*/ 1056833 w 6028616"/>
              <a:gd name="connsiteY224" fmla="*/ 5045466 h 5655718"/>
              <a:gd name="connsiteX225" fmla="*/ 1069533 w 6028616"/>
              <a:gd name="connsiteY225" fmla="*/ 5096266 h 5655718"/>
              <a:gd name="connsiteX226" fmla="*/ 1102871 w 6028616"/>
              <a:gd name="connsiteY226" fmla="*/ 5039116 h 5655718"/>
              <a:gd name="connsiteX227" fmla="*/ 1145733 w 6028616"/>
              <a:gd name="connsiteY227" fmla="*/ 4983554 h 5655718"/>
              <a:gd name="connsiteX228" fmla="*/ 1198121 w 6028616"/>
              <a:gd name="connsiteY228" fmla="*/ 4932753 h 5655718"/>
              <a:gd name="connsiteX229" fmla="*/ 1245746 w 6028616"/>
              <a:gd name="connsiteY229" fmla="*/ 4905766 h 5655718"/>
              <a:gd name="connsiteX230" fmla="*/ 1298133 w 6028616"/>
              <a:gd name="connsiteY230" fmla="*/ 4837504 h 5655718"/>
              <a:gd name="connsiteX231" fmla="*/ 1379096 w 6028616"/>
              <a:gd name="connsiteY231" fmla="*/ 4812104 h 5655718"/>
              <a:gd name="connsiteX232" fmla="*/ 1433070 w 6028616"/>
              <a:gd name="connsiteY232" fmla="*/ 4785116 h 5655718"/>
              <a:gd name="connsiteX233" fmla="*/ 1480696 w 6028616"/>
              <a:gd name="connsiteY233" fmla="*/ 4762891 h 5655718"/>
              <a:gd name="connsiteX234" fmla="*/ 1528320 w 6028616"/>
              <a:gd name="connsiteY234" fmla="*/ 4727966 h 5655718"/>
              <a:gd name="connsiteX235" fmla="*/ 1552133 w 6028616"/>
              <a:gd name="connsiteY235" fmla="*/ 4740666 h 5655718"/>
              <a:gd name="connsiteX236" fmla="*/ 1590233 w 6028616"/>
              <a:gd name="connsiteY236" fmla="*/ 4727966 h 5655718"/>
              <a:gd name="connsiteX237" fmla="*/ 1628333 w 6028616"/>
              <a:gd name="connsiteY237" fmla="*/ 4689866 h 5655718"/>
              <a:gd name="connsiteX238" fmla="*/ 1717233 w 6028616"/>
              <a:gd name="connsiteY238" fmla="*/ 4651766 h 5655718"/>
              <a:gd name="connsiteX239" fmla="*/ 1755333 w 6028616"/>
              <a:gd name="connsiteY239" fmla="*/ 4613666 h 5655718"/>
              <a:gd name="connsiteX240" fmla="*/ 1780733 w 6028616"/>
              <a:gd name="connsiteY240" fmla="*/ 4575566 h 5655718"/>
              <a:gd name="connsiteX241" fmla="*/ 1818833 w 6028616"/>
              <a:gd name="connsiteY241" fmla="*/ 4562866 h 5655718"/>
              <a:gd name="connsiteX242" fmla="*/ 1882333 w 6028616"/>
              <a:gd name="connsiteY242" fmla="*/ 4486666 h 5655718"/>
              <a:gd name="connsiteX243" fmla="*/ 1945833 w 6028616"/>
              <a:gd name="connsiteY243" fmla="*/ 4410466 h 5655718"/>
              <a:gd name="connsiteX244" fmla="*/ 1983933 w 6028616"/>
              <a:gd name="connsiteY244" fmla="*/ 4334266 h 5655718"/>
              <a:gd name="connsiteX245" fmla="*/ 2022033 w 6028616"/>
              <a:gd name="connsiteY245" fmla="*/ 4308866 h 5655718"/>
              <a:gd name="connsiteX246" fmla="*/ 2060133 w 6028616"/>
              <a:gd name="connsiteY246" fmla="*/ 4270766 h 5655718"/>
              <a:gd name="connsiteX247" fmla="*/ 2098233 w 6028616"/>
              <a:gd name="connsiteY247" fmla="*/ 4194566 h 5655718"/>
              <a:gd name="connsiteX248" fmla="*/ 2110933 w 6028616"/>
              <a:gd name="connsiteY248" fmla="*/ 4156466 h 5655718"/>
              <a:gd name="connsiteX249" fmla="*/ 2136333 w 6028616"/>
              <a:gd name="connsiteY249" fmla="*/ 4118366 h 5655718"/>
              <a:gd name="connsiteX250" fmla="*/ 2149033 w 6028616"/>
              <a:gd name="connsiteY250" fmla="*/ 4080266 h 5655718"/>
              <a:gd name="connsiteX251" fmla="*/ 2174433 w 6028616"/>
              <a:gd name="connsiteY251" fmla="*/ 4042166 h 5655718"/>
              <a:gd name="connsiteX252" fmla="*/ 2199833 w 6028616"/>
              <a:gd name="connsiteY252" fmla="*/ 3953266 h 5655718"/>
              <a:gd name="connsiteX253" fmla="*/ 2263333 w 6028616"/>
              <a:gd name="connsiteY253" fmla="*/ 3864366 h 5655718"/>
              <a:gd name="connsiteX254" fmla="*/ 2288733 w 6028616"/>
              <a:gd name="connsiteY254" fmla="*/ 3826266 h 5655718"/>
              <a:gd name="connsiteX255" fmla="*/ 2326833 w 6028616"/>
              <a:gd name="connsiteY255" fmla="*/ 3800866 h 5655718"/>
              <a:gd name="connsiteX256" fmla="*/ 2364933 w 6028616"/>
              <a:gd name="connsiteY256" fmla="*/ 3762766 h 5655718"/>
              <a:gd name="connsiteX257" fmla="*/ 2403033 w 6028616"/>
              <a:gd name="connsiteY257" fmla="*/ 3750066 h 5655718"/>
              <a:gd name="connsiteX258" fmla="*/ 2441133 w 6028616"/>
              <a:gd name="connsiteY258" fmla="*/ 3724666 h 5655718"/>
              <a:gd name="connsiteX259" fmla="*/ 2479233 w 6028616"/>
              <a:gd name="connsiteY259" fmla="*/ 3711966 h 5655718"/>
              <a:gd name="connsiteX260" fmla="*/ 2517333 w 6028616"/>
              <a:gd name="connsiteY260" fmla="*/ 3686566 h 5655718"/>
              <a:gd name="connsiteX261" fmla="*/ 2593533 w 6028616"/>
              <a:gd name="connsiteY261" fmla="*/ 3661166 h 5655718"/>
              <a:gd name="connsiteX262" fmla="*/ 2631633 w 6028616"/>
              <a:gd name="connsiteY262" fmla="*/ 3648466 h 5655718"/>
              <a:gd name="connsiteX263" fmla="*/ 2923733 w 6028616"/>
              <a:gd name="connsiteY263" fmla="*/ 3661166 h 5655718"/>
              <a:gd name="connsiteX264" fmla="*/ 2974533 w 6028616"/>
              <a:gd name="connsiteY264" fmla="*/ 3699266 h 5655718"/>
              <a:gd name="connsiteX265" fmla="*/ 3050733 w 6028616"/>
              <a:gd name="connsiteY265" fmla="*/ 3750066 h 5655718"/>
              <a:gd name="connsiteX266" fmla="*/ 3088833 w 6028616"/>
              <a:gd name="connsiteY266" fmla="*/ 3788166 h 5655718"/>
              <a:gd name="connsiteX267" fmla="*/ 3139633 w 6028616"/>
              <a:gd name="connsiteY267" fmla="*/ 3800866 h 5655718"/>
              <a:gd name="connsiteX268" fmla="*/ 3190433 w 6028616"/>
              <a:gd name="connsiteY268" fmla="*/ 3838966 h 5655718"/>
              <a:gd name="connsiteX269" fmla="*/ 3228533 w 6028616"/>
              <a:gd name="connsiteY269" fmla="*/ 3851666 h 5655718"/>
              <a:gd name="connsiteX270" fmla="*/ 3266633 w 6028616"/>
              <a:gd name="connsiteY270" fmla="*/ 3877066 h 5655718"/>
              <a:gd name="connsiteX271" fmla="*/ 3292033 w 6028616"/>
              <a:gd name="connsiteY271" fmla="*/ 3915166 h 5655718"/>
              <a:gd name="connsiteX272" fmla="*/ 3330133 w 6028616"/>
              <a:gd name="connsiteY272" fmla="*/ 3965966 h 5655718"/>
              <a:gd name="connsiteX273" fmla="*/ 3342833 w 6028616"/>
              <a:gd name="connsiteY273" fmla="*/ 4016766 h 5655718"/>
              <a:gd name="connsiteX274" fmla="*/ 3355533 w 6028616"/>
              <a:gd name="connsiteY274" fmla="*/ 4054866 h 5655718"/>
              <a:gd name="connsiteX275" fmla="*/ 3380933 w 6028616"/>
              <a:gd name="connsiteY275" fmla="*/ 4105666 h 5655718"/>
              <a:gd name="connsiteX276" fmla="*/ 3406333 w 6028616"/>
              <a:gd name="connsiteY276" fmla="*/ 4143766 h 5655718"/>
              <a:gd name="connsiteX277" fmla="*/ 3431733 w 6028616"/>
              <a:gd name="connsiteY277" fmla="*/ 4219966 h 5655718"/>
              <a:gd name="connsiteX278" fmla="*/ 3457133 w 6028616"/>
              <a:gd name="connsiteY278" fmla="*/ 4296166 h 5655718"/>
              <a:gd name="connsiteX279" fmla="*/ 3469833 w 6028616"/>
              <a:gd name="connsiteY279" fmla="*/ 4334266 h 5655718"/>
              <a:gd name="connsiteX280" fmla="*/ 3482533 w 6028616"/>
              <a:gd name="connsiteY280" fmla="*/ 4410466 h 5655718"/>
              <a:gd name="connsiteX281" fmla="*/ 3571433 w 6028616"/>
              <a:gd name="connsiteY281" fmla="*/ 4524766 h 5655718"/>
              <a:gd name="connsiteX282" fmla="*/ 3685733 w 6028616"/>
              <a:gd name="connsiteY282" fmla="*/ 4550166 h 5655718"/>
              <a:gd name="connsiteX283" fmla="*/ 3698433 w 6028616"/>
              <a:gd name="connsiteY283" fmla="*/ 4588266 h 5655718"/>
              <a:gd name="connsiteX284" fmla="*/ 3685733 w 6028616"/>
              <a:gd name="connsiteY284" fmla="*/ 4677166 h 5655718"/>
              <a:gd name="connsiteX285" fmla="*/ 3622233 w 6028616"/>
              <a:gd name="connsiteY285" fmla="*/ 4791466 h 5655718"/>
              <a:gd name="connsiteX286" fmla="*/ 3584133 w 6028616"/>
              <a:gd name="connsiteY286" fmla="*/ 4829566 h 5655718"/>
              <a:gd name="connsiteX287" fmla="*/ 3546033 w 6028616"/>
              <a:gd name="connsiteY287" fmla="*/ 4842266 h 5655718"/>
              <a:gd name="connsiteX288" fmla="*/ 3469833 w 6028616"/>
              <a:gd name="connsiteY288" fmla="*/ 4893066 h 5655718"/>
              <a:gd name="connsiteX289" fmla="*/ 3368233 w 6028616"/>
              <a:gd name="connsiteY289" fmla="*/ 4918466 h 5655718"/>
              <a:gd name="connsiteX290" fmla="*/ 3253933 w 6028616"/>
              <a:gd name="connsiteY290" fmla="*/ 4969266 h 5655718"/>
              <a:gd name="connsiteX291" fmla="*/ 3335905 w 6028616"/>
              <a:gd name="connsiteY291" fmla="*/ 5009675 h 5655718"/>
              <a:gd name="connsiteX292" fmla="*/ 3312815 w 6028616"/>
              <a:gd name="connsiteY292" fmla="*/ 5039693 h 5655718"/>
              <a:gd name="connsiteX293" fmla="*/ 3307331 w 6028616"/>
              <a:gd name="connsiteY293" fmla="*/ 5101028 h 5655718"/>
              <a:gd name="connsiteX294" fmla="*/ 3285683 w 6028616"/>
              <a:gd name="connsiteY294" fmla="*/ 5176940 h 5655718"/>
              <a:gd name="connsiteX295" fmla="*/ 3227522 w 6028616"/>
              <a:gd name="connsiteY295" fmla="*/ 5242316 h 5655718"/>
              <a:gd name="connsiteX296" fmla="*/ 3192020 w 6028616"/>
              <a:gd name="connsiteY296" fmla="*/ 5364553 h 5655718"/>
              <a:gd name="connsiteX297" fmla="*/ 3195196 w 6028616"/>
              <a:gd name="connsiteY297" fmla="*/ 5407416 h 5655718"/>
              <a:gd name="connsiteX298" fmla="*/ 3177733 w 6028616"/>
              <a:gd name="connsiteY298" fmla="*/ 5464566 h 5655718"/>
              <a:gd name="connsiteX299" fmla="*/ 3177733 w 6028616"/>
              <a:gd name="connsiteY299" fmla="*/ 5591566 h 5655718"/>
              <a:gd name="connsiteX300" fmla="*/ 3190433 w 6028616"/>
              <a:gd name="connsiteY300" fmla="*/ 5528066 h 5655718"/>
              <a:gd name="connsiteX301" fmla="*/ 3215833 w 6028616"/>
              <a:gd name="connsiteY301" fmla="*/ 5451866 h 5655718"/>
              <a:gd name="connsiteX302" fmla="*/ 3241233 w 6028616"/>
              <a:gd name="connsiteY302" fmla="*/ 5362966 h 5655718"/>
              <a:gd name="connsiteX303" fmla="*/ 3304733 w 6028616"/>
              <a:gd name="connsiteY303" fmla="*/ 5286766 h 5655718"/>
              <a:gd name="connsiteX304" fmla="*/ 3342833 w 6028616"/>
              <a:gd name="connsiteY304" fmla="*/ 5235966 h 5655718"/>
              <a:gd name="connsiteX305" fmla="*/ 3368233 w 6028616"/>
              <a:gd name="connsiteY305" fmla="*/ 5185166 h 5655718"/>
              <a:gd name="connsiteX306" fmla="*/ 3444433 w 6028616"/>
              <a:gd name="connsiteY306" fmla="*/ 5134366 h 5655718"/>
              <a:gd name="connsiteX307" fmla="*/ 3482533 w 6028616"/>
              <a:gd name="connsiteY307" fmla="*/ 5096266 h 5655718"/>
              <a:gd name="connsiteX308" fmla="*/ 3507933 w 6028616"/>
              <a:gd name="connsiteY308" fmla="*/ 5058166 h 5655718"/>
              <a:gd name="connsiteX309" fmla="*/ 3546033 w 6028616"/>
              <a:gd name="connsiteY309" fmla="*/ 5045466 h 5655718"/>
              <a:gd name="connsiteX310" fmla="*/ 3584133 w 6028616"/>
              <a:gd name="connsiteY310" fmla="*/ 5020066 h 5655718"/>
              <a:gd name="connsiteX311" fmla="*/ 3647633 w 6028616"/>
              <a:gd name="connsiteY311" fmla="*/ 4969266 h 5655718"/>
              <a:gd name="connsiteX312" fmla="*/ 3723833 w 6028616"/>
              <a:gd name="connsiteY312" fmla="*/ 4893066 h 5655718"/>
              <a:gd name="connsiteX313" fmla="*/ 3736533 w 6028616"/>
              <a:gd name="connsiteY313" fmla="*/ 4854966 h 5655718"/>
              <a:gd name="connsiteX314" fmla="*/ 3800033 w 6028616"/>
              <a:gd name="connsiteY314" fmla="*/ 4766066 h 5655718"/>
              <a:gd name="connsiteX315" fmla="*/ 3838133 w 6028616"/>
              <a:gd name="connsiteY315" fmla="*/ 4689866 h 5655718"/>
              <a:gd name="connsiteX316" fmla="*/ 3863533 w 6028616"/>
              <a:gd name="connsiteY316" fmla="*/ 4600966 h 5655718"/>
              <a:gd name="connsiteX317" fmla="*/ 3876233 w 6028616"/>
              <a:gd name="connsiteY317" fmla="*/ 4562866 h 5655718"/>
              <a:gd name="connsiteX318" fmla="*/ 3850833 w 6028616"/>
              <a:gd name="connsiteY318" fmla="*/ 4359666 h 5655718"/>
              <a:gd name="connsiteX319" fmla="*/ 3825433 w 6028616"/>
              <a:gd name="connsiteY319" fmla="*/ 4308866 h 5655718"/>
              <a:gd name="connsiteX320" fmla="*/ 3800033 w 6028616"/>
              <a:gd name="connsiteY320" fmla="*/ 4270766 h 5655718"/>
              <a:gd name="connsiteX321" fmla="*/ 3749233 w 6028616"/>
              <a:gd name="connsiteY321" fmla="*/ 4232666 h 5655718"/>
              <a:gd name="connsiteX322" fmla="*/ 3673033 w 6028616"/>
              <a:gd name="connsiteY322" fmla="*/ 4181866 h 5655718"/>
              <a:gd name="connsiteX323" fmla="*/ 3647633 w 6028616"/>
              <a:gd name="connsiteY323" fmla="*/ 4143766 h 5655718"/>
              <a:gd name="connsiteX324" fmla="*/ 3622233 w 6028616"/>
              <a:gd name="connsiteY324" fmla="*/ 4042166 h 5655718"/>
              <a:gd name="connsiteX325" fmla="*/ 3647633 w 6028616"/>
              <a:gd name="connsiteY325" fmla="*/ 3851666 h 5655718"/>
              <a:gd name="connsiteX326" fmla="*/ 3673033 w 6028616"/>
              <a:gd name="connsiteY326" fmla="*/ 3750066 h 5655718"/>
              <a:gd name="connsiteX327" fmla="*/ 3698433 w 6028616"/>
              <a:gd name="connsiteY327" fmla="*/ 3711966 h 5655718"/>
              <a:gd name="connsiteX328" fmla="*/ 3711133 w 6028616"/>
              <a:gd name="connsiteY328" fmla="*/ 3673866 h 5655718"/>
              <a:gd name="connsiteX329" fmla="*/ 3749233 w 6028616"/>
              <a:gd name="connsiteY329" fmla="*/ 3635766 h 5655718"/>
              <a:gd name="connsiteX330" fmla="*/ 3774633 w 6028616"/>
              <a:gd name="connsiteY330" fmla="*/ 3597666 h 5655718"/>
              <a:gd name="connsiteX331" fmla="*/ 3812733 w 6028616"/>
              <a:gd name="connsiteY331" fmla="*/ 3584966 h 5655718"/>
              <a:gd name="connsiteX332" fmla="*/ 3850833 w 6028616"/>
              <a:gd name="connsiteY332" fmla="*/ 3559566 h 5655718"/>
              <a:gd name="connsiteX333" fmla="*/ 3888933 w 6028616"/>
              <a:gd name="connsiteY333" fmla="*/ 3546866 h 5655718"/>
              <a:gd name="connsiteX334" fmla="*/ 4041333 w 6028616"/>
              <a:gd name="connsiteY334" fmla="*/ 3521466 h 5655718"/>
              <a:gd name="connsiteX335" fmla="*/ 4168333 w 6028616"/>
              <a:gd name="connsiteY335" fmla="*/ 3496066 h 5655718"/>
              <a:gd name="connsiteX336" fmla="*/ 4371533 w 6028616"/>
              <a:gd name="connsiteY336" fmla="*/ 3483366 h 5655718"/>
              <a:gd name="connsiteX337" fmla="*/ 4892233 w 6028616"/>
              <a:gd name="connsiteY337" fmla="*/ 3496066 h 5655718"/>
              <a:gd name="connsiteX338" fmla="*/ 4943033 w 6028616"/>
              <a:gd name="connsiteY338" fmla="*/ 3508766 h 5655718"/>
              <a:gd name="connsiteX339" fmla="*/ 4981133 w 6028616"/>
              <a:gd name="connsiteY339" fmla="*/ 3534166 h 5655718"/>
              <a:gd name="connsiteX340" fmla="*/ 5070033 w 6028616"/>
              <a:gd name="connsiteY340" fmla="*/ 3559566 h 5655718"/>
              <a:gd name="connsiteX341" fmla="*/ 5146233 w 6028616"/>
              <a:gd name="connsiteY341" fmla="*/ 3610366 h 5655718"/>
              <a:gd name="connsiteX342" fmla="*/ 5222433 w 6028616"/>
              <a:gd name="connsiteY342" fmla="*/ 3661166 h 5655718"/>
              <a:gd name="connsiteX343" fmla="*/ 5260533 w 6028616"/>
              <a:gd name="connsiteY343" fmla="*/ 3686566 h 5655718"/>
              <a:gd name="connsiteX344" fmla="*/ 5324033 w 6028616"/>
              <a:gd name="connsiteY344" fmla="*/ 3750066 h 5655718"/>
              <a:gd name="connsiteX345" fmla="*/ 5387533 w 6028616"/>
              <a:gd name="connsiteY345" fmla="*/ 3838966 h 5655718"/>
              <a:gd name="connsiteX346" fmla="*/ 5412933 w 6028616"/>
              <a:gd name="connsiteY346" fmla="*/ 3927866 h 5655718"/>
              <a:gd name="connsiteX347" fmla="*/ 5463733 w 6028616"/>
              <a:gd name="connsiteY347" fmla="*/ 4042166 h 5655718"/>
              <a:gd name="connsiteX348" fmla="*/ 5476433 w 6028616"/>
              <a:gd name="connsiteY348" fmla="*/ 4131066 h 5655718"/>
              <a:gd name="connsiteX349" fmla="*/ 5489133 w 6028616"/>
              <a:gd name="connsiteY349" fmla="*/ 4181866 h 5655718"/>
              <a:gd name="connsiteX350" fmla="*/ 5501833 w 6028616"/>
              <a:gd name="connsiteY350" fmla="*/ 4258066 h 5655718"/>
              <a:gd name="connsiteX351" fmla="*/ 5489133 w 6028616"/>
              <a:gd name="connsiteY351" fmla="*/ 4651766 h 5655718"/>
              <a:gd name="connsiteX352" fmla="*/ 5476433 w 6028616"/>
              <a:gd name="connsiteY352" fmla="*/ 4715266 h 5655718"/>
              <a:gd name="connsiteX353" fmla="*/ 5451033 w 6028616"/>
              <a:gd name="connsiteY353" fmla="*/ 4969266 h 5655718"/>
              <a:gd name="connsiteX354" fmla="*/ 5425633 w 6028616"/>
              <a:gd name="connsiteY354" fmla="*/ 5007366 h 5655718"/>
              <a:gd name="connsiteX355" fmla="*/ 5412933 w 6028616"/>
              <a:gd name="connsiteY355" fmla="*/ 5058166 h 5655718"/>
              <a:gd name="connsiteX356" fmla="*/ 5336733 w 6028616"/>
              <a:gd name="connsiteY356" fmla="*/ 5108966 h 5655718"/>
              <a:gd name="connsiteX357" fmla="*/ 5247833 w 6028616"/>
              <a:gd name="connsiteY357" fmla="*/ 5147066 h 5655718"/>
              <a:gd name="connsiteX358" fmla="*/ 5222433 w 6028616"/>
              <a:gd name="connsiteY358" fmla="*/ 5185166 h 5655718"/>
              <a:gd name="connsiteX359" fmla="*/ 5158933 w 6028616"/>
              <a:gd name="connsiteY359" fmla="*/ 5261366 h 5655718"/>
              <a:gd name="connsiteX360" fmla="*/ 5146233 w 6028616"/>
              <a:gd name="connsiteY360" fmla="*/ 5299466 h 5655718"/>
              <a:gd name="connsiteX361" fmla="*/ 5120833 w 6028616"/>
              <a:gd name="connsiteY361" fmla="*/ 5426466 h 5655718"/>
              <a:gd name="connsiteX362" fmla="*/ 5108133 w 6028616"/>
              <a:gd name="connsiteY362" fmla="*/ 5502666 h 5655718"/>
              <a:gd name="connsiteX363" fmla="*/ 5082733 w 6028616"/>
              <a:gd name="connsiteY363" fmla="*/ 5540766 h 5655718"/>
              <a:gd name="connsiteX364" fmla="*/ 5006533 w 6028616"/>
              <a:gd name="connsiteY364" fmla="*/ 5566166 h 5655718"/>
              <a:gd name="connsiteX365" fmla="*/ 5031933 w 6028616"/>
              <a:gd name="connsiteY365" fmla="*/ 5655066 h 5655718"/>
              <a:gd name="connsiteX366" fmla="*/ 5057333 w 6028616"/>
              <a:gd name="connsiteY366" fmla="*/ 5604266 h 5655718"/>
              <a:gd name="connsiteX367" fmla="*/ 5095433 w 6028616"/>
              <a:gd name="connsiteY367" fmla="*/ 5566166 h 5655718"/>
              <a:gd name="connsiteX368" fmla="*/ 5184333 w 6028616"/>
              <a:gd name="connsiteY368" fmla="*/ 5439166 h 5655718"/>
              <a:gd name="connsiteX369" fmla="*/ 5298633 w 6028616"/>
              <a:gd name="connsiteY369" fmla="*/ 5324866 h 5655718"/>
              <a:gd name="connsiteX370" fmla="*/ 5336733 w 6028616"/>
              <a:gd name="connsiteY370" fmla="*/ 5286766 h 5655718"/>
              <a:gd name="connsiteX371" fmla="*/ 5362133 w 6028616"/>
              <a:gd name="connsiteY371" fmla="*/ 5248666 h 5655718"/>
              <a:gd name="connsiteX372" fmla="*/ 5438333 w 6028616"/>
              <a:gd name="connsiteY372" fmla="*/ 5197866 h 5655718"/>
              <a:gd name="connsiteX373" fmla="*/ 5476433 w 6028616"/>
              <a:gd name="connsiteY373" fmla="*/ 5159766 h 5655718"/>
              <a:gd name="connsiteX374" fmla="*/ 5527233 w 6028616"/>
              <a:gd name="connsiteY374" fmla="*/ 5083566 h 5655718"/>
              <a:gd name="connsiteX375" fmla="*/ 5603433 w 6028616"/>
              <a:gd name="connsiteY375" fmla="*/ 5007366 h 5655718"/>
              <a:gd name="connsiteX376" fmla="*/ 5616133 w 6028616"/>
              <a:gd name="connsiteY376" fmla="*/ 4969266 h 5655718"/>
              <a:gd name="connsiteX377" fmla="*/ 5624071 w 6028616"/>
              <a:gd name="connsiteY377" fmla="*/ 4888304 h 5655718"/>
              <a:gd name="connsiteX378" fmla="*/ 5638358 w 6028616"/>
              <a:gd name="connsiteY378" fmla="*/ 4786703 h 5655718"/>
              <a:gd name="connsiteX379" fmla="*/ 5658995 w 6028616"/>
              <a:gd name="connsiteY379" fmla="*/ 4700978 h 5655718"/>
              <a:gd name="connsiteX380" fmla="*/ 5676458 w 6028616"/>
              <a:gd name="connsiteY380" fmla="*/ 4567629 h 5655718"/>
              <a:gd name="connsiteX381" fmla="*/ 5687570 w 6028616"/>
              <a:gd name="connsiteY381" fmla="*/ 4253303 h 5655718"/>
              <a:gd name="connsiteX382" fmla="*/ 5646296 w 6028616"/>
              <a:gd name="connsiteY382" fmla="*/ 4153291 h 5655718"/>
              <a:gd name="connsiteX383" fmla="*/ 5628833 w 6028616"/>
              <a:gd name="connsiteY383" fmla="*/ 4067566 h 5655718"/>
              <a:gd name="connsiteX384" fmla="*/ 5616133 w 6028616"/>
              <a:gd name="connsiteY384" fmla="*/ 3978666 h 5655718"/>
              <a:gd name="connsiteX385" fmla="*/ 5578033 w 6028616"/>
              <a:gd name="connsiteY385" fmla="*/ 3965966 h 5655718"/>
              <a:gd name="connsiteX386" fmla="*/ 5539933 w 6028616"/>
              <a:gd name="connsiteY386" fmla="*/ 3851666 h 5655718"/>
              <a:gd name="connsiteX387" fmla="*/ 5527233 w 6028616"/>
              <a:gd name="connsiteY387" fmla="*/ 3813566 h 5655718"/>
              <a:gd name="connsiteX388" fmla="*/ 5514533 w 6028616"/>
              <a:gd name="connsiteY388" fmla="*/ 3762766 h 5655718"/>
              <a:gd name="connsiteX389" fmla="*/ 5501833 w 6028616"/>
              <a:gd name="connsiteY389" fmla="*/ 3699266 h 5655718"/>
              <a:gd name="connsiteX390" fmla="*/ 5438333 w 6028616"/>
              <a:gd name="connsiteY390" fmla="*/ 3635766 h 5655718"/>
              <a:gd name="connsiteX391" fmla="*/ 5362133 w 6028616"/>
              <a:gd name="connsiteY391" fmla="*/ 3584966 h 5655718"/>
              <a:gd name="connsiteX392" fmla="*/ 5324033 w 6028616"/>
              <a:gd name="connsiteY392" fmla="*/ 3546866 h 5655718"/>
              <a:gd name="connsiteX393" fmla="*/ 5285933 w 6028616"/>
              <a:gd name="connsiteY393" fmla="*/ 3521466 h 5655718"/>
              <a:gd name="connsiteX394" fmla="*/ 5130359 w 6028616"/>
              <a:gd name="connsiteY394" fmla="*/ 3394466 h 5655718"/>
              <a:gd name="connsiteX395" fmla="*/ 5181158 w 6028616"/>
              <a:gd name="connsiteY395" fmla="*/ 3178566 h 5655718"/>
              <a:gd name="connsiteX396" fmla="*/ 5263708 w 6028616"/>
              <a:gd name="connsiteY396" fmla="*/ 3032516 h 5655718"/>
              <a:gd name="connsiteX397" fmla="*/ 5397059 w 6028616"/>
              <a:gd name="connsiteY397" fmla="*/ 2943616 h 5655718"/>
              <a:gd name="connsiteX398" fmla="*/ 5619309 w 6028616"/>
              <a:gd name="connsiteY398" fmla="*/ 2918216 h 5655718"/>
              <a:gd name="connsiteX399" fmla="*/ 5879659 w 6028616"/>
              <a:gd name="connsiteY399" fmla="*/ 2959491 h 5655718"/>
              <a:gd name="connsiteX400" fmla="*/ 5647884 w 6028616"/>
              <a:gd name="connsiteY400" fmla="*/ 2883291 h 5655718"/>
              <a:gd name="connsiteX401" fmla="*/ 5466908 w 6028616"/>
              <a:gd name="connsiteY401" fmla="*/ 2864241 h 5655718"/>
              <a:gd name="connsiteX402" fmla="*/ 5536758 w 6028616"/>
              <a:gd name="connsiteY402" fmla="*/ 2772166 h 5655718"/>
              <a:gd name="connsiteX403" fmla="*/ 5701858 w 6028616"/>
              <a:gd name="connsiteY403" fmla="*/ 2562616 h 5655718"/>
              <a:gd name="connsiteX404" fmla="*/ 5603434 w 6028616"/>
              <a:gd name="connsiteY404" fmla="*/ 2635641 h 5655718"/>
              <a:gd name="connsiteX405" fmla="*/ 5520883 w 6028616"/>
              <a:gd name="connsiteY405" fmla="*/ 2699141 h 5655718"/>
              <a:gd name="connsiteX406" fmla="*/ 5454208 w 6028616"/>
              <a:gd name="connsiteY406" fmla="*/ 2781691 h 5655718"/>
              <a:gd name="connsiteX407" fmla="*/ 5355783 w 6028616"/>
              <a:gd name="connsiteY407" fmla="*/ 2829316 h 5655718"/>
              <a:gd name="connsiteX408" fmla="*/ 5270058 w 6028616"/>
              <a:gd name="connsiteY408" fmla="*/ 2880116 h 5655718"/>
              <a:gd name="connsiteX409" fmla="*/ 5206558 w 6028616"/>
              <a:gd name="connsiteY409" fmla="*/ 2918216 h 5655718"/>
              <a:gd name="connsiteX410" fmla="*/ 5139883 w 6028616"/>
              <a:gd name="connsiteY410" fmla="*/ 2946791 h 5655718"/>
              <a:gd name="connsiteX411" fmla="*/ 5082733 w 6028616"/>
              <a:gd name="connsiteY411" fmla="*/ 2972191 h 5655718"/>
              <a:gd name="connsiteX412" fmla="*/ 4943033 w 6028616"/>
              <a:gd name="connsiteY412" fmla="*/ 3038866 h 5655718"/>
              <a:gd name="connsiteX413" fmla="*/ 4866833 w 6028616"/>
              <a:gd name="connsiteY413" fmla="*/ 2988066 h 5655718"/>
              <a:gd name="connsiteX414" fmla="*/ 4828733 w 6028616"/>
              <a:gd name="connsiteY414" fmla="*/ 2962666 h 5655718"/>
              <a:gd name="connsiteX415" fmla="*/ 4701733 w 6028616"/>
              <a:gd name="connsiteY415" fmla="*/ 2924566 h 5655718"/>
              <a:gd name="connsiteX416" fmla="*/ 4663633 w 6028616"/>
              <a:gd name="connsiteY416" fmla="*/ 2911866 h 5655718"/>
              <a:gd name="connsiteX417" fmla="*/ 4574733 w 6028616"/>
              <a:gd name="connsiteY417" fmla="*/ 2899166 h 5655718"/>
              <a:gd name="connsiteX418" fmla="*/ 4549333 w 6028616"/>
              <a:gd name="connsiteY418" fmla="*/ 2797566 h 5655718"/>
              <a:gd name="connsiteX419" fmla="*/ 4468370 w 6028616"/>
              <a:gd name="connsiteY419" fmla="*/ 2676916 h 5655718"/>
              <a:gd name="connsiteX420" fmla="*/ 4485833 w 6028616"/>
              <a:gd name="connsiteY420" fmla="*/ 2549916 h 5655718"/>
              <a:gd name="connsiteX421" fmla="*/ 4412808 w 6028616"/>
              <a:gd name="connsiteY421" fmla="*/ 2461016 h 5655718"/>
              <a:gd name="connsiteX422" fmla="*/ 4346133 w 6028616"/>
              <a:gd name="connsiteY422" fmla="*/ 2365766 h 5655718"/>
              <a:gd name="connsiteX423" fmla="*/ 4290571 w 6028616"/>
              <a:gd name="connsiteY423" fmla="*/ 2222891 h 5655718"/>
              <a:gd name="connsiteX424" fmla="*/ 4319145 w 6028616"/>
              <a:gd name="connsiteY424" fmla="*/ 2100654 h 5655718"/>
              <a:gd name="connsiteX425" fmla="*/ 4382646 w 6028616"/>
              <a:gd name="connsiteY425" fmla="*/ 2019691 h 5655718"/>
              <a:gd name="connsiteX426" fmla="*/ 4481071 w 6028616"/>
              <a:gd name="connsiteY426" fmla="*/ 1924441 h 5655718"/>
              <a:gd name="connsiteX427" fmla="*/ 4530283 w 6028616"/>
              <a:gd name="connsiteY427" fmla="*/ 1864116 h 5655718"/>
              <a:gd name="connsiteX428" fmla="*/ 4573145 w 6028616"/>
              <a:gd name="connsiteY428" fmla="*/ 1835541 h 5655718"/>
              <a:gd name="connsiteX429" fmla="*/ 4616008 w 6028616"/>
              <a:gd name="connsiteY429" fmla="*/ 1803791 h 5655718"/>
              <a:gd name="connsiteX430" fmla="*/ 4681095 w 6028616"/>
              <a:gd name="connsiteY430" fmla="*/ 1759341 h 5655718"/>
              <a:gd name="connsiteX431" fmla="*/ 4784283 w 6028616"/>
              <a:gd name="connsiteY431" fmla="*/ 1703778 h 5655718"/>
              <a:gd name="connsiteX432" fmla="*/ 4873183 w 6028616"/>
              <a:gd name="connsiteY432" fmla="*/ 1694253 h 5655718"/>
              <a:gd name="connsiteX433" fmla="*/ 4979545 w 6028616"/>
              <a:gd name="connsiteY433" fmla="*/ 1692666 h 5655718"/>
              <a:gd name="connsiteX434" fmla="*/ 5043046 w 6028616"/>
              <a:gd name="connsiteY434" fmla="*/ 1689491 h 5655718"/>
              <a:gd name="connsiteX435" fmla="*/ 5098608 w 6028616"/>
              <a:gd name="connsiteY435" fmla="*/ 1700603 h 5655718"/>
              <a:gd name="connsiteX436" fmla="*/ 5146233 w 6028616"/>
              <a:gd name="connsiteY436" fmla="*/ 1708541 h 5655718"/>
              <a:gd name="connsiteX437" fmla="*/ 5211320 w 6028616"/>
              <a:gd name="connsiteY437" fmla="*/ 1754579 h 5655718"/>
              <a:gd name="connsiteX438" fmla="*/ 5295458 w 6028616"/>
              <a:gd name="connsiteY438" fmla="*/ 1787916 h 5655718"/>
              <a:gd name="connsiteX439" fmla="*/ 5338320 w 6028616"/>
              <a:gd name="connsiteY439" fmla="*/ 1838716 h 5655718"/>
              <a:gd name="connsiteX440" fmla="*/ 5371658 w 6028616"/>
              <a:gd name="connsiteY440" fmla="*/ 1902216 h 5655718"/>
              <a:gd name="connsiteX441" fmla="*/ 5424046 w 6028616"/>
              <a:gd name="connsiteY441" fmla="*/ 1968891 h 5655718"/>
              <a:gd name="connsiteX442" fmla="*/ 5463733 w 6028616"/>
              <a:gd name="connsiteY442" fmla="*/ 2032391 h 5655718"/>
              <a:gd name="connsiteX443" fmla="*/ 5489133 w 6028616"/>
              <a:gd name="connsiteY443" fmla="*/ 2200666 h 5655718"/>
              <a:gd name="connsiteX444" fmla="*/ 5517708 w 6028616"/>
              <a:gd name="connsiteY444" fmla="*/ 2275278 h 5655718"/>
              <a:gd name="connsiteX0" fmla="*/ 5517708 w 6028616"/>
              <a:gd name="connsiteY0" fmla="*/ 2275278 h 5604266"/>
              <a:gd name="connsiteX1" fmla="*/ 5568508 w 6028616"/>
              <a:gd name="connsiteY1" fmla="*/ 2170503 h 5604266"/>
              <a:gd name="connsiteX2" fmla="*/ 5558983 w 6028616"/>
              <a:gd name="connsiteY2" fmla="*/ 2043504 h 5604266"/>
              <a:gd name="connsiteX3" fmla="*/ 5566921 w 6028616"/>
              <a:gd name="connsiteY3" fmla="*/ 1978416 h 5604266"/>
              <a:gd name="connsiteX4" fmla="*/ 5539933 w 6028616"/>
              <a:gd name="connsiteY4" fmla="*/ 1911741 h 5604266"/>
              <a:gd name="connsiteX5" fmla="*/ 5460558 w 6028616"/>
              <a:gd name="connsiteY5" fmla="*/ 1853004 h 5604266"/>
              <a:gd name="connsiteX6" fmla="*/ 5464526 w 6028616"/>
              <a:gd name="connsiteY6" fmla="*/ 1774422 h 5604266"/>
              <a:gd name="connsiteX7" fmla="*/ 5546283 w 6028616"/>
              <a:gd name="connsiteY7" fmla="*/ 1719654 h 5604266"/>
              <a:gd name="connsiteX8" fmla="*/ 5670902 w 6028616"/>
              <a:gd name="connsiteY8" fmla="*/ 1706953 h 5604266"/>
              <a:gd name="connsiteX9" fmla="*/ 5759008 w 6028616"/>
              <a:gd name="connsiteY9" fmla="*/ 1714891 h 5604266"/>
              <a:gd name="connsiteX10" fmla="*/ 5810602 w 6028616"/>
              <a:gd name="connsiteY10" fmla="*/ 1729179 h 5604266"/>
              <a:gd name="connsiteX11" fmla="*/ 5843146 w 6028616"/>
              <a:gd name="connsiteY11" fmla="*/ 1748228 h 5604266"/>
              <a:gd name="connsiteX12" fmla="*/ 5882040 w 6028616"/>
              <a:gd name="connsiteY12" fmla="*/ 1801410 h 5604266"/>
              <a:gd name="connsiteX13" fmla="*/ 5820126 w 6028616"/>
              <a:gd name="connsiteY13" fmla="*/ 1911740 h 5604266"/>
              <a:gd name="connsiteX14" fmla="*/ 5859021 w 6028616"/>
              <a:gd name="connsiteY14" fmla="*/ 2011753 h 5604266"/>
              <a:gd name="connsiteX15" fmla="*/ 5902677 w 6028616"/>
              <a:gd name="connsiteY15" fmla="*/ 2074460 h 5604266"/>
              <a:gd name="connsiteX16" fmla="*/ 5946333 w 6028616"/>
              <a:gd name="connsiteY16" fmla="*/ 2148278 h 5604266"/>
              <a:gd name="connsiteX17" fmla="*/ 5951095 w 6028616"/>
              <a:gd name="connsiteY17" fmla="*/ 2217334 h 5604266"/>
              <a:gd name="connsiteX18" fmla="*/ 5892358 w 6028616"/>
              <a:gd name="connsiteY18" fmla="*/ 2264961 h 5604266"/>
              <a:gd name="connsiteX19" fmla="*/ 5804252 w 6028616"/>
              <a:gd name="connsiteY19" fmla="*/ 2367353 h 5604266"/>
              <a:gd name="connsiteX20" fmla="*/ 5996339 w 6028616"/>
              <a:gd name="connsiteY20" fmla="*/ 2245117 h 5604266"/>
              <a:gd name="connsiteX21" fmla="*/ 6024914 w 6028616"/>
              <a:gd name="connsiteY21" fmla="*/ 2180028 h 5604266"/>
              <a:gd name="connsiteX22" fmla="*/ 5992370 w 6028616"/>
              <a:gd name="connsiteY22" fmla="*/ 2103829 h 5604266"/>
              <a:gd name="connsiteX23" fmla="*/ 5970146 w 6028616"/>
              <a:gd name="connsiteY23" fmla="*/ 2045092 h 5604266"/>
              <a:gd name="connsiteX24" fmla="*/ 5944746 w 6028616"/>
              <a:gd name="connsiteY24" fmla="*/ 1972066 h 5604266"/>
              <a:gd name="connsiteX25" fmla="*/ 5901089 w 6028616"/>
              <a:gd name="connsiteY25" fmla="*/ 1923647 h 5604266"/>
              <a:gd name="connsiteX26" fmla="*/ 5955858 w 6028616"/>
              <a:gd name="connsiteY26" fmla="*/ 1806966 h 5604266"/>
              <a:gd name="connsiteX27" fmla="*/ 5922521 w 6028616"/>
              <a:gd name="connsiteY27" fmla="*/ 1691872 h 5604266"/>
              <a:gd name="connsiteX28" fmla="*/ 5805046 w 6028616"/>
              <a:gd name="connsiteY28" fmla="*/ 1626785 h 5604266"/>
              <a:gd name="connsiteX29" fmla="*/ 5553427 w 6028616"/>
              <a:gd name="connsiteY29" fmla="*/ 1604560 h 5604266"/>
              <a:gd name="connsiteX30" fmla="*/ 5317683 w 6028616"/>
              <a:gd name="connsiteY30" fmla="*/ 1672822 h 5604266"/>
              <a:gd name="connsiteX31" fmla="*/ 5105752 w 6028616"/>
              <a:gd name="connsiteY31" fmla="*/ 1602178 h 5604266"/>
              <a:gd name="connsiteX32" fmla="*/ 4974783 w 6028616"/>
              <a:gd name="connsiteY32" fmla="*/ 1588684 h 5604266"/>
              <a:gd name="connsiteX33" fmla="*/ 4883502 w 6028616"/>
              <a:gd name="connsiteY33" fmla="*/ 1615672 h 5604266"/>
              <a:gd name="connsiteX34" fmla="*/ 4766821 w 6028616"/>
              <a:gd name="connsiteY34" fmla="*/ 1617259 h 5604266"/>
              <a:gd name="connsiteX35" fmla="*/ 4707290 w 6028616"/>
              <a:gd name="connsiteY35" fmla="*/ 1615672 h 5604266"/>
              <a:gd name="connsiteX36" fmla="*/ 4621564 w 6028616"/>
              <a:gd name="connsiteY36" fmla="*/ 1601385 h 5604266"/>
              <a:gd name="connsiteX37" fmla="*/ 4578702 w 6028616"/>
              <a:gd name="connsiteY37" fmla="*/ 1605354 h 5604266"/>
              <a:gd name="connsiteX38" fmla="*/ 4479483 w 6028616"/>
              <a:gd name="connsiteY38" fmla="*/ 1641866 h 5604266"/>
              <a:gd name="connsiteX39" fmla="*/ 4358833 w 6028616"/>
              <a:gd name="connsiteY39" fmla="*/ 1695841 h 5604266"/>
              <a:gd name="connsiteX40" fmla="*/ 4273108 w 6028616"/>
              <a:gd name="connsiteY40" fmla="*/ 1730766 h 5604266"/>
              <a:gd name="connsiteX41" fmla="*/ 4174683 w 6028616"/>
              <a:gd name="connsiteY41" fmla="*/ 1800616 h 5604266"/>
              <a:gd name="connsiteX42" fmla="*/ 4066733 w 6028616"/>
              <a:gd name="connsiteY42" fmla="*/ 1838716 h 5604266"/>
              <a:gd name="connsiteX43" fmla="*/ 3939733 w 6028616"/>
              <a:gd name="connsiteY43" fmla="*/ 1857766 h 5604266"/>
              <a:gd name="connsiteX44" fmla="*/ 3850833 w 6028616"/>
              <a:gd name="connsiteY44" fmla="*/ 1908566 h 5604266"/>
              <a:gd name="connsiteX45" fmla="*/ 3812733 w 6028616"/>
              <a:gd name="connsiteY45" fmla="*/ 1921266 h 5604266"/>
              <a:gd name="connsiteX46" fmla="*/ 3698433 w 6028616"/>
              <a:gd name="connsiteY46" fmla="*/ 1870466 h 5604266"/>
              <a:gd name="connsiteX47" fmla="*/ 3673033 w 6028616"/>
              <a:gd name="connsiteY47" fmla="*/ 1794266 h 5604266"/>
              <a:gd name="connsiteX48" fmla="*/ 3660333 w 6028616"/>
              <a:gd name="connsiteY48" fmla="*/ 1756166 h 5604266"/>
              <a:gd name="connsiteX49" fmla="*/ 3647633 w 6028616"/>
              <a:gd name="connsiteY49" fmla="*/ 1718066 h 5604266"/>
              <a:gd name="connsiteX50" fmla="*/ 3660333 w 6028616"/>
              <a:gd name="connsiteY50" fmla="*/ 1438666 h 5604266"/>
              <a:gd name="connsiteX51" fmla="*/ 3638108 w 6028616"/>
              <a:gd name="connsiteY51" fmla="*/ 1375166 h 5604266"/>
              <a:gd name="connsiteX52" fmla="*/ 3673033 w 6028616"/>
              <a:gd name="connsiteY52" fmla="*/ 1232291 h 5604266"/>
              <a:gd name="connsiteX53" fmla="*/ 3761933 w 6028616"/>
              <a:gd name="connsiteY53" fmla="*/ 1146566 h 5604266"/>
              <a:gd name="connsiteX54" fmla="*/ 3863533 w 6028616"/>
              <a:gd name="connsiteY54" fmla="*/ 1114816 h 5604266"/>
              <a:gd name="connsiteX55" fmla="*/ 3952433 w 6028616"/>
              <a:gd name="connsiteY55" fmla="*/ 1095766 h 5604266"/>
              <a:gd name="connsiteX56" fmla="*/ 4073083 w 6028616"/>
              <a:gd name="connsiteY56" fmla="*/ 1092591 h 5604266"/>
              <a:gd name="connsiteX57" fmla="*/ 4219133 w 6028616"/>
              <a:gd name="connsiteY57" fmla="*/ 1102116 h 5604266"/>
              <a:gd name="connsiteX58" fmla="*/ 4323908 w 6028616"/>
              <a:gd name="connsiteY58" fmla="*/ 1079891 h 5604266"/>
              <a:gd name="connsiteX59" fmla="*/ 4438208 w 6028616"/>
              <a:gd name="connsiteY59" fmla="*/ 1070366 h 5604266"/>
              <a:gd name="connsiteX60" fmla="*/ 4469958 w 6028616"/>
              <a:gd name="connsiteY60" fmla="*/ 1067191 h 5604266"/>
              <a:gd name="connsiteX61" fmla="*/ 4501708 w 6028616"/>
              <a:gd name="connsiteY61" fmla="*/ 1079891 h 5604266"/>
              <a:gd name="connsiteX62" fmla="*/ 4530283 w 6028616"/>
              <a:gd name="connsiteY62" fmla="*/ 1073541 h 5604266"/>
              <a:gd name="connsiteX63" fmla="*/ 4581083 w 6028616"/>
              <a:gd name="connsiteY63" fmla="*/ 1121166 h 5604266"/>
              <a:gd name="connsiteX64" fmla="*/ 4619183 w 6028616"/>
              <a:gd name="connsiteY64" fmla="*/ 1162441 h 5604266"/>
              <a:gd name="connsiteX65" fmla="*/ 4663633 w 6028616"/>
              <a:gd name="connsiteY65" fmla="*/ 1114816 h 5604266"/>
              <a:gd name="connsiteX66" fmla="*/ 4619183 w 6028616"/>
              <a:gd name="connsiteY66" fmla="*/ 1041791 h 5604266"/>
              <a:gd name="connsiteX67" fmla="*/ 4565208 w 6028616"/>
              <a:gd name="connsiteY67" fmla="*/ 962416 h 5604266"/>
              <a:gd name="connsiteX68" fmla="*/ 4517583 w 6028616"/>
              <a:gd name="connsiteY68" fmla="*/ 975116 h 5604266"/>
              <a:gd name="connsiteX69" fmla="*/ 4457258 w 6028616"/>
              <a:gd name="connsiteY69" fmla="*/ 902091 h 5604266"/>
              <a:gd name="connsiteX70" fmla="*/ 4393758 w 6028616"/>
              <a:gd name="connsiteY70" fmla="*/ 898916 h 5604266"/>
              <a:gd name="connsiteX71" fmla="*/ 4352483 w 6028616"/>
              <a:gd name="connsiteY71" fmla="*/ 911616 h 5604266"/>
              <a:gd name="connsiteX72" fmla="*/ 4250883 w 6028616"/>
              <a:gd name="connsiteY72" fmla="*/ 902091 h 5604266"/>
              <a:gd name="connsiteX73" fmla="*/ 4181033 w 6028616"/>
              <a:gd name="connsiteY73" fmla="*/ 917966 h 5604266"/>
              <a:gd name="connsiteX74" fmla="*/ 4108008 w 6028616"/>
              <a:gd name="connsiteY74" fmla="*/ 911616 h 5604266"/>
              <a:gd name="connsiteX75" fmla="*/ 4038158 w 6028616"/>
              <a:gd name="connsiteY75" fmla="*/ 924316 h 5604266"/>
              <a:gd name="connsiteX76" fmla="*/ 3949258 w 6028616"/>
              <a:gd name="connsiteY76" fmla="*/ 940191 h 5604266"/>
              <a:gd name="connsiteX77" fmla="*/ 3841308 w 6028616"/>
              <a:gd name="connsiteY77" fmla="*/ 965591 h 5604266"/>
              <a:gd name="connsiteX78" fmla="*/ 3761933 w 6028616"/>
              <a:gd name="connsiteY78" fmla="*/ 981466 h 5604266"/>
              <a:gd name="connsiteX79" fmla="*/ 3695258 w 6028616"/>
              <a:gd name="connsiteY79" fmla="*/ 1016391 h 5604266"/>
              <a:gd name="connsiteX80" fmla="*/ 3644458 w 6028616"/>
              <a:gd name="connsiteY80" fmla="*/ 1029091 h 5604266"/>
              <a:gd name="connsiteX81" fmla="*/ 3574608 w 6028616"/>
              <a:gd name="connsiteY81" fmla="*/ 1060841 h 5604266"/>
              <a:gd name="connsiteX82" fmla="*/ 3498408 w 6028616"/>
              <a:gd name="connsiteY82" fmla="*/ 1108466 h 5604266"/>
              <a:gd name="connsiteX83" fmla="*/ 3422208 w 6028616"/>
              <a:gd name="connsiteY83" fmla="*/ 1178316 h 5604266"/>
              <a:gd name="connsiteX84" fmla="*/ 3317433 w 6028616"/>
              <a:gd name="connsiteY84" fmla="*/ 1298966 h 5604266"/>
              <a:gd name="connsiteX85" fmla="*/ 3304733 w 6028616"/>
              <a:gd name="connsiteY85" fmla="*/ 1349766 h 5604266"/>
              <a:gd name="connsiteX86" fmla="*/ 3279333 w 6028616"/>
              <a:gd name="connsiteY86" fmla="*/ 1629166 h 5604266"/>
              <a:gd name="connsiteX87" fmla="*/ 3228533 w 6028616"/>
              <a:gd name="connsiteY87" fmla="*/ 1718066 h 5604266"/>
              <a:gd name="connsiteX88" fmla="*/ 3114233 w 6028616"/>
              <a:gd name="connsiteY88" fmla="*/ 1629166 h 5604266"/>
              <a:gd name="connsiteX89" fmla="*/ 3057661 w 6028616"/>
              <a:gd name="connsiteY89" fmla="*/ 1558739 h 5604266"/>
              <a:gd name="connsiteX90" fmla="*/ 3001088 w 6028616"/>
              <a:gd name="connsiteY90" fmla="*/ 1464066 h 5604266"/>
              <a:gd name="connsiteX91" fmla="*/ 2924887 w 6028616"/>
              <a:gd name="connsiteY91" fmla="*/ 1302430 h 5604266"/>
              <a:gd name="connsiteX92" fmla="*/ 2867160 w 6028616"/>
              <a:gd name="connsiteY92" fmla="*/ 1206602 h 5604266"/>
              <a:gd name="connsiteX93" fmla="*/ 2781724 w 6028616"/>
              <a:gd name="connsiteY93" fmla="*/ 1041502 h 5604266"/>
              <a:gd name="connsiteX94" fmla="*/ 2657033 w 6028616"/>
              <a:gd name="connsiteY94" fmla="*/ 846384 h 5604266"/>
              <a:gd name="connsiteX95" fmla="*/ 2556587 w 6028616"/>
              <a:gd name="connsiteY95" fmla="*/ 704376 h 5604266"/>
              <a:gd name="connsiteX96" fmla="*/ 2436515 w 6028616"/>
              <a:gd name="connsiteY96" fmla="*/ 539275 h 5604266"/>
              <a:gd name="connsiteX97" fmla="*/ 2315287 w 6028616"/>
              <a:gd name="connsiteY97" fmla="*/ 378794 h 5604266"/>
              <a:gd name="connsiteX98" fmla="*/ 2227542 w 6028616"/>
              <a:gd name="connsiteY98" fmla="*/ 280657 h 5604266"/>
              <a:gd name="connsiteX99" fmla="*/ 2114397 w 6028616"/>
              <a:gd name="connsiteY99" fmla="*/ 168666 h 5604266"/>
              <a:gd name="connsiteX100" fmla="*/ 1982779 w 6028616"/>
              <a:gd name="connsiteY100" fmla="*/ 10494 h 5604266"/>
              <a:gd name="connsiteX101" fmla="*/ 1755333 w 6028616"/>
              <a:gd name="connsiteY101" fmla="*/ 28966 h 5604266"/>
              <a:gd name="connsiteX102" fmla="*/ 1856933 w 6028616"/>
              <a:gd name="connsiteY102" fmla="*/ 143266 h 5604266"/>
              <a:gd name="connsiteX103" fmla="*/ 1933133 w 6028616"/>
              <a:gd name="connsiteY103" fmla="*/ 206766 h 5604266"/>
              <a:gd name="connsiteX104" fmla="*/ 1958533 w 6028616"/>
              <a:gd name="connsiteY104" fmla="*/ 257566 h 5604266"/>
              <a:gd name="connsiteX105" fmla="*/ 1996633 w 6028616"/>
              <a:gd name="connsiteY105" fmla="*/ 295666 h 5604266"/>
              <a:gd name="connsiteX106" fmla="*/ 2047433 w 6028616"/>
              <a:gd name="connsiteY106" fmla="*/ 371866 h 5604266"/>
              <a:gd name="connsiteX107" fmla="*/ 2072833 w 6028616"/>
              <a:gd name="connsiteY107" fmla="*/ 409966 h 5604266"/>
              <a:gd name="connsiteX108" fmla="*/ 2149033 w 6028616"/>
              <a:gd name="connsiteY108" fmla="*/ 486166 h 5604266"/>
              <a:gd name="connsiteX109" fmla="*/ 2199833 w 6028616"/>
              <a:gd name="connsiteY109" fmla="*/ 575066 h 5604266"/>
              <a:gd name="connsiteX110" fmla="*/ 2237933 w 6028616"/>
              <a:gd name="connsiteY110" fmla="*/ 613166 h 5604266"/>
              <a:gd name="connsiteX111" fmla="*/ 2288733 w 6028616"/>
              <a:gd name="connsiteY111" fmla="*/ 702066 h 5604266"/>
              <a:gd name="connsiteX112" fmla="*/ 2326833 w 6028616"/>
              <a:gd name="connsiteY112" fmla="*/ 740166 h 5604266"/>
              <a:gd name="connsiteX113" fmla="*/ 2403033 w 6028616"/>
              <a:gd name="connsiteY113" fmla="*/ 854466 h 5604266"/>
              <a:gd name="connsiteX114" fmla="*/ 2441133 w 6028616"/>
              <a:gd name="connsiteY114" fmla="*/ 905266 h 5604266"/>
              <a:gd name="connsiteX115" fmla="*/ 2517333 w 6028616"/>
              <a:gd name="connsiteY115" fmla="*/ 1019566 h 5604266"/>
              <a:gd name="connsiteX116" fmla="*/ 2555433 w 6028616"/>
              <a:gd name="connsiteY116" fmla="*/ 1095766 h 5604266"/>
              <a:gd name="connsiteX117" fmla="*/ 2606233 w 6028616"/>
              <a:gd name="connsiteY117" fmla="*/ 1171966 h 5604266"/>
              <a:gd name="connsiteX118" fmla="*/ 2657033 w 6028616"/>
              <a:gd name="connsiteY118" fmla="*/ 1260866 h 5604266"/>
              <a:gd name="connsiteX119" fmla="*/ 2682433 w 6028616"/>
              <a:gd name="connsiteY119" fmla="*/ 1337066 h 5604266"/>
              <a:gd name="connsiteX120" fmla="*/ 2695133 w 6028616"/>
              <a:gd name="connsiteY120" fmla="*/ 1375166 h 5604266"/>
              <a:gd name="connsiteX121" fmla="*/ 2707833 w 6028616"/>
              <a:gd name="connsiteY121" fmla="*/ 1413266 h 5604266"/>
              <a:gd name="connsiteX122" fmla="*/ 2733233 w 6028616"/>
              <a:gd name="connsiteY122" fmla="*/ 1451366 h 5604266"/>
              <a:gd name="connsiteX123" fmla="*/ 2771333 w 6028616"/>
              <a:gd name="connsiteY123" fmla="*/ 1578366 h 5604266"/>
              <a:gd name="connsiteX124" fmla="*/ 2784033 w 6028616"/>
              <a:gd name="connsiteY124" fmla="*/ 1616466 h 5604266"/>
              <a:gd name="connsiteX125" fmla="*/ 2771333 w 6028616"/>
              <a:gd name="connsiteY125" fmla="*/ 1921266 h 5604266"/>
              <a:gd name="connsiteX126" fmla="*/ 2720533 w 6028616"/>
              <a:gd name="connsiteY126" fmla="*/ 2022866 h 5604266"/>
              <a:gd name="connsiteX127" fmla="*/ 2682433 w 6028616"/>
              <a:gd name="connsiteY127" fmla="*/ 2048266 h 5604266"/>
              <a:gd name="connsiteX128" fmla="*/ 2669733 w 6028616"/>
              <a:gd name="connsiteY128" fmla="*/ 2086366 h 5604266"/>
              <a:gd name="connsiteX129" fmla="*/ 2466533 w 6028616"/>
              <a:gd name="connsiteY129" fmla="*/ 2137166 h 5604266"/>
              <a:gd name="connsiteX130" fmla="*/ 2403033 w 6028616"/>
              <a:gd name="connsiteY130" fmla="*/ 2149866 h 5604266"/>
              <a:gd name="connsiteX131" fmla="*/ 2136333 w 6028616"/>
              <a:gd name="connsiteY131" fmla="*/ 2137166 h 5604266"/>
              <a:gd name="connsiteX132" fmla="*/ 2098233 w 6028616"/>
              <a:gd name="connsiteY132" fmla="*/ 2124466 h 5604266"/>
              <a:gd name="connsiteX133" fmla="*/ 2031558 w 6028616"/>
              <a:gd name="connsiteY133" fmla="*/ 2146691 h 5604266"/>
              <a:gd name="connsiteX134" fmla="*/ 1891858 w 6028616"/>
              <a:gd name="connsiteY134" fmla="*/ 2184791 h 5604266"/>
              <a:gd name="connsiteX135" fmla="*/ 1733108 w 6028616"/>
              <a:gd name="connsiteY135" fmla="*/ 2219716 h 5604266"/>
              <a:gd name="connsiteX136" fmla="*/ 1618808 w 6028616"/>
              <a:gd name="connsiteY136" fmla="*/ 2248291 h 5604266"/>
              <a:gd name="connsiteX137" fmla="*/ 1533083 w 6028616"/>
              <a:gd name="connsiteY137" fmla="*/ 2302266 h 5604266"/>
              <a:gd name="connsiteX138" fmla="*/ 1431483 w 6028616"/>
              <a:gd name="connsiteY138" fmla="*/ 2353066 h 5604266"/>
              <a:gd name="connsiteX139" fmla="*/ 1380683 w 6028616"/>
              <a:gd name="connsiteY139" fmla="*/ 2413391 h 5604266"/>
              <a:gd name="connsiteX140" fmla="*/ 1298133 w 6028616"/>
              <a:gd name="connsiteY140" fmla="*/ 2473716 h 5604266"/>
              <a:gd name="connsiteX141" fmla="*/ 1174308 w 6028616"/>
              <a:gd name="connsiteY141" fmla="*/ 2534041 h 5604266"/>
              <a:gd name="connsiteX142" fmla="*/ 1031433 w 6028616"/>
              <a:gd name="connsiteY142" fmla="*/ 2543566 h 5604266"/>
              <a:gd name="connsiteX143" fmla="*/ 853633 w 6028616"/>
              <a:gd name="connsiteY143" fmla="*/ 2543566 h 5604266"/>
              <a:gd name="connsiteX144" fmla="*/ 256733 w 6028616"/>
              <a:gd name="connsiteY144" fmla="*/ 2530866 h 5604266"/>
              <a:gd name="connsiteX145" fmla="*/ 117033 w 6028616"/>
              <a:gd name="connsiteY145" fmla="*/ 2492766 h 5604266"/>
              <a:gd name="connsiteX146" fmla="*/ 78933 w 6028616"/>
              <a:gd name="connsiteY146" fmla="*/ 2480066 h 5604266"/>
              <a:gd name="connsiteX147" fmla="*/ 40833 w 6028616"/>
              <a:gd name="connsiteY147" fmla="*/ 2454666 h 5604266"/>
              <a:gd name="connsiteX148" fmla="*/ 2733 w 6028616"/>
              <a:gd name="connsiteY148" fmla="*/ 2441966 h 5604266"/>
              <a:gd name="connsiteX149" fmla="*/ 117033 w 6028616"/>
              <a:gd name="connsiteY149" fmla="*/ 2467366 h 5604266"/>
              <a:gd name="connsiteX150" fmla="*/ 167833 w 6028616"/>
              <a:gd name="connsiteY150" fmla="*/ 2492766 h 5604266"/>
              <a:gd name="connsiteX151" fmla="*/ 269433 w 6028616"/>
              <a:gd name="connsiteY151" fmla="*/ 2518166 h 5604266"/>
              <a:gd name="connsiteX152" fmla="*/ 307533 w 6028616"/>
              <a:gd name="connsiteY152" fmla="*/ 2543566 h 5604266"/>
              <a:gd name="connsiteX153" fmla="*/ 383733 w 6028616"/>
              <a:gd name="connsiteY153" fmla="*/ 2607066 h 5604266"/>
              <a:gd name="connsiteX154" fmla="*/ 510733 w 6028616"/>
              <a:gd name="connsiteY154" fmla="*/ 2657866 h 5604266"/>
              <a:gd name="connsiteX155" fmla="*/ 618106 w 6028616"/>
              <a:gd name="connsiteY155" fmla="*/ 2662484 h 5604266"/>
              <a:gd name="connsiteX156" fmla="*/ 755496 w 6028616"/>
              <a:gd name="connsiteY156" fmla="*/ 2693657 h 5604266"/>
              <a:gd name="connsiteX157" fmla="*/ 970241 w 6028616"/>
              <a:gd name="connsiteY157" fmla="*/ 2706356 h 5604266"/>
              <a:gd name="connsiteX158" fmla="*/ 1151506 w 6028616"/>
              <a:gd name="connsiteY158" fmla="*/ 2749075 h 5604266"/>
              <a:gd name="connsiteX159" fmla="*/ 1261188 w 6028616"/>
              <a:gd name="connsiteY159" fmla="*/ 2716748 h 5604266"/>
              <a:gd name="connsiteX160" fmla="*/ 1382414 w 6028616"/>
              <a:gd name="connsiteY160" fmla="*/ 2657866 h 5604266"/>
              <a:gd name="connsiteX161" fmla="*/ 1374333 w 6028616"/>
              <a:gd name="connsiteY161" fmla="*/ 2721366 h 5604266"/>
              <a:gd name="connsiteX162" fmla="*/ 1412433 w 6028616"/>
              <a:gd name="connsiteY162" fmla="*/ 2708666 h 5604266"/>
              <a:gd name="connsiteX163" fmla="*/ 1450533 w 6028616"/>
              <a:gd name="connsiteY163" fmla="*/ 2683266 h 5604266"/>
              <a:gd name="connsiteX164" fmla="*/ 1488633 w 6028616"/>
              <a:gd name="connsiteY164" fmla="*/ 2670566 h 5604266"/>
              <a:gd name="connsiteX165" fmla="*/ 1526733 w 6028616"/>
              <a:gd name="connsiteY165" fmla="*/ 2645166 h 5604266"/>
              <a:gd name="connsiteX166" fmla="*/ 1564833 w 6028616"/>
              <a:gd name="connsiteY166" fmla="*/ 2632466 h 5604266"/>
              <a:gd name="connsiteX167" fmla="*/ 1679133 w 6028616"/>
              <a:gd name="connsiteY167" fmla="*/ 2556266 h 5604266"/>
              <a:gd name="connsiteX168" fmla="*/ 1717233 w 6028616"/>
              <a:gd name="connsiteY168" fmla="*/ 2530866 h 5604266"/>
              <a:gd name="connsiteX169" fmla="*/ 1869633 w 6028616"/>
              <a:gd name="connsiteY169" fmla="*/ 2492766 h 5604266"/>
              <a:gd name="connsiteX170" fmla="*/ 2466533 w 6028616"/>
              <a:gd name="connsiteY170" fmla="*/ 2505466 h 5604266"/>
              <a:gd name="connsiteX171" fmla="*/ 2504633 w 6028616"/>
              <a:gd name="connsiteY171" fmla="*/ 2518166 h 5604266"/>
              <a:gd name="connsiteX172" fmla="*/ 2542733 w 6028616"/>
              <a:gd name="connsiteY172" fmla="*/ 2543566 h 5604266"/>
              <a:gd name="connsiteX173" fmla="*/ 2593533 w 6028616"/>
              <a:gd name="connsiteY173" fmla="*/ 2657866 h 5604266"/>
              <a:gd name="connsiteX174" fmla="*/ 2606233 w 6028616"/>
              <a:gd name="connsiteY174" fmla="*/ 2772166 h 5604266"/>
              <a:gd name="connsiteX175" fmla="*/ 2593533 w 6028616"/>
              <a:gd name="connsiteY175" fmla="*/ 3102366 h 5604266"/>
              <a:gd name="connsiteX176" fmla="*/ 2580833 w 6028616"/>
              <a:gd name="connsiteY176" fmla="*/ 3140466 h 5604266"/>
              <a:gd name="connsiteX177" fmla="*/ 2555433 w 6028616"/>
              <a:gd name="connsiteY177" fmla="*/ 3178566 h 5604266"/>
              <a:gd name="connsiteX178" fmla="*/ 2504633 w 6028616"/>
              <a:gd name="connsiteY178" fmla="*/ 3242066 h 5604266"/>
              <a:gd name="connsiteX179" fmla="*/ 2441133 w 6028616"/>
              <a:gd name="connsiteY179" fmla="*/ 3292866 h 5604266"/>
              <a:gd name="connsiteX180" fmla="*/ 2403033 w 6028616"/>
              <a:gd name="connsiteY180" fmla="*/ 3330966 h 5604266"/>
              <a:gd name="connsiteX181" fmla="*/ 2326833 w 6028616"/>
              <a:gd name="connsiteY181" fmla="*/ 3381766 h 5604266"/>
              <a:gd name="connsiteX182" fmla="*/ 2276033 w 6028616"/>
              <a:gd name="connsiteY182" fmla="*/ 3432566 h 5604266"/>
              <a:gd name="connsiteX183" fmla="*/ 2250633 w 6028616"/>
              <a:gd name="connsiteY183" fmla="*/ 3470666 h 5604266"/>
              <a:gd name="connsiteX184" fmla="*/ 2199833 w 6028616"/>
              <a:gd name="connsiteY184" fmla="*/ 3508766 h 5604266"/>
              <a:gd name="connsiteX185" fmla="*/ 2174433 w 6028616"/>
              <a:gd name="connsiteY185" fmla="*/ 3546866 h 5604266"/>
              <a:gd name="connsiteX186" fmla="*/ 2136333 w 6028616"/>
              <a:gd name="connsiteY186" fmla="*/ 3572266 h 5604266"/>
              <a:gd name="connsiteX187" fmla="*/ 2060133 w 6028616"/>
              <a:gd name="connsiteY187" fmla="*/ 3623066 h 5604266"/>
              <a:gd name="connsiteX188" fmla="*/ 2022033 w 6028616"/>
              <a:gd name="connsiteY188" fmla="*/ 3661166 h 5604266"/>
              <a:gd name="connsiteX189" fmla="*/ 1983933 w 6028616"/>
              <a:gd name="connsiteY189" fmla="*/ 3686566 h 5604266"/>
              <a:gd name="connsiteX190" fmla="*/ 1895033 w 6028616"/>
              <a:gd name="connsiteY190" fmla="*/ 3775466 h 5604266"/>
              <a:gd name="connsiteX191" fmla="*/ 1856933 w 6028616"/>
              <a:gd name="connsiteY191" fmla="*/ 3813566 h 5604266"/>
              <a:gd name="connsiteX192" fmla="*/ 1818833 w 6028616"/>
              <a:gd name="connsiteY192" fmla="*/ 3902466 h 5604266"/>
              <a:gd name="connsiteX193" fmla="*/ 1780733 w 6028616"/>
              <a:gd name="connsiteY193" fmla="*/ 3978666 h 5604266"/>
              <a:gd name="connsiteX194" fmla="*/ 1768033 w 6028616"/>
              <a:gd name="connsiteY194" fmla="*/ 4054866 h 5604266"/>
              <a:gd name="connsiteX195" fmla="*/ 1742633 w 6028616"/>
              <a:gd name="connsiteY195" fmla="*/ 4258066 h 5604266"/>
              <a:gd name="connsiteX196" fmla="*/ 1666433 w 6028616"/>
              <a:gd name="connsiteY196" fmla="*/ 4334266 h 5604266"/>
              <a:gd name="connsiteX197" fmla="*/ 1590233 w 6028616"/>
              <a:gd name="connsiteY197" fmla="*/ 4385066 h 5604266"/>
              <a:gd name="connsiteX198" fmla="*/ 1564833 w 6028616"/>
              <a:gd name="connsiteY198" fmla="*/ 4423166 h 5604266"/>
              <a:gd name="connsiteX199" fmla="*/ 1475933 w 6028616"/>
              <a:gd name="connsiteY199" fmla="*/ 4461266 h 5604266"/>
              <a:gd name="connsiteX200" fmla="*/ 1399733 w 6028616"/>
              <a:gd name="connsiteY200" fmla="*/ 4397766 h 5604266"/>
              <a:gd name="connsiteX201" fmla="*/ 1361633 w 6028616"/>
              <a:gd name="connsiteY201" fmla="*/ 4385066 h 5604266"/>
              <a:gd name="connsiteX202" fmla="*/ 1069533 w 6028616"/>
              <a:gd name="connsiteY202" fmla="*/ 4397766 h 5604266"/>
              <a:gd name="connsiteX203" fmla="*/ 942533 w 6028616"/>
              <a:gd name="connsiteY203" fmla="*/ 4448566 h 5604266"/>
              <a:gd name="connsiteX204" fmla="*/ 904433 w 6028616"/>
              <a:gd name="connsiteY204" fmla="*/ 4473966 h 5604266"/>
              <a:gd name="connsiteX205" fmla="*/ 802833 w 6028616"/>
              <a:gd name="connsiteY205" fmla="*/ 4486666 h 5604266"/>
              <a:gd name="connsiteX206" fmla="*/ 752033 w 6028616"/>
              <a:gd name="connsiteY206" fmla="*/ 4499366 h 5604266"/>
              <a:gd name="connsiteX207" fmla="*/ 713933 w 6028616"/>
              <a:gd name="connsiteY207" fmla="*/ 4512066 h 5604266"/>
              <a:gd name="connsiteX208" fmla="*/ 561533 w 6028616"/>
              <a:gd name="connsiteY208" fmla="*/ 4524766 h 5604266"/>
              <a:gd name="connsiteX209" fmla="*/ 447233 w 6028616"/>
              <a:gd name="connsiteY209" fmla="*/ 4537466 h 5604266"/>
              <a:gd name="connsiteX210" fmla="*/ 586933 w 6028616"/>
              <a:gd name="connsiteY210" fmla="*/ 4562866 h 5604266"/>
              <a:gd name="connsiteX211" fmla="*/ 1006033 w 6028616"/>
              <a:gd name="connsiteY211" fmla="*/ 4575566 h 5604266"/>
              <a:gd name="connsiteX212" fmla="*/ 1007187 w 6028616"/>
              <a:gd name="connsiteY212" fmla="*/ 4542084 h 5604266"/>
              <a:gd name="connsiteX213" fmla="*/ 1091469 w 6028616"/>
              <a:gd name="connsiteY213" fmla="*/ 4539775 h 5604266"/>
              <a:gd name="connsiteX214" fmla="*/ 1206924 w 6028616"/>
              <a:gd name="connsiteY214" fmla="*/ 4574412 h 5604266"/>
              <a:gd name="connsiteX215" fmla="*/ 1298133 w 6028616"/>
              <a:gd name="connsiteY215" fmla="*/ 4626366 h 5604266"/>
              <a:gd name="connsiteX216" fmla="*/ 1348933 w 6028616"/>
              <a:gd name="connsiteY216" fmla="*/ 4613666 h 5604266"/>
              <a:gd name="connsiteX217" fmla="*/ 1437833 w 6028616"/>
              <a:gd name="connsiteY217" fmla="*/ 4626366 h 5604266"/>
              <a:gd name="connsiteX218" fmla="*/ 1412433 w 6028616"/>
              <a:gd name="connsiteY218" fmla="*/ 4664466 h 5604266"/>
              <a:gd name="connsiteX219" fmla="*/ 1374333 w 6028616"/>
              <a:gd name="connsiteY219" fmla="*/ 4689866 h 5604266"/>
              <a:gd name="connsiteX220" fmla="*/ 1247333 w 6028616"/>
              <a:gd name="connsiteY220" fmla="*/ 4766066 h 5604266"/>
              <a:gd name="connsiteX221" fmla="*/ 1183833 w 6028616"/>
              <a:gd name="connsiteY221" fmla="*/ 4842266 h 5604266"/>
              <a:gd name="connsiteX222" fmla="*/ 1145733 w 6028616"/>
              <a:gd name="connsiteY222" fmla="*/ 4880366 h 5604266"/>
              <a:gd name="connsiteX223" fmla="*/ 1094933 w 6028616"/>
              <a:gd name="connsiteY223" fmla="*/ 4969266 h 5604266"/>
              <a:gd name="connsiteX224" fmla="*/ 1056833 w 6028616"/>
              <a:gd name="connsiteY224" fmla="*/ 5045466 h 5604266"/>
              <a:gd name="connsiteX225" fmla="*/ 1069533 w 6028616"/>
              <a:gd name="connsiteY225" fmla="*/ 5096266 h 5604266"/>
              <a:gd name="connsiteX226" fmla="*/ 1102871 w 6028616"/>
              <a:gd name="connsiteY226" fmla="*/ 5039116 h 5604266"/>
              <a:gd name="connsiteX227" fmla="*/ 1145733 w 6028616"/>
              <a:gd name="connsiteY227" fmla="*/ 4983554 h 5604266"/>
              <a:gd name="connsiteX228" fmla="*/ 1198121 w 6028616"/>
              <a:gd name="connsiteY228" fmla="*/ 4932753 h 5604266"/>
              <a:gd name="connsiteX229" fmla="*/ 1245746 w 6028616"/>
              <a:gd name="connsiteY229" fmla="*/ 4905766 h 5604266"/>
              <a:gd name="connsiteX230" fmla="*/ 1298133 w 6028616"/>
              <a:gd name="connsiteY230" fmla="*/ 4837504 h 5604266"/>
              <a:gd name="connsiteX231" fmla="*/ 1379096 w 6028616"/>
              <a:gd name="connsiteY231" fmla="*/ 4812104 h 5604266"/>
              <a:gd name="connsiteX232" fmla="*/ 1433070 w 6028616"/>
              <a:gd name="connsiteY232" fmla="*/ 4785116 h 5604266"/>
              <a:gd name="connsiteX233" fmla="*/ 1480696 w 6028616"/>
              <a:gd name="connsiteY233" fmla="*/ 4762891 h 5604266"/>
              <a:gd name="connsiteX234" fmla="*/ 1528320 w 6028616"/>
              <a:gd name="connsiteY234" fmla="*/ 4727966 h 5604266"/>
              <a:gd name="connsiteX235" fmla="*/ 1552133 w 6028616"/>
              <a:gd name="connsiteY235" fmla="*/ 4740666 h 5604266"/>
              <a:gd name="connsiteX236" fmla="*/ 1590233 w 6028616"/>
              <a:gd name="connsiteY236" fmla="*/ 4727966 h 5604266"/>
              <a:gd name="connsiteX237" fmla="*/ 1628333 w 6028616"/>
              <a:gd name="connsiteY237" fmla="*/ 4689866 h 5604266"/>
              <a:gd name="connsiteX238" fmla="*/ 1717233 w 6028616"/>
              <a:gd name="connsiteY238" fmla="*/ 4651766 h 5604266"/>
              <a:gd name="connsiteX239" fmla="*/ 1755333 w 6028616"/>
              <a:gd name="connsiteY239" fmla="*/ 4613666 h 5604266"/>
              <a:gd name="connsiteX240" fmla="*/ 1780733 w 6028616"/>
              <a:gd name="connsiteY240" fmla="*/ 4575566 h 5604266"/>
              <a:gd name="connsiteX241" fmla="*/ 1818833 w 6028616"/>
              <a:gd name="connsiteY241" fmla="*/ 4562866 h 5604266"/>
              <a:gd name="connsiteX242" fmla="*/ 1882333 w 6028616"/>
              <a:gd name="connsiteY242" fmla="*/ 4486666 h 5604266"/>
              <a:gd name="connsiteX243" fmla="*/ 1945833 w 6028616"/>
              <a:gd name="connsiteY243" fmla="*/ 4410466 h 5604266"/>
              <a:gd name="connsiteX244" fmla="*/ 1983933 w 6028616"/>
              <a:gd name="connsiteY244" fmla="*/ 4334266 h 5604266"/>
              <a:gd name="connsiteX245" fmla="*/ 2022033 w 6028616"/>
              <a:gd name="connsiteY245" fmla="*/ 4308866 h 5604266"/>
              <a:gd name="connsiteX246" fmla="*/ 2060133 w 6028616"/>
              <a:gd name="connsiteY246" fmla="*/ 4270766 h 5604266"/>
              <a:gd name="connsiteX247" fmla="*/ 2098233 w 6028616"/>
              <a:gd name="connsiteY247" fmla="*/ 4194566 h 5604266"/>
              <a:gd name="connsiteX248" fmla="*/ 2110933 w 6028616"/>
              <a:gd name="connsiteY248" fmla="*/ 4156466 h 5604266"/>
              <a:gd name="connsiteX249" fmla="*/ 2136333 w 6028616"/>
              <a:gd name="connsiteY249" fmla="*/ 4118366 h 5604266"/>
              <a:gd name="connsiteX250" fmla="*/ 2149033 w 6028616"/>
              <a:gd name="connsiteY250" fmla="*/ 4080266 h 5604266"/>
              <a:gd name="connsiteX251" fmla="*/ 2174433 w 6028616"/>
              <a:gd name="connsiteY251" fmla="*/ 4042166 h 5604266"/>
              <a:gd name="connsiteX252" fmla="*/ 2199833 w 6028616"/>
              <a:gd name="connsiteY252" fmla="*/ 3953266 h 5604266"/>
              <a:gd name="connsiteX253" fmla="*/ 2263333 w 6028616"/>
              <a:gd name="connsiteY253" fmla="*/ 3864366 h 5604266"/>
              <a:gd name="connsiteX254" fmla="*/ 2288733 w 6028616"/>
              <a:gd name="connsiteY254" fmla="*/ 3826266 h 5604266"/>
              <a:gd name="connsiteX255" fmla="*/ 2326833 w 6028616"/>
              <a:gd name="connsiteY255" fmla="*/ 3800866 h 5604266"/>
              <a:gd name="connsiteX256" fmla="*/ 2364933 w 6028616"/>
              <a:gd name="connsiteY256" fmla="*/ 3762766 h 5604266"/>
              <a:gd name="connsiteX257" fmla="*/ 2403033 w 6028616"/>
              <a:gd name="connsiteY257" fmla="*/ 3750066 h 5604266"/>
              <a:gd name="connsiteX258" fmla="*/ 2441133 w 6028616"/>
              <a:gd name="connsiteY258" fmla="*/ 3724666 h 5604266"/>
              <a:gd name="connsiteX259" fmla="*/ 2479233 w 6028616"/>
              <a:gd name="connsiteY259" fmla="*/ 3711966 h 5604266"/>
              <a:gd name="connsiteX260" fmla="*/ 2517333 w 6028616"/>
              <a:gd name="connsiteY260" fmla="*/ 3686566 h 5604266"/>
              <a:gd name="connsiteX261" fmla="*/ 2593533 w 6028616"/>
              <a:gd name="connsiteY261" fmla="*/ 3661166 h 5604266"/>
              <a:gd name="connsiteX262" fmla="*/ 2631633 w 6028616"/>
              <a:gd name="connsiteY262" fmla="*/ 3648466 h 5604266"/>
              <a:gd name="connsiteX263" fmla="*/ 2923733 w 6028616"/>
              <a:gd name="connsiteY263" fmla="*/ 3661166 h 5604266"/>
              <a:gd name="connsiteX264" fmla="*/ 2974533 w 6028616"/>
              <a:gd name="connsiteY264" fmla="*/ 3699266 h 5604266"/>
              <a:gd name="connsiteX265" fmla="*/ 3050733 w 6028616"/>
              <a:gd name="connsiteY265" fmla="*/ 3750066 h 5604266"/>
              <a:gd name="connsiteX266" fmla="*/ 3088833 w 6028616"/>
              <a:gd name="connsiteY266" fmla="*/ 3788166 h 5604266"/>
              <a:gd name="connsiteX267" fmla="*/ 3139633 w 6028616"/>
              <a:gd name="connsiteY267" fmla="*/ 3800866 h 5604266"/>
              <a:gd name="connsiteX268" fmla="*/ 3190433 w 6028616"/>
              <a:gd name="connsiteY268" fmla="*/ 3838966 h 5604266"/>
              <a:gd name="connsiteX269" fmla="*/ 3228533 w 6028616"/>
              <a:gd name="connsiteY269" fmla="*/ 3851666 h 5604266"/>
              <a:gd name="connsiteX270" fmla="*/ 3266633 w 6028616"/>
              <a:gd name="connsiteY270" fmla="*/ 3877066 h 5604266"/>
              <a:gd name="connsiteX271" fmla="*/ 3292033 w 6028616"/>
              <a:gd name="connsiteY271" fmla="*/ 3915166 h 5604266"/>
              <a:gd name="connsiteX272" fmla="*/ 3330133 w 6028616"/>
              <a:gd name="connsiteY272" fmla="*/ 3965966 h 5604266"/>
              <a:gd name="connsiteX273" fmla="*/ 3342833 w 6028616"/>
              <a:gd name="connsiteY273" fmla="*/ 4016766 h 5604266"/>
              <a:gd name="connsiteX274" fmla="*/ 3355533 w 6028616"/>
              <a:gd name="connsiteY274" fmla="*/ 4054866 h 5604266"/>
              <a:gd name="connsiteX275" fmla="*/ 3380933 w 6028616"/>
              <a:gd name="connsiteY275" fmla="*/ 4105666 h 5604266"/>
              <a:gd name="connsiteX276" fmla="*/ 3406333 w 6028616"/>
              <a:gd name="connsiteY276" fmla="*/ 4143766 h 5604266"/>
              <a:gd name="connsiteX277" fmla="*/ 3431733 w 6028616"/>
              <a:gd name="connsiteY277" fmla="*/ 4219966 h 5604266"/>
              <a:gd name="connsiteX278" fmla="*/ 3457133 w 6028616"/>
              <a:gd name="connsiteY278" fmla="*/ 4296166 h 5604266"/>
              <a:gd name="connsiteX279" fmla="*/ 3469833 w 6028616"/>
              <a:gd name="connsiteY279" fmla="*/ 4334266 h 5604266"/>
              <a:gd name="connsiteX280" fmla="*/ 3482533 w 6028616"/>
              <a:gd name="connsiteY280" fmla="*/ 4410466 h 5604266"/>
              <a:gd name="connsiteX281" fmla="*/ 3571433 w 6028616"/>
              <a:gd name="connsiteY281" fmla="*/ 4524766 h 5604266"/>
              <a:gd name="connsiteX282" fmla="*/ 3685733 w 6028616"/>
              <a:gd name="connsiteY282" fmla="*/ 4550166 h 5604266"/>
              <a:gd name="connsiteX283" fmla="*/ 3698433 w 6028616"/>
              <a:gd name="connsiteY283" fmla="*/ 4588266 h 5604266"/>
              <a:gd name="connsiteX284" fmla="*/ 3685733 w 6028616"/>
              <a:gd name="connsiteY284" fmla="*/ 4677166 h 5604266"/>
              <a:gd name="connsiteX285" fmla="*/ 3622233 w 6028616"/>
              <a:gd name="connsiteY285" fmla="*/ 4791466 h 5604266"/>
              <a:gd name="connsiteX286" fmla="*/ 3584133 w 6028616"/>
              <a:gd name="connsiteY286" fmla="*/ 4829566 h 5604266"/>
              <a:gd name="connsiteX287" fmla="*/ 3546033 w 6028616"/>
              <a:gd name="connsiteY287" fmla="*/ 4842266 h 5604266"/>
              <a:gd name="connsiteX288" fmla="*/ 3469833 w 6028616"/>
              <a:gd name="connsiteY288" fmla="*/ 4893066 h 5604266"/>
              <a:gd name="connsiteX289" fmla="*/ 3368233 w 6028616"/>
              <a:gd name="connsiteY289" fmla="*/ 4918466 h 5604266"/>
              <a:gd name="connsiteX290" fmla="*/ 3253933 w 6028616"/>
              <a:gd name="connsiteY290" fmla="*/ 4969266 h 5604266"/>
              <a:gd name="connsiteX291" fmla="*/ 3335905 w 6028616"/>
              <a:gd name="connsiteY291" fmla="*/ 5009675 h 5604266"/>
              <a:gd name="connsiteX292" fmla="*/ 3312815 w 6028616"/>
              <a:gd name="connsiteY292" fmla="*/ 5039693 h 5604266"/>
              <a:gd name="connsiteX293" fmla="*/ 3307331 w 6028616"/>
              <a:gd name="connsiteY293" fmla="*/ 5101028 h 5604266"/>
              <a:gd name="connsiteX294" fmla="*/ 3285683 w 6028616"/>
              <a:gd name="connsiteY294" fmla="*/ 5176940 h 5604266"/>
              <a:gd name="connsiteX295" fmla="*/ 3227522 w 6028616"/>
              <a:gd name="connsiteY295" fmla="*/ 5242316 h 5604266"/>
              <a:gd name="connsiteX296" fmla="*/ 3192020 w 6028616"/>
              <a:gd name="connsiteY296" fmla="*/ 5364553 h 5604266"/>
              <a:gd name="connsiteX297" fmla="*/ 3195196 w 6028616"/>
              <a:gd name="connsiteY297" fmla="*/ 5407416 h 5604266"/>
              <a:gd name="connsiteX298" fmla="*/ 3177733 w 6028616"/>
              <a:gd name="connsiteY298" fmla="*/ 5464566 h 5604266"/>
              <a:gd name="connsiteX299" fmla="*/ 3177733 w 6028616"/>
              <a:gd name="connsiteY299" fmla="*/ 5591566 h 5604266"/>
              <a:gd name="connsiteX300" fmla="*/ 3190433 w 6028616"/>
              <a:gd name="connsiteY300" fmla="*/ 5528066 h 5604266"/>
              <a:gd name="connsiteX301" fmla="*/ 3215833 w 6028616"/>
              <a:gd name="connsiteY301" fmla="*/ 5451866 h 5604266"/>
              <a:gd name="connsiteX302" fmla="*/ 3241233 w 6028616"/>
              <a:gd name="connsiteY302" fmla="*/ 5362966 h 5604266"/>
              <a:gd name="connsiteX303" fmla="*/ 3304733 w 6028616"/>
              <a:gd name="connsiteY303" fmla="*/ 5286766 h 5604266"/>
              <a:gd name="connsiteX304" fmla="*/ 3342833 w 6028616"/>
              <a:gd name="connsiteY304" fmla="*/ 5235966 h 5604266"/>
              <a:gd name="connsiteX305" fmla="*/ 3368233 w 6028616"/>
              <a:gd name="connsiteY305" fmla="*/ 5185166 h 5604266"/>
              <a:gd name="connsiteX306" fmla="*/ 3444433 w 6028616"/>
              <a:gd name="connsiteY306" fmla="*/ 5134366 h 5604266"/>
              <a:gd name="connsiteX307" fmla="*/ 3482533 w 6028616"/>
              <a:gd name="connsiteY307" fmla="*/ 5096266 h 5604266"/>
              <a:gd name="connsiteX308" fmla="*/ 3507933 w 6028616"/>
              <a:gd name="connsiteY308" fmla="*/ 5058166 h 5604266"/>
              <a:gd name="connsiteX309" fmla="*/ 3546033 w 6028616"/>
              <a:gd name="connsiteY309" fmla="*/ 5045466 h 5604266"/>
              <a:gd name="connsiteX310" fmla="*/ 3584133 w 6028616"/>
              <a:gd name="connsiteY310" fmla="*/ 5020066 h 5604266"/>
              <a:gd name="connsiteX311" fmla="*/ 3647633 w 6028616"/>
              <a:gd name="connsiteY311" fmla="*/ 4969266 h 5604266"/>
              <a:gd name="connsiteX312" fmla="*/ 3723833 w 6028616"/>
              <a:gd name="connsiteY312" fmla="*/ 4893066 h 5604266"/>
              <a:gd name="connsiteX313" fmla="*/ 3736533 w 6028616"/>
              <a:gd name="connsiteY313" fmla="*/ 4854966 h 5604266"/>
              <a:gd name="connsiteX314" fmla="*/ 3800033 w 6028616"/>
              <a:gd name="connsiteY314" fmla="*/ 4766066 h 5604266"/>
              <a:gd name="connsiteX315" fmla="*/ 3838133 w 6028616"/>
              <a:gd name="connsiteY315" fmla="*/ 4689866 h 5604266"/>
              <a:gd name="connsiteX316" fmla="*/ 3863533 w 6028616"/>
              <a:gd name="connsiteY316" fmla="*/ 4600966 h 5604266"/>
              <a:gd name="connsiteX317" fmla="*/ 3876233 w 6028616"/>
              <a:gd name="connsiteY317" fmla="*/ 4562866 h 5604266"/>
              <a:gd name="connsiteX318" fmla="*/ 3850833 w 6028616"/>
              <a:gd name="connsiteY318" fmla="*/ 4359666 h 5604266"/>
              <a:gd name="connsiteX319" fmla="*/ 3825433 w 6028616"/>
              <a:gd name="connsiteY319" fmla="*/ 4308866 h 5604266"/>
              <a:gd name="connsiteX320" fmla="*/ 3800033 w 6028616"/>
              <a:gd name="connsiteY320" fmla="*/ 4270766 h 5604266"/>
              <a:gd name="connsiteX321" fmla="*/ 3749233 w 6028616"/>
              <a:gd name="connsiteY321" fmla="*/ 4232666 h 5604266"/>
              <a:gd name="connsiteX322" fmla="*/ 3673033 w 6028616"/>
              <a:gd name="connsiteY322" fmla="*/ 4181866 h 5604266"/>
              <a:gd name="connsiteX323" fmla="*/ 3647633 w 6028616"/>
              <a:gd name="connsiteY323" fmla="*/ 4143766 h 5604266"/>
              <a:gd name="connsiteX324" fmla="*/ 3622233 w 6028616"/>
              <a:gd name="connsiteY324" fmla="*/ 4042166 h 5604266"/>
              <a:gd name="connsiteX325" fmla="*/ 3647633 w 6028616"/>
              <a:gd name="connsiteY325" fmla="*/ 3851666 h 5604266"/>
              <a:gd name="connsiteX326" fmla="*/ 3673033 w 6028616"/>
              <a:gd name="connsiteY326" fmla="*/ 3750066 h 5604266"/>
              <a:gd name="connsiteX327" fmla="*/ 3698433 w 6028616"/>
              <a:gd name="connsiteY327" fmla="*/ 3711966 h 5604266"/>
              <a:gd name="connsiteX328" fmla="*/ 3711133 w 6028616"/>
              <a:gd name="connsiteY328" fmla="*/ 3673866 h 5604266"/>
              <a:gd name="connsiteX329" fmla="*/ 3749233 w 6028616"/>
              <a:gd name="connsiteY329" fmla="*/ 3635766 h 5604266"/>
              <a:gd name="connsiteX330" fmla="*/ 3774633 w 6028616"/>
              <a:gd name="connsiteY330" fmla="*/ 3597666 h 5604266"/>
              <a:gd name="connsiteX331" fmla="*/ 3812733 w 6028616"/>
              <a:gd name="connsiteY331" fmla="*/ 3584966 h 5604266"/>
              <a:gd name="connsiteX332" fmla="*/ 3850833 w 6028616"/>
              <a:gd name="connsiteY332" fmla="*/ 3559566 h 5604266"/>
              <a:gd name="connsiteX333" fmla="*/ 3888933 w 6028616"/>
              <a:gd name="connsiteY333" fmla="*/ 3546866 h 5604266"/>
              <a:gd name="connsiteX334" fmla="*/ 4041333 w 6028616"/>
              <a:gd name="connsiteY334" fmla="*/ 3521466 h 5604266"/>
              <a:gd name="connsiteX335" fmla="*/ 4168333 w 6028616"/>
              <a:gd name="connsiteY335" fmla="*/ 3496066 h 5604266"/>
              <a:gd name="connsiteX336" fmla="*/ 4371533 w 6028616"/>
              <a:gd name="connsiteY336" fmla="*/ 3483366 h 5604266"/>
              <a:gd name="connsiteX337" fmla="*/ 4892233 w 6028616"/>
              <a:gd name="connsiteY337" fmla="*/ 3496066 h 5604266"/>
              <a:gd name="connsiteX338" fmla="*/ 4943033 w 6028616"/>
              <a:gd name="connsiteY338" fmla="*/ 3508766 h 5604266"/>
              <a:gd name="connsiteX339" fmla="*/ 4981133 w 6028616"/>
              <a:gd name="connsiteY339" fmla="*/ 3534166 h 5604266"/>
              <a:gd name="connsiteX340" fmla="*/ 5070033 w 6028616"/>
              <a:gd name="connsiteY340" fmla="*/ 3559566 h 5604266"/>
              <a:gd name="connsiteX341" fmla="*/ 5146233 w 6028616"/>
              <a:gd name="connsiteY341" fmla="*/ 3610366 h 5604266"/>
              <a:gd name="connsiteX342" fmla="*/ 5222433 w 6028616"/>
              <a:gd name="connsiteY342" fmla="*/ 3661166 h 5604266"/>
              <a:gd name="connsiteX343" fmla="*/ 5260533 w 6028616"/>
              <a:gd name="connsiteY343" fmla="*/ 3686566 h 5604266"/>
              <a:gd name="connsiteX344" fmla="*/ 5324033 w 6028616"/>
              <a:gd name="connsiteY344" fmla="*/ 3750066 h 5604266"/>
              <a:gd name="connsiteX345" fmla="*/ 5387533 w 6028616"/>
              <a:gd name="connsiteY345" fmla="*/ 3838966 h 5604266"/>
              <a:gd name="connsiteX346" fmla="*/ 5412933 w 6028616"/>
              <a:gd name="connsiteY346" fmla="*/ 3927866 h 5604266"/>
              <a:gd name="connsiteX347" fmla="*/ 5463733 w 6028616"/>
              <a:gd name="connsiteY347" fmla="*/ 4042166 h 5604266"/>
              <a:gd name="connsiteX348" fmla="*/ 5476433 w 6028616"/>
              <a:gd name="connsiteY348" fmla="*/ 4131066 h 5604266"/>
              <a:gd name="connsiteX349" fmla="*/ 5489133 w 6028616"/>
              <a:gd name="connsiteY349" fmla="*/ 4181866 h 5604266"/>
              <a:gd name="connsiteX350" fmla="*/ 5501833 w 6028616"/>
              <a:gd name="connsiteY350" fmla="*/ 4258066 h 5604266"/>
              <a:gd name="connsiteX351" fmla="*/ 5489133 w 6028616"/>
              <a:gd name="connsiteY351" fmla="*/ 4651766 h 5604266"/>
              <a:gd name="connsiteX352" fmla="*/ 5476433 w 6028616"/>
              <a:gd name="connsiteY352" fmla="*/ 4715266 h 5604266"/>
              <a:gd name="connsiteX353" fmla="*/ 5451033 w 6028616"/>
              <a:gd name="connsiteY353" fmla="*/ 4969266 h 5604266"/>
              <a:gd name="connsiteX354" fmla="*/ 5425633 w 6028616"/>
              <a:gd name="connsiteY354" fmla="*/ 5007366 h 5604266"/>
              <a:gd name="connsiteX355" fmla="*/ 5412933 w 6028616"/>
              <a:gd name="connsiteY355" fmla="*/ 5058166 h 5604266"/>
              <a:gd name="connsiteX356" fmla="*/ 5336733 w 6028616"/>
              <a:gd name="connsiteY356" fmla="*/ 5108966 h 5604266"/>
              <a:gd name="connsiteX357" fmla="*/ 5247833 w 6028616"/>
              <a:gd name="connsiteY357" fmla="*/ 5147066 h 5604266"/>
              <a:gd name="connsiteX358" fmla="*/ 5222433 w 6028616"/>
              <a:gd name="connsiteY358" fmla="*/ 5185166 h 5604266"/>
              <a:gd name="connsiteX359" fmla="*/ 5158933 w 6028616"/>
              <a:gd name="connsiteY359" fmla="*/ 5261366 h 5604266"/>
              <a:gd name="connsiteX360" fmla="*/ 5146233 w 6028616"/>
              <a:gd name="connsiteY360" fmla="*/ 5299466 h 5604266"/>
              <a:gd name="connsiteX361" fmla="*/ 5120833 w 6028616"/>
              <a:gd name="connsiteY361" fmla="*/ 5426466 h 5604266"/>
              <a:gd name="connsiteX362" fmla="*/ 5108133 w 6028616"/>
              <a:gd name="connsiteY362" fmla="*/ 5502666 h 5604266"/>
              <a:gd name="connsiteX363" fmla="*/ 5082733 w 6028616"/>
              <a:gd name="connsiteY363" fmla="*/ 5540766 h 5604266"/>
              <a:gd name="connsiteX364" fmla="*/ 5006533 w 6028616"/>
              <a:gd name="connsiteY364" fmla="*/ 5566166 h 5604266"/>
              <a:gd name="connsiteX365" fmla="*/ 5057333 w 6028616"/>
              <a:gd name="connsiteY365" fmla="*/ 5604266 h 5604266"/>
              <a:gd name="connsiteX366" fmla="*/ 5095433 w 6028616"/>
              <a:gd name="connsiteY366" fmla="*/ 5566166 h 5604266"/>
              <a:gd name="connsiteX367" fmla="*/ 5184333 w 6028616"/>
              <a:gd name="connsiteY367" fmla="*/ 5439166 h 5604266"/>
              <a:gd name="connsiteX368" fmla="*/ 5298633 w 6028616"/>
              <a:gd name="connsiteY368" fmla="*/ 5324866 h 5604266"/>
              <a:gd name="connsiteX369" fmla="*/ 5336733 w 6028616"/>
              <a:gd name="connsiteY369" fmla="*/ 5286766 h 5604266"/>
              <a:gd name="connsiteX370" fmla="*/ 5362133 w 6028616"/>
              <a:gd name="connsiteY370" fmla="*/ 5248666 h 5604266"/>
              <a:gd name="connsiteX371" fmla="*/ 5438333 w 6028616"/>
              <a:gd name="connsiteY371" fmla="*/ 5197866 h 5604266"/>
              <a:gd name="connsiteX372" fmla="*/ 5476433 w 6028616"/>
              <a:gd name="connsiteY372" fmla="*/ 5159766 h 5604266"/>
              <a:gd name="connsiteX373" fmla="*/ 5527233 w 6028616"/>
              <a:gd name="connsiteY373" fmla="*/ 5083566 h 5604266"/>
              <a:gd name="connsiteX374" fmla="*/ 5603433 w 6028616"/>
              <a:gd name="connsiteY374" fmla="*/ 5007366 h 5604266"/>
              <a:gd name="connsiteX375" fmla="*/ 5616133 w 6028616"/>
              <a:gd name="connsiteY375" fmla="*/ 4969266 h 5604266"/>
              <a:gd name="connsiteX376" fmla="*/ 5624071 w 6028616"/>
              <a:gd name="connsiteY376" fmla="*/ 4888304 h 5604266"/>
              <a:gd name="connsiteX377" fmla="*/ 5638358 w 6028616"/>
              <a:gd name="connsiteY377" fmla="*/ 4786703 h 5604266"/>
              <a:gd name="connsiteX378" fmla="*/ 5658995 w 6028616"/>
              <a:gd name="connsiteY378" fmla="*/ 4700978 h 5604266"/>
              <a:gd name="connsiteX379" fmla="*/ 5676458 w 6028616"/>
              <a:gd name="connsiteY379" fmla="*/ 4567629 h 5604266"/>
              <a:gd name="connsiteX380" fmla="*/ 5687570 w 6028616"/>
              <a:gd name="connsiteY380" fmla="*/ 4253303 h 5604266"/>
              <a:gd name="connsiteX381" fmla="*/ 5646296 w 6028616"/>
              <a:gd name="connsiteY381" fmla="*/ 4153291 h 5604266"/>
              <a:gd name="connsiteX382" fmla="*/ 5628833 w 6028616"/>
              <a:gd name="connsiteY382" fmla="*/ 4067566 h 5604266"/>
              <a:gd name="connsiteX383" fmla="*/ 5616133 w 6028616"/>
              <a:gd name="connsiteY383" fmla="*/ 3978666 h 5604266"/>
              <a:gd name="connsiteX384" fmla="*/ 5578033 w 6028616"/>
              <a:gd name="connsiteY384" fmla="*/ 3965966 h 5604266"/>
              <a:gd name="connsiteX385" fmla="*/ 5539933 w 6028616"/>
              <a:gd name="connsiteY385" fmla="*/ 3851666 h 5604266"/>
              <a:gd name="connsiteX386" fmla="*/ 5527233 w 6028616"/>
              <a:gd name="connsiteY386" fmla="*/ 3813566 h 5604266"/>
              <a:gd name="connsiteX387" fmla="*/ 5514533 w 6028616"/>
              <a:gd name="connsiteY387" fmla="*/ 3762766 h 5604266"/>
              <a:gd name="connsiteX388" fmla="*/ 5501833 w 6028616"/>
              <a:gd name="connsiteY388" fmla="*/ 3699266 h 5604266"/>
              <a:gd name="connsiteX389" fmla="*/ 5438333 w 6028616"/>
              <a:gd name="connsiteY389" fmla="*/ 3635766 h 5604266"/>
              <a:gd name="connsiteX390" fmla="*/ 5362133 w 6028616"/>
              <a:gd name="connsiteY390" fmla="*/ 3584966 h 5604266"/>
              <a:gd name="connsiteX391" fmla="*/ 5324033 w 6028616"/>
              <a:gd name="connsiteY391" fmla="*/ 3546866 h 5604266"/>
              <a:gd name="connsiteX392" fmla="*/ 5285933 w 6028616"/>
              <a:gd name="connsiteY392" fmla="*/ 3521466 h 5604266"/>
              <a:gd name="connsiteX393" fmla="*/ 5130359 w 6028616"/>
              <a:gd name="connsiteY393" fmla="*/ 3394466 h 5604266"/>
              <a:gd name="connsiteX394" fmla="*/ 5181158 w 6028616"/>
              <a:gd name="connsiteY394" fmla="*/ 3178566 h 5604266"/>
              <a:gd name="connsiteX395" fmla="*/ 5263708 w 6028616"/>
              <a:gd name="connsiteY395" fmla="*/ 3032516 h 5604266"/>
              <a:gd name="connsiteX396" fmla="*/ 5397059 w 6028616"/>
              <a:gd name="connsiteY396" fmla="*/ 2943616 h 5604266"/>
              <a:gd name="connsiteX397" fmla="*/ 5619309 w 6028616"/>
              <a:gd name="connsiteY397" fmla="*/ 2918216 h 5604266"/>
              <a:gd name="connsiteX398" fmla="*/ 5879659 w 6028616"/>
              <a:gd name="connsiteY398" fmla="*/ 2959491 h 5604266"/>
              <a:gd name="connsiteX399" fmla="*/ 5647884 w 6028616"/>
              <a:gd name="connsiteY399" fmla="*/ 2883291 h 5604266"/>
              <a:gd name="connsiteX400" fmla="*/ 5466908 w 6028616"/>
              <a:gd name="connsiteY400" fmla="*/ 2864241 h 5604266"/>
              <a:gd name="connsiteX401" fmla="*/ 5536758 w 6028616"/>
              <a:gd name="connsiteY401" fmla="*/ 2772166 h 5604266"/>
              <a:gd name="connsiteX402" fmla="*/ 5701858 w 6028616"/>
              <a:gd name="connsiteY402" fmla="*/ 2562616 h 5604266"/>
              <a:gd name="connsiteX403" fmla="*/ 5603434 w 6028616"/>
              <a:gd name="connsiteY403" fmla="*/ 2635641 h 5604266"/>
              <a:gd name="connsiteX404" fmla="*/ 5520883 w 6028616"/>
              <a:gd name="connsiteY404" fmla="*/ 2699141 h 5604266"/>
              <a:gd name="connsiteX405" fmla="*/ 5454208 w 6028616"/>
              <a:gd name="connsiteY405" fmla="*/ 2781691 h 5604266"/>
              <a:gd name="connsiteX406" fmla="*/ 5355783 w 6028616"/>
              <a:gd name="connsiteY406" fmla="*/ 2829316 h 5604266"/>
              <a:gd name="connsiteX407" fmla="*/ 5270058 w 6028616"/>
              <a:gd name="connsiteY407" fmla="*/ 2880116 h 5604266"/>
              <a:gd name="connsiteX408" fmla="*/ 5206558 w 6028616"/>
              <a:gd name="connsiteY408" fmla="*/ 2918216 h 5604266"/>
              <a:gd name="connsiteX409" fmla="*/ 5139883 w 6028616"/>
              <a:gd name="connsiteY409" fmla="*/ 2946791 h 5604266"/>
              <a:gd name="connsiteX410" fmla="*/ 5082733 w 6028616"/>
              <a:gd name="connsiteY410" fmla="*/ 2972191 h 5604266"/>
              <a:gd name="connsiteX411" fmla="*/ 4943033 w 6028616"/>
              <a:gd name="connsiteY411" fmla="*/ 3038866 h 5604266"/>
              <a:gd name="connsiteX412" fmla="*/ 4866833 w 6028616"/>
              <a:gd name="connsiteY412" fmla="*/ 2988066 h 5604266"/>
              <a:gd name="connsiteX413" fmla="*/ 4828733 w 6028616"/>
              <a:gd name="connsiteY413" fmla="*/ 2962666 h 5604266"/>
              <a:gd name="connsiteX414" fmla="*/ 4701733 w 6028616"/>
              <a:gd name="connsiteY414" fmla="*/ 2924566 h 5604266"/>
              <a:gd name="connsiteX415" fmla="*/ 4663633 w 6028616"/>
              <a:gd name="connsiteY415" fmla="*/ 2911866 h 5604266"/>
              <a:gd name="connsiteX416" fmla="*/ 4574733 w 6028616"/>
              <a:gd name="connsiteY416" fmla="*/ 2899166 h 5604266"/>
              <a:gd name="connsiteX417" fmla="*/ 4549333 w 6028616"/>
              <a:gd name="connsiteY417" fmla="*/ 2797566 h 5604266"/>
              <a:gd name="connsiteX418" fmla="*/ 4468370 w 6028616"/>
              <a:gd name="connsiteY418" fmla="*/ 2676916 h 5604266"/>
              <a:gd name="connsiteX419" fmla="*/ 4485833 w 6028616"/>
              <a:gd name="connsiteY419" fmla="*/ 2549916 h 5604266"/>
              <a:gd name="connsiteX420" fmla="*/ 4412808 w 6028616"/>
              <a:gd name="connsiteY420" fmla="*/ 2461016 h 5604266"/>
              <a:gd name="connsiteX421" fmla="*/ 4346133 w 6028616"/>
              <a:gd name="connsiteY421" fmla="*/ 2365766 h 5604266"/>
              <a:gd name="connsiteX422" fmla="*/ 4290571 w 6028616"/>
              <a:gd name="connsiteY422" fmla="*/ 2222891 h 5604266"/>
              <a:gd name="connsiteX423" fmla="*/ 4319145 w 6028616"/>
              <a:gd name="connsiteY423" fmla="*/ 2100654 h 5604266"/>
              <a:gd name="connsiteX424" fmla="*/ 4382646 w 6028616"/>
              <a:gd name="connsiteY424" fmla="*/ 2019691 h 5604266"/>
              <a:gd name="connsiteX425" fmla="*/ 4481071 w 6028616"/>
              <a:gd name="connsiteY425" fmla="*/ 1924441 h 5604266"/>
              <a:gd name="connsiteX426" fmla="*/ 4530283 w 6028616"/>
              <a:gd name="connsiteY426" fmla="*/ 1864116 h 5604266"/>
              <a:gd name="connsiteX427" fmla="*/ 4573145 w 6028616"/>
              <a:gd name="connsiteY427" fmla="*/ 1835541 h 5604266"/>
              <a:gd name="connsiteX428" fmla="*/ 4616008 w 6028616"/>
              <a:gd name="connsiteY428" fmla="*/ 1803791 h 5604266"/>
              <a:gd name="connsiteX429" fmla="*/ 4681095 w 6028616"/>
              <a:gd name="connsiteY429" fmla="*/ 1759341 h 5604266"/>
              <a:gd name="connsiteX430" fmla="*/ 4784283 w 6028616"/>
              <a:gd name="connsiteY430" fmla="*/ 1703778 h 5604266"/>
              <a:gd name="connsiteX431" fmla="*/ 4873183 w 6028616"/>
              <a:gd name="connsiteY431" fmla="*/ 1694253 h 5604266"/>
              <a:gd name="connsiteX432" fmla="*/ 4979545 w 6028616"/>
              <a:gd name="connsiteY432" fmla="*/ 1692666 h 5604266"/>
              <a:gd name="connsiteX433" fmla="*/ 5043046 w 6028616"/>
              <a:gd name="connsiteY433" fmla="*/ 1689491 h 5604266"/>
              <a:gd name="connsiteX434" fmla="*/ 5098608 w 6028616"/>
              <a:gd name="connsiteY434" fmla="*/ 1700603 h 5604266"/>
              <a:gd name="connsiteX435" fmla="*/ 5146233 w 6028616"/>
              <a:gd name="connsiteY435" fmla="*/ 1708541 h 5604266"/>
              <a:gd name="connsiteX436" fmla="*/ 5211320 w 6028616"/>
              <a:gd name="connsiteY436" fmla="*/ 1754579 h 5604266"/>
              <a:gd name="connsiteX437" fmla="*/ 5295458 w 6028616"/>
              <a:gd name="connsiteY437" fmla="*/ 1787916 h 5604266"/>
              <a:gd name="connsiteX438" fmla="*/ 5338320 w 6028616"/>
              <a:gd name="connsiteY438" fmla="*/ 1838716 h 5604266"/>
              <a:gd name="connsiteX439" fmla="*/ 5371658 w 6028616"/>
              <a:gd name="connsiteY439" fmla="*/ 1902216 h 5604266"/>
              <a:gd name="connsiteX440" fmla="*/ 5424046 w 6028616"/>
              <a:gd name="connsiteY440" fmla="*/ 1968891 h 5604266"/>
              <a:gd name="connsiteX441" fmla="*/ 5463733 w 6028616"/>
              <a:gd name="connsiteY441" fmla="*/ 2032391 h 5604266"/>
              <a:gd name="connsiteX442" fmla="*/ 5489133 w 6028616"/>
              <a:gd name="connsiteY442" fmla="*/ 2200666 h 5604266"/>
              <a:gd name="connsiteX443" fmla="*/ 5517708 w 6028616"/>
              <a:gd name="connsiteY443" fmla="*/ 2275278 h 5604266"/>
              <a:gd name="connsiteX0" fmla="*/ 5517708 w 6028616"/>
              <a:gd name="connsiteY0" fmla="*/ 2275278 h 5604694"/>
              <a:gd name="connsiteX1" fmla="*/ 5568508 w 6028616"/>
              <a:gd name="connsiteY1" fmla="*/ 2170503 h 5604694"/>
              <a:gd name="connsiteX2" fmla="*/ 5558983 w 6028616"/>
              <a:gd name="connsiteY2" fmla="*/ 2043504 h 5604694"/>
              <a:gd name="connsiteX3" fmla="*/ 5566921 w 6028616"/>
              <a:gd name="connsiteY3" fmla="*/ 1978416 h 5604694"/>
              <a:gd name="connsiteX4" fmla="*/ 5539933 w 6028616"/>
              <a:gd name="connsiteY4" fmla="*/ 1911741 h 5604694"/>
              <a:gd name="connsiteX5" fmla="*/ 5460558 w 6028616"/>
              <a:gd name="connsiteY5" fmla="*/ 1853004 h 5604694"/>
              <a:gd name="connsiteX6" fmla="*/ 5464526 w 6028616"/>
              <a:gd name="connsiteY6" fmla="*/ 1774422 h 5604694"/>
              <a:gd name="connsiteX7" fmla="*/ 5546283 w 6028616"/>
              <a:gd name="connsiteY7" fmla="*/ 1719654 h 5604694"/>
              <a:gd name="connsiteX8" fmla="*/ 5670902 w 6028616"/>
              <a:gd name="connsiteY8" fmla="*/ 1706953 h 5604694"/>
              <a:gd name="connsiteX9" fmla="*/ 5759008 w 6028616"/>
              <a:gd name="connsiteY9" fmla="*/ 1714891 h 5604694"/>
              <a:gd name="connsiteX10" fmla="*/ 5810602 w 6028616"/>
              <a:gd name="connsiteY10" fmla="*/ 1729179 h 5604694"/>
              <a:gd name="connsiteX11" fmla="*/ 5843146 w 6028616"/>
              <a:gd name="connsiteY11" fmla="*/ 1748228 h 5604694"/>
              <a:gd name="connsiteX12" fmla="*/ 5882040 w 6028616"/>
              <a:gd name="connsiteY12" fmla="*/ 1801410 h 5604694"/>
              <a:gd name="connsiteX13" fmla="*/ 5820126 w 6028616"/>
              <a:gd name="connsiteY13" fmla="*/ 1911740 h 5604694"/>
              <a:gd name="connsiteX14" fmla="*/ 5859021 w 6028616"/>
              <a:gd name="connsiteY14" fmla="*/ 2011753 h 5604694"/>
              <a:gd name="connsiteX15" fmla="*/ 5902677 w 6028616"/>
              <a:gd name="connsiteY15" fmla="*/ 2074460 h 5604694"/>
              <a:gd name="connsiteX16" fmla="*/ 5946333 w 6028616"/>
              <a:gd name="connsiteY16" fmla="*/ 2148278 h 5604694"/>
              <a:gd name="connsiteX17" fmla="*/ 5951095 w 6028616"/>
              <a:gd name="connsiteY17" fmla="*/ 2217334 h 5604694"/>
              <a:gd name="connsiteX18" fmla="*/ 5892358 w 6028616"/>
              <a:gd name="connsiteY18" fmla="*/ 2264961 h 5604694"/>
              <a:gd name="connsiteX19" fmla="*/ 5804252 w 6028616"/>
              <a:gd name="connsiteY19" fmla="*/ 2367353 h 5604694"/>
              <a:gd name="connsiteX20" fmla="*/ 5996339 w 6028616"/>
              <a:gd name="connsiteY20" fmla="*/ 2245117 h 5604694"/>
              <a:gd name="connsiteX21" fmla="*/ 6024914 w 6028616"/>
              <a:gd name="connsiteY21" fmla="*/ 2180028 h 5604694"/>
              <a:gd name="connsiteX22" fmla="*/ 5992370 w 6028616"/>
              <a:gd name="connsiteY22" fmla="*/ 2103829 h 5604694"/>
              <a:gd name="connsiteX23" fmla="*/ 5970146 w 6028616"/>
              <a:gd name="connsiteY23" fmla="*/ 2045092 h 5604694"/>
              <a:gd name="connsiteX24" fmla="*/ 5944746 w 6028616"/>
              <a:gd name="connsiteY24" fmla="*/ 1972066 h 5604694"/>
              <a:gd name="connsiteX25" fmla="*/ 5901089 w 6028616"/>
              <a:gd name="connsiteY25" fmla="*/ 1923647 h 5604694"/>
              <a:gd name="connsiteX26" fmla="*/ 5955858 w 6028616"/>
              <a:gd name="connsiteY26" fmla="*/ 1806966 h 5604694"/>
              <a:gd name="connsiteX27" fmla="*/ 5922521 w 6028616"/>
              <a:gd name="connsiteY27" fmla="*/ 1691872 h 5604694"/>
              <a:gd name="connsiteX28" fmla="*/ 5805046 w 6028616"/>
              <a:gd name="connsiteY28" fmla="*/ 1626785 h 5604694"/>
              <a:gd name="connsiteX29" fmla="*/ 5553427 w 6028616"/>
              <a:gd name="connsiteY29" fmla="*/ 1604560 h 5604694"/>
              <a:gd name="connsiteX30" fmla="*/ 5317683 w 6028616"/>
              <a:gd name="connsiteY30" fmla="*/ 1672822 h 5604694"/>
              <a:gd name="connsiteX31" fmla="*/ 5105752 w 6028616"/>
              <a:gd name="connsiteY31" fmla="*/ 1602178 h 5604694"/>
              <a:gd name="connsiteX32" fmla="*/ 4974783 w 6028616"/>
              <a:gd name="connsiteY32" fmla="*/ 1588684 h 5604694"/>
              <a:gd name="connsiteX33" fmla="*/ 4883502 w 6028616"/>
              <a:gd name="connsiteY33" fmla="*/ 1615672 h 5604694"/>
              <a:gd name="connsiteX34" fmla="*/ 4766821 w 6028616"/>
              <a:gd name="connsiteY34" fmla="*/ 1617259 h 5604694"/>
              <a:gd name="connsiteX35" fmla="*/ 4707290 w 6028616"/>
              <a:gd name="connsiteY35" fmla="*/ 1615672 h 5604694"/>
              <a:gd name="connsiteX36" fmla="*/ 4621564 w 6028616"/>
              <a:gd name="connsiteY36" fmla="*/ 1601385 h 5604694"/>
              <a:gd name="connsiteX37" fmla="*/ 4578702 w 6028616"/>
              <a:gd name="connsiteY37" fmla="*/ 1605354 h 5604694"/>
              <a:gd name="connsiteX38" fmla="*/ 4479483 w 6028616"/>
              <a:gd name="connsiteY38" fmla="*/ 1641866 h 5604694"/>
              <a:gd name="connsiteX39" fmla="*/ 4358833 w 6028616"/>
              <a:gd name="connsiteY39" fmla="*/ 1695841 h 5604694"/>
              <a:gd name="connsiteX40" fmla="*/ 4273108 w 6028616"/>
              <a:gd name="connsiteY40" fmla="*/ 1730766 h 5604694"/>
              <a:gd name="connsiteX41" fmla="*/ 4174683 w 6028616"/>
              <a:gd name="connsiteY41" fmla="*/ 1800616 h 5604694"/>
              <a:gd name="connsiteX42" fmla="*/ 4066733 w 6028616"/>
              <a:gd name="connsiteY42" fmla="*/ 1838716 h 5604694"/>
              <a:gd name="connsiteX43" fmla="*/ 3939733 w 6028616"/>
              <a:gd name="connsiteY43" fmla="*/ 1857766 h 5604694"/>
              <a:gd name="connsiteX44" fmla="*/ 3850833 w 6028616"/>
              <a:gd name="connsiteY44" fmla="*/ 1908566 h 5604694"/>
              <a:gd name="connsiteX45" fmla="*/ 3812733 w 6028616"/>
              <a:gd name="connsiteY45" fmla="*/ 1921266 h 5604694"/>
              <a:gd name="connsiteX46" fmla="*/ 3698433 w 6028616"/>
              <a:gd name="connsiteY46" fmla="*/ 1870466 h 5604694"/>
              <a:gd name="connsiteX47" fmla="*/ 3673033 w 6028616"/>
              <a:gd name="connsiteY47" fmla="*/ 1794266 h 5604694"/>
              <a:gd name="connsiteX48" fmla="*/ 3660333 w 6028616"/>
              <a:gd name="connsiteY48" fmla="*/ 1756166 h 5604694"/>
              <a:gd name="connsiteX49" fmla="*/ 3647633 w 6028616"/>
              <a:gd name="connsiteY49" fmla="*/ 1718066 h 5604694"/>
              <a:gd name="connsiteX50" fmla="*/ 3660333 w 6028616"/>
              <a:gd name="connsiteY50" fmla="*/ 1438666 h 5604694"/>
              <a:gd name="connsiteX51" fmla="*/ 3638108 w 6028616"/>
              <a:gd name="connsiteY51" fmla="*/ 1375166 h 5604694"/>
              <a:gd name="connsiteX52" fmla="*/ 3673033 w 6028616"/>
              <a:gd name="connsiteY52" fmla="*/ 1232291 h 5604694"/>
              <a:gd name="connsiteX53" fmla="*/ 3761933 w 6028616"/>
              <a:gd name="connsiteY53" fmla="*/ 1146566 h 5604694"/>
              <a:gd name="connsiteX54" fmla="*/ 3863533 w 6028616"/>
              <a:gd name="connsiteY54" fmla="*/ 1114816 h 5604694"/>
              <a:gd name="connsiteX55" fmla="*/ 3952433 w 6028616"/>
              <a:gd name="connsiteY55" fmla="*/ 1095766 h 5604694"/>
              <a:gd name="connsiteX56" fmla="*/ 4073083 w 6028616"/>
              <a:gd name="connsiteY56" fmla="*/ 1092591 h 5604694"/>
              <a:gd name="connsiteX57" fmla="*/ 4219133 w 6028616"/>
              <a:gd name="connsiteY57" fmla="*/ 1102116 h 5604694"/>
              <a:gd name="connsiteX58" fmla="*/ 4323908 w 6028616"/>
              <a:gd name="connsiteY58" fmla="*/ 1079891 h 5604694"/>
              <a:gd name="connsiteX59" fmla="*/ 4438208 w 6028616"/>
              <a:gd name="connsiteY59" fmla="*/ 1070366 h 5604694"/>
              <a:gd name="connsiteX60" fmla="*/ 4469958 w 6028616"/>
              <a:gd name="connsiteY60" fmla="*/ 1067191 h 5604694"/>
              <a:gd name="connsiteX61" fmla="*/ 4501708 w 6028616"/>
              <a:gd name="connsiteY61" fmla="*/ 1079891 h 5604694"/>
              <a:gd name="connsiteX62" fmla="*/ 4530283 w 6028616"/>
              <a:gd name="connsiteY62" fmla="*/ 1073541 h 5604694"/>
              <a:gd name="connsiteX63" fmla="*/ 4581083 w 6028616"/>
              <a:gd name="connsiteY63" fmla="*/ 1121166 h 5604694"/>
              <a:gd name="connsiteX64" fmla="*/ 4619183 w 6028616"/>
              <a:gd name="connsiteY64" fmla="*/ 1162441 h 5604694"/>
              <a:gd name="connsiteX65" fmla="*/ 4663633 w 6028616"/>
              <a:gd name="connsiteY65" fmla="*/ 1114816 h 5604694"/>
              <a:gd name="connsiteX66" fmla="*/ 4619183 w 6028616"/>
              <a:gd name="connsiteY66" fmla="*/ 1041791 h 5604694"/>
              <a:gd name="connsiteX67" fmla="*/ 4565208 w 6028616"/>
              <a:gd name="connsiteY67" fmla="*/ 962416 h 5604694"/>
              <a:gd name="connsiteX68" fmla="*/ 4517583 w 6028616"/>
              <a:gd name="connsiteY68" fmla="*/ 975116 h 5604694"/>
              <a:gd name="connsiteX69" fmla="*/ 4457258 w 6028616"/>
              <a:gd name="connsiteY69" fmla="*/ 902091 h 5604694"/>
              <a:gd name="connsiteX70" fmla="*/ 4393758 w 6028616"/>
              <a:gd name="connsiteY70" fmla="*/ 898916 h 5604694"/>
              <a:gd name="connsiteX71" fmla="*/ 4352483 w 6028616"/>
              <a:gd name="connsiteY71" fmla="*/ 911616 h 5604694"/>
              <a:gd name="connsiteX72" fmla="*/ 4250883 w 6028616"/>
              <a:gd name="connsiteY72" fmla="*/ 902091 h 5604694"/>
              <a:gd name="connsiteX73" fmla="*/ 4181033 w 6028616"/>
              <a:gd name="connsiteY73" fmla="*/ 917966 h 5604694"/>
              <a:gd name="connsiteX74" fmla="*/ 4108008 w 6028616"/>
              <a:gd name="connsiteY74" fmla="*/ 911616 h 5604694"/>
              <a:gd name="connsiteX75" fmla="*/ 4038158 w 6028616"/>
              <a:gd name="connsiteY75" fmla="*/ 924316 h 5604694"/>
              <a:gd name="connsiteX76" fmla="*/ 3949258 w 6028616"/>
              <a:gd name="connsiteY76" fmla="*/ 940191 h 5604694"/>
              <a:gd name="connsiteX77" fmla="*/ 3841308 w 6028616"/>
              <a:gd name="connsiteY77" fmla="*/ 965591 h 5604694"/>
              <a:gd name="connsiteX78" fmla="*/ 3761933 w 6028616"/>
              <a:gd name="connsiteY78" fmla="*/ 981466 h 5604694"/>
              <a:gd name="connsiteX79" fmla="*/ 3695258 w 6028616"/>
              <a:gd name="connsiteY79" fmla="*/ 1016391 h 5604694"/>
              <a:gd name="connsiteX80" fmla="*/ 3644458 w 6028616"/>
              <a:gd name="connsiteY80" fmla="*/ 1029091 h 5604694"/>
              <a:gd name="connsiteX81" fmla="*/ 3574608 w 6028616"/>
              <a:gd name="connsiteY81" fmla="*/ 1060841 h 5604694"/>
              <a:gd name="connsiteX82" fmla="*/ 3498408 w 6028616"/>
              <a:gd name="connsiteY82" fmla="*/ 1108466 h 5604694"/>
              <a:gd name="connsiteX83" fmla="*/ 3422208 w 6028616"/>
              <a:gd name="connsiteY83" fmla="*/ 1178316 h 5604694"/>
              <a:gd name="connsiteX84" fmla="*/ 3317433 w 6028616"/>
              <a:gd name="connsiteY84" fmla="*/ 1298966 h 5604694"/>
              <a:gd name="connsiteX85" fmla="*/ 3304733 w 6028616"/>
              <a:gd name="connsiteY85" fmla="*/ 1349766 h 5604694"/>
              <a:gd name="connsiteX86" fmla="*/ 3279333 w 6028616"/>
              <a:gd name="connsiteY86" fmla="*/ 1629166 h 5604694"/>
              <a:gd name="connsiteX87" fmla="*/ 3228533 w 6028616"/>
              <a:gd name="connsiteY87" fmla="*/ 1718066 h 5604694"/>
              <a:gd name="connsiteX88" fmla="*/ 3114233 w 6028616"/>
              <a:gd name="connsiteY88" fmla="*/ 1629166 h 5604694"/>
              <a:gd name="connsiteX89" fmla="*/ 3057661 w 6028616"/>
              <a:gd name="connsiteY89" fmla="*/ 1558739 h 5604694"/>
              <a:gd name="connsiteX90" fmla="*/ 3001088 w 6028616"/>
              <a:gd name="connsiteY90" fmla="*/ 1464066 h 5604694"/>
              <a:gd name="connsiteX91" fmla="*/ 2924887 w 6028616"/>
              <a:gd name="connsiteY91" fmla="*/ 1302430 h 5604694"/>
              <a:gd name="connsiteX92" fmla="*/ 2867160 w 6028616"/>
              <a:gd name="connsiteY92" fmla="*/ 1206602 h 5604694"/>
              <a:gd name="connsiteX93" fmla="*/ 2781724 w 6028616"/>
              <a:gd name="connsiteY93" fmla="*/ 1041502 h 5604694"/>
              <a:gd name="connsiteX94" fmla="*/ 2657033 w 6028616"/>
              <a:gd name="connsiteY94" fmla="*/ 846384 h 5604694"/>
              <a:gd name="connsiteX95" fmla="*/ 2556587 w 6028616"/>
              <a:gd name="connsiteY95" fmla="*/ 704376 h 5604694"/>
              <a:gd name="connsiteX96" fmla="*/ 2436515 w 6028616"/>
              <a:gd name="connsiteY96" fmla="*/ 539275 h 5604694"/>
              <a:gd name="connsiteX97" fmla="*/ 2315287 w 6028616"/>
              <a:gd name="connsiteY97" fmla="*/ 378794 h 5604694"/>
              <a:gd name="connsiteX98" fmla="*/ 2227542 w 6028616"/>
              <a:gd name="connsiteY98" fmla="*/ 280657 h 5604694"/>
              <a:gd name="connsiteX99" fmla="*/ 2114397 w 6028616"/>
              <a:gd name="connsiteY99" fmla="*/ 168666 h 5604694"/>
              <a:gd name="connsiteX100" fmla="*/ 1982779 w 6028616"/>
              <a:gd name="connsiteY100" fmla="*/ 10494 h 5604694"/>
              <a:gd name="connsiteX101" fmla="*/ 1755333 w 6028616"/>
              <a:gd name="connsiteY101" fmla="*/ 28966 h 5604694"/>
              <a:gd name="connsiteX102" fmla="*/ 1856933 w 6028616"/>
              <a:gd name="connsiteY102" fmla="*/ 143266 h 5604694"/>
              <a:gd name="connsiteX103" fmla="*/ 1933133 w 6028616"/>
              <a:gd name="connsiteY103" fmla="*/ 206766 h 5604694"/>
              <a:gd name="connsiteX104" fmla="*/ 1958533 w 6028616"/>
              <a:gd name="connsiteY104" fmla="*/ 257566 h 5604694"/>
              <a:gd name="connsiteX105" fmla="*/ 1996633 w 6028616"/>
              <a:gd name="connsiteY105" fmla="*/ 295666 h 5604694"/>
              <a:gd name="connsiteX106" fmla="*/ 2047433 w 6028616"/>
              <a:gd name="connsiteY106" fmla="*/ 371866 h 5604694"/>
              <a:gd name="connsiteX107" fmla="*/ 2072833 w 6028616"/>
              <a:gd name="connsiteY107" fmla="*/ 409966 h 5604694"/>
              <a:gd name="connsiteX108" fmla="*/ 2149033 w 6028616"/>
              <a:gd name="connsiteY108" fmla="*/ 486166 h 5604694"/>
              <a:gd name="connsiteX109" fmla="*/ 2199833 w 6028616"/>
              <a:gd name="connsiteY109" fmla="*/ 575066 h 5604694"/>
              <a:gd name="connsiteX110" fmla="*/ 2237933 w 6028616"/>
              <a:gd name="connsiteY110" fmla="*/ 613166 h 5604694"/>
              <a:gd name="connsiteX111" fmla="*/ 2288733 w 6028616"/>
              <a:gd name="connsiteY111" fmla="*/ 702066 h 5604694"/>
              <a:gd name="connsiteX112" fmla="*/ 2326833 w 6028616"/>
              <a:gd name="connsiteY112" fmla="*/ 740166 h 5604694"/>
              <a:gd name="connsiteX113" fmla="*/ 2403033 w 6028616"/>
              <a:gd name="connsiteY113" fmla="*/ 854466 h 5604694"/>
              <a:gd name="connsiteX114" fmla="*/ 2441133 w 6028616"/>
              <a:gd name="connsiteY114" fmla="*/ 905266 h 5604694"/>
              <a:gd name="connsiteX115" fmla="*/ 2517333 w 6028616"/>
              <a:gd name="connsiteY115" fmla="*/ 1019566 h 5604694"/>
              <a:gd name="connsiteX116" fmla="*/ 2555433 w 6028616"/>
              <a:gd name="connsiteY116" fmla="*/ 1095766 h 5604694"/>
              <a:gd name="connsiteX117" fmla="*/ 2606233 w 6028616"/>
              <a:gd name="connsiteY117" fmla="*/ 1171966 h 5604694"/>
              <a:gd name="connsiteX118" fmla="*/ 2657033 w 6028616"/>
              <a:gd name="connsiteY118" fmla="*/ 1260866 h 5604694"/>
              <a:gd name="connsiteX119" fmla="*/ 2682433 w 6028616"/>
              <a:gd name="connsiteY119" fmla="*/ 1337066 h 5604694"/>
              <a:gd name="connsiteX120" fmla="*/ 2695133 w 6028616"/>
              <a:gd name="connsiteY120" fmla="*/ 1375166 h 5604694"/>
              <a:gd name="connsiteX121" fmla="*/ 2707833 w 6028616"/>
              <a:gd name="connsiteY121" fmla="*/ 1413266 h 5604694"/>
              <a:gd name="connsiteX122" fmla="*/ 2733233 w 6028616"/>
              <a:gd name="connsiteY122" fmla="*/ 1451366 h 5604694"/>
              <a:gd name="connsiteX123" fmla="*/ 2771333 w 6028616"/>
              <a:gd name="connsiteY123" fmla="*/ 1578366 h 5604694"/>
              <a:gd name="connsiteX124" fmla="*/ 2784033 w 6028616"/>
              <a:gd name="connsiteY124" fmla="*/ 1616466 h 5604694"/>
              <a:gd name="connsiteX125" fmla="*/ 2771333 w 6028616"/>
              <a:gd name="connsiteY125" fmla="*/ 1921266 h 5604694"/>
              <a:gd name="connsiteX126" fmla="*/ 2720533 w 6028616"/>
              <a:gd name="connsiteY126" fmla="*/ 2022866 h 5604694"/>
              <a:gd name="connsiteX127" fmla="*/ 2682433 w 6028616"/>
              <a:gd name="connsiteY127" fmla="*/ 2048266 h 5604694"/>
              <a:gd name="connsiteX128" fmla="*/ 2669733 w 6028616"/>
              <a:gd name="connsiteY128" fmla="*/ 2086366 h 5604694"/>
              <a:gd name="connsiteX129" fmla="*/ 2466533 w 6028616"/>
              <a:gd name="connsiteY129" fmla="*/ 2137166 h 5604694"/>
              <a:gd name="connsiteX130" fmla="*/ 2403033 w 6028616"/>
              <a:gd name="connsiteY130" fmla="*/ 2149866 h 5604694"/>
              <a:gd name="connsiteX131" fmla="*/ 2136333 w 6028616"/>
              <a:gd name="connsiteY131" fmla="*/ 2137166 h 5604694"/>
              <a:gd name="connsiteX132" fmla="*/ 2098233 w 6028616"/>
              <a:gd name="connsiteY132" fmla="*/ 2124466 h 5604694"/>
              <a:gd name="connsiteX133" fmla="*/ 2031558 w 6028616"/>
              <a:gd name="connsiteY133" fmla="*/ 2146691 h 5604694"/>
              <a:gd name="connsiteX134" fmla="*/ 1891858 w 6028616"/>
              <a:gd name="connsiteY134" fmla="*/ 2184791 h 5604694"/>
              <a:gd name="connsiteX135" fmla="*/ 1733108 w 6028616"/>
              <a:gd name="connsiteY135" fmla="*/ 2219716 h 5604694"/>
              <a:gd name="connsiteX136" fmla="*/ 1618808 w 6028616"/>
              <a:gd name="connsiteY136" fmla="*/ 2248291 h 5604694"/>
              <a:gd name="connsiteX137" fmla="*/ 1533083 w 6028616"/>
              <a:gd name="connsiteY137" fmla="*/ 2302266 h 5604694"/>
              <a:gd name="connsiteX138" fmla="*/ 1431483 w 6028616"/>
              <a:gd name="connsiteY138" fmla="*/ 2353066 h 5604694"/>
              <a:gd name="connsiteX139" fmla="*/ 1380683 w 6028616"/>
              <a:gd name="connsiteY139" fmla="*/ 2413391 h 5604694"/>
              <a:gd name="connsiteX140" fmla="*/ 1298133 w 6028616"/>
              <a:gd name="connsiteY140" fmla="*/ 2473716 h 5604694"/>
              <a:gd name="connsiteX141" fmla="*/ 1174308 w 6028616"/>
              <a:gd name="connsiteY141" fmla="*/ 2534041 h 5604694"/>
              <a:gd name="connsiteX142" fmla="*/ 1031433 w 6028616"/>
              <a:gd name="connsiteY142" fmla="*/ 2543566 h 5604694"/>
              <a:gd name="connsiteX143" fmla="*/ 853633 w 6028616"/>
              <a:gd name="connsiteY143" fmla="*/ 2543566 h 5604694"/>
              <a:gd name="connsiteX144" fmla="*/ 256733 w 6028616"/>
              <a:gd name="connsiteY144" fmla="*/ 2530866 h 5604694"/>
              <a:gd name="connsiteX145" fmla="*/ 117033 w 6028616"/>
              <a:gd name="connsiteY145" fmla="*/ 2492766 h 5604694"/>
              <a:gd name="connsiteX146" fmla="*/ 78933 w 6028616"/>
              <a:gd name="connsiteY146" fmla="*/ 2480066 h 5604694"/>
              <a:gd name="connsiteX147" fmla="*/ 40833 w 6028616"/>
              <a:gd name="connsiteY147" fmla="*/ 2454666 h 5604694"/>
              <a:gd name="connsiteX148" fmla="*/ 2733 w 6028616"/>
              <a:gd name="connsiteY148" fmla="*/ 2441966 h 5604694"/>
              <a:gd name="connsiteX149" fmla="*/ 117033 w 6028616"/>
              <a:gd name="connsiteY149" fmla="*/ 2467366 h 5604694"/>
              <a:gd name="connsiteX150" fmla="*/ 167833 w 6028616"/>
              <a:gd name="connsiteY150" fmla="*/ 2492766 h 5604694"/>
              <a:gd name="connsiteX151" fmla="*/ 269433 w 6028616"/>
              <a:gd name="connsiteY151" fmla="*/ 2518166 h 5604694"/>
              <a:gd name="connsiteX152" fmla="*/ 307533 w 6028616"/>
              <a:gd name="connsiteY152" fmla="*/ 2543566 h 5604694"/>
              <a:gd name="connsiteX153" fmla="*/ 383733 w 6028616"/>
              <a:gd name="connsiteY153" fmla="*/ 2607066 h 5604694"/>
              <a:gd name="connsiteX154" fmla="*/ 510733 w 6028616"/>
              <a:gd name="connsiteY154" fmla="*/ 2657866 h 5604694"/>
              <a:gd name="connsiteX155" fmla="*/ 618106 w 6028616"/>
              <a:gd name="connsiteY155" fmla="*/ 2662484 h 5604694"/>
              <a:gd name="connsiteX156" fmla="*/ 755496 w 6028616"/>
              <a:gd name="connsiteY156" fmla="*/ 2693657 h 5604694"/>
              <a:gd name="connsiteX157" fmla="*/ 970241 w 6028616"/>
              <a:gd name="connsiteY157" fmla="*/ 2706356 h 5604694"/>
              <a:gd name="connsiteX158" fmla="*/ 1151506 w 6028616"/>
              <a:gd name="connsiteY158" fmla="*/ 2749075 h 5604694"/>
              <a:gd name="connsiteX159" fmla="*/ 1261188 w 6028616"/>
              <a:gd name="connsiteY159" fmla="*/ 2716748 h 5604694"/>
              <a:gd name="connsiteX160" fmla="*/ 1382414 w 6028616"/>
              <a:gd name="connsiteY160" fmla="*/ 2657866 h 5604694"/>
              <a:gd name="connsiteX161" fmla="*/ 1374333 w 6028616"/>
              <a:gd name="connsiteY161" fmla="*/ 2721366 h 5604694"/>
              <a:gd name="connsiteX162" fmla="*/ 1412433 w 6028616"/>
              <a:gd name="connsiteY162" fmla="*/ 2708666 h 5604694"/>
              <a:gd name="connsiteX163" fmla="*/ 1450533 w 6028616"/>
              <a:gd name="connsiteY163" fmla="*/ 2683266 h 5604694"/>
              <a:gd name="connsiteX164" fmla="*/ 1488633 w 6028616"/>
              <a:gd name="connsiteY164" fmla="*/ 2670566 h 5604694"/>
              <a:gd name="connsiteX165" fmla="*/ 1526733 w 6028616"/>
              <a:gd name="connsiteY165" fmla="*/ 2645166 h 5604694"/>
              <a:gd name="connsiteX166" fmla="*/ 1564833 w 6028616"/>
              <a:gd name="connsiteY166" fmla="*/ 2632466 h 5604694"/>
              <a:gd name="connsiteX167" fmla="*/ 1679133 w 6028616"/>
              <a:gd name="connsiteY167" fmla="*/ 2556266 h 5604694"/>
              <a:gd name="connsiteX168" fmla="*/ 1717233 w 6028616"/>
              <a:gd name="connsiteY168" fmla="*/ 2530866 h 5604694"/>
              <a:gd name="connsiteX169" fmla="*/ 1869633 w 6028616"/>
              <a:gd name="connsiteY169" fmla="*/ 2492766 h 5604694"/>
              <a:gd name="connsiteX170" fmla="*/ 2466533 w 6028616"/>
              <a:gd name="connsiteY170" fmla="*/ 2505466 h 5604694"/>
              <a:gd name="connsiteX171" fmla="*/ 2504633 w 6028616"/>
              <a:gd name="connsiteY171" fmla="*/ 2518166 h 5604694"/>
              <a:gd name="connsiteX172" fmla="*/ 2542733 w 6028616"/>
              <a:gd name="connsiteY172" fmla="*/ 2543566 h 5604694"/>
              <a:gd name="connsiteX173" fmla="*/ 2593533 w 6028616"/>
              <a:gd name="connsiteY173" fmla="*/ 2657866 h 5604694"/>
              <a:gd name="connsiteX174" fmla="*/ 2606233 w 6028616"/>
              <a:gd name="connsiteY174" fmla="*/ 2772166 h 5604694"/>
              <a:gd name="connsiteX175" fmla="*/ 2593533 w 6028616"/>
              <a:gd name="connsiteY175" fmla="*/ 3102366 h 5604694"/>
              <a:gd name="connsiteX176" fmla="*/ 2580833 w 6028616"/>
              <a:gd name="connsiteY176" fmla="*/ 3140466 h 5604694"/>
              <a:gd name="connsiteX177" fmla="*/ 2555433 w 6028616"/>
              <a:gd name="connsiteY177" fmla="*/ 3178566 h 5604694"/>
              <a:gd name="connsiteX178" fmla="*/ 2504633 w 6028616"/>
              <a:gd name="connsiteY178" fmla="*/ 3242066 h 5604694"/>
              <a:gd name="connsiteX179" fmla="*/ 2441133 w 6028616"/>
              <a:gd name="connsiteY179" fmla="*/ 3292866 h 5604694"/>
              <a:gd name="connsiteX180" fmla="*/ 2403033 w 6028616"/>
              <a:gd name="connsiteY180" fmla="*/ 3330966 h 5604694"/>
              <a:gd name="connsiteX181" fmla="*/ 2326833 w 6028616"/>
              <a:gd name="connsiteY181" fmla="*/ 3381766 h 5604694"/>
              <a:gd name="connsiteX182" fmla="*/ 2276033 w 6028616"/>
              <a:gd name="connsiteY182" fmla="*/ 3432566 h 5604694"/>
              <a:gd name="connsiteX183" fmla="*/ 2250633 w 6028616"/>
              <a:gd name="connsiteY183" fmla="*/ 3470666 h 5604694"/>
              <a:gd name="connsiteX184" fmla="*/ 2199833 w 6028616"/>
              <a:gd name="connsiteY184" fmla="*/ 3508766 h 5604694"/>
              <a:gd name="connsiteX185" fmla="*/ 2174433 w 6028616"/>
              <a:gd name="connsiteY185" fmla="*/ 3546866 h 5604694"/>
              <a:gd name="connsiteX186" fmla="*/ 2136333 w 6028616"/>
              <a:gd name="connsiteY186" fmla="*/ 3572266 h 5604694"/>
              <a:gd name="connsiteX187" fmla="*/ 2060133 w 6028616"/>
              <a:gd name="connsiteY187" fmla="*/ 3623066 h 5604694"/>
              <a:gd name="connsiteX188" fmla="*/ 2022033 w 6028616"/>
              <a:gd name="connsiteY188" fmla="*/ 3661166 h 5604694"/>
              <a:gd name="connsiteX189" fmla="*/ 1983933 w 6028616"/>
              <a:gd name="connsiteY189" fmla="*/ 3686566 h 5604694"/>
              <a:gd name="connsiteX190" fmla="*/ 1895033 w 6028616"/>
              <a:gd name="connsiteY190" fmla="*/ 3775466 h 5604694"/>
              <a:gd name="connsiteX191" fmla="*/ 1856933 w 6028616"/>
              <a:gd name="connsiteY191" fmla="*/ 3813566 h 5604694"/>
              <a:gd name="connsiteX192" fmla="*/ 1818833 w 6028616"/>
              <a:gd name="connsiteY192" fmla="*/ 3902466 h 5604694"/>
              <a:gd name="connsiteX193" fmla="*/ 1780733 w 6028616"/>
              <a:gd name="connsiteY193" fmla="*/ 3978666 h 5604694"/>
              <a:gd name="connsiteX194" fmla="*/ 1768033 w 6028616"/>
              <a:gd name="connsiteY194" fmla="*/ 4054866 h 5604694"/>
              <a:gd name="connsiteX195" fmla="*/ 1742633 w 6028616"/>
              <a:gd name="connsiteY195" fmla="*/ 4258066 h 5604694"/>
              <a:gd name="connsiteX196" fmla="*/ 1666433 w 6028616"/>
              <a:gd name="connsiteY196" fmla="*/ 4334266 h 5604694"/>
              <a:gd name="connsiteX197" fmla="*/ 1590233 w 6028616"/>
              <a:gd name="connsiteY197" fmla="*/ 4385066 h 5604694"/>
              <a:gd name="connsiteX198" fmla="*/ 1564833 w 6028616"/>
              <a:gd name="connsiteY198" fmla="*/ 4423166 h 5604694"/>
              <a:gd name="connsiteX199" fmla="*/ 1475933 w 6028616"/>
              <a:gd name="connsiteY199" fmla="*/ 4461266 h 5604694"/>
              <a:gd name="connsiteX200" fmla="*/ 1399733 w 6028616"/>
              <a:gd name="connsiteY200" fmla="*/ 4397766 h 5604694"/>
              <a:gd name="connsiteX201" fmla="*/ 1361633 w 6028616"/>
              <a:gd name="connsiteY201" fmla="*/ 4385066 h 5604694"/>
              <a:gd name="connsiteX202" fmla="*/ 1069533 w 6028616"/>
              <a:gd name="connsiteY202" fmla="*/ 4397766 h 5604694"/>
              <a:gd name="connsiteX203" fmla="*/ 942533 w 6028616"/>
              <a:gd name="connsiteY203" fmla="*/ 4448566 h 5604694"/>
              <a:gd name="connsiteX204" fmla="*/ 904433 w 6028616"/>
              <a:gd name="connsiteY204" fmla="*/ 4473966 h 5604694"/>
              <a:gd name="connsiteX205" fmla="*/ 802833 w 6028616"/>
              <a:gd name="connsiteY205" fmla="*/ 4486666 h 5604694"/>
              <a:gd name="connsiteX206" fmla="*/ 752033 w 6028616"/>
              <a:gd name="connsiteY206" fmla="*/ 4499366 h 5604694"/>
              <a:gd name="connsiteX207" fmla="*/ 713933 w 6028616"/>
              <a:gd name="connsiteY207" fmla="*/ 4512066 h 5604694"/>
              <a:gd name="connsiteX208" fmla="*/ 561533 w 6028616"/>
              <a:gd name="connsiteY208" fmla="*/ 4524766 h 5604694"/>
              <a:gd name="connsiteX209" fmla="*/ 447233 w 6028616"/>
              <a:gd name="connsiteY209" fmla="*/ 4537466 h 5604694"/>
              <a:gd name="connsiteX210" fmla="*/ 586933 w 6028616"/>
              <a:gd name="connsiteY210" fmla="*/ 4562866 h 5604694"/>
              <a:gd name="connsiteX211" fmla="*/ 1006033 w 6028616"/>
              <a:gd name="connsiteY211" fmla="*/ 4575566 h 5604694"/>
              <a:gd name="connsiteX212" fmla="*/ 1007187 w 6028616"/>
              <a:gd name="connsiteY212" fmla="*/ 4542084 h 5604694"/>
              <a:gd name="connsiteX213" fmla="*/ 1091469 w 6028616"/>
              <a:gd name="connsiteY213" fmla="*/ 4539775 h 5604694"/>
              <a:gd name="connsiteX214" fmla="*/ 1206924 w 6028616"/>
              <a:gd name="connsiteY214" fmla="*/ 4574412 h 5604694"/>
              <a:gd name="connsiteX215" fmla="*/ 1298133 w 6028616"/>
              <a:gd name="connsiteY215" fmla="*/ 4626366 h 5604694"/>
              <a:gd name="connsiteX216" fmla="*/ 1348933 w 6028616"/>
              <a:gd name="connsiteY216" fmla="*/ 4613666 h 5604694"/>
              <a:gd name="connsiteX217" fmla="*/ 1437833 w 6028616"/>
              <a:gd name="connsiteY217" fmla="*/ 4626366 h 5604694"/>
              <a:gd name="connsiteX218" fmla="*/ 1412433 w 6028616"/>
              <a:gd name="connsiteY218" fmla="*/ 4664466 h 5604694"/>
              <a:gd name="connsiteX219" fmla="*/ 1374333 w 6028616"/>
              <a:gd name="connsiteY219" fmla="*/ 4689866 h 5604694"/>
              <a:gd name="connsiteX220" fmla="*/ 1247333 w 6028616"/>
              <a:gd name="connsiteY220" fmla="*/ 4766066 h 5604694"/>
              <a:gd name="connsiteX221" fmla="*/ 1183833 w 6028616"/>
              <a:gd name="connsiteY221" fmla="*/ 4842266 h 5604694"/>
              <a:gd name="connsiteX222" fmla="*/ 1145733 w 6028616"/>
              <a:gd name="connsiteY222" fmla="*/ 4880366 h 5604694"/>
              <a:gd name="connsiteX223" fmla="*/ 1094933 w 6028616"/>
              <a:gd name="connsiteY223" fmla="*/ 4969266 h 5604694"/>
              <a:gd name="connsiteX224" fmla="*/ 1056833 w 6028616"/>
              <a:gd name="connsiteY224" fmla="*/ 5045466 h 5604694"/>
              <a:gd name="connsiteX225" fmla="*/ 1069533 w 6028616"/>
              <a:gd name="connsiteY225" fmla="*/ 5096266 h 5604694"/>
              <a:gd name="connsiteX226" fmla="*/ 1102871 w 6028616"/>
              <a:gd name="connsiteY226" fmla="*/ 5039116 h 5604694"/>
              <a:gd name="connsiteX227" fmla="*/ 1145733 w 6028616"/>
              <a:gd name="connsiteY227" fmla="*/ 4983554 h 5604694"/>
              <a:gd name="connsiteX228" fmla="*/ 1198121 w 6028616"/>
              <a:gd name="connsiteY228" fmla="*/ 4932753 h 5604694"/>
              <a:gd name="connsiteX229" fmla="*/ 1245746 w 6028616"/>
              <a:gd name="connsiteY229" fmla="*/ 4905766 h 5604694"/>
              <a:gd name="connsiteX230" fmla="*/ 1298133 w 6028616"/>
              <a:gd name="connsiteY230" fmla="*/ 4837504 h 5604694"/>
              <a:gd name="connsiteX231" fmla="*/ 1379096 w 6028616"/>
              <a:gd name="connsiteY231" fmla="*/ 4812104 h 5604694"/>
              <a:gd name="connsiteX232" fmla="*/ 1433070 w 6028616"/>
              <a:gd name="connsiteY232" fmla="*/ 4785116 h 5604694"/>
              <a:gd name="connsiteX233" fmla="*/ 1480696 w 6028616"/>
              <a:gd name="connsiteY233" fmla="*/ 4762891 h 5604694"/>
              <a:gd name="connsiteX234" fmla="*/ 1528320 w 6028616"/>
              <a:gd name="connsiteY234" fmla="*/ 4727966 h 5604694"/>
              <a:gd name="connsiteX235" fmla="*/ 1552133 w 6028616"/>
              <a:gd name="connsiteY235" fmla="*/ 4740666 h 5604694"/>
              <a:gd name="connsiteX236" fmla="*/ 1590233 w 6028616"/>
              <a:gd name="connsiteY236" fmla="*/ 4727966 h 5604694"/>
              <a:gd name="connsiteX237" fmla="*/ 1628333 w 6028616"/>
              <a:gd name="connsiteY237" fmla="*/ 4689866 h 5604694"/>
              <a:gd name="connsiteX238" fmla="*/ 1717233 w 6028616"/>
              <a:gd name="connsiteY238" fmla="*/ 4651766 h 5604694"/>
              <a:gd name="connsiteX239" fmla="*/ 1755333 w 6028616"/>
              <a:gd name="connsiteY239" fmla="*/ 4613666 h 5604694"/>
              <a:gd name="connsiteX240" fmla="*/ 1780733 w 6028616"/>
              <a:gd name="connsiteY240" fmla="*/ 4575566 h 5604694"/>
              <a:gd name="connsiteX241" fmla="*/ 1818833 w 6028616"/>
              <a:gd name="connsiteY241" fmla="*/ 4562866 h 5604694"/>
              <a:gd name="connsiteX242" fmla="*/ 1882333 w 6028616"/>
              <a:gd name="connsiteY242" fmla="*/ 4486666 h 5604694"/>
              <a:gd name="connsiteX243" fmla="*/ 1945833 w 6028616"/>
              <a:gd name="connsiteY243" fmla="*/ 4410466 h 5604694"/>
              <a:gd name="connsiteX244" fmla="*/ 1983933 w 6028616"/>
              <a:gd name="connsiteY244" fmla="*/ 4334266 h 5604694"/>
              <a:gd name="connsiteX245" fmla="*/ 2022033 w 6028616"/>
              <a:gd name="connsiteY245" fmla="*/ 4308866 h 5604694"/>
              <a:gd name="connsiteX246" fmla="*/ 2060133 w 6028616"/>
              <a:gd name="connsiteY246" fmla="*/ 4270766 h 5604694"/>
              <a:gd name="connsiteX247" fmla="*/ 2098233 w 6028616"/>
              <a:gd name="connsiteY247" fmla="*/ 4194566 h 5604694"/>
              <a:gd name="connsiteX248" fmla="*/ 2110933 w 6028616"/>
              <a:gd name="connsiteY248" fmla="*/ 4156466 h 5604694"/>
              <a:gd name="connsiteX249" fmla="*/ 2136333 w 6028616"/>
              <a:gd name="connsiteY249" fmla="*/ 4118366 h 5604694"/>
              <a:gd name="connsiteX250" fmla="*/ 2149033 w 6028616"/>
              <a:gd name="connsiteY250" fmla="*/ 4080266 h 5604694"/>
              <a:gd name="connsiteX251" fmla="*/ 2174433 w 6028616"/>
              <a:gd name="connsiteY251" fmla="*/ 4042166 h 5604694"/>
              <a:gd name="connsiteX252" fmla="*/ 2199833 w 6028616"/>
              <a:gd name="connsiteY252" fmla="*/ 3953266 h 5604694"/>
              <a:gd name="connsiteX253" fmla="*/ 2263333 w 6028616"/>
              <a:gd name="connsiteY253" fmla="*/ 3864366 h 5604694"/>
              <a:gd name="connsiteX254" fmla="*/ 2288733 w 6028616"/>
              <a:gd name="connsiteY254" fmla="*/ 3826266 h 5604694"/>
              <a:gd name="connsiteX255" fmla="*/ 2326833 w 6028616"/>
              <a:gd name="connsiteY255" fmla="*/ 3800866 h 5604694"/>
              <a:gd name="connsiteX256" fmla="*/ 2364933 w 6028616"/>
              <a:gd name="connsiteY256" fmla="*/ 3762766 h 5604694"/>
              <a:gd name="connsiteX257" fmla="*/ 2403033 w 6028616"/>
              <a:gd name="connsiteY257" fmla="*/ 3750066 h 5604694"/>
              <a:gd name="connsiteX258" fmla="*/ 2441133 w 6028616"/>
              <a:gd name="connsiteY258" fmla="*/ 3724666 h 5604694"/>
              <a:gd name="connsiteX259" fmla="*/ 2479233 w 6028616"/>
              <a:gd name="connsiteY259" fmla="*/ 3711966 h 5604694"/>
              <a:gd name="connsiteX260" fmla="*/ 2517333 w 6028616"/>
              <a:gd name="connsiteY260" fmla="*/ 3686566 h 5604694"/>
              <a:gd name="connsiteX261" fmla="*/ 2593533 w 6028616"/>
              <a:gd name="connsiteY261" fmla="*/ 3661166 h 5604694"/>
              <a:gd name="connsiteX262" fmla="*/ 2631633 w 6028616"/>
              <a:gd name="connsiteY262" fmla="*/ 3648466 h 5604694"/>
              <a:gd name="connsiteX263" fmla="*/ 2923733 w 6028616"/>
              <a:gd name="connsiteY263" fmla="*/ 3661166 h 5604694"/>
              <a:gd name="connsiteX264" fmla="*/ 2974533 w 6028616"/>
              <a:gd name="connsiteY264" fmla="*/ 3699266 h 5604694"/>
              <a:gd name="connsiteX265" fmla="*/ 3050733 w 6028616"/>
              <a:gd name="connsiteY265" fmla="*/ 3750066 h 5604694"/>
              <a:gd name="connsiteX266" fmla="*/ 3088833 w 6028616"/>
              <a:gd name="connsiteY266" fmla="*/ 3788166 h 5604694"/>
              <a:gd name="connsiteX267" fmla="*/ 3139633 w 6028616"/>
              <a:gd name="connsiteY267" fmla="*/ 3800866 h 5604694"/>
              <a:gd name="connsiteX268" fmla="*/ 3190433 w 6028616"/>
              <a:gd name="connsiteY268" fmla="*/ 3838966 h 5604694"/>
              <a:gd name="connsiteX269" fmla="*/ 3228533 w 6028616"/>
              <a:gd name="connsiteY269" fmla="*/ 3851666 h 5604694"/>
              <a:gd name="connsiteX270" fmla="*/ 3266633 w 6028616"/>
              <a:gd name="connsiteY270" fmla="*/ 3877066 h 5604694"/>
              <a:gd name="connsiteX271" fmla="*/ 3292033 w 6028616"/>
              <a:gd name="connsiteY271" fmla="*/ 3915166 h 5604694"/>
              <a:gd name="connsiteX272" fmla="*/ 3330133 w 6028616"/>
              <a:gd name="connsiteY272" fmla="*/ 3965966 h 5604694"/>
              <a:gd name="connsiteX273" fmla="*/ 3342833 w 6028616"/>
              <a:gd name="connsiteY273" fmla="*/ 4016766 h 5604694"/>
              <a:gd name="connsiteX274" fmla="*/ 3355533 w 6028616"/>
              <a:gd name="connsiteY274" fmla="*/ 4054866 h 5604694"/>
              <a:gd name="connsiteX275" fmla="*/ 3380933 w 6028616"/>
              <a:gd name="connsiteY275" fmla="*/ 4105666 h 5604694"/>
              <a:gd name="connsiteX276" fmla="*/ 3406333 w 6028616"/>
              <a:gd name="connsiteY276" fmla="*/ 4143766 h 5604694"/>
              <a:gd name="connsiteX277" fmla="*/ 3431733 w 6028616"/>
              <a:gd name="connsiteY277" fmla="*/ 4219966 h 5604694"/>
              <a:gd name="connsiteX278" fmla="*/ 3457133 w 6028616"/>
              <a:gd name="connsiteY278" fmla="*/ 4296166 h 5604694"/>
              <a:gd name="connsiteX279" fmla="*/ 3469833 w 6028616"/>
              <a:gd name="connsiteY279" fmla="*/ 4334266 h 5604694"/>
              <a:gd name="connsiteX280" fmla="*/ 3482533 w 6028616"/>
              <a:gd name="connsiteY280" fmla="*/ 4410466 h 5604694"/>
              <a:gd name="connsiteX281" fmla="*/ 3571433 w 6028616"/>
              <a:gd name="connsiteY281" fmla="*/ 4524766 h 5604694"/>
              <a:gd name="connsiteX282" fmla="*/ 3685733 w 6028616"/>
              <a:gd name="connsiteY282" fmla="*/ 4550166 h 5604694"/>
              <a:gd name="connsiteX283" fmla="*/ 3698433 w 6028616"/>
              <a:gd name="connsiteY283" fmla="*/ 4588266 h 5604694"/>
              <a:gd name="connsiteX284" fmla="*/ 3685733 w 6028616"/>
              <a:gd name="connsiteY284" fmla="*/ 4677166 h 5604694"/>
              <a:gd name="connsiteX285" fmla="*/ 3622233 w 6028616"/>
              <a:gd name="connsiteY285" fmla="*/ 4791466 h 5604694"/>
              <a:gd name="connsiteX286" fmla="*/ 3584133 w 6028616"/>
              <a:gd name="connsiteY286" fmla="*/ 4829566 h 5604694"/>
              <a:gd name="connsiteX287" fmla="*/ 3546033 w 6028616"/>
              <a:gd name="connsiteY287" fmla="*/ 4842266 h 5604694"/>
              <a:gd name="connsiteX288" fmla="*/ 3469833 w 6028616"/>
              <a:gd name="connsiteY288" fmla="*/ 4893066 h 5604694"/>
              <a:gd name="connsiteX289" fmla="*/ 3368233 w 6028616"/>
              <a:gd name="connsiteY289" fmla="*/ 4918466 h 5604694"/>
              <a:gd name="connsiteX290" fmla="*/ 3253933 w 6028616"/>
              <a:gd name="connsiteY290" fmla="*/ 4969266 h 5604694"/>
              <a:gd name="connsiteX291" fmla="*/ 3335905 w 6028616"/>
              <a:gd name="connsiteY291" fmla="*/ 5009675 h 5604694"/>
              <a:gd name="connsiteX292" fmla="*/ 3312815 w 6028616"/>
              <a:gd name="connsiteY292" fmla="*/ 5039693 h 5604694"/>
              <a:gd name="connsiteX293" fmla="*/ 3307331 w 6028616"/>
              <a:gd name="connsiteY293" fmla="*/ 5101028 h 5604694"/>
              <a:gd name="connsiteX294" fmla="*/ 3285683 w 6028616"/>
              <a:gd name="connsiteY294" fmla="*/ 5176940 h 5604694"/>
              <a:gd name="connsiteX295" fmla="*/ 3227522 w 6028616"/>
              <a:gd name="connsiteY295" fmla="*/ 5242316 h 5604694"/>
              <a:gd name="connsiteX296" fmla="*/ 3192020 w 6028616"/>
              <a:gd name="connsiteY296" fmla="*/ 5364553 h 5604694"/>
              <a:gd name="connsiteX297" fmla="*/ 3195196 w 6028616"/>
              <a:gd name="connsiteY297" fmla="*/ 5407416 h 5604694"/>
              <a:gd name="connsiteX298" fmla="*/ 3177733 w 6028616"/>
              <a:gd name="connsiteY298" fmla="*/ 5464566 h 5604694"/>
              <a:gd name="connsiteX299" fmla="*/ 3177733 w 6028616"/>
              <a:gd name="connsiteY299" fmla="*/ 5591566 h 5604694"/>
              <a:gd name="connsiteX300" fmla="*/ 3190433 w 6028616"/>
              <a:gd name="connsiteY300" fmla="*/ 5528066 h 5604694"/>
              <a:gd name="connsiteX301" fmla="*/ 3215833 w 6028616"/>
              <a:gd name="connsiteY301" fmla="*/ 5451866 h 5604694"/>
              <a:gd name="connsiteX302" fmla="*/ 3241233 w 6028616"/>
              <a:gd name="connsiteY302" fmla="*/ 5362966 h 5604694"/>
              <a:gd name="connsiteX303" fmla="*/ 3304733 w 6028616"/>
              <a:gd name="connsiteY303" fmla="*/ 5286766 h 5604694"/>
              <a:gd name="connsiteX304" fmla="*/ 3342833 w 6028616"/>
              <a:gd name="connsiteY304" fmla="*/ 5235966 h 5604694"/>
              <a:gd name="connsiteX305" fmla="*/ 3368233 w 6028616"/>
              <a:gd name="connsiteY305" fmla="*/ 5185166 h 5604694"/>
              <a:gd name="connsiteX306" fmla="*/ 3444433 w 6028616"/>
              <a:gd name="connsiteY306" fmla="*/ 5134366 h 5604694"/>
              <a:gd name="connsiteX307" fmla="*/ 3482533 w 6028616"/>
              <a:gd name="connsiteY307" fmla="*/ 5096266 h 5604694"/>
              <a:gd name="connsiteX308" fmla="*/ 3507933 w 6028616"/>
              <a:gd name="connsiteY308" fmla="*/ 5058166 h 5604694"/>
              <a:gd name="connsiteX309" fmla="*/ 3546033 w 6028616"/>
              <a:gd name="connsiteY309" fmla="*/ 5045466 h 5604694"/>
              <a:gd name="connsiteX310" fmla="*/ 3584133 w 6028616"/>
              <a:gd name="connsiteY310" fmla="*/ 5020066 h 5604694"/>
              <a:gd name="connsiteX311" fmla="*/ 3647633 w 6028616"/>
              <a:gd name="connsiteY311" fmla="*/ 4969266 h 5604694"/>
              <a:gd name="connsiteX312" fmla="*/ 3723833 w 6028616"/>
              <a:gd name="connsiteY312" fmla="*/ 4893066 h 5604694"/>
              <a:gd name="connsiteX313" fmla="*/ 3736533 w 6028616"/>
              <a:gd name="connsiteY313" fmla="*/ 4854966 h 5604694"/>
              <a:gd name="connsiteX314" fmla="*/ 3800033 w 6028616"/>
              <a:gd name="connsiteY314" fmla="*/ 4766066 h 5604694"/>
              <a:gd name="connsiteX315" fmla="*/ 3838133 w 6028616"/>
              <a:gd name="connsiteY315" fmla="*/ 4689866 h 5604694"/>
              <a:gd name="connsiteX316" fmla="*/ 3863533 w 6028616"/>
              <a:gd name="connsiteY316" fmla="*/ 4600966 h 5604694"/>
              <a:gd name="connsiteX317" fmla="*/ 3876233 w 6028616"/>
              <a:gd name="connsiteY317" fmla="*/ 4562866 h 5604694"/>
              <a:gd name="connsiteX318" fmla="*/ 3850833 w 6028616"/>
              <a:gd name="connsiteY318" fmla="*/ 4359666 h 5604694"/>
              <a:gd name="connsiteX319" fmla="*/ 3825433 w 6028616"/>
              <a:gd name="connsiteY319" fmla="*/ 4308866 h 5604694"/>
              <a:gd name="connsiteX320" fmla="*/ 3800033 w 6028616"/>
              <a:gd name="connsiteY320" fmla="*/ 4270766 h 5604694"/>
              <a:gd name="connsiteX321" fmla="*/ 3749233 w 6028616"/>
              <a:gd name="connsiteY321" fmla="*/ 4232666 h 5604694"/>
              <a:gd name="connsiteX322" fmla="*/ 3673033 w 6028616"/>
              <a:gd name="connsiteY322" fmla="*/ 4181866 h 5604694"/>
              <a:gd name="connsiteX323" fmla="*/ 3647633 w 6028616"/>
              <a:gd name="connsiteY323" fmla="*/ 4143766 h 5604694"/>
              <a:gd name="connsiteX324" fmla="*/ 3622233 w 6028616"/>
              <a:gd name="connsiteY324" fmla="*/ 4042166 h 5604694"/>
              <a:gd name="connsiteX325" fmla="*/ 3647633 w 6028616"/>
              <a:gd name="connsiteY325" fmla="*/ 3851666 h 5604694"/>
              <a:gd name="connsiteX326" fmla="*/ 3673033 w 6028616"/>
              <a:gd name="connsiteY326" fmla="*/ 3750066 h 5604694"/>
              <a:gd name="connsiteX327" fmla="*/ 3698433 w 6028616"/>
              <a:gd name="connsiteY327" fmla="*/ 3711966 h 5604694"/>
              <a:gd name="connsiteX328" fmla="*/ 3711133 w 6028616"/>
              <a:gd name="connsiteY328" fmla="*/ 3673866 h 5604694"/>
              <a:gd name="connsiteX329" fmla="*/ 3749233 w 6028616"/>
              <a:gd name="connsiteY329" fmla="*/ 3635766 h 5604694"/>
              <a:gd name="connsiteX330" fmla="*/ 3774633 w 6028616"/>
              <a:gd name="connsiteY330" fmla="*/ 3597666 h 5604694"/>
              <a:gd name="connsiteX331" fmla="*/ 3812733 w 6028616"/>
              <a:gd name="connsiteY331" fmla="*/ 3584966 h 5604694"/>
              <a:gd name="connsiteX332" fmla="*/ 3850833 w 6028616"/>
              <a:gd name="connsiteY332" fmla="*/ 3559566 h 5604694"/>
              <a:gd name="connsiteX333" fmla="*/ 3888933 w 6028616"/>
              <a:gd name="connsiteY333" fmla="*/ 3546866 h 5604694"/>
              <a:gd name="connsiteX334" fmla="*/ 4041333 w 6028616"/>
              <a:gd name="connsiteY334" fmla="*/ 3521466 h 5604694"/>
              <a:gd name="connsiteX335" fmla="*/ 4168333 w 6028616"/>
              <a:gd name="connsiteY335" fmla="*/ 3496066 h 5604694"/>
              <a:gd name="connsiteX336" fmla="*/ 4371533 w 6028616"/>
              <a:gd name="connsiteY336" fmla="*/ 3483366 h 5604694"/>
              <a:gd name="connsiteX337" fmla="*/ 4892233 w 6028616"/>
              <a:gd name="connsiteY337" fmla="*/ 3496066 h 5604694"/>
              <a:gd name="connsiteX338" fmla="*/ 4943033 w 6028616"/>
              <a:gd name="connsiteY338" fmla="*/ 3508766 h 5604694"/>
              <a:gd name="connsiteX339" fmla="*/ 4981133 w 6028616"/>
              <a:gd name="connsiteY339" fmla="*/ 3534166 h 5604694"/>
              <a:gd name="connsiteX340" fmla="*/ 5070033 w 6028616"/>
              <a:gd name="connsiteY340" fmla="*/ 3559566 h 5604694"/>
              <a:gd name="connsiteX341" fmla="*/ 5146233 w 6028616"/>
              <a:gd name="connsiteY341" fmla="*/ 3610366 h 5604694"/>
              <a:gd name="connsiteX342" fmla="*/ 5222433 w 6028616"/>
              <a:gd name="connsiteY342" fmla="*/ 3661166 h 5604694"/>
              <a:gd name="connsiteX343" fmla="*/ 5260533 w 6028616"/>
              <a:gd name="connsiteY343" fmla="*/ 3686566 h 5604694"/>
              <a:gd name="connsiteX344" fmla="*/ 5324033 w 6028616"/>
              <a:gd name="connsiteY344" fmla="*/ 3750066 h 5604694"/>
              <a:gd name="connsiteX345" fmla="*/ 5387533 w 6028616"/>
              <a:gd name="connsiteY345" fmla="*/ 3838966 h 5604694"/>
              <a:gd name="connsiteX346" fmla="*/ 5412933 w 6028616"/>
              <a:gd name="connsiteY346" fmla="*/ 3927866 h 5604694"/>
              <a:gd name="connsiteX347" fmla="*/ 5463733 w 6028616"/>
              <a:gd name="connsiteY347" fmla="*/ 4042166 h 5604694"/>
              <a:gd name="connsiteX348" fmla="*/ 5476433 w 6028616"/>
              <a:gd name="connsiteY348" fmla="*/ 4131066 h 5604694"/>
              <a:gd name="connsiteX349" fmla="*/ 5489133 w 6028616"/>
              <a:gd name="connsiteY349" fmla="*/ 4181866 h 5604694"/>
              <a:gd name="connsiteX350" fmla="*/ 5501833 w 6028616"/>
              <a:gd name="connsiteY350" fmla="*/ 4258066 h 5604694"/>
              <a:gd name="connsiteX351" fmla="*/ 5489133 w 6028616"/>
              <a:gd name="connsiteY351" fmla="*/ 4651766 h 5604694"/>
              <a:gd name="connsiteX352" fmla="*/ 5476433 w 6028616"/>
              <a:gd name="connsiteY352" fmla="*/ 4715266 h 5604694"/>
              <a:gd name="connsiteX353" fmla="*/ 5451033 w 6028616"/>
              <a:gd name="connsiteY353" fmla="*/ 4969266 h 5604694"/>
              <a:gd name="connsiteX354" fmla="*/ 5425633 w 6028616"/>
              <a:gd name="connsiteY354" fmla="*/ 5007366 h 5604694"/>
              <a:gd name="connsiteX355" fmla="*/ 5412933 w 6028616"/>
              <a:gd name="connsiteY355" fmla="*/ 5058166 h 5604694"/>
              <a:gd name="connsiteX356" fmla="*/ 5336733 w 6028616"/>
              <a:gd name="connsiteY356" fmla="*/ 5108966 h 5604694"/>
              <a:gd name="connsiteX357" fmla="*/ 5247833 w 6028616"/>
              <a:gd name="connsiteY357" fmla="*/ 5147066 h 5604694"/>
              <a:gd name="connsiteX358" fmla="*/ 5222433 w 6028616"/>
              <a:gd name="connsiteY358" fmla="*/ 5185166 h 5604694"/>
              <a:gd name="connsiteX359" fmla="*/ 5158933 w 6028616"/>
              <a:gd name="connsiteY359" fmla="*/ 5261366 h 5604694"/>
              <a:gd name="connsiteX360" fmla="*/ 5146233 w 6028616"/>
              <a:gd name="connsiteY360" fmla="*/ 5299466 h 5604694"/>
              <a:gd name="connsiteX361" fmla="*/ 5120833 w 6028616"/>
              <a:gd name="connsiteY361" fmla="*/ 5426466 h 5604694"/>
              <a:gd name="connsiteX362" fmla="*/ 5108133 w 6028616"/>
              <a:gd name="connsiteY362" fmla="*/ 5502666 h 5604694"/>
              <a:gd name="connsiteX363" fmla="*/ 5082733 w 6028616"/>
              <a:gd name="connsiteY363" fmla="*/ 5540766 h 5604694"/>
              <a:gd name="connsiteX364" fmla="*/ 5057333 w 6028616"/>
              <a:gd name="connsiteY364" fmla="*/ 5604266 h 5604694"/>
              <a:gd name="connsiteX365" fmla="*/ 5095433 w 6028616"/>
              <a:gd name="connsiteY365" fmla="*/ 5566166 h 5604694"/>
              <a:gd name="connsiteX366" fmla="*/ 5184333 w 6028616"/>
              <a:gd name="connsiteY366" fmla="*/ 5439166 h 5604694"/>
              <a:gd name="connsiteX367" fmla="*/ 5298633 w 6028616"/>
              <a:gd name="connsiteY367" fmla="*/ 5324866 h 5604694"/>
              <a:gd name="connsiteX368" fmla="*/ 5336733 w 6028616"/>
              <a:gd name="connsiteY368" fmla="*/ 5286766 h 5604694"/>
              <a:gd name="connsiteX369" fmla="*/ 5362133 w 6028616"/>
              <a:gd name="connsiteY369" fmla="*/ 5248666 h 5604694"/>
              <a:gd name="connsiteX370" fmla="*/ 5438333 w 6028616"/>
              <a:gd name="connsiteY370" fmla="*/ 5197866 h 5604694"/>
              <a:gd name="connsiteX371" fmla="*/ 5476433 w 6028616"/>
              <a:gd name="connsiteY371" fmla="*/ 5159766 h 5604694"/>
              <a:gd name="connsiteX372" fmla="*/ 5527233 w 6028616"/>
              <a:gd name="connsiteY372" fmla="*/ 5083566 h 5604694"/>
              <a:gd name="connsiteX373" fmla="*/ 5603433 w 6028616"/>
              <a:gd name="connsiteY373" fmla="*/ 5007366 h 5604694"/>
              <a:gd name="connsiteX374" fmla="*/ 5616133 w 6028616"/>
              <a:gd name="connsiteY374" fmla="*/ 4969266 h 5604694"/>
              <a:gd name="connsiteX375" fmla="*/ 5624071 w 6028616"/>
              <a:gd name="connsiteY375" fmla="*/ 4888304 h 5604694"/>
              <a:gd name="connsiteX376" fmla="*/ 5638358 w 6028616"/>
              <a:gd name="connsiteY376" fmla="*/ 4786703 h 5604694"/>
              <a:gd name="connsiteX377" fmla="*/ 5658995 w 6028616"/>
              <a:gd name="connsiteY377" fmla="*/ 4700978 h 5604694"/>
              <a:gd name="connsiteX378" fmla="*/ 5676458 w 6028616"/>
              <a:gd name="connsiteY378" fmla="*/ 4567629 h 5604694"/>
              <a:gd name="connsiteX379" fmla="*/ 5687570 w 6028616"/>
              <a:gd name="connsiteY379" fmla="*/ 4253303 h 5604694"/>
              <a:gd name="connsiteX380" fmla="*/ 5646296 w 6028616"/>
              <a:gd name="connsiteY380" fmla="*/ 4153291 h 5604694"/>
              <a:gd name="connsiteX381" fmla="*/ 5628833 w 6028616"/>
              <a:gd name="connsiteY381" fmla="*/ 4067566 h 5604694"/>
              <a:gd name="connsiteX382" fmla="*/ 5616133 w 6028616"/>
              <a:gd name="connsiteY382" fmla="*/ 3978666 h 5604694"/>
              <a:gd name="connsiteX383" fmla="*/ 5578033 w 6028616"/>
              <a:gd name="connsiteY383" fmla="*/ 3965966 h 5604694"/>
              <a:gd name="connsiteX384" fmla="*/ 5539933 w 6028616"/>
              <a:gd name="connsiteY384" fmla="*/ 3851666 h 5604694"/>
              <a:gd name="connsiteX385" fmla="*/ 5527233 w 6028616"/>
              <a:gd name="connsiteY385" fmla="*/ 3813566 h 5604694"/>
              <a:gd name="connsiteX386" fmla="*/ 5514533 w 6028616"/>
              <a:gd name="connsiteY386" fmla="*/ 3762766 h 5604694"/>
              <a:gd name="connsiteX387" fmla="*/ 5501833 w 6028616"/>
              <a:gd name="connsiteY387" fmla="*/ 3699266 h 5604694"/>
              <a:gd name="connsiteX388" fmla="*/ 5438333 w 6028616"/>
              <a:gd name="connsiteY388" fmla="*/ 3635766 h 5604694"/>
              <a:gd name="connsiteX389" fmla="*/ 5362133 w 6028616"/>
              <a:gd name="connsiteY389" fmla="*/ 3584966 h 5604694"/>
              <a:gd name="connsiteX390" fmla="*/ 5324033 w 6028616"/>
              <a:gd name="connsiteY390" fmla="*/ 3546866 h 5604694"/>
              <a:gd name="connsiteX391" fmla="*/ 5285933 w 6028616"/>
              <a:gd name="connsiteY391" fmla="*/ 3521466 h 5604694"/>
              <a:gd name="connsiteX392" fmla="*/ 5130359 w 6028616"/>
              <a:gd name="connsiteY392" fmla="*/ 3394466 h 5604694"/>
              <a:gd name="connsiteX393" fmla="*/ 5181158 w 6028616"/>
              <a:gd name="connsiteY393" fmla="*/ 3178566 h 5604694"/>
              <a:gd name="connsiteX394" fmla="*/ 5263708 w 6028616"/>
              <a:gd name="connsiteY394" fmla="*/ 3032516 h 5604694"/>
              <a:gd name="connsiteX395" fmla="*/ 5397059 w 6028616"/>
              <a:gd name="connsiteY395" fmla="*/ 2943616 h 5604694"/>
              <a:gd name="connsiteX396" fmla="*/ 5619309 w 6028616"/>
              <a:gd name="connsiteY396" fmla="*/ 2918216 h 5604694"/>
              <a:gd name="connsiteX397" fmla="*/ 5879659 w 6028616"/>
              <a:gd name="connsiteY397" fmla="*/ 2959491 h 5604694"/>
              <a:gd name="connsiteX398" fmla="*/ 5647884 w 6028616"/>
              <a:gd name="connsiteY398" fmla="*/ 2883291 h 5604694"/>
              <a:gd name="connsiteX399" fmla="*/ 5466908 w 6028616"/>
              <a:gd name="connsiteY399" fmla="*/ 2864241 h 5604694"/>
              <a:gd name="connsiteX400" fmla="*/ 5536758 w 6028616"/>
              <a:gd name="connsiteY400" fmla="*/ 2772166 h 5604694"/>
              <a:gd name="connsiteX401" fmla="*/ 5701858 w 6028616"/>
              <a:gd name="connsiteY401" fmla="*/ 2562616 h 5604694"/>
              <a:gd name="connsiteX402" fmla="*/ 5603434 w 6028616"/>
              <a:gd name="connsiteY402" fmla="*/ 2635641 h 5604694"/>
              <a:gd name="connsiteX403" fmla="*/ 5520883 w 6028616"/>
              <a:gd name="connsiteY403" fmla="*/ 2699141 h 5604694"/>
              <a:gd name="connsiteX404" fmla="*/ 5454208 w 6028616"/>
              <a:gd name="connsiteY404" fmla="*/ 2781691 h 5604694"/>
              <a:gd name="connsiteX405" fmla="*/ 5355783 w 6028616"/>
              <a:gd name="connsiteY405" fmla="*/ 2829316 h 5604694"/>
              <a:gd name="connsiteX406" fmla="*/ 5270058 w 6028616"/>
              <a:gd name="connsiteY406" fmla="*/ 2880116 h 5604694"/>
              <a:gd name="connsiteX407" fmla="*/ 5206558 w 6028616"/>
              <a:gd name="connsiteY407" fmla="*/ 2918216 h 5604694"/>
              <a:gd name="connsiteX408" fmla="*/ 5139883 w 6028616"/>
              <a:gd name="connsiteY408" fmla="*/ 2946791 h 5604694"/>
              <a:gd name="connsiteX409" fmla="*/ 5082733 w 6028616"/>
              <a:gd name="connsiteY409" fmla="*/ 2972191 h 5604694"/>
              <a:gd name="connsiteX410" fmla="*/ 4943033 w 6028616"/>
              <a:gd name="connsiteY410" fmla="*/ 3038866 h 5604694"/>
              <a:gd name="connsiteX411" fmla="*/ 4866833 w 6028616"/>
              <a:gd name="connsiteY411" fmla="*/ 2988066 h 5604694"/>
              <a:gd name="connsiteX412" fmla="*/ 4828733 w 6028616"/>
              <a:gd name="connsiteY412" fmla="*/ 2962666 h 5604694"/>
              <a:gd name="connsiteX413" fmla="*/ 4701733 w 6028616"/>
              <a:gd name="connsiteY413" fmla="*/ 2924566 h 5604694"/>
              <a:gd name="connsiteX414" fmla="*/ 4663633 w 6028616"/>
              <a:gd name="connsiteY414" fmla="*/ 2911866 h 5604694"/>
              <a:gd name="connsiteX415" fmla="*/ 4574733 w 6028616"/>
              <a:gd name="connsiteY415" fmla="*/ 2899166 h 5604694"/>
              <a:gd name="connsiteX416" fmla="*/ 4549333 w 6028616"/>
              <a:gd name="connsiteY416" fmla="*/ 2797566 h 5604694"/>
              <a:gd name="connsiteX417" fmla="*/ 4468370 w 6028616"/>
              <a:gd name="connsiteY417" fmla="*/ 2676916 h 5604694"/>
              <a:gd name="connsiteX418" fmla="*/ 4485833 w 6028616"/>
              <a:gd name="connsiteY418" fmla="*/ 2549916 h 5604694"/>
              <a:gd name="connsiteX419" fmla="*/ 4412808 w 6028616"/>
              <a:gd name="connsiteY419" fmla="*/ 2461016 h 5604694"/>
              <a:gd name="connsiteX420" fmla="*/ 4346133 w 6028616"/>
              <a:gd name="connsiteY420" fmla="*/ 2365766 h 5604694"/>
              <a:gd name="connsiteX421" fmla="*/ 4290571 w 6028616"/>
              <a:gd name="connsiteY421" fmla="*/ 2222891 h 5604694"/>
              <a:gd name="connsiteX422" fmla="*/ 4319145 w 6028616"/>
              <a:gd name="connsiteY422" fmla="*/ 2100654 h 5604694"/>
              <a:gd name="connsiteX423" fmla="*/ 4382646 w 6028616"/>
              <a:gd name="connsiteY423" fmla="*/ 2019691 h 5604694"/>
              <a:gd name="connsiteX424" fmla="*/ 4481071 w 6028616"/>
              <a:gd name="connsiteY424" fmla="*/ 1924441 h 5604694"/>
              <a:gd name="connsiteX425" fmla="*/ 4530283 w 6028616"/>
              <a:gd name="connsiteY425" fmla="*/ 1864116 h 5604694"/>
              <a:gd name="connsiteX426" fmla="*/ 4573145 w 6028616"/>
              <a:gd name="connsiteY426" fmla="*/ 1835541 h 5604694"/>
              <a:gd name="connsiteX427" fmla="*/ 4616008 w 6028616"/>
              <a:gd name="connsiteY427" fmla="*/ 1803791 h 5604694"/>
              <a:gd name="connsiteX428" fmla="*/ 4681095 w 6028616"/>
              <a:gd name="connsiteY428" fmla="*/ 1759341 h 5604694"/>
              <a:gd name="connsiteX429" fmla="*/ 4784283 w 6028616"/>
              <a:gd name="connsiteY429" fmla="*/ 1703778 h 5604694"/>
              <a:gd name="connsiteX430" fmla="*/ 4873183 w 6028616"/>
              <a:gd name="connsiteY430" fmla="*/ 1694253 h 5604694"/>
              <a:gd name="connsiteX431" fmla="*/ 4979545 w 6028616"/>
              <a:gd name="connsiteY431" fmla="*/ 1692666 h 5604694"/>
              <a:gd name="connsiteX432" fmla="*/ 5043046 w 6028616"/>
              <a:gd name="connsiteY432" fmla="*/ 1689491 h 5604694"/>
              <a:gd name="connsiteX433" fmla="*/ 5098608 w 6028616"/>
              <a:gd name="connsiteY433" fmla="*/ 1700603 h 5604694"/>
              <a:gd name="connsiteX434" fmla="*/ 5146233 w 6028616"/>
              <a:gd name="connsiteY434" fmla="*/ 1708541 h 5604694"/>
              <a:gd name="connsiteX435" fmla="*/ 5211320 w 6028616"/>
              <a:gd name="connsiteY435" fmla="*/ 1754579 h 5604694"/>
              <a:gd name="connsiteX436" fmla="*/ 5295458 w 6028616"/>
              <a:gd name="connsiteY436" fmla="*/ 1787916 h 5604694"/>
              <a:gd name="connsiteX437" fmla="*/ 5338320 w 6028616"/>
              <a:gd name="connsiteY437" fmla="*/ 1838716 h 5604694"/>
              <a:gd name="connsiteX438" fmla="*/ 5371658 w 6028616"/>
              <a:gd name="connsiteY438" fmla="*/ 1902216 h 5604694"/>
              <a:gd name="connsiteX439" fmla="*/ 5424046 w 6028616"/>
              <a:gd name="connsiteY439" fmla="*/ 1968891 h 5604694"/>
              <a:gd name="connsiteX440" fmla="*/ 5463733 w 6028616"/>
              <a:gd name="connsiteY440" fmla="*/ 2032391 h 5604694"/>
              <a:gd name="connsiteX441" fmla="*/ 5489133 w 6028616"/>
              <a:gd name="connsiteY441" fmla="*/ 2200666 h 5604694"/>
              <a:gd name="connsiteX442" fmla="*/ 5517708 w 6028616"/>
              <a:gd name="connsiteY442" fmla="*/ 2275278 h 5604694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120833 w 6028616"/>
              <a:gd name="connsiteY361" fmla="*/ 5426466 h 5595939"/>
              <a:gd name="connsiteX362" fmla="*/ 5108133 w 6028616"/>
              <a:gd name="connsiteY362" fmla="*/ 5502666 h 5595939"/>
              <a:gd name="connsiteX363" fmla="*/ 5082733 w 6028616"/>
              <a:gd name="connsiteY363" fmla="*/ 5540766 h 5595939"/>
              <a:gd name="connsiteX364" fmla="*/ 5095433 w 6028616"/>
              <a:gd name="connsiteY364" fmla="*/ 5566166 h 5595939"/>
              <a:gd name="connsiteX365" fmla="*/ 5184333 w 6028616"/>
              <a:gd name="connsiteY365" fmla="*/ 5439166 h 5595939"/>
              <a:gd name="connsiteX366" fmla="*/ 5298633 w 6028616"/>
              <a:gd name="connsiteY366" fmla="*/ 5324866 h 5595939"/>
              <a:gd name="connsiteX367" fmla="*/ 5336733 w 6028616"/>
              <a:gd name="connsiteY367" fmla="*/ 5286766 h 5595939"/>
              <a:gd name="connsiteX368" fmla="*/ 5362133 w 6028616"/>
              <a:gd name="connsiteY368" fmla="*/ 5248666 h 5595939"/>
              <a:gd name="connsiteX369" fmla="*/ 5438333 w 6028616"/>
              <a:gd name="connsiteY369" fmla="*/ 5197866 h 5595939"/>
              <a:gd name="connsiteX370" fmla="*/ 5476433 w 6028616"/>
              <a:gd name="connsiteY370" fmla="*/ 5159766 h 5595939"/>
              <a:gd name="connsiteX371" fmla="*/ 5527233 w 6028616"/>
              <a:gd name="connsiteY371" fmla="*/ 5083566 h 5595939"/>
              <a:gd name="connsiteX372" fmla="*/ 5603433 w 6028616"/>
              <a:gd name="connsiteY372" fmla="*/ 5007366 h 5595939"/>
              <a:gd name="connsiteX373" fmla="*/ 5616133 w 6028616"/>
              <a:gd name="connsiteY373" fmla="*/ 4969266 h 5595939"/>
              <a:gd name="connsiteX374" fmla="*/ 5624071 w 6028616"/>
              <a:gd name="connsiteY374" fmla="*/ 4888304 h 5595939"/>
              <a:gd name="connsiteX375" fmla="*/ 5638358 w 6028616"/>
              <a:gd name="connsiteY375" fmla="*/ 4786703 h 5595939"/>
              <a:gd name="connsiteX376" fmla="*/ 5658995 w 6028616"/>
              <a:gd name="connsiteY376" fmla="*/ 4700978 h 5595939"/>
              <a:gd name="connsiteX377" fmla="*/ 5676458 w 6028616"/>
              <a:gd name="connsiteY377" fmla="*/ 4567629 h 5595939"/>
              <a:gd name="connsiteX378" fmla="*/ 5687570 w 6028616"/>
              <a:gd name="connsiteY378" fmla="*/ 4253303 h 5595939"/>
              <a:gd name="connsiteX379" fmla="*/ 5646296 w 6028616"/>
              <a:gd name="connsiteY379" fmla="*/ 4153291 h 5595939"/>
              <a:gd name="connsiteX380" fmla="*/ 5628833 w 6028616"/>
              <a:gd name="connsiteY380" fmla="*/ 4067566 h 5595939"/>
              <a:gd name="connsiteX381" fmla="*/ 5616133 w 6028616"/>
              <a:gd name="connsiteY381" fmla="*/ 3978666 h 5595939"/>
              <a:gd name="connsiteX382" fmla="*/ 5578033 w 6028616"/>
              <a:gd name="connsiteY382" fmla="*/ 3965966 h 5595939"/>
              <a:gd name="connsiteX383" fmla="*/ 5539933 w 6028616"/>
              <a:gd name="connsiteY383" fmla="*/ 3851666 h 5595939"/>
              <a:gd name="connsiteX384" fmla="*/ 5527233 w 6028616"/>
              <a:gd name="connsiteY384" fmla="*/ 3813566 h 5595939"/>
              <a:gd name="connsiteX385" fmla="*/ 5514533 w 6028616"/>
              <a:gd name="connsiteY385" fmla="*/ 3762766 h 5595939"/>
              <a:gd name="connsiteX386" fmla="*/ 5501833 w 6028616"/>
              <a:gd name="connsiteY386" fmla="*/ 3699266 h 5595939"/>
              <a:gd name="connsiteX387" fmla="*/ 5438333 w 6028616"/>
              <a:gd name="connsiteY387" fmla="*/ 3635766 h 5595939"/>
              <a:gd name="connsiteX388" fmla="*/ 5362133 w 6028616"/>
              <a:gd name="connsiteY388" fmla="*/ 3584966 h 5595939"/>
              <a:gd name="connsiteX389" fmla="*/ 5324033 w 6028616"/>
              <a:gd name="connsiteY389" fmla="*/ 3546866 h 5595939"/>
              <a:gd name="connsiteX390" fmla="*/ 5285933 w 6028616"/>
              <a:gd name="connsiteY390" fmla="*/ 3521466 h 5595939"/>
              <a:gd name="connsiteX391" fmla="*/ 5130359 w 6028616"/>
              <a:gd name="connsiteY391" fmla="*/ 3394466 h 5595939"/>
              <a:gd name="connsiteX392" fmla="*/ 5181158 w 6028616"/>
              <a:gd name="connsiteY392" fmla="*/ 3178566 h 5595939"/>
              <a:gd name="connsiteX393" fmla="*/ 5263708 w 6028616"/>
              <a:gd name="connsiteY393" fmla="*/ 3032516 h 5595939"/>
              <a:gd name="connsiteX394" fmla="*/ 5397059 w 6028616"/>
              <a:gd name="connsiteY394" fmla="*/ 2943616 h 5595939"/>
              <a:gd name="connsiteX395" fmla="*/ 5619309 w 6028616"/>
              <a:gd name="connsiteY395" fmla="*/ 2918216 h 5595939"/>
              <a:gd name="connsiteX396" fmla="*/ 5879659 w 6028616"/>
              <a:gd name="connsiteY396" fmla="*/ 2959491 h 5595939"/>
              <a:gd name="connsiteX397" fmla="*/ 5647884 w 6028616"/>
              <a:gd name="connsiteY397" fmla="*/ 2883291 h 5595939"/>
              <a:gd name="connsiteX398" fmla="*/ 5466908 w 6028616"/>
              <a:gd name="connsiteY398" fmla="*/ 2864241 h 5595939"/>
              <a:gd name="connsiteX399" fmla="*/ 5536758 w 6028616"/>
              <a:gd name="connsiteY399" fmla="*/ 2772166 h 5595939"/>
              <a:gd name="connsiteX400" fmla="*/ 5701858 w 6028616"/>
              <a:gd name="connsiteY400" fmla="*/ 2562616 h 5595939"/>
              <a:gd name="connsiteX401" fmla="*/ 5603434 w 6028616"/>
              <a:gd name="connsiteY401" fmla="*/ 2635641 h 5595939"/>
              <a:gd name="connsiteX402" fmla="*/ 5520883 w 6028616"/>
              <a:gd name="connsiteY402" fmla="*/ 2699141 h 5595939"/>
              <a:gd name="connsiteX403" fmla="*/ 5454208 w 6028616"/>
              <a:gd name="connsiteY403" fmla="*/ 2781691 h 5595939"/>
              <a:gd name="connsiteX404" fmla="*/ 5355783 w 6028616"/>
              <a:gd name="connsiteY404" fmla="*/ 2829316 h 5595939"/>
              <a:gd name="connsiteX405" fmla="*/ 5270058 w 6028616"/>
              <a:gd name="connsiteY405" fmla="*/ 2880116 h 5595939"/>
              <a:gd name="connsiteX406" fmla="*/ 5206558 w 6028616"/>
              <a:gd name="connsiteY406" fmla="*/ 2918216 h 5595939"/>
              <a:gd name="connsiteX407" fmla="*/ 5139883 w 6028616"/>
              <a:gd name="connsiteY407" fmla="*/ 2946791 h 5595939"/>
              <a:gd name="connsiteX408" fmla="*/ 5082733 w 6028616"/>
              <a:gd name="connsiteY408" fmla="*/ 2972191 h 5595939"/>
              <a:gd name="connsiteX409" fmla="*/ 4943033 w 6028616"/>
              <a:gd name="connsiteY409" fmla="*/ 3038866 h 5595939"/>
              <a:gd name="connsiteX410" fmla="*/ 4866833 w 6028616"/>
              <a:gd name="connsiteY410" fmla="*/ 2988066 h 5595939"/>
              <a:gd name="connsiteX411" fmla="*/ 4828733 w 6028616"/>
              <a:gd name="connsiteY411" fmla="*/ 2962666 h 5595939"/>
              <a:gd name="connsiteX412" fmla="*/ 4701733 w 6028616"/>
              <a:gd name="connsiteY412" fmla="*/ 2924566 h 5595939"/>
              <a:gd name="connsiteX413" fmla="*/ 4663633 w 6028616"/>
              <a:gd name="connsiteY413" fmla="*/ 2911866 h 5595939"/>
              <a:gd name="connsiteX414" fmla="*/ 4574733 w 6028616"/>
              <a:gd name="connsiteY414" fmla="*/ 2899166 h 5595939"/>
              <a:gd name="connsiteX415" fmla="*/ 4549333 w 6028616"/>
              <a:gd name="connsiteY415" fmla="*/ 2797566 h 5595939"/>
              <a:gd name="connsiteX416" fmla="*/ 4468370 w 6028616"/>
              <a:gd name="connsiteY416" fmla="*/ 2676916 h 5595939"/>
              <a:gd name="connsiteX417" fmla="*/ 4485833 w 6028616"/>
              <a:gd name="connsiteY417" fmla="*/ 2549916 h 5595939"/>
              <a:gd name="connsiteX418" fmla="*/ 4412808 w 6028616"/>
              <a:gd name="connsiteY418" fmla="*/ 2461016 h 5595939"/>
              <a:gd name="connsiteX419" fmla="*/ 4346133 w 6028616"/>
              <a:gd name="connsiteY419" fmla="*/ 2365766 h 5595939"/>
              <a:gd name="connsiteX420" fmla="*/ 4290571 w 6028616"/>
              <a:gd name="connsiteY420" fmla="*/ 2222891 h 5595939"/>
              <a:gd name="connsiteX421" fmla="*/ 4319145 w 6028616"/>
              <a:gd name="connsiteY421" fmla="*/ 2100654 h 5595939"/>
              <a:gd name="connsiteX422" fmla="*/ 4382646 w 6028616"/>
              <a:gd name="connsiteY422" fmla="*/ 2019691 h 5595939"/>
              <a:gd name="connsiteX423" fmla="*/ 4481071 w 6028616"/>
              <a:gd name="connsiteY423" fmla="*/ 1924441 h 5595939"/>
              <a:gd name="connsiteX424" fmla="*/ 4530283 w 6028616"/>
              <a:gd name="connsiteY424" fmla="*/ 1864116 h 5595939"/>
              <a:gd name="connsiteX425" fmla="*/ 4573145 w 6028616"/>
              <a:gd name="connsiteY425" fmla="*/ 1835541 h 5595939"/>
              <a:gd name="connsiteX426" fmla="*/ 4616008 w 6028616"/>
              <a:gd name="connsiteY426" fmla="*/ 1803791 h 5595939"/>
              <a:gd name="connsiteX427" fmla="*/ 4681095 w 6028616"/>
              <a:gd name="connsiteY427" fmla="*/ 1759341 h 5595939"/>
              <a:gd name="connsiteX428" fmla="*/ 4784283 w 6028616"/>
              <a:gd name="connsiteY428" fmla="*/ 1703778 h 5595939"/>
              <a:gd name="connsiteX429" fmla="*/ 4873183 w 6028616"/>
              <a:gd name="connsiteY429" fmla="*/ 1694253 h 5595939"/>
              <a:gd name="connsiteX430" fmla="*/ 4979545 w 6028616"/>
              <a:gd name="connsiteY430" fmla="*/ 1692666 h 5595939"/>
              <a:gd name="connsiteX431" fmla="*/ 5043046 w 6028616"/>
              <a:gd name="connsiteY431" fmla="*/ 1689491 h 5595939"/>
              <a:gd name="connsiteX432" fmla="*/ 5098608 w 6028616"/>
              <a:gd name="connsiteY432" fmla="*/ 1700603 h 5595939"/>
              <a:gd name="connsiteX433" fmla="*/ 5146233 w 6028616"/>
              <a:gd name="connsiteY433" fmla="*/ 1708541 h 5595939"/>
              <a:gd name="connsiteX434" fmla="*/ 5211320 w 6028616"/>
              <a:gd name="connsiteY434" fmla="*/ 1754579 h 5595939"/>
              <a:gd name="connsiteX435" fmla="*/ 5295458 w 6028616"/>
              <a:gd name="connsiteY435" fmla="*/ 1787916 h 5595939"/>
              <a:gd name="connsiteX436" fmla="*/ 5338320 w 6028616"/>
              <a:gd name="connsiteY436" fmla="*/ 1838716 h 5595939"/>
              <a:gd name="connsiteX437" fmla="*/ 5371658 w 6028616"/>
              <a:gd name="connsiteY437" fmla="*/ 1902216 h 5595939"/>
              <a:gd name="connsiteX438" fmla="*/ 5424046 w 6028616"/>
              <a:gd name="connsiteY438" fmla="*/ 1968891 h 5595939"/>
              <a:gd name="connsiteX439" fmla="*/ 5463733 w 6028616"/>
              <a:gd name="connsiteY439" fmla="*/ 2032391 h 5595939"/>
              <a:gd name="connsiteX440" fmla="*/ 5489133 w 6028616"/>
              <a:gd name="connsiteY440" fmla="*/ 2200666 h 5595939"/>
              <a:gd name="connsiteX441" fmla="*/ 5517708 w 6028616"/>
              <a:gd name="connsiteY44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120833 w 6028616"/>
              <a:gd name="connsiteY361" fmla="*/ 5426466 h 5595939"/>
              <a:gd name="connsiteX362" fmla="*/ 5108133 w 6028616"/>
              <a:gd name="connsiteY362" fmla="*/ 5502666 h 5595939"/>
              <a:gd name="connsiteX363" fmla="*/ 5095433 w 6028616"/>
              <a:gd name="connsiteY363" fmla="*/ 5566166 h 5595939"/>
              <a:gd name="connsiteX364" fmla="*/ 5184333 w 6028616"/>
              <a:gd name="connsiteY364" fmla="*/ 5439166 h 5595939"/>
              <a:gd name="connsiteX365" fmla="*/ 5298633 w 6028616"/>
              <a:gd name="connsiteY365" fmla="*/ 5324866 h 5595939"/>
              <a:gd name="connsiteX366" fmla="*/ 5336733 w 6028616"/>
              <a:gd name="connsiteY366" fmla="*/ 5286766 h 5595939"/>
              <a:gd name="connsiteX367" fmla="*/ 5362133 w 6028616"/>
              <a:gd name="connsiteY367" fmla="*/ 5248666 h 5595939"/>
              <a:gd name="connsiteX368" fmla="*/ 5438333 w 6028616"/>
              <a:gd name="connsiteY368" fmla="*/ 5197866 h 5595939"/>
              <a:gd name="connsiteX369" fmla="*/ 5476433 w 6028616"/>
              <a:gd name="connsiteY369" fmla="*/ 5159766 h 5595939"/>
              <a:gd name="connsiteX370" fmla="*/ 5527233 w 6028616"/>
              <a:gd name="connsiteY370" fmla="*/ 5083566 h 5595939"/>
              <a:gd name="connsiteX371" fmla="*/ 5603433 w 6028616"/>
              <a:gd name="connsiteY371" fmla="*/ 5007366 h 5595939"/>
              <a:gd name="connsiteX372" fmla="*/ 5616133 w 6028616"/>
              <a:gd name="connsiteY372" fmla="*/ 4969266 h 5595939"/>
              <a:gd name="connsiteX373" fmla="*/ 5624071 w 6028616"/>
              <a:gd name="connsiteY373" fmla="*/ 4888304 h 5595939"/>
              <a:gd name="connsiteX374" fmla="*/ 5638358 w 6028616"/>
              <a:gd name="connsiteY374" fmla="*/ 4786703 h 5595939"/>
              <a:gd name="connsiteX375" fmla="*/ 5658995 w 6028616"/>
              <a:gd name="connsiteY375" fmla="*/ 4700978 h 5595939"/>
              <a:gd name="connsiteX376" fmla="*/ 5676458 w 6028616"/>
              <a:gd name="connsiteY376" fmla="*/ 4567629 h 5595939"/>
              <a:gd name="connsiteX377" fmla="*/ 5687570 w 6028616"/>
              <a:gd name="connsiteY377" fmla="*/ 4253303 h 5595939"/>
              <a:gd name="connsiteX378" fmla="*/ 5646296 w 6028616"/>
              <a:gd name="connsiteY378" fmla="*/ 4153291 h 5595939"/>
              <a:gd name="connsiteX379" fmla="*/ 5628833 w 6028616"/>
              <a:gd name="connsiteY379" fmla="*/ 4067566 h 5595939"/>
              <a:gd name="connsiteX380" fmla="*/ 5616133 w 6028616"/>
              <a:gd name="connsiteY380" fmla="*/ 3978666 h 5595939"/>
              <a:gd name="connsiteX381" fmla="*/ 5578033 w 6028616"/>
              <a:gd name="connsiteY381" fmla="*/ 3965966 h 5595939"/>
              <a:gd name="connsiteX382" fmla="*/ 5539933 w 6028616"/>
              <a:gd name="connsiteY382" fmla="*/ 3851666 h 5595939"/>
              <a:gd name="connsiteX383" fmla="*/ 5527233 w 6028616"/>
              <a:gd name="connsiteY383" fmla="*/ 3813566 h 5595939"/>
              <a:gd name="connsiteX384" fmla="*/ 5514533 w 6028616"/>
              <a:gd name="connsiteY384" fmla="*/ 3762766 h 5595939"/>
              <a:gd name="connsiteX385" fmla="*/ 5501833 w 6028616"/>
              <a:gd name="connsiteY385" fmla="*/ 3699266 h 5595939"/>
              <a:gd name="connsiteX386" fmla="*/ 5438333 w 6028616"/>
              <a:gd name="connsiteY386" fmla="*/ 3635766 h 5595939"/>
              <a:gd name="connsiteX387" fmla="*/ 5362133 w 6028616"/>
              <a:gd name="connsiteY387" fmla="*/ 3584966 h 5595939"/>
              <a:gd name="connsiteX388" fmla="*/ 5324033 w 6028616"/>
              <a:gd name="connsiteY388" fmla="*/ 3546866 h 5595939"/>
              <a:gd name="connsiteX389" fmla="*/ 5285933 w 6028616"/>
              <a:gd name="connsiteY389" fmla="*/ 3521466 h 5595939"/>
              <a:gd name="connsiteX390" fmla="*/ 5130359 w 6028616"/>
              <a:gd name="connsiteY390" fmla="*/ 3394466 h 5595939"/>
              <a:gd name="connsiteX391" fmla="*/ 5181158 w 6028616"/>
              <a:gd name="connsiteY391" fmla="*/ 3178566 h 5595939"/>
              <a:gd name="connsiteX392" fmla="*/ 5263708 w 6028616"/>
              <a:gd name="connsiteY392" fmla="*/ 3032516 h 5595939"/>
              <a:gd name="connsiteX393" fmla="*/ 5397059 w 6028616"/>
              <a:gd name="connsiteY393" fmla="*/ 2943616 h 5595939"/>
              <a:gd name="connsiteX394" fmla="*/ 5619309 w 6028616"/>
              <a:gd name="connsiteY394" fmla="*/ 2918216 h 5595939"/>
              <a:gd name="connsiteX395" fmla="*/ 5879659 w 6028616"/>
              <a:gd name="connsiteY395" fmla="*/ 2959491 h 5595939"/>
              <a:gd name="connsiteX396" fmla="*/ 5647884 w 6028616"/>
              <a:gd name="connsiteY396" fmla="*/ 2883291 h 5595939"/>
              <a:gd name="connsiteX397" fmla="*/ 5466908 w 6028616"/>
              <a:gd name="connsiteY397" fmla="*/ 2864241 h 5595939"/>
              <a:gd name="connsiteX398" fmla="*/ 5536758 w 6028616"/>
              <a:gd name="connsiteY398" fmla="*/ 2772166 h 5595939"/>
              <a:gd name="connsiteX399" fmla="*/ 5701858 w 6028616"/>
              <a:gd name="connsiteY399" fmla="*/ 2562616 h 5595939"/>
              <a:gd name="connsiteX400" fmla="*/ 5603434 w 6028616"/>
              <a:gd name="connsiteY400" fmla="*/ 2635641 h 5595939"/>
              <a:gd name="connsiteX401" fmla="*/ 5520883 w 6028616"/>
              <a:gd name="connsiteY401" fmla="*/ 2699141 h 5595939"/>
              <a:gd name="connsiteX402" fmla="*/ 5454208 w 6028616"/>
              <a:gd name="connsiteY402" fmla="*/ 2781691 h 5595939"/>
              <a:gd name="connsiteX403" fmla="*/ 5355783 w 6028616"/>
              <a:gd name="connsiteY403" fmla="*/ 2829316 h 5595939"/>
              <a:gd name="connsiteX404" fmla="*/ 5270058 w 6028616"/>
              <a:gd name="connsiteY404" fmla="*/ 2880116 h 5595939"/>
              <a:gd name="connsiteX405" fmla="*/ 5206558 w 6028616"/>
              <a:gd name="connsiteY405" fmla="*/ 2918216 h 5595939"/>
              <a:gd name="connsiteX406" fmla="*/ 5139883 w 6028616"/>
              <a:gd name="connsiteY406" fmla="*/ 2946791 h 5595939"/>
              <a:gd name="connsiteX407" fmla="*/ 5082733 w 6028616"/>
              <a:gd name="connsiteY407" fmla="*/ 2972191 h 5595939"/>
              <a:gd name="connsiteX408" fmla="*/ 4943033 w 6028616"/>
              <a:gd name="connsiteY408" fmla="*/ 3038866 h 5595939"/>
              <a:gd name="connsiteX409" fmla="*/ 4866833 w 6028616"/>
              <a:gd name="connsiteY409" fmla="*/ 2988066 h 5595939"/>
              <a:gd name="connsiteX410" fmla="*/ 4828733 w 6028616"/>
              <a:gd name="connsiteY410" fmla="*/ 2962666 h 5595939"/>
              <a:gd name="connsiteX411" fmla="*/ 4701733 w 6028616"/>
              <a:gd name="connsiteY411" fmla="*/ 2924566 h 5595939"/>
              <a:gd name="connsiteX412" fmla="*/ 4663633 w 6028616"/>
              <a:gd name="connsiteY412" fmla="*/ 2911866 h 5595939"/>
              <a:gd name="connsiteX413" fmla="*/ 4574733 w 6028616"/>
              <a:gd name="connsiteY413" fmla="*/ 2899166 h 5595939"/>
              <a:gd name="connsiteX414" fmla="*/ 4549333 w 6028616"/>
              <a:gd name="connsiteY414" fmla="*/ 2797566 h 5595939"/>
              <a:gd name="connsiteX415" fmla="*/ 4468370 w 6028616"/>
              <a:gd name="connsiteY415" fmla="*/ 2676916 h 5595939"/>
              <a:gd name="connsiteX416" fmla="*/ 4485833 w 6028616"/>
              <a:gd name="connsiteY416" fmla="*/ 2549916 h 5595939"/>
              <a:gd name="connsiteX417" fmla="*/ 4412808 w 6028616"/>
              <a:gd name="connsiteY417" fmla="*/ 2461016 h 5595939"/>
              <a:gd name="connsiteX418" fmla="*/ 4346133 w 6028616"/>
              <a:gd name="connsiteY418" fmla="*/ 2365766 h 5595939"/>
              <a:gd name="connsiteX419" fmla="*/ 4290571 w 6028616"/>
              <a:gd name="connsiteY419" fmla="*/ 2222891 h 5595939"/>
              <a:gd name="connsiteX420" fmla="*/ 4319145 w 6028616"/>
              <a:gd name="connsiteY420" fmla="*/ 2100654 h 5595939"/>
              <a:gd name="connsiteX421" fmla="*/ 4382646 w 6028616"/>
              <a:gd name="connsiteY421" fmla="*/ 2019691 h 5595939"/>
              <a:gd name="connsiteX422" fmla="*/ 4481071 w 6028616"/>
              <a:gd name="connsiteY422" fmla="*/ 1924441 h 5595939"/>
              <a:gd name="connsiteX423" fmla="*/ 4530283 w 6028616"/>
              <a:gd name="connsiteY423" fmla="*/ 1864116 h 5595939"/>
              <a:gd name="connsiteX424" fmla="*/ 4573145 w 6028616"/>
              <a:gd name="connsiteY424" fmla="*/ 1835541 h 5595939"/>
              <a:gd name="connsiteX425" fmla="*/ 4616008 w 6028616"/>
              <a:gd name="connsiteY425" fmla="*/ 1803791 h 5595939"/>
              <a:gd name="connsiteX426" fmla="*/ 4681095 w 6028616"/>
              <a:gd name="connsiteY426" fmla="*/ 1759341 h 5595939"/>
              <a:gd name="connsiteX427" fmla="*/ 4784283 w 6028616"/>
              <a:gd name="connsiteY427" fmla="*/ 1703778 h 5595939"/>
              <a:gd name="connsiteX428" fmla="*/ 4873183 w 6028616"/>
              <a:gd name="connsiteY428" fmla="*/ 1694253 h 5595939"/>
              <a:gd name="connsiteX429" fmla="*/ 4979545 w 6028616"/>
              <a:gd name="connsiteY429" fmla="*/ 1692666 h 5595939"/>
              <a:gd name="connsiteX430" fmla="*/ 5043046 w 6028616"/>
              <a:gd name="connsiteY430" fmla="*/ 1689491 h 5595939"/>
              <a:gd name="connsiteX431" fmla="*/ 5098608 w 6028616"/>
              <a:gd name="connsiteY431" fmla="*/ 1700603 h 5595939"/>
              <a:gd name="connsiteX432" fmla="*/ 5146233 w 6028616"/>
              <a:gd name="connsiteY432" fmla="*/ 1708541 h 5595939"/>
              <a:gd name="connsiteX433" fmla="*/ 5211320 w 6028616"/>
              <a:gd name="connsiteY433" fmla="*/ 1754579 h 5595939"/>
              <a:gd name="connsiteX434" fmla="*/ 5295458 w 6028616"/>
              <a:gd name="connsiteY434" fmla="*/ 1787916 h 5595939"/>
              <a:gd name="connsiteX435" fmla="*/ 5338320 w 6028616"/>
              <a:gd name="connsiteY435" fmla="*/ 1838716 h 5595939"/>
              <a:gd name="connsiteX436" fmla="*/ 5371658 w 6028616"/>
              <a:gd name="connsiteY436" fmla="*/ 1902216 h 5595939"/>
              <a:gd name="connsiteX437" fmla="*/ 5424046 w 6028616"/>
              <a:gd name="connsiteY437" fmla="*/ 1968891 h 5595939"/>
              <a:gd name="connsiteX438" fmla="*/ 5463733 w 6028616"/>
              <a:gd name="connsiteY438" fmla="*/ 2032391 h 5595939"/>
              <a:gd name="connsiteX439" fmla="*/ 5489133 w 6028616"/>
              <a:gd name="connsiteY439" fmla="*/ 2200666 h 5595939"/>
              <a:gd name="connsiteX440" fmla="*/ 5517708 w 6028616"/>
              <a:gd name="connsiteY440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120833 w 6028616"/>
              <a:gd name="connsiteY361" fmla="*/ 5426466 h 5595939"/>
              <a:gd name="connsiteX362" fmla="*/ 5108133 w 6028616"/>
              <a:gd name="connsiteY362" fmla="*/ 5502666 h 5595939"/>
              <a:gd name="connsiteX363" fmla="*/ 5184333 w 6028616"/>
              <a:gd name="connsiteY363" fmla="*/ 5439166 h 5595939"/>
              <a:gd name="connsiteX364" fmla="*/ 5298633 w 6028616"/>
              <a:gd name="connsiteY364" fmla="*/ 5324866 h 5595939"/>
              <a:gd name="connsiteX365" fmla="*/ 5336733 w 6028616"/>
              <a:gd name="connsiteY365" fmla="*/ 5286766 h 5595939"/>
              <a:gd name="connsiteX366" fmla="*/ 5362133 w 6028616"/>
              <a:gd name="connsiteY366" fmla="*/ 5248666 h 5595939"/>
              <a:gd name="connsiteX367" fmla="*/ 5438333 w 6028616"/>
              <a:gd name="connsiteY367" fmla="*/ 5197866 h 5595939"/>
              <a:gd name="connsiteX368" fmla="*/ 5476433 w 6028616"/>
              <a:gd name="connsiteY368" fmla="*/ 5159766 h 5595939"/>
              <a:gd name="connsiteX369" fmla="*/ 5527233 w 6028616"/>
              <a:gd name="connsiteY369" fmla="*/ 5083566 h 5595939"/>
              <a:gd name="connsiteX370" fmla="*/ 5603433 w 6028616"/>
              <a:gd name="connsiteY370" fmla="*/ 5007366 h 5595939"/>
              <a:gd name="connsiteX371" fmla="*/ 5616133 w 6028616"/>
              <a:gd name="connsiteY371" fmla="*/ 4969266 h 5595939"/>
              <a:gd name="connsiteX372" fmla="*/ 5624071 w 6028616"/>
              <a:gd name="connsiteY372" fmla="*/ 4888304 h 5595939"/>
              <a:gd name="connsiteX373" fmla="*/ 5638358 w 6028616"/>
              <a:gd name="connsiteY373" fmla="*/ 4786703 h 5595939"/>
              <a:gd name="connsiteX374" fmla="*/ 5658995 w 6028616"/>
              <a:gd name="connsiteY374" fmla="*/ 4700978 h 5595939"/>
              <a:gd name="connsiteX375" fmla="*/ 5676458 w 6028616"/>
              <a:gd name="connsiteY375" fmla="*/ 4567629 h 5595939"/>
              <a:gd name="connsiteX376" fmla="*/ 5687570 w 6028616"/>
              <a:gd name="connsiteY376" fmla="*/ 4253303 h 5595939"/>
              <a:gd name="connsiteX377" fmla="*/ 5646296 w 6028616"/>
              <a:gd name="connsiteY377" fmla="*/ 4153291 h 5595939"/>
              <a:gd name="connsiteX378" fmla="*/ 5628833 w 6028616"/>
              <a:gd name="connsiteY378" fmla="*/ 4067566 h 5595939"/>
              <a:gd name="connsiteX379" fmla="*/ 5616133 w 6028616"/>
              <a:gd name="connsiteY379" fmla="*/ 3978666 h 5595939"/>
              <a:gd name="connsiteX380" fmla="*/ 5578033 w 6028616"/>
              <a:gd name="connsiteY380" fmla="*/ 3965966 h 5595939"/>
              <a:gd name="connsiteX381" fmla="*/ 5539933 w 6028616"/>
              <a:gd name="connsiteY381" fmla="*/ 3851666 h 5595939"/>
              <a:gd name="connsiteX382" fmla="*/ 5527233 w 6028616"/>
              <a:gd name="connsiteY382" fmla="*/ 3813566 h 5595939"/>
              <a:gd name="connsiteX383" fmla="*/ 5514533 w 6028616"/>
              <a:gd name="connsiteY383" fmla="*/ 3762766 h 5595939"/>
              <a:gd name="connsiteX384" fmla="*/ 5501833 w 6028616"/>
              <a:gd name="connsiteY384" fmla="*/ 3699266 h 5595939"/>
              <a:gd name="connsiteX385" fmla="*/ 5438333 w 6028616"/>
              <a:gd name="connsiteY385" fmla="*/ 3635766 h 5595939"/>
              <a:gd name="connsiteX386" fmla="*/ 5362133 w 6028616"/>
              <a:gd name="connsiteY386" fmla="*/ 3584966 h 5595939"/>
              <a:gd name="connsiteX387" fmla="*/ 5324033 w 6028616"/>
              <a:gd name="connsiteY387" fmla="*/ 3546866 h 5595939"/>
              <a:gd name="connsiteX388" fmla="*/ 5285933 w 6028616"/>
              <a:gd name="connsiteY388" fmla="*/ 3521466 h 5595939"/>
              <a:gd name="connsiteX389" fmla="*/ 5130359 w 6028616"/>
              <a:gd name="connsiteY389" fmla="*/ 3394466 h 5595939"/>
              <a:gd name="connsiteX390" fmla="*/ 5181158 w 6028616"/>
              <a:gd name="connsiteY390" fmla="*/ 3178566 h 5595939"/>
              <a:gd name="connsiteX391" fmla="*/ 5263708 w 6028616"/>
              <a:gd name="connsiteY391" fmla="*/ 3032516 h 5595939"/>
              <a:gd name="connsiteX392" fmla="*/ 5397059 w 6028616"/>
              <a:gd name="connsiteY392" fmla="*/ 2943616 h 5595939"/>
              <a:gd name="connsiteX393" fmla="*/ 5619309 w 6028616"/>
              <a:gd name="connsiteY393" fmla="*/ 2918216 h 5595939"/>
              <a:gd name="connsiteX394" fmla="*/ 5879659 w 6028616"/>
              <a:gd name="connsiteY394" fmla="*/ 2959491 h 5595939"/>
              <a:gd name="connsiteX395" fmla="*/ 5647884 w 6028616"/>
              <a:gd name="connsiteY395" fmla="*/ 2883291 h 5595939"/>
              <a:gd name="connsiteX396" fmla="*/ 5466908 w 6028616"/>
              <a:gd name="connsiteY396" fmla="*/ 2864241 h 5595939"/>
              <a:gd name="connsiteX397" fmla="*/ 5536758 w 6028616"/>
              <a:gd name="connsiteY397" fmla="*/ 2772166 h 5595939"/>
              <a:gd name="connsiteX398" fmla="*/ 5701858 w 6028616"/>
              <a:gd name="connsiteY398" fmla="*/ 2562616 h 5595939"/>
              <a:gd name="connsiteX399" fmla="*/ 5603434 w 6028616"/>
              <a:gd name="connsiteY399" fmla="*/ 2635641 h 5595939"/>
              <a:gd name="connsiteX400" fmla="*/ 5520883 w 6028616"/>
              <a:gd name="connsiteY400" fmla="*/ 2699141 h 5595939"/>
              <a:gd name="connsiteX401" fmla="*/ 5454208 w 6028616"/>
              <a:gd name="connsiteY401" fmla="*/ 2781691 h 5595939"/>
              <a:gd name="connsiteX402" fmla="*/ 5355783 w 6028616"/>
              <a:gd name="connsiteY402" fmla="*/ 2829316 h 5595939"/>
              <a:gd name="connsiteX403" fmla="*/ 5270058 w 6028616"/>
              <a:gd name="connsiteY403" fmla="*/ 2880116 h 5595939"/>
              <a:gd name="connsiteX404" fmla="*/ 5206558 w 6028616"/>
              <a:gd name="connsiteY404" fmla="*/ 2918216 h 5595939"/>
              <a:gd name="connsiteX405" fmla="*/ 5139883 w 6028616"/>
              <a:gd name="connsiteY405" fmla="*/ 2946791 h 5595939"/>
              <a:gd name="connsiteX406" fmla="*/ 5082733 w 6028616"/>
              <a:gd name="connsiteY406" fmla="*/ 2972191 h 5595939"/>
              <a:gd name="connsiteX407" fmla="*/ 4943033 w 6028616"/>
              <a:gd name="connsiteY407" fmla="*/ 3038866 h 5595939"/>
              <a:gd name="connsiteX408" fmla="*/ 4866833 w 6028616"/>
              <a:gd name="connsiteY408" fmla="*/ 2988066 h 5595939"/>
              <a:gd name="connsiteX409" fmla="*/ 4828733 w 6028616"/>
              <a:gd name="connsiteY409" fmla="*/ 2962666 h 5595939"/>
              <a:gd name="connsiteX410" fmla="*/ 4701733 w 6028616"/>
              <a:gd name="connsiteY410" fmla="*/ 2924566 h 5595939"/>
              <a:gd name="connsiteX411" fmla="*/ 4663633 w 6028616"/>
              <a:gd name="connsiteY411" fmla="*/ 2911866 h 5595939"/>
              <a:gd name="connsiteX412" fmla="*/ 4574733 w 6028616"/>
              <a:gd name="connsiteY412" fmla="*/ 2899166 h 5595939"/>
              <a:gd name="connsiteX413" fmla="*/ 4549333 w 6028616"/>
              <a:gd name="connsiteY413" fmla="*/ 2797566 h 5595939"/>
              <a:gd name="connsiteX414" fmla="*/ 4468370 w 6028616"/>
              <a:gd name="connsiteY414" fmla="*/ 2676916 h 5595939"/>
              <a:gd name="connsiteX415" fmla="*/ 4485833 w 6028616"/>
              <a:gd name="connsiteY415" fmla="*/ 2549916 h 5595939"/>
              <a:gd name="connsiteX416" fmla="*/ 4412808 w 6028616"/>
              <a:gd name="connsiteY416" fmla="*/ 2461016 h 5595939"/>
              <a:gd name="connsiteX417" fmla="*/ 4346133 w 6028616"/>
              <a:gd name="connsiteY417" fmla="*/ 2365766 h 5595939"/>
              <a:gd name="connsiteX418" fmla="*/ 4290571 w 6028616"/>
              <a:gd name="connsiteY418" fmla="*/ 2222891 h 5595939"/>
              <a:gd name="connsiteX419" fmla="*/ 4319145 w 6028616"/>
              <a:gd name="connsiteY419" fmla="*/ 2100654 h 5595939"/>
              <a:gd name="connsiteX420" fmla="*/ 4382646 w 6028616"/>
              <a:gd name="connsiteY420" fmla="*/ 2019691 h 5595939"/>
              <a:gd name="connsiteX421" fmla="*/ 4481071 w 6028616"/>
              <a:gd name="connsiteY421" fmla="*/ 1924441 h 5595939"/>
              <a:gd name="connsiteX422" fmla="*/ 4530283 w 6028616"/>
              <a:gd name="connsiteY422" fmla="*/ 1864116 h 5595939"/>
              <a:gd name="connsiteX423" fmla="*/ 4573145 w 6028616"/>
              <a:gd name="connsiteY423" fmla="*/ 1835541 h 5595939"/>
              <a:gd name="connsiteX424" fmla="*/ 4616008 w 6028616"/>
              <a:gd name="connsiteY424" fmla="*/ 1803791 h 5595939"/>
              <a:gd name="connsiteX425" fmla="*/ 4681095 w 6028616"/>
              <a:gd name="connsiteY425" fmla="*/ 1759341 h 5595939"/>
              <a:gd name="connsiteX426" fmla="*/ 4784283 w 6028616"/>
              <a:gd name="connsiteY426" fmla="*/ 1703778 h 5595939"/>
              <a:gd name="connsiteX427" fmla="*/ 4873183 w 6028616"/>
              <a:gd name="connsiteY427" fmla="*/ 1694253 h 5595939"/>
              <a:gd name="connsiteX428" fmla="*/ 4979545 w 6028616"/>
              <a:gd name="connsiteY428" fmla="*/ 1692666 h 5595939"/>
              <a:gd name="connsiteX429" fmla="*/ 5043046 w 6028616"/>
              <a:gd name="connsiteY429" fmla="*/ 1689491 h 5595939"/>
              <a:gd name="connsiteX430" fmla="*/ 5098608 w 6028616"/>
              <a:gd name="connsiteY430" fmla="*/ 1700603 h 5595939"/>
              <a:gd name="connsiteX431" fmla="*/ 5146233 w 6028616"/>
              <a:gd name="connsiteY431" fmla="*/ 1708541 h 5595939"/>
              <a:gd name="connsiteX432" fmla="*/ 5211320 w 6028616"/>
              <a:gd name="connsiteY432" fmla="*/ 1754579 h 5595939"/>
              <a:gd name="connsiteX433" fmla="*/ 5295458 w 6028616"/>
              <a:gd name="connsiteY433" fmla="*/ 1787916 h 5595939"/>
              <a:gd name="connsiteX434" fmla="*/ 5338320 w 6028616"/>
              <a:gd name="connsiteY434" fmla="*/ 1838716 h 5595939"/>
              <a:gd name="connsiteX435" fmla="*/ 5371658 w 6028616"/>
              <a:gd name="connsiteY435" fmla="*/ 1902216 h 5595939"/>
              <a:gd name="connsiteX436" fmla="*/ 5424046 w 6028616"/>
              <a:gd name="connsiteY436" fmla="*/ 1968891 h 5595939"/>
              <a:gd name="connsiteX437" fmla="*/ 5463733 w 6028616"/>
              <a:gd name="connsiteY437" fmla="*/ 2032391 h 5595939"/>
              <a:gd name="connsiteX438" fmla="*/ 5489133 w 6028616"/>
              <a:gd name="connsiteY438" fmla="*/ 2200666 h 5595939"/>
              <a:gd name="connsiteX439" fmla="*/ 5517708 w 6028616"/>
              <a:gd name="connsiteY439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120833 w 6028616"/>
              <a:gd name="connsiteY361" fmla="*/ 5426466 h 5595939"/>
              <a:gd name="connsiteX362" fmla="*/ 5184333 w 6028616"/>
              <a:gd name="connsiteY362" fmla="*/ 5439166 h 5595939"/>
              <a:gd name="connsiteX363" fmla="*/ 5298633 w 6028616"/>
              <a:gd name="connsiteY363" fmla="*/ 5324866 h 5595939"/>
              <a:gd name="connsiteX364" fmla="*/ 5336733 w 6028616"/>
              <a:gd name="connsiteY364" fmla="*/ 5286766 h 5595939"/>
              <a:gd name="connsiteX365" fmla="*/ 5362133 w 6028616"/>
              <a:gd name="connsiteY365" fmla="*/ 5248666 h 5595939"/>
              <a:gd name="connsiteX366" fmla="*/ 5438333 w 6028616"/>
              <a:gd name="connsiteY366" fmla="*/ 5197866 h 5595939"/>
              <a:gd name="connsiteX367" fmla="*/ 5476433 w 6028616"/>
              <a:gd name="connsiteY367" fmla="*/ 5159766 h 5595939"/>
              <a:gd name="connsiteX368" fmla="*/ 5527233 w 6028616"/>
              <a:gd name="connsiteY368" fmla="*/ 5083566 h 5595939"/>
              <a:gd name="connsiteX369" fmla="*/ 5603433 w 6028616"/>
              <a:gd name="connsiteY369" fmla="*/ 5007366 h 5595939"/>
              <a:gd name="connsiteX370" fmla="*/ 5616133 w 6028616"/>
              <a:gd name="connsiteY370" fmla="*/ 4969266 h 5595939"/>
              <a:gd name="connsiteX371" fmla="*/ 5624071 w 6028616"/>
              <a:gd name="connsiteY371" fmla="*/ 4888304 h 5595939"/>
              <a:gd name="connsiteX372" fmla="*/ 5638358 w 6028616"/>
              <a:gd name="connsiteY372" fmla="*/ 4786703 h 5595939"/>
              <a:gd name="connsiteX373" fmla="*/ 5658995 w 6028616"/>
              <a:gd name="connsiteY373" fmla="*/ 4700978 h 5595939"/>
              <a:gd name="connsiteX374" fmla="*/ 5676458 w 6028616"/>
              <a:gd name="connsiteY374" fmla="*/ 4567629 h 5595939"/>
              <a:gd name="connsiteX375" fmla="*/ 5687570 w 6028616"/>
              <a:gd name="connsiteY375" fmla="*/ 4253303 h 5595939"/>
              <a:gd name="connsiteX376" fmla="*/ 5646296 w 6028616"/>
              <a:gd name="connsiteY376" fmla="*/ 4153291 h 5595939"/>
              <a:gd name="connsiteX377" fmla="*/ 5628833 w 6028616"/>
              <a:gd name="connsiteY377" fmla="*/ 4067566 h 5595939"/>
              <a:gd name="connsiteX378" fmla="*/ 5616133 w 6028616"/>
              <a:gd name="connsiteY378" fmla="*/ 3978666 h 5595939"/>
              <a:gd name="connsiteX379" fmla="*/ 5578033 w 6028616"/>
              <a:gd name="connsiteY379" fmla="*/ 3965966 h 5595939"/>
              <a:gd name="connsiteX380" fmla="*/ 5539933 w 6028616"/>
              <a:gd name="connsiteY380" fmla="*/ 3851666 h 5595939"/>
              <a:gd name="connsiteX381" fmla="*/ 5527233 w 6028616"/>
              <a:gd name="connsiteY381" fmla="*/ 3813566 h 5595939"/>
              <a:gd name="connsiteX382" fmla="*/ 5514533 w 6028616"/>
              <a:gd name="connsiteY382" fmla="*/ 3762766 h 5595939"/>
              <a:gd name="connsiteX383" fmla="*/ 5501833 w 6028616"/>
              <a:gd name="connsiteY383" fmla="*/ 3699266 h 5595939"/>
              <a:gd name="connsiteX384" fmla="*/ 5438333 w 6028616"/>
              <a:gd name="connsiteY384" fmla="*/ 3635766 h 5595939"/>
              <a:gd name="connsiteX385" fmla="*/ 5362133 w 6028616"/>
              <a:gd name="connsiteY385" fmla="*/ 3584966 h 5595939"/>
              <a:gd name="connsiteX386" fmla="*/ 5324033 w 6028616"/>
              <a:gd name="connsiteY386" fmla="*/ 3546866 h 5595939"/>
              <a:gd name="connsiteX387" fmla="*/ 5285933 w 6028616"/>
              <a:gd name="connsiteY387" fmla="*/ 3521466 h 5595939"/>
              <a:gd name="connsiteX388" fmla="*/ 5130359 w 6028616"/>
              <a:gd name="connsiteY388" fmla="*/ 3394466 h 5595939"/>
              <a:gd name="connsiteX389" fmla="*/ 5181158 w 6028616"/>
              <a:gd name="connsiteY389" fmla="*/ 3178566 h 5595939"/>
              <a:gd name="connsiteX390" fmla="*/ 5263708 w 6028616"/>
              <a:gd name="connsiteY390" fmla="*/ 3032516 h 5595939"/>
              <a:gd name="connsiteX391" fmla="*/ 5397059 w 6028616"/>
              <a:gd name="connsiteY391" fmla="*/ 2943616 h 5595939"/>
              <a:gd name="connsiteX392" fmla="*/ 5619309 w 6028616"/>
              <a:gd name="connsiteY392" fmla="*/ 2918216 h 5595939"/>
              <a:gd name="connsiteX393" fmla="*/ 5879659 w 6028616"/>
              <a:gd name="connsiteY393" fmla="*/ 2959491 h 5595939"/>
              <a:gd name="connsiteX394" fmla="*/ 5647884 w 6028616"/>
              <a:gd name="connsiteY394" fmla="*/ 2883291 h 5595939"/>
              <a:gd name="connsiteX395" fmla="*/ 5466908 w 6028616"/>
              <a:gd name="connsiteY395" fmla="*/ 2864241 h 5595939"/>
              <a:gd name="connsiteX396" fmla="*/ 5536758 w 6028616"/>
              <a:gd name="connsiteY396" fmla="*/ 2772166 h 5595939"/>
              <a:gd name="connsiteX397" fmla="*/ 5701858 w 6028616"/>
              <a:gd name="connsiteY397" fmla="*/ 2562616 h 5595939"/>
              <a:gd name="connsiteX398" fmla="*/ 5603434 w 6028616"/>
              <a:gd name="connsiteY398" fmla="*/ 2635641 h 5595939"/>
              <a:gd name="connsiteX399" fmla="*/ 5520883 w 6028616"/>
              <a:gd name="connsiteY399" fmla="*/ 2699141 h 5595939"/>
              <a:gd name="connsiteX400" fmla="*/ 5454208 w 6028616"/>
              <a:gd name="connsiteY400" fmla="*/ 2781691 h 5595939"/>
              <a:gd name="connsiteX401" fmla="*/ 5355783 w 6028616"/>
              <a:gd name="connsiteY401" fmla="*/ 2829316 h 5595939"/>
              <a:gd name="connsiteX402" fmla="*/ 5270058 w 6028616"/>
              <a:gd name="connsiteY402" fmla="*/ 2880116 h 5595939"/>
              <a:gd name="connsiteX403" fmla="*/ 5206558 w 6028616"/>
              <a:gd name="connsiteY403" fmla="*/ 2918216 h 5595939"/>
              <a:gd name="connsiteX404" fmla="*/ 5139883 w 6028616"/>
              <a:gd name="connsiteY404" fmla="*/ 2946791 h 5595939"/>
              <a:gd name="connsiteX405" fmla="*/ 5082733 w 6028616"/>
              <a:gd name="connsiteY405" fmla="*/ 2972191 h 5595939"/>
              <a:gd name="connsiteX406" fmla="*/ 4943033 w 6028616"/>
              <a:gd name="connsiteY406" fmla="*/ 3038866 h 5595939"/>
              <a:gd name="connsiteX407" fmla="*/ 4866833 w 6028616"/>
              <a:gd name="connsiteY407" fmla="*/ 2988066 h 5595939"/>
              <a:gd name="connsiteX408" fmla="*/ 4828733 w 6028616"/>
              <a:gd name="connsiteY408" fmla="*/ 2962666 h 5595939"/>
              <a:gd name="connsiteX409" fmla="*/ 4701733 w 6028616"/>
              <a:gd name="connsiteY409" fmla="*/ 2924566 h 5595939"/>
              <a:gd name="connsiteX410" fmla="*/ 4663633 w 6028616"/>
              <a:gd name="connsiteY410" fmla="*/ 2911866 h 5595939"/>
              <a:gd name="connsiteX411" fmla="*/ 4574733 w 6028616"/>
              <a:gd name="connsiteY411" fmla="*/ 2899166 h 5595939"/>
              <a:gd name="connsiteX412" fmla="*/ 4549333 w 6028616"/>
              <a:gd name="connsiteY412" fmla="*/ 2797566 h 5595939"/>
              <a:gd name="connsiteX413" fmla="*/ 4468370 w 6028616"/>
              <a:gd name="connsiteY413" fmla="*/ 2676916 h 5595939"/>
              <a:gd name="connsiteX414" fmla="*/ 4485833 w 6028616"/>
              <a:gd name="connsiteY414" fmla="*/ 2549916 h 5595939"/>
              <a:gd name="connsiteX415" fmla="*/ 4412808 w 6028616"/>
              <a:gd name="connsiteY415" fmla="*/ 2461016 h 5595939"/>
              <a:gd name="connsiteX416" fmla="*/ 4346133 w 6028616"/>
              <a:gd name="connsiteY416" fmla="*/ 2365766 h 5595939"/>
              <a:gd name="connsiteX417" fmla="*/ 4290571 w 6028616"/>
              <a:gd name="connsiteY417" fmla="*/ 2222891 h 5595939"/>
              <a:gd name="connsiteX418" fmla="*/ 4319145 w 6028616"/>
              <a:gd name="connsiteY418" fmla="*/ 2100654 h 5595939"/>
              <a:gd name="connsiteX419" fmla="*/ 4382646 w 6028616"/>
              <a:gd name="connsiteY419" fmla="*/ 2019691 h 5595939"/>
              <a:gd name="connsiteX420" fmla="*/ 4481071 w 6028616"/>
              <a:gd name="connsiteY420" fmla="*/ 1924441 h 5595939"/>
              <a:gd name="connsiteX421" fmla="*/ 4530283 w 6028616"/>
              <a:gd name="connsiteY421" fmla="*/ 1864116 h 5595939"/>
              <a:gd name="connsiteX422" fmla="*/ 4573145 w 6028616"/>
              <a:gd name="connsiteY422" fmla="*/ 1835541 h 5595939"/>
              <a:gd name="connsiteX423" fmla="*/ 4616008 w 6028616"/>
              <a:gd name="connsiteY423" fmla="*/ 1803791 h 5595939"/>
              <a:gd name="connsiteX424" fmla="*/ 4681095 w 6028616"/>
              <a:gd name="connsiteY424" fmla="*/ 1759341 h 5595939"/>
              <a:gd name="connsiteX425" fmla="*/ 4784283 w 6028616"/>
              <a:gd name="connsiteY425" fmla="*/ 1703778 h 5595939"/>
              <a:gd name="connsiteX426" fmla="*/ 4873183 w 6028616"/>
              <a:gd name="connsiteY426" fmla="*/ 1694253 h 5595939"/>
              <a:gd name="connsiteX427" fmla="*/ 4979545 w 6028616"/>
              <a:gd name="connsiteY427" fmla="*/ 1692666 h 5595939"/>
              <a:gd name="connsiteX428" fmla="*/ 5043046 w 6028616"/>
              <a:gd name="connsiteY428" fmla="*/ 1689491 h 5595939"/>
              <a:gd name="connsiteX429" fmla="*/ 5098608 w 6028616"/>
              <a:gd name="connsiteY429" fmla="*/ 1700603 h 5595939"/>
              <a:gd name="connsiteX430" fmla="*/ 5146233 w 6028616"/>
              <a:gd name="connsiteY430" fmla="*/ 1708541 h 5595939"/>
              <a:gd name="connsiteX431" fmla="*/ 5211320 w 6028616"/>
              <a:gd name="connsiteY431" fmla="*/ 1754579 h 5595939"/>
              <a:gd name="connsiteX432" fmla="*/ 5295458 w 6028616"/>
              <a:gd name="connsiteY432" fmla="*/ 1787916 h 5595939"/>
              <a:gd name="connsiteX433" fmla="*/ 5338320 w 6028616"/>
              <a:gd name="connsiteY433" fmla="*/ 1838716 h 5595939"/>
              <a:gd name="connsiteX434" fmla="*/ 5371658 w 6028616"/>
              <a:gd name="connsiteY434" fmla="*/ 1902216 h 5595939"/>
              <a:gd name="connsiteX435" fmla="*/ 5424046 w 6028616"/>
              <a:gd name="connsiteY435" fmla="*/ 1968891 h 5595939"/>
              <a:gd name="connsiteX436" fmla="*/ 5463733 w 6028616"/>
              <a:gd name="connsiteY436" fmla="*/ 2032391 h 5595939"/>
              <a:gd name="connsiteX437" fmla="*/ 5489133 w 6028616"/>
              <a:gd name="connsiteY437" fmla="*/ 2200666 h 5595939"/>
              <a:gd name="connsiteX438" fmla="*/ 5517708 w 6028616"/>
              <a:gd name="connsiteY438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184333 w 6028616"/>
              <a:gd name="connsiteY361" fmla="*/ 5439166 h 5595939"/>
              <a:gd name="connsiteX362" fmla="*/ 5298633 w 6028616"/>
              <a:gd name="connsiteY362" fmla="*/ 5324866 h 5595939"/>
              <a:gd name="connsiteX363" fmla="*/ 5336733 w 6028616"/>
              <a:gd name="connsiteY363" fmla="*/ 5286766 h 5595939"/>
              <a:gd name="connsiteX364" fmla="*/ 5362133 w 6028616"/>
              <a:gd name="connsiteY364" fmla="*/ 5248666 h 5595939"/>
              <a:gd name="connsiteX365" fmla="*/ 5438333 w 6028616"/>
              <a:gd name="connsiteY365" fmla="*/ 5197866 h 5595939"/>
              <a:gd name="connsiteX366" fmla="*/ 5476433 w 6028616"/>
              <a:gd name="connsiteY366" fmla="*/ 5159766 h 5595939"/>
              <a:gd name="connsiteX367" fmla="*/ 5527233 w 6028616"/>
              <a:gd name="connsiteY367" fmla="*/ 5083566 h 5595939"/>
              <a:gd name="connsiteX368" fmla="*/ 5603433 w 6028616"/>
              <a:gd name="connsiteY368" fmla="*/ 5007366 h 5595939"/>
              <a:gd name="connsiteX369" fmla="*/ 5616133 w 6028616"/>
              <a:gd name="connsiteY369" fmla="*/ 4969266 h 5595939"/>
              <a:gd name="connsiteX370" fmla="*/ 5624071 w 6028616"/>
              <a:gd name="connsiteY370" fmla="*/ 4888304 h 5595939"/>
              <a:gd name="connsiteX371" fmla="*/ 5638358 w 6028616"/>
              <a:gd name="connsiteY371" fmla="*/ 4786703 h 5595939"/>
              <a:gd name="connsiteX372" fmla="*/ 5658995 w 6028616"/>
              <a:gd name="connsiteY372" fmla="*/ 4700978 h 5595939"/>
              <a:gd name="connsiteX373" fmla="*/ 5676458 w 6028616"/>
              <a:gd name="connsiteY373" fmla="*/ 4567629 h 5595939"/>
              <a:gd name="connsiteX374" fmla="*/ 5687570 w 6028616"/>
              <a:gd name="connsiteY374" fmla="*/ 4253303 h 5595939"/>
              <a:gd name="connsiteX375" fmla="*/ 5646296 w 6028616"/>
              <a:gd name="connsiteY375" fmla="*/ 4153291 h 5595939"/>
              <a:gd name="connsiteX376" fmla="*/ 5628833 w 6028616"/>
              <a:gd name="connsiteY376" fmla="*/ 4067566 h 5595939"/>
              <a:gd name="connsiteX377" fmla="*/ 5616133 w 6028616"/>
              <a:gd name="connsiteY377" fmla="*/ 3978666 h 5595939"/>
              <a:gd name="connsiteX378" fmla="*/ 5578033 w 6028616"/>
              <a:gd name="connsiteY378" fmla="*/ 3965966 h 5595939"/>
              <a:gd name="connsiteX379" fmla="*/ 5539933 w 6028616"/>
              <a:gd name="connsiteY379" fmla="*/ 3851666 h 5595939"/>
              <a:gd name="connsiteX380" fmla="*/ 5527233 w 6028616"/>
              <a:gd name="connsiteY380" fmla="*/ 3813566 h 5595939"/>
              <a:gd name="connsiteX381" fmla="*/ 5514533 w 6028616"/>
              <a:gd name="connsiteY381" fmla="*/ 3762766 h 5595939"/>
              <a:gd name="connsiteX382" fmla="*/ 5501833 w 6028616"/>
              <a:gd name="connsiteY382" fmla="*/ 3699266 h 5595939"/>
              <a:gd name="connsiteX383" fmla="*/ 5438333 w 6028616"/>
              <a:gd name="connsiteY383" fmla="*/ 3635766 h 5595939"/>
              <a:gd name="connsiteX384" fmla="*/ 5362133 w 6028616"/>
              <a:gd name="connsiteY384" fmla="*/ 3584966 h 5595939"/>
              <a:gd name="connsiteX385" fmla="*/ 5324033 w 6028616"/>
              <a:gd name="connsiteY385" fmla="*/ 3546866 h 5595939"/>
              <a:gd name="connsiteX386" fmla="*/ 5285933 w 6028616"/>
              <a:gd name="connsiteY386" fmla="*/ 3521466 h 5595939"/>
              <a:gd name="connsiteX387" fmla="*/ 5130359 w 6028616"/>
              <a:gd name="connsiteY387" fmla="*/ 3394466 h 5595939"/>
              <a:gd name="connsiteX388" fmla="*/ 5181158 w 6028616"/>
              <a:gd name="connsiteY388" fmla="*/ 3178566 h 5595939"/>
              <a:gd name="connsiteX389" fmla="*/ 5263708 w 6028616"/>
              <a:gd name="connsiteY389" fmla="*/ 3032516 h 5595939"/>
              <a:gd name="connsiteX390" fmla="*/ 5397059 w 6028616"/>
              <a:gd name="connsiteY390" fmla="*/ 2943616 h 5595939"/>
              <a:gd name="connsiteX391" fmla="*/ 5619309 w 6028616"/>
              <a:gd name="connsiteY391" fmla="*/ 2918216 h 5595939"/>
              <a:gd name="connsiteX392" fmla="*/ 5879659 w 6028616"/>
              <a:gd name="connsiteY392" fmla="*/ 2959491 h 5595939"/>
              <a:gd name="connsiteX393" fmla="*/ 5647884 w 6028616"/>
              <a:gd name="connsiteY393" fmla="*/ 2883291 h 5595939"/>
              <a:gd name="connsiteX394" fmla="*/ 5466908 w 6028616"/>
              <a:gd name="connsiteY394" fmla="*/ 2864241 h 5595939"/>
              <a:gd name="connsiteX395" fmla="*/ 5536758 w 6028616"/>
              <a:gd name="connsiteY395" fmla="*/ 2772166 h 5595939"/>
              <a:gd name="connsiteX396" fmla="*/ 5701858 w 6028616"/>
              <a:gd name="connsiteY396" fmla="*/ 2562616 h 5595939"/>
              <a:gd name="connsiteX397" fmla="*/ 5603434 w 6028616"/>
              <a:gd name="connsiteY397" fmla="*/ 2635641 h 5595939"/>
              <a:gd name="connsiteX398" fmla="*/ 5520883 w 6028616"/>
              <a:gd name="connsiteY398" fmla="*/ 2699141 h 5595939"/>
              <a:gd name="connsiteX399" fmla="*/ 5454208 w 6028616"/>
              <a:gd name="connsiteY399" fmla="*/ 2781691 h 5595939"/>
              <a:gd name="connsiteX400" fmla="*/ 5355783 w 6028616"/>
              <a:gd name="connsiteY400" fmla="*/ 2829316 h 5595939"/>
              <a:gd name="connsiteX401" fmla="*/ 5270058 w 6028616"/>
              <a:gd name="connsiteY401" fmla="*/ 2880116 h 5595939"/>
              <a:gd name="connsiteX402" fmla="*/ 5206558 w 6028616"/>
              <a:gd name="connsiteY402" fmla="*/ 2918216 h 5595939"/>
              <a:gd name="connsiteX403" fmla="*/ 5139883 w 6028616"/>
              <a:gd name="connsiteY403" fmla="*/ 2946791 h 5595939"/>
              <a:gd name="connsiteX404" fmla="*/ 5082733 w 6028616"/>
              <a:gd name="connsiteY404" fmla="*/ 2972191 h 5595939"/>
              <a:gd name="connsiteX405" fmla="*/ 4943033 w 6028616"/>
              <a:gd name="connsiteY405" fmla="*/ 3038866 h 5595939"/>
              <a:gd name="connsiteX406" fmla="*/ 4866833 w 6028616"/>
              <a:gd name="connsiteY406" fmla="*/ 2988066 h 5595939"/>
              <a:gd name="connsiteX407" fmla="*/ 4828733 w 6028616"/>
              <a:gd name="connsiteY407" fmla="*/ 2962666 h 5595939"/>
              <a:gd name="connsiteX408" fmla="*/ 4701733 w 6028616"/>
              <a:gd name="connsiteY408" fmla="*/ 2924566 h 5595939"/>
              <a:gd name="connsiteX409" fmla="*/ 4663633 w 6028616"/>
              <a:gd name="connsiteY409" fmla="*/ 2911866 h 5595939"/>
              <a:gd name="connsiteX410" fmla="*/ 4574733 w 6028616"/>
              <a:gd name="connsiteY410" fmla="*/ 2899166 h 5595939"/>
              <a:gd name="connsiteX411" fmla="*/ 4549333 w 6028616"/>
              <a:gd name="connsiteY411" fmla="*/ 2797566 h 5595939"/>
              <a:gd name="connsiteX412" fmla="*/ 4468370 w 6028616"/>
              <a:gd name="connsiteY412" fmla="*/ 2676916 h 5595939"/>
              <a:gd name="connsiteX413" fmla="*/ 4485833 w 6028616"/>
              <a:gd name="connsiteY413" fmla="*/ 2549916 h 5595939"/>
              <a:gd name="connsiteX414" fmla="*/ 4412808 w 6028616"/>
              <a:gd name="connsiteY414" fmla="*/ 2461016 h 5595939"/>
              <a:gd name="connsiteX415" fmla="*/ 4346133 w 6028616"/>
              <a:gd name="connsiteY415" fmla="*/ 2365766 h 5595939"/>
              <a:gd name="connsiteX416" fmla="*/ 4290571 w 6028616"/>
              <a:gd name="connsiteY416" fmla="*/ 2222891 h 5595939"/>
              <a:gd name="connsiteX417" fmla="*/ 4319145 w 6028616"/>
              <a:gd name="connsiteY417" fmla="*/ 2100654 h 5595939"/>
              <a:gd name="connsiteX418" fmla="*/ 4382646 w 6028616"/>
              <a:gd name="connsiteY418" fmla="*/ 2019691 h 5595939"/>
              <a:gd name="connsiteX419" fmla="*/ 4481071 w 6028616"/>
              <a:gd name="connsiteY419" fmla="*/ 1924441 h 5595939"/>
              <a:gd name="connsiteX420" fmla="*/ 4530283 w 6028616"/>
              <a:gd name="connsiteY420" fmla="*/ 1864116 h 5595939"/>
              <a:gd name="connsiteX421" fmla="*/ 4573145 w 6028616"/>
              <a:gd name="connsiteY421" fmla="*/ 1835541 h 5595939"/>
              <a:gd name="connsiteX422" fmla="*/ 4616008 w 6028616"/>
              <a:gd name="connsiteY422" fmla="*/ 1803791 h 5595939"/>
              <a:gd name="connsiteX423" fmla="*/ 4681095 w 6028616"/>
              <a:gd name="connsiteY423" fmla="*/ 1759341 h 5595939"/>
              <a:gd name="connsiteX424" fmla="*/ 4784283 w 6028616"/>
              <a:gd name="connsiteY424" fmla="*/ 1703778 h 5595939"/>
              <a:gd name="connsiteX425" fmla="*/ 4873183 w 6028616"/>
              <a:gd name="connsiteY425" fmla="*/ 1694253 h 5595939"/>
              <a:gd name="connsiteX426" fmla="*/ 4979545 w 6028616"/>
              <a:gd name="connsiteY426" fmla="*/ 1692666 h 5595939"/>
              <a:gd name="connsiteX427" fmla="*/ 5043046 w 6028616"/>
              <a:gd name="connsiteY427" fmla="*/ 1689491 h 5595939"/>
              <a:gd name="connsiteX428" fmla="*/ 5098608 w 6028616"/>
              <a:gd name="connsiteY428" fmla="*/ 1700603 h 5595939"/>
              <a:gd name="connsiteX429" fmla="*/ 5146233 w 6028616"/>
              <a:gd name="connsiteY429" fmla="*/ 1708541 h 5595939"/>
              <a:gd name="connsiteX430" fmla="*/ 5211320 w 6028616"/>
              <a:gd name="connsiteY430" fmla="*/ 1754579 h 5595939"/>
              <a:gd name="connsiteX431" fmla="*/ 5295458 w 6028616"/>
              <a:gd name="connsiteY431" fmla="*/ 1787916 h 5595939"/>
              <a:gd name="connsiteX432" fmla="*/ 5338320 w 6028616"/>
              <a:gd name="connsiteY432" fmla="*/ 1838716 h 5595939"/>
              <a:gd name="connsiteX433" fmla="*/ 5371658 w 6028616"/>
              <a:gd name="connsiteY433" fmla="*/ 1902216 h 5595939"/>
              <a:gd name="connsiteX434" fmla="*/ 5424046 w 6028616"/>
              <a:gd name="connsiteY434" fmla="*/ 1968891 h 5595939"/>
              <a:gd name="connsiteX435" fmla="*/ 5463733 w 6028616"/>
              <a:gd name="connsiteY435" fmla="*/ 2032391 h 5595939"/>
              <a:gd name="connsiteX436" fmla="*/ 5489133 w 6028616"/>
              <a:gd name="connsiteY436" fmla="*/ 2200666 h 5595939"/>
              <a:gd name="connsiteX437" fmla="*/ 5517708 w 6028616"/>
              <a:gd name="connsiteY437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146233 w 6028616"/>
              <a:gd name="connsiteY360" fmla="*/ 5299466 h 5595939"/>
              <a:gd name="connsiteX361" fmla="*/ 5298633 w 6028616"/>
              <a:gd name="connsiteY361" fmla="*/ 5324866 h 5595939"/>
              <a:gd name="connsiteX362" fmla="*/ 5336733 w 6028616"/>
              <a:gd name="connsiteY362" fmla="*/ 5286766 h 5595939"/>
              <a:gd name="connsiteX363" fmla="*/ 5362133 w 6028616"/>
              <a:gd name="connsiteY363" fmla="*/ 5248666 h 5595939"/>
              <a:gd name="connsiteX364" fmla="*/ 5438333 w 6028616"/>
              <a:gd name="connsiteY364" fmla="*/ 5197866 h 5595939"/>
              <a:gd name="connsiteX365" fmla="*/ 5476433 w 6028616"/>
              <a:gd name="connsiteY365" fmla="*/ 5159766 h 5595939"/>
              <a:gd name="connsiteX366" fmla="*/ 5527233 w 6028616"/>
              <a:gd name="connsiteY366" fmla="*/ 5083566 h 5595939"/>
              <a:gd name="connsiteX367" fmla="*/ 5603433 w 6028616"/>
              <a:gd name="connsiteY367" fmla="*/ 5007366 h 5595939"/>
              <a:gd name="connsiteX368" fmla="*/ 5616133 w 6028616"/>
              <a:gd name="connsiteY368" fmla="*/ 4969266 h 5595939"/>
              <a:gd name="connsiteX369" fmla="*/ 5624071 w 6028616"/>
              <a:gd name="connsiteY369" fmla="*/ 4888304 h 5595939"/>
              <a:gd name="connsiteX370" fmla="*/ 5638358 w 6028616"/>
              <a:gd name="connsiteY370" fmla="*/ 4786703 h 5595939"/>
              <a:gd name="connsiteX371" fmla="*/ 5658995 w 6028616"/>
              <a:gd name="connsiteY371" fmla="*/ 4700978 h 5595939"/>
              <a:gd name="connsiteX372" fmla="*/ 5676458 w 6028616"/>
              <a:gd name="connsiteY372" fmla="*/ 4567629 h 5595939"/>
              <a:gd name="connsiteX373" fmla="*/ 5687570 w 6028616"/>
              <a:gd name="connsiteY373" fmla="*/ 4253303 h 5595939"/>
              <a:gd name="connsiteX374" fmla="*/ 5646296 w 6028616"/>
              <a:gd name="connsiteY374" fmla="*/ 4153291 h 5595939"/>
              <a:gd name="connsiteX375" fmla="*/ 5628833 w 6028616"/>
              <a:gd name="connsiteY375" fmla="*/ 4067566 h 5595939"/>
              <a:gd name="connsiteX376" fmla="*/ 5616133 w 6028616"/>
              <a:gd name="connsiteY376" fmla="*/ 3978666 h 5595939"/>
              <a:gd name="connsiteX377" fmla="*/ 5578033 w 6028616"/>
              <a:gd name="connsiteY377" fmla="*/ 3965966 h 5595939"/>
              <a:gd name="connsiteX378" fmla="*/ 5539933 w 6028616"/>
              <a:gd name="connsiteY378" fmla="*/ 3851666 h 5595939"/>
              <a:gd name="connsiteX379" fmla="*/ 5527233 w 6028616"/>
              <a:gd name="connsiteY379" fmla="*/ 3813566 h 5595939"/>
              <a:gd name="connsiteX380" fmla="*/ 5514533 w 6028616"/>
              <a:gd name="connsiteY380" fmla="*/ 3762766 h 5595939"/>
              <a:gd name="connsiteX381" fmla="*/ 5501833 w 6028616"/>
              <a:gd name="connsiteY381" fmla="*/ 3699266 h 5595939"/>
              <a:gd name="connsiteX382" fmla="*/ 5438333 w 6028616"/>
              <a:gd name="connsiteY382" fmla="*/ 3635766 h 5595939"/>
              <a:gd name="connsiteX383" fmla="*/ 5362133 w 6028616"/>
              <a:gd name="connsiteY383" fmla="*/ 3584966 h 5595939"/>
              <a:gd name="connsiteX384" fmla="*/ 5324033 w 6028616"/>
              <a:gd name="connsiteY384" fmla="*/ 3546866 h 5595939"/>
              <a:gd name="connsiteX385" fmla="*/ 5285933 w 6028616"/>
              <a:gd name="connsiteY385" fmla="*/ 3521466 h 5595939"/>
              <a:gd name="connsiteX386" fmla="*/ 5130359 w 6028616"/>
              <a:gd name="connsiteY386" fmla="*/ 3394466 h 5595939"/>
              <a:gd name="connsiteX387" fmla="*/ 5181158 w 6028616"/>
              <a:gd name="connsiteY387" fmla="*/ 3178566 h 5595939"/>
              <a:gd name="connsiteX388" fmla="*/ 5263708 w 6028616"/>
              <a:gd name="connsiteY388" fmla="*/ 3032516 h 5595939"/>
              <a:gd name="connsiteX389" fmla="*/ 5397059 w 6028616"/>
              <a:gd name="connsiteY389" fmla="*/ 2943616 h 5595939"/>
              <a:gd name="connsiteX390" fmla="*/ 5619309 w 6028616"/>
              <a:gd name="connsiteY390" fmla="*/ 2918216 h 5595939"/>
              <a:gd name="connsiteX391" fmla="*/ 5879659 w 6028616"/>
              <a:gd name="connsiteY391" fmla="*/ 2959491 h 5595939"/>
              <a:gd name="connsiteX392" fmla="*/ 5647884 w 6028616"/>
              <a:gd name="connsiteY392" fmla="*/ 2883291 h 5595939"/>
              <a:gd name="connsiteX393" fmla="*/ 5466908 w 6028616"/>
              <a:gd name="connsiteY393" fmla="*/ 2864241 h 5595939"/>
              <a:gd name="connsiteX394" fmla="*/ 5536758 w 6028616"/>
              <a:gd name="connsiteY394" fmla="*/ 2772166 h 5595939"/>
              <a:gd name="connsiteX395" fmla="*/ 5701858 w 6028616"/>
              <a:gd name="connsiteY395" fmla="*/ 2562616 h 5595939"/>
              <a:gd name="connsiteX396" fmla="*/ 5603434 w 6028616"/>
              <a:gd name="connsiteY396" fmla="*/ 2635641 h 5595939"/>
              <a:gd name="connsiteX397" fmla="*/ 5520883 w 6028616"/>
              <a:gd name="connsiteY397" fmla="*/ 2699141 h 5595939"/>
              <a:gd name="connsiteX398" fmla="*/ 5454208 w 6028616"/>
              <a:gd name="connsiteY398" fmla="*/ 2781691 h 5595939"/>
              <a:gd name="connsiteX399" fmla="*/ 5355783 w 6028616"/>
              <a:gd name="connsiteY399" fmla="*/ 2829316 h 5595939"/>
              <a:gd name="connsiteX400" fmla="*/ 5270058 w 6028616"/>
              <a:gd name="connsiteY400" fmla="*/ 2880116 h 5595939"/>
              <a:gd name="connsiteX401" fmla="*/ 5206558 w 6028616"/>
              <a:gd name="connsiteY401" fmla="*/ 2918216 h 5595939"/>
              <a:gd name="connsiteX402" fmla="*/ 5139883 w 6028616"/>
              <a:gd name="connsiteY402" fmla="*/ 2946791 h 5595939"/>
              <a:gd name="connsiteX403" fmla="*/ 5082733 w 6028616"/>
              <a:gd name="connsiteY403" fmla="*/ 2972191 h 5595939"/>
              <a:gd name="connsiteX404" fmla="*/ 4943033 w 6028616"/>
              <a:gd name="connsiteY404" fmla="*/ 3038866 h 5595939"/>
              <a:gd name="connsiteX405" fmla="*/ 4866833 w 6028616"/>
              <a:gd name="connsiteY405" fmla="*/ 2988066 h 5595939"/>
              <a:gd name="connsiteX406" fmla="*/ 4828733 w 6028616"/>
              <a:gd name="connsiteY406" fmla="*/ 2962666 h 5595939"/>
              <a:gd name="connsiteX407" fmla="*/ 4701733 w 6028616"/>
              <a:gd name="connsiteY407" fmla="*/ 2924566 h 5595939"/>
              <a:gd name="connsiteX408" fmla="*/ 4663633 w 6028616"/>
              <a:gd name="connsiteY408" fmla="*/ 2911866 h 5595939"/>
              <a:gd name="connsiteX409" fmla="*/ 4574733 w 6028616"/>
              <a:gd name="connsiteY409" fmla="*/ 2899166 h 5595939"/>
              <a:gd name="connsiteX410" fmla="*/ 4549333 w 6028616"/>
              <a:gd name="connsiteY410" fmla="*/ 2797566 h 5595939"/>
              <a:gd name="connsiteX411" fmla="*/ 4468370 w 6028616"/>
              <a:gd name="connsiteY411" fmla="*/ 2676916 h 5595939"/>
              <a:gd name="connsiteX412" fmla="*/ 4485833 w 6028616"/>
              <a:gd name="connsiteY412" fmla="*/ 2549916 h 5595939"/>
              <a:gd name="connsiteX413" fmla="*/ 4412808 w 6028616"/>
              <a:gd name="connsiteY413" fmla="*/ 2461016 h 5595939"/>
              <a:gd name="connsiteX414" fmla="*/ 4346133 w 6028616"/>
              <a:gd name="connsiteY414" fmla="*/ 2365766 h 5595939"/>
              <a:gd name="connsiteX415" fmla="*/ 4290571 w 6028616"/>
              <a:gd name="connsiteY415" fmla="*/ 2222891 h 5595939"/>
              <a:gd name="connsiteX416" fmla="*/ 4319145 w 6028616"/>
              <a:gd name="connsiteY416" fmla="*/ 2100654 h 5595939"/>
              <a:gd name="connsiteX417" fmla="*/ 4382646 w 6028616"/>
              <a:gd name="connsiteY417" fmla="*/ 2019691 h 5595939"/>
              <a:gd name="connsiteX418" fmla="*/ 4481071 w 6028616"/>
              <a:gd name="connsiteY418" fmla="*/ 1924441 h 5595939"/>
              <a:gd name="connsiteX419" fmla="*/ 4530283 w 6028616"/>
              <a:gd name="connsiteY419" fmla="*/ 1864116 h 5595939"/>
              <a:gd name="connsiteX420" fmla="*/ 4573145 w 6028616"/>
              <a:gd name="connsiteY420" fmla="*/ 1835541 h 5595939"/>
              <a:gd name="connsiteX421" fmla="*/ 4616008 w 6028616"/>
              <a:gd name="connsiteY421" fmla="*/ 1803791 h 5595939"/>
              <a:gd name="connsiteX422" fmla="*/ 4681095 w 6028616"/>
              <a:gd name="connsiteY422" fmla="*/ 1759341 h 5595939"/>
              <a:gd name="connsiteX423" fmla="*/ 4784283 w 6028616"/>
              <a:gd name="connsiteY423" fmla="*/ 1703778 h 5595939"/>
              <a:gd name="connsiteX424" fmla="*/ 4873183 w 6028616"/>
              <a:gd name="connsiteY424" fmla="*/ 1694253 h 5595939"/>
              <a:gd name="connsiteX425" fmla="*/ 4979545 w 6028616"/>
              <a:gd name="connsiteY425" fmla="*/ 1692666 h 5595939"/>
              <a:gd name="connsiteX426" fmla="*/ 5043046 w 6028616"/>
              <a:gd name="connsiteY426" fmla="*/ 1689491 h 5595939"/>
              <a:gd name="connsiteX427" fmla="*/ 5098608 w 6028616"/>
              <a:gd name="connsiteY427" fmla="*/ 1700603 h 5595939"/>
              <a:gd name="connsiteX428" fmla="*/ 5146233 w 6028616"/>
              <a:gd name="connsiteY428" fmla="*/ 1708541 h 5595939"/>
              <a:gd name="connsiteX429" fmla="*/ 5211320 w 6028616"/>
              <a:gd name="connsiteY429" fmla="*/ 1754579 h 5595939"/>
              <a:gd name="connsiteX430" fmla="*/ 5295458 w 6028616"/>
              <a:gd name="connsiteY430" fmla="*/ 1787916 h 5595939"/>
              <a:gd name="connsiteX431" fmla="*/ 5338320 w 6028616"/>
              <a:gd name="connsiteY431" fmla="*/ 1838716 h 5595939"/>
              <a:gd name="connsiteX432" fmla="*/ 5371658 w 6028616"/>
              <a:gd name="connsiteY432" fmla="*/ 1902216 h 5595939"/>
              <a:gd name="connsiteX433" fmla="*/ 5424046 w 6028616"/>
              <a:gd name="connsiteY433" fmla="*/ 1968891 h 5595939"/>
              <a:gd name="connsiteX434" fmla="*/ 5463733 w 6028616"/>
              <a:gd name="connsiteY434" fmla="*/ 2032391 h 5595939"/>
              <a:gd name="connsiteX435" fmla="*/ 5489133 w 6028616"/>
              <a:gd name="connsiteY435" fmla="*/ 2200666 h 5595939"/>
              <a:gd name="connsiteX436" fmla="*/ 5517708 w 6028616"/>
              <a:gd name="connsiteY43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158933 w 6028616"/>
              <a:gd name="connsiteY359" fmla="*/ 5261366 h 5595939"/>
              <a:gd name="connsiteX360" fmla="*/ 5298633 w 6028616"/>
              <a:gd name="connsiteY360" fmla="*/ 5324866 h 5595939"/>
              <a:gd name="connsiteX361" fmla="*/ 5336733 w 6028616"/>
              <a:gd name="connsiteY361" fmla="*/ 5286766 h 5595939"/>
              <a:gd name="connsiteX362" fmla="*/ 5362133 w 6028616"/>
              <a:gd name="connsiteY362" fmla="*/ 5248666 h 5595939"/>
              <a:gd name="connsiteX363" fmla="*/ 5438333 w 6028616"/>
              <a:gd name="connsiteY363" fmla="*/ 5197866 h 5595939"/>
              <a:gd name="connsiteX364" fmla="*/ 5476433 w 6028616"/>
              <a:gd name="connsiteY364" fmla="*/ 5159766 h 5595939"/>
              <a:gd name="connsiteX365" fmla="*/ 5527233 w 6028616"/>
              <a:gd name="connsiteY365" fmla="*/ 5083566 h 5595939"/>
              <a:gd name="connsiteX366" fmla="*/ 5603433 w 6028616"/>
              <a:gd name="connsiteY366" fmla="*/ 5007366 h 5595939"/>
              <a:gd name="connsiteX367" fmla="*/ 5616133 w 6028616"/>
              <a:gd name="connsiteY367" fmla="*/ 4969266 h 5595939"/>
              <a:gd name="connsiteX368" fmla="*/ 5624071 w 6028616"/>
              <a:gd name="connsiteY368" fmla="*/ 4888304 h 5595939"/>
              <a:gd name="connsiteX369" fmla="*/ 5638358 w 6028616"/>
              <a:gd name="connsiteY369" fmla="*/ 4786703 h 5595939"/>
              <a:gd name="connsiteX370" fmla="*/ 5658995 w 6028616"/>
              <a:gd name="connsiteY370" fmla="*/ 4700978 h 5595939"/>
              <a:gd name="connsiteX371" fmla="*/ 5676458 w 6028616"/>
              <a:gd name="connsiteY371" fmla="*/ 4567629 h 5595939"/>
              <a:gd name="connsiteX372" fmla="*/ 5687570 w 6028616"/>
              <a:gd name="connsiteY372" fmla="*/ 4253303 h 5595939"/>
              <a:gd name="connsiteX373" fmla="*/ 5646296 w 6028616"/>
              <a:gd name="connsiteY373" fmla="*/ 4153291 h 5595939"/>
              <a:gd name="connsiteX374" fmla="*/ 5628833 w 6028616"/>
              <a:gd name="connsiteY374" fmla="*/ 4067566 h 5595939"/>
              <a:gd name="connsiteX375" fmla="*/ 5616133 w 6028616"/>
              <a:gd name="connsiteY375" fmla="*/ 3978666 h 5595939"/>
              <a:gd name="connsiteX376" fmla="*/ 5578033 w 6028616"/>
              <a:gd name="connsiteY376" fmla="*/ 3965966 h 5595939"/>
              <a:gd name="connsiteX377" fmla="*/ 5539933 w 6028616"/>
              <a:gd name="connsiteY377" fmla="*/ 3851666 h 5595939"/>
              <a:gd name="connsiteX378" fmla="*/ 5527233 w 6028616"/>
              <a:gd name="connsiteY378" fmla="*/ 3813566 h 5595939"/>
              <a:gd name="connsiteX379" fmla="*/ 5514533 w 6028616"/>
              <a:gd name="connsiteY379" fmla="*/ 3762766 h 5595939"/>
              <a:gd name="connsiteX380" fmla="*/ 5501833 w 6028616"/>
              <a:gd name="connsiteY380" fmla="*/ 3699266 h 5595939"/>
              <a:gd name="connsiteX381" fmla="*/ 5438333 w 6028616"/>
              <a:gd name="connsiteY381" fmla="*/ 3635766 h 5595939"/>
              <a:gd name="connsiteX382" fmla="*/ 5362133 w 6028616"/>
              <a:gd name="connsiteY382" fmla="*/ 3584966 h 5595939"/>
              <a:gd name="connsiteX383" fmla="*/ 5324033 w 6028616"/>
              <a:gd name="connsiteY383" fmla="*/ 3546866 h 5595939"/>
              <a:gd name="connsiteX384" fmla="*/ 5285933 w 6028616"/>
              <a:gd name="connsiteY384" fmla="*/ 3521466 h 5595939"/>
              <a:gd name="connsiteX385" fmla="*/ 5130359 w 6028616"/>
              <a:gd name="connsiteY385" fmla="*/ 3394466 h 5595939"/>
              <a:gd name="connsiteX386" fmla="*/ 5181158 w 6028616"/>
              <a:gd name="connsiteY386" fmla="*/ 3178566 h 5595939"/>
              <a:gd name="connsiteX387" fmla="*/ 5263708 w 6028616"/>
              <a:gd name="connsiteY387" fmla="*/ 3032516 h 5595939"/>
              <a:gd name="connsiteX388" fmla="*/ 5397059 w 6028616"/>
              <a:gd name="connsiteY388" fmla="*/ 2943616 h 5595939"/>
              <a:gd name="connsiteX389" fmla="*/ 5619309 w 6028616"/>
              <a:gd name="connsiteY389" fmla="*/ 2918216 h 5595939"/>
              <a:gd name="connsiteX390" fmla="*/ 5879659 w 6028616"/>
              <a:gd name="connsiteY390" fmla="*/ 2959491 h 5595939"/>
              <a:gd name="connsiteX391" fmla="*/ 5647884 w 6028616"/>
              <a:gd name="connsiteY391" fmla="*/ 2883291 h 5595939"/>
              <a:gd name="connsiteX392" fmla="*/ 5466908 w 6028616"/>
              <a:gd name="connsiteY392" fmla="*/ 2864241 h 5595939"/>
              <a:gd name="connsiteX393" fmla="*/ 5536758 w 6028616"/>
              <a:gd name="connsiteY393" fmla="*/ 2772166 h 5595939"/>
              <a:gd name="connsiteX394" fmla="*/ 5701858 w 6028616"/>
              <a:gd name="connsiteY394" fmla="*/ 2562616 h 5595939"/>
              <a:gd name="connsiteX395" fmla="*/ 5603434 w 6028616"/>
              <a:gd name="connsiteY395" fmla="*/ 2635641 h 5595939"/>
              <a:gd name="connsiteX396" fmla="*/ 5520883 w 6028616"/>
              <a:gd name="connsiteY396" fmla="*/ 2699141 h 5595939"/>
              <a:gd name="connsiteX397" fmla="*/ 5454208 w 6028616"/>
              <a:gd name="connsiteY397" fmla="*/ 2781691 h 5595939"/>
              <a:gd name="connsiteX398" fmla="*/ 5355783 w 6028616"/>
              <a:gd name="connsiteY398" fmla="*/ 2829316 h 5595939"/>
              <a:gd name="connsiteX399" fmla="*/ 5270058 w 6028616"/>
              <a:gd name="connsiteY399" fmla="*/ 2880116 h 5595939"/>
              <a:gd name="connsiteX400" fmla="*/ 5206558 w 6028616"/>
              <a:gd name="connsiteY400" fmla="*/ 2918216 h 5595939"/>
              <a:gd name="connsiteX401" fmla="*/ 5139883 w 6028616"/>
              <a:gd name="connsiteY401" fmla="*/ 2946791 h 5595939"/>
              <a:gd name="connsiteX402" fmla="*/ 5082733 w 6028616"/>
              <a:gd name="connsiteY402" fmla="*/ 2972191 h 5595939"/>
              <a:gd name="connsiteX403" fmla="*/ 4943033 w 6028616"/>
              <a:gd name="connsiteY403" fmla="*/ 3038866 h 5595939"/>
              <a:gd name="connsiteX404" fmla="*/ 4866833 w 6028616"/>
              <a:gd name="connsiteY404" fmla="*/ 2988066 h 5595939"/>
              <a:gd name="connsiteX405" fmla="*/ 4828733 w 6028616"/>
              <a:gd name="connsiteY405" fmla="*/ 2962666 h 5595939"/>
              <a:gd name="connsiteX406" fmla="*/ 4701733 w 6028616"/>
              <a:gd name="connsiteY406" fmla="*/ 2924566 h 5595939"/>
              <a:gd name="connsiteX407" fmla="*/ 4663633 w 6028616"/>
              <a:gd name="connsiteY407" fmla="*/ 2911866 h 5595939"/>
              <a:gd name="connsiteX408" fmla="*/ 4574733 w 6028616"/>
              <a:gd name="connsiteY408" fmla="*/ 2899166 h 5595939"/>
              <a:gd name="connsiteX409" fmla="*/ 4549333 w 6028616"/>
              <a:gd name="connsiteY409" fmla="*/ 2797566 h 5595939"/>
              <a:gd name="connsiteX410" fmla="*/ 4468370 w 6028616"/>
              <a:gd name="connsiteY410" fmla="*/ 2676916 h 5595939"/>
              <a:gd name="connsiteX411" fmla="*/ 4485833 w 6028616"/>
              <a:gd name="connsiteY411" fmla="*/ 2549916 h 5595939"/>
              <a:gd name="connsiteX412" fmla="*/ 4412808 w 6028616"/>
              <a:gd name="connsiteY412" fmla="*/ 2461016 h 5595939"/>
              <a:gd name="connsiteX413" fmla="*/ 4346133 w 6028616"/>
              <a:gd name="connsiteY413" fmla="*/ 2365766 h 5595939"/>
              <a:gd name="connsiteX414" fmla="*/ 4290571 w 6028616"/>
              <a:gd name="connsiteY414" fmla="*/ 2222891 h 5595939"/>
              <a:gd name="connsiteX415" fmla="*/ 4319145 w 6028616"/>
              <a:gd name="connsiteY415" fmla="*/ 2100654 h 5595939"/>
              <a:gd name="connsiteX416" fmla="*/ 4382646 w 6028616"/>
              <a:gd name="connsiteY416" fmla="*/ 2019691 h 5595939"/>
              <a:gd name="connsiteX417" fmla="*/ 4481071 w 6028616"/>
              <a:gd name="connsiteY417" fmla="*/ 1924441 h 5595939"/>
              <a:gd name="connsiteX418" fmla="*/ 4530283 w 6028616"/>
              <a:gd name="connsiteY418" fmla="*/ 1864116 h 5595939"/>
              <a:gd name="connsiteX419" fmla="*/ 4573145 w 6028616"/>
              <a:gd name="connsiteY419" fmla="*/ 1835541 h 5595939"/>
              <a:gd name="connsiteX420" fmla="*/ 4616008 w 6028616"/>
              <a:gd name="connsiteY420" fmla="*/ 1803791 h 5595939"/>
              <a:gd name="connsiteX421" fmla="*/ 4681095 w 6028616"/>
              <a:gd name="connsiteY421" fmla="*/ 1759341 h 5595939"/>
              <a:gd name="connsiteX422" fmla="*/ 4784283 w 6028616"/>
              <a:gd name="connsiteY422" fmla="*/ 1703778 h 5595939"/>
              <a:gd name="connsiteX423" fmla="*/ 4873183 w 6028616"/>
              <a:gd name="connsiteY423" fmla="*/ 1694253 h 5595939"/>
              <a:gd name="connsiteX424" fmla="*/ 4979545 w 6028616"/>
              <a:gd name="connsiteY424" fmla="*/ 1692666 h 5595939"/>
              <a:gd name="connsiteX425" fmla="*/ 5043046 w 6028616"/>
              <a:gd name="connsiteY425" fmla="*/ 1689491 h 5595939"/>
              <a:gd name="connsiteX426" fmla="*/ 5098608 w 6028616"/>
              <a:gd name="connsiteY426" fmla="*/ 1700603 h 5595939"/>
              <a:gd name="connsiteX427" fmla="*/ 5146233 w 6028616"/>
              <a:gd name="connsiteY427" fmla="*/ 1708541 h 5595939"/>
              <a:gd name="connsiteX428" fmla="*/ 5211320 w 6028616"/>
              <a:gd name="connsiteY428" fmla="*/ 1754579 h 5595939"/>
              <a:gd name="connsiteX429" fmla="*/ 5295458 w 6028616"/>
              <a:gd name="connsiteY429" fmla="*/ 1787916 h 5595939"/>
              <a:gd name="connsiteX430" fmla="*/ 5338320 w 6028616"/>
              <a:gd name="connsiteY430" fmla="*/ 1838716 h 5595939"/>
              <a:gd name="connsiteX431" fmla="*/ 5371658 w 6028616"/>
              <a:gd name="connsiteY431" fmla="*/ 1902216 h 5595939"/>
              <a:gd name="connsiteX432" fmla="*/ 5424046 w 6028616"/>
              <a:gd name="connsiteY432" fmla="*/ 1968891 h 5595939"/>
              <a:gd name="connsiteX433" fmla="*/ 5463733 w 6028616"/>
              <a:gd name="connsiteY433" fmla="*/ 2032391 h 5595939"/>
              <a:gd name="connsiteX434" fmla="*/ 5489133 w 6028616"/>
              <a:gd name="connsiteY434" fmla="*/ 2200666 h 5595939"/>
              <a:gd name="connsiteX435" fmla="*/ 5517708 w 6028616"/>
              <a:gd name="connsiteY435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298633 w 6028616"/>
              <a:gd name="connsiteY359" fmla="*/ 5324866 h 5595939"/>
              <a:gd name="connsiteX360" fmla="*/ 5336733 w 6028616"/>
              <a:gd name="connsiteY360" fmla="*/ 5286766 h 5595939"/>
              <a:gd name="connsiteX361" fmla="*/ 5362133 w 6028616"/>
              <a:gd name="connsiteY361" fmla="*/ 5248666 h 5595939"/>
              <a:gd name="connsiteX362" fmla="*/ 5438333 w 6028616"/>
              <a:gd name="connsiteY362" fmla="*/ 5197866 h 5595939"/>
              <a:gd name="connsiteX363" fmla="*/ 5476433 w 6028616"/>
              <a:gd name="connsiteY363" fmla="*/ 5159766 h 5595939"/>
              <a:gd name="connsiteX364" fmla="*/ 5527233 w 6028616"/>
              <a:gd name="connsiteY364" fmla="*/ 5083566 h 5595939"/>
              <a:gd name="connsiteX365" fmla="*/ 5603433 w 6028616"/>
              <a:gd name="connsiteY365" fmla="*/ 5007366 h 5595939"/>
              <a:gd name="connsiteX366" fmla="*/ 5616133 w 6028616"/>
              <a:gd name="connsiteY366" fmla="*/ 4969266 h 5595939"/>
              <a:gd name="connsiteX367" fmla="*/ 5624071 w 6028616"/>
              <a:gd name="connsiteY367" fmla="*/ 4888304 h 5595939"/>
              <a:gd name="connsiteX368" fmla="*/ 5638358 w 6028616"/>
              <a:gd name="connsiteY368" fmla="*/ 4786703 h 5595939"/>
              <a:gd name="connsiteX369" fmla="*/ 5658995 w 6028616"/>
              <a:gd name="connsiteY369" fmla="*/ 4700978 h 5595939"/>
              <a:gd name="connsiteX370" fmla="*/ 5676458 w 6028616"/>
              <a:gd name="connsiteY370" fmla="*/ 4567629 h 5595939"/>
              <a:gd name="connsiteX371" fmla="*/ 5687570 w 6028616"/>
              <a:gd name="connsiteY371" fmla="*/ 4253303 h 5595939"/>
              <a:gd name="connsiteX372" fmla="*/ 5646296 w 6028616"/>
              <a:gd name="connsiteY372" fmla="*/ 4153291 h 5595939"/>
              <a:gd name="connsiteX373" fmla="*/ 5628833 w 6028616"/>
              <a:gd name="connsiteY373" fmla="*/ 4067566 h 5595939"/>
              <a:gd name="connsiteX374" fmla="*/ 5616133 w 6028616"/>
              <a:gd name="connsiteY374" fmla="*/ 3978666 h 5595939"/>
              <a:gd name="connsiteX375" fmla="*/ 5578033 w 6028616"/>
              <a:gd name="connsiteY375" fmla="*/ 3965966 h 5595939"/>
              <a:gd name="connsiteX376" fmla="*/ 5539933 w 6028616"/>
              <a:gd name="connsiteY376" fmla="*/ 3851666 h 5595939"/>
              <a:gd name="connsiteX377" fmla="*/ 5527233 w 6028616"/>
              <a:gd name="connsiteY377" fmla="*/ 3813566 h 5595939"/>
              <a:gd name="connsiteX378" fmla="*/ 5514533 w 6028616"/>
              <a:gd name="connsiteY378" fmla="*/ 3762766 h 5595939"/>
              <a:gd name="connsiteX379" fmla="*/ 5501833 w 6028616"/>
              <a:gd name="connsiteY379" fmla="*/ 3699266 h 5595939"/>
              <a:gd name="connsiteX380" fmla="*/ 5438333 w 6028616"/>
              <a:gd name="connsiteY380" fmla="*/ 3635766 h 5595939"/>
              <a:gd name="connsiteX381" fmla="*/ 5362133 w 6028616"/>
              <a:gd name="connsiteY381" fmla="*/ 3584966 h 5595939"/>
              <a:gd name="connsiteX382" fmla="*/ 5324033 w 6028616"/>
              <a:gd name="connsiteY382" fmla="*/ 3546866 h 5595939"/>
              <a:gd name="connsiteX383" fmla="*/ 5285933 w 6028616"/>
              <a:gd name="connsiteY383" fmla="*/ 3521466 h 5595939"/>
              <a:gd name="connsiteX384" fmla="*/ 5130359 w 6028616"/>
              <a:gd name="connsiteY384" fmla="*/ 3394466 h 5595939"/>
              <a:gd name="connsiteX385" fmla="*/ 5181158 w 6028616"/>
              <a:gd name="connsiteY385" fmla="*/ 3178566 h 5595939"/>
              <a:gd name="connsiteX386" fmla="*/ 5263708 w 6028616"/>
              <a:gd name="connsiteY386" fmla="*/ 3032516 h 5595939"/>
              <a:gd name="connsiteX387" fmla="*/ 5397059 w 6028616"/>
              <a:gd name="connsiteY387" fmla="*/ 2943616 h 5595939"/>
              <a:gd name="connsiteX388" fmla="*/ 5619309 w 6028616"/>
              <a:gd name="connsiteY388" fmla="*/ 2918216 h 5595939"/>
              <a:gd name="connsiteX389" fmla="*/ 5879659 w 6028616"/>
              <a:gd name="connsiteY389" fmla="*/ 2959491 h 5595939"/>
              <a:gd name="connsiteX390" fmla="*/ 5647884 w 6028616"/>
              <a:gd name="connsiteY390" fmla="*/ 2883291 h 5595939"/>
              <a:gd name="connsiteX391" fmla="*/ 5466908 w 6028616"/>
              <a:gd name="connsiteY391" fmla="*/ 2864241 h 5595939"/>
              <a:gd name="connsiteX392" fmla="*/ 5536758 w 6028616"/>
              <a:gd name="connsiteY392" fmla="*/ 2772166 h 5595939"/>
              <a:gd name="connsiteX393" fmla="*/ 5701858 w 6028616"/>
              <a:gd name="connsiteY393" fmla="*/ 2562616 h 5595939"/>
              <a:gd name="connsiteX394" fmla="*/ 5603434 w 6028616"/>
              <a:gd name="connsiteY394" fmla="*/ 2635641 h 5595939"/>
              <a:gd name="connsiteX395" fmla="*/ 5520883 w 6028616"/>
              <a:gd name="connsiteY395" fmla="*/ 2699141 h 5595939"/>
              <a:gd name="connsiteX396" fmla="*/ 5454208 w 6028616"/>
              <a:gd name="connsiteY396" fmla="*/ 2781691 h 5595939"/>
              <a:gd name="connsiteX397" fmla="*/ 5355783 w 6028616"/>
              <a:gd name="connsiteY397" fmla="*/ 2829316 h 5595939"/>
              <a:gd name="connsiteX398" fmla="*/ 5270058 w 6028616"/>
              <a:gd name="connsiteY398" fmla="*/ 2880116 h 5595939"/>
              <a:gd name="connsiteX399" fmla="*/ 5206558 w 6028616"/>
              <a:gd name="connsiteY399" fmla="*/ 2918216 h 5595939"/>
              <a:gd name="connsiteX400" fmla="*/ 5139883 w 6028616"/>
              <a:gd name="connsiteY400" fmla="*/ 2946791 h 5595939"/>
              <a:gd name="connsiteX401" fmla="*/ 5082733 w 6028616"/>
              <a:gd name="connsiteY401" fmla="*/ 2972191 h 5595939"/>
              <a:gd name="connsiteX402" fmla="*/ 4943033 w 6028616"/>
              <a:gd name="connsiteY402" fmla="*/ 3038866 h 5595939"/>
              <a:gd name="connsiteX403" fmla="*/ 4866833 w 6028616"/>
              <a:gd name="connsiteY403" fmla="*/ 2988066 h 5595939"/>
              <a:gd name="connsiteX404" fmla="*/ 4828733 w 6028616"/>
              <a:gd name="connsiteY404" fmla="*/ 2962666 h 5595939"/>
              <a:gd name="connsiteX405" fmla="*/ 4701733 w 6028616"/>
              <a:gd name="connsiteY405" fmla="*/ 2924566 h 5595939"/>
              <a:gd name="connsiteX406" fmla="*/ 4663633 w 6028616"/>
              <a:gd name="connsiteY406" fmla="*/ 2911866 h 5595939"/>
              <a:gd name="connsiteX407" fmla="*/ 4574733 w 6028616"/>
              <a:gd name="connsiteY407" fmla="*/ 2899166 h 5595939"/>
              <a:gd name="connsiteX408" fmla="*/ 4549333 w 6028616"/>
              <a:gd name="connsiteY408" fmla="*/ 2797566 h 5595939"/>
              <a:gd name="connsiteX409" fmla="*/ 4468370 w 6028616"/>
              <a:gd name="connsiteY409" fmla="*/ 2676916 h 5595939"/>
              <a:gd name="connsiteX410" fmla="*/ 4485833 w 6028616"/>
              <a:gd name="connsiteY410" fmla="*/ 2549916 h 5595939"/>
              <a:gd name="connsiteX411" fmla="*/ 4412808 w 6028616"/>
              <a:gd name="connsiteY411" fmla="*/ 2461016 h 5595939"/>
              <a:gd name="connsiteX412" fmla="*/ 4346133 w 6028616"/>
              <a:gd name="connsiteY412" fmla="*/ 2365766 h 5595939"/>
              <a:gd name="connsiteX413" fmla="*/ 4290571 w 6028616"/>
              <a:gd name="connsiteY413" fmla="*/ 2222891 h 5595939"/>
              <a:gd name="connsiteX414" fmla="*/ 4319145 w 6028616"/>
              <a:gd name="connsiteY414" fmla="*/ 2100654 h 5595939"/>
              <a:gd name="connsiteX415" fmla="*/ 4382646 w 6028616"/>
              <a:gd name="connsiteY415" fmla="*/ 2019691 h 5595939"/>
              <a:gd name="connsiteX416" fmla="*/ 4481071 w 6028616"/>
              <a:gd name="connsiteY416" fmla="*/ 1924441 h 5595939"/>
              <a:gd name="connsiteX417" fmla="*/ 4530283 w 6028616"/>
              <a:gd name="connsiteY417" fmla="*/ 1864116 h 5595939"/>
              <a:gd name="connsiteX418" fmla="*/ 4573145 w 6028616"/>
              <a:gd name="connsiteY418" fmla="*/ 1835541 h 5595939"/>
              <a:gd name="connsiteX419" fmla="*/ 4616008 w 6028616"/>
              <a:gd name="connsiteY419" fmla="*/ 1803791 h 5595939"/>
              <a:gd name="connsiteX420" fmla="*/ 4681095 w 6028616"/>
              <a:gd name="connsiteY420" fmla="*/ 1759341 h 5595939"/>
              <a:gd name="connsiteX421" fmla="*/ 4784283 w 6028616"/>
              <a:gd name="connsiteY421" fmla="*/ 1703778 h 5595939"/>
              <a:gd name="connsiteX422" fmla="*/ 4873183 w 6028616"/>
              <a:gd name="connsiteY422" fmla="*/ 1694253 h 5595939"/>
              <a:gd name="connsiteX423" fmla="*/ 4979545 w 6028616"/>
              <a:gd name="connsiteY423" fmla="*/ 1692666 h 5595939"/>
              <a:gd name="connsiteX424" fmla="*/ 5043046 w 6028616"/>
              <a:gd name="connsiteY424" fmla="*/ 1689491 h 5595939"/>
              <a:gd name="connsiteX425" fmla="*/ 5098608 w 6028616"/>
              <a:gd name="connsiteY425" fmla="*/ 1700603 h 5595939"/>
              <a:gd name="connsiteX426" fmla="*/ 5146233 w 6028616"/>
              <a:gd name="connsiteY426" fmla="*/ 1708541 h 5595939"/>
              <a:gd name="connsiteX427" fmla="*/ 5211320 w 6028616"/>
              <a:gd name="connsiteY427" fmla="*/ 1754579 h 5595939"/>
              <a:gd name="connsiteX428" fmla="*/ 5295458 w 6028616"/>
              <a:gd name="connsiteY428" fmla="*/ 1787916 h 5595939"/>
              <a:gd name="connsiteX429" fmla="*/ 5338320 w 6028616"/>
              <a:gd name="connsiteY429" fmla="*/ 1838716 h 5595939"/>
              <a:gd name="connsiteX430" fmla="*/ 5371658 w 6028616"/>
              <a:gd name="connsiteY430" fmla="*/ 1902216 h 5595939"/>
              <a:gd name="connsiteX431" fmla="*/ 5424046 w 6028616"/>
              <a:gd name="connsiteY431" fmla="*/ 1968891 h 5595939"/>
              <a:gd name="connsiteX432" fmla="*/ 5463733 w 6028616"/>
              <a:gd name="connsiteY432" fmla="*/ 2032391 h 5595939"/>
              <a:gd name="connsiteX433" fmla="*/ 5489133 w 6028616"/>
              <a:gd name="connsiteY433" fmla="*/ 2200666 h 5595939"/>
              <a:gd name="connsiteX434" fmla="*/ 5517708 w 6028616"/>
              <a:gd name="connsiteY434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336733 w 6028616"/>
              <a:gd name="connsiteY359" fmla="*/ 5286766 h 5595939"/>
              <a:gd name="connsiteX360" fmla="*/ 5362133 w 6028616"/>
              <a:gd name="connsiteY360" fmla="*/ 5248666 h 5595939"/>
              <a:gd name="connsiteX361" fmla="*/ 5438333 w 6028616"/>
              <a:gd name="connsiteY361" fmla="*/ 5197866 h 5595939"/>
              <a:gd name="connsiteX362" fmla="*/ 5476433 w 6028616"/>
              <a:gd name="connsiteY362" fmla="*/ 5159766 h 5595939"/>
              <a:gd name="connsiteX363" fmla="*/ 5527233 w 6028616"/>
              <a:gd name="connsiteY363" fmla="*/ 5083566 h 5595939"/>
              <a:gd name="connsiteX364" fmla="*/ 5603433 w 6028616"/>
              <a:gd name="connsiteY364" fmla="*/ 5007366 h 5595939"/>
              <a:gd name="connsiteX365" fmla="*/ 5616133 w 6028616"/>
              <a:gd name="connsiteY365" fmla="*/ 4969266 h 5595939"/>
              <a:gd name="connsiteX366" fmla="*/ 5624071 w 6028616"/>
              <a:gd name="connsiteY366" fmla="*/ 4888304 h 5595939"/>
              <a:gd name="connsiteX367" fmla="*/ 5638358 w 6028616"/>
              <a:gd name="connsiteY367" fmla="*/ 4786703 h 5595939"/>
              <a:gd name="connsiteX368" fmla="*/ 5658995 w 6028616"/>
              <a:gd name="connsiteY368" fmla="*/ 4700978 h 5595939"/>
              <a:gd name="connsiteX369" fmla="*/ 5676458 w 6028616"/>
              <a:gd name="connsiteY369" fmla="*/ 4567629 h 5595939"/>
              <a:gd name="connsiteX370" fmla="*/ 5687570 w 6028616"/>
              <a:gd name="connsiteY370" fmla="*/ 4253303 h 5595939"/>
              <a:gd name="connsiteX371" fmla="*/ 5646296 w 6028616"/>
              <a:gd name="connsiteY371" fmla="*/ 4153291 h 5595939"/>
              <a:gd name="connsiteX372" fmla="*/ 5628833 w 6028616"/>
              <a:gd name="connsiteY372" fmla="*/ 4067566 h 5595939"/>
              <a:gd name="connsiteX373" fmla="*/ 5616133 w 6028616"/>
              <a:gd name="connsiteY373" fmla="*/ 3978666 h 5595939"/>
              <a:gd name="connsiteX374" fmla="*/ 5578033 w 6028616"/>
              <a:gd name="connsiteY374" fmla="*/ 3965966 h 5595939"/>
              <a:gd name="connsiteX375" fmla="*/ 5539933 w 6028616"/>
              <a:gd name="connsiteY375" fmla="*/ 3851666 h 5595939"/>
              <a:gd name="connsiteX376" fmla="*/ 5527233 w 6028616"/>
              <a:gd name="connsiteY376" fmla="*/ 3813566 h 5595939"/>
              <a:gd name="connsiteX377" fmla="*/ 5514533 w 6028616"/>
              <a:gd name="connsiteY377" fmla="*/ 3762766 h 5595939"/>
              <a:gd name="connsiteX378" fmla="*/ 5501833 w 6028616"/>
              <a:gd name="connsiteY378" fmla="*/ 3699266 h 5595939"/>
              <a:gd name="connsiteX379" fmla="*/ 5438333 w 6028616"/>
              <a:gd name="connsiteY379" fmla="*/ 3635766 h 5595939"/>
              <a:gd name="connsiteX380" fmla="*/ 5362133 w 6028616"/>
              <a:gd name="connsiteY380" fmla="*/ 3584966 h 5595939"/>
              <a:gd name="connsiteX381" fmla="*/ 5324033 w 6028616"/>
              <a:gd name="connsiteY381" fmla="*/ 3546866 h 5595939"/>
              <a:gd name="connsiteX382" fmla="*/ 5285933 w 6028616"/>
              <a:gd name="connsiteY382" fmla="*/ 3521466 h 5595939"/>
              <a:gd name="connsiteX383" fmla="*/ 5130359 w 6028616"/>
              <a:gd name="connsiteY383" fmla="*/ 3394466 h 5595939"/>
              <a:gd name="connsiteX384" fmla="*/ 5181158 w 6028616"/>
              <a:gd name="connsiteY384" fmla="*/ 3178566 h 5595939"/>
              <a:gd name="connsiteX385" fmla="*/ 5263708 w 6028616"/>
              <a:gd name="connsiteY385" fmla="*/ 3032516 h 5595939"/>
              <a:gd name="connsiteX386" fmla="*/ 5397059 w 6028616"/>
              <a:gd name="connsiteY386" fmla="*/ 2943616 h 5595939"/>
              <a:gd name="connsiteX387" fmla="*/ 5619309 w 6028616"/>
              <a:gd name="connsiteY387" fmla="*/ 2918216 h 5595939"/>
              <a:gd name="connsiteX388" fmla="*/ 5879659 w 6028616"/>
              <a:gd name="connsiteY388" fmla="*/ 2959491 h 5595939"/>
              <a:gd name="connsiteX389" fmla="*/ 5647884 w 6028616"/>
              <a:gd name="connsiteY389" fmla="*/ 2883291 h 5595939"/>
              <a:gd name="connsiteX390" fmla="*/ 5466908 w 6028616"/>
              <a:gd name="connsiteY390" fmla="*/ 2864241 h 5595939"/>
              <a:gd name="connsiteX391" fmla="*/ 5536758 w 6028616"/>
              <a:gd name="connsiteY391" fmla="*/ 2772166 h 5595939"/>
              <a:gd name="connsiteX392" fmla="*/ 5701858 w 6028616"/>
              <a:gd name="connsiteY392" fmla="*/ 2562616 h 5595939"/>
              <a:gd name="connsiteX393" fmla="*/ 5603434 w 6028616"/>
              <a:gd name="connsiteY393" fmla="*/ 2635641 h 5595939"/>
              <a:gd name="connsiteX394" fmla="*/ 5520883 w 6028616"/>
              <a:gd name="connsiteY394" fmla="*/ 2699141 h 5595939"/>
              <a:gd name="connsiteX395" fmla="*/ 5454208 w 6028616"/>
              <a:gd name="connsiteY395" fmla="*/ 2781691 h 5595939"/>
              <a:gd name="connsiteX396" fmla="*/ 5355783 w 6028616"/>
              <a:gd name="connsiteY396" fmla="*/ 2829316 h 5595939"/>
              <a:gd name="connsiteX397" fmla="*/ 5270058 w 6028616"/>
              <a:gd name="connsiteY397" fmla="*/ 2880116 h 5595939"/>
              <a:gd name="connsiteX398" fmla="*/ 5206558 w 6028616"/>
              <a:gd name="connsiteY398" fmla="*/ 2918216 h 5595939"/>
              <a:gd name="connsiteX399" fmla="*/ 5139883 w 6028616"/>
              <a:gd name="connsiteY399" fmla="*/ 2946791 h 5595939"/>
              <a:gd name="connsiteX400" fmla="*/ 5082733 w 6028616"/>
              <a:gd name="connsiteY400" fmla="*/ 2972191 h 5595939"/>
              <a:gd name="connsiteX401" fmla="*/ 4943033 w 6028616"/>
              <a:gd name="connsiteY401" fmla="*/ 3038866 h 5595939"/>
              <a:gd name="connsiteX402" fmla="*/ 4866833 w 6028616"/>
              <a:gd name="connsiteY402" fmla="*/ 2988066 h 5595939"/>
              <a:gd name="connsiteX403" fmla="*/ 4828733 w 6028616"/>
              <a:gd name="connsiteY403" fmla="*/ 2962666 h 5595939"/>
              <a:gd name="connsiteX404" fmla="*/ 4701733 w 6028616"/>
              <a:gd name="connsiteY404" fmla="*/ 2924566 h 5595939"/>
              <a:gd name="connsiteX405" fmla="*/ 4663633 w 6028616"/>
              <a:gd name="connsiteY405" fmla="*/ 2911866 h 5595939"/>
              <a:gd name="connsiteX406" fmla="*/ 4574733 w 6028616"/>
              <a:gd name="connsiteY406" fmla="*/ 2899166 h 5595939"/>
              <a:gd name="connsiteX407" fmla="*/ 4549333 w 6028616"/>
              <a:gd name="connsiteY407" fmla="*/ 2797566 h 5595939"/>
              <a:gd name="connsiteX408" fmla="*/ 4468370 w 6028616"/>
              <a:gd name="connsiteY408" fmla="*/ 2676916 h 5595939"/>
              <a:gd name="connsiteX409" fmla="*/ 4485833 w 6028616"/>
              <a:gd name="connsiteY409" fmla="*/ 2549916 h 5595939"/>
              <a:gd name="connsiteX410" fmla="*/ 4412808 w 6028616"/>
              <a:gd name="connsiteY410" fmla="*/ 2461016 h 5595939"/>
              <a:gd name="connsiteX411" fmla="*/ 4346133 w 6028616"/>
              <a:gd name="connsiteY411" fmla="*/ 2365766 h 5595939"/>
              <a:gd name="connsiteX412" fmla="*/ 4290571 w 6028616"/>
              <a:gd name="connsiteY412" fmla="*/ 2222891 h 5595939"/>
              <a:gd name="connsiteX413" fmla="*/ 4319145 w 6028616"/>
              <a:gd name="connsiteY413" fmla="*/ 2100654 h 5595939"/>
              <a:gd name="connsiteX414" fmla="*/ 4382646 w 6028616"/>
              <a:gd name="connsiteY414" fmla="*/ 2019691 h 5595939"/>
              <a:gd name="connsiteX415" fmla="*/ 4481071 w 6028616"/>
              <a:gd name="connsiteY415" fmla="*/ 1924441 h 5595939"/>
              <a:gd name="connsiteX416" fmla="*/ 4530283 w 6028616"/>
              <a:gd name="connsiteY416" fmla="*/ 1864116 h 5595939"/>
              <a:gd name="connsiteX417" fmla="*/ 4573145 w 6028616"/>
              <a:gd name="connsiteY417" fmla="*/ 1835541 h 5595939"/>
              <a:gd name="connsiteX418" fmla="*/ 4616008 w 6028616"/>
              <a:gd name="connsiteY418" fmla="*/ 1803791 h 5595939"/>
              <a:gd name="connsiteX419" fmla="*/ 4681095 w 6028616"/>
              <a:gd name="connsiteY419" fmla="*/ 1759341 h 5595939"/>
              <a:gd name="connsiteX420" fmla="*/ 4784283 w 6028616"/>
              <a:gd name="connsiteY420" fmla="*/ 1703778 h 5595939"/>
              <a:gd name="connsiteX421" fmla="*/ 4873183 w 6028616"/>
              <a:gd name="connsiteY421" fmla="*/ 1694253 h 5595939"/>
              <a:gd name="connsiteX422" fmla="*/ 4979545 w 6028616"/>
              <a:gd name="connsiteY422" fmla="*/ 1692666 h 5595939"/>
              <a:gd name="connsiteX423" fmla="*/ 5043046 w 6028616"/>
              <a:gd name="connsiteY423" fmla="*/ 1689491 h 5595939"/>
              <a:gd name="connsiteX424" fmla="*/ 5098608 w 6028616"/>
              <a:gd name="connsiteY424" fmla="*/ 1700603 h 5595939"/>
              <a:gd name="connsiteX425" fmla="*/ 5146233 w 6028616"/>
              <a:gd name="connsiteY425" fmla="*/ 1708541 h 5595939"/>
              <a:gd name="connsiteX426" fmla="*/ 5211320 w 6028616"/>
              <a:gd name="connsiteY426" fmla="*/ 1754579 h 5595939"/>
              <a:gd name="connsiteX427" fmla="*/ 5295458 w 6028616"/>
              <a:gd name="connsiteY427" fmla="*/ 1787916 h 5595939"/>
              <a:gd name="connsiteX428" fmla="*/ 5338320 w 6028616"/>
              <a:gd name="connsiteY428" fmla="*/ 1838716 h 5595939"/>
              <a:gd name="connsiteX429" fmla="*/ 5371658 w 6028616"/>
              <a:gd name="connsiteY429" fmla="*/ 1902216 h 5595939"/>
              <a:gd name="connsiteX430" fmla="*/ 5424046 w 6028616"/>
              <a:gd name="connsiteY430" fmla="*/ 1968891 h 5595939"/>
              <a:gd name="connsiteX431" fmla="*/ 5463733 w 6028616"/>
              <a:gd name="connsiteY431" fmla="*/ 2032391 h 5595939"/>
              <a:gd name="connsiteX432" fmla="*/ 5489133 w 6028616"/>
              <a:gd name="connsiteY432" fmla="*/ 2200666 h 5595939"/>
              <a:gd name="connsiteX433" fmla="*/ 5517708 w 6028616"/>
              <a:gd name="connsiteY433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362133 w 6028616"/>
              <a:gd name="connsiteY359" fmla="*/ 5248666 h 5595939"/>
              <a:gd name="connsiteX360" fmla="*/ 5438333 w 6028616"/>
              <a:gd name="connsiteY360" fmla="*/ 5197866 h 5595939"/>
              <a:gd name="connsiteX361" fmla="*/ 5476433 w 6028616"/>
              <a:gd name="connsiteY361" fmla="*/ 5159766 h 5595939"/>
              <a:gd name="connsiteX362" fmla="*/ 5527233 w 6028616"/>
              <a:gd name="connsiteY362" fmla="*/ 5083566 h 5595939"/>
              <a:gd name="connsiteX363" fmla="*/ 5603433 w 6028616"/>
              <a:gd name="connsiteY363" fmla="*/ 5007366 h 5595939"/>
              <a:gd name="connsiteX364" fmla="*/ 5616133 w 6028616"/>
              <a:gd name="connsiteY364" fmla="*/ 4969266 h 5595939"/>
              <a:gd name="connsiteX365" fmla="*/ 5624071 w 6028616"/>
              <a:gd name="connsiteY365" fmla="*/ 4888304 h 5595939"/>
              <a:gd name="connsiteX366" fmla="*/ 5638358 w 6028616"/>
              <a:gd name="connsiteY366" fmla="*/ 4786703 h 5595939"/>
              <a:gd name="connsiteX367" fmla="*/ 5658995 w 6028616"/>
              <a:gd name="connsiteY367" fmla="*/ 4700978 h 5595939"/>
              <a:gd name="connsiteX368" fmla="*/ 5676458 w 6028616"/>
              <a:gd name="connsiteY368" fmla="*/ 4567629 h 5595939"/>
              <a:gd name="connsiteX369" fmla="*/ 5687570 w 6028616"/>
              <a:gd name="connsiteY369" fmla="*/ 4253303 h 5595939"/>
              <a:gd name="connsiteX370" fmla="*/ 5646296 w 6028616"/>
              <a:gd name="connsiteY370" fmla="*/ 4153291 h 5595939"/>
              <a:gd name="connsiteX371" fmla="*/ 5628833 w 6028616"/>
              <a:gd name="connsiteY371" fmla="*/ 4067566 h 5595939"/>
              <a:gd name="connsiteX372" fmla="*/ 5616133 w 6028616"/>
              <a:gd name="connsiteY372" fmla="*/ 3978666 h 5595939"/>
              <a:gd name="connsiteX373" fmla="*/ 5578033 w 6028616"/>
              <a:gd name="connsiteY373" fmla="*/ 3965966 h 5595939"/>
              <a:gd name="connsiteX374" fmla="*/ 5539933 w 6028616"/>
              <a:gd name="connsiteY374" fmla="*/ 3851666 h 5595939"/>
              <a:gd name="connsiteX375" fmla="*/ 5527233 w 6028616"/>
              <a:gd name="connsiteY375" fmla="*/ 3813566 h 5595939"/>
              <a:gd name="connsiteX376" fmla="*/ 5514533 w 6028616"/>
              <a:gd name="connsiteY376" fmla="*/ 3762766 h 5595939"/>
              <a:gd name="connsiteX377" fmla="*/ 5501833 w 6028616"/>
              <a:gd name="connsiteY377" fmla="*/ 3699266 h 5595939"/>
              <a:gd name="connsiteX378" fmla="*/ 5438333 w 6028616"/>
              <a:gd name="connsiteY378" fmla="*/ 3635766 h 5595939"/>
              <a:gd name="connsiteX379" fmla="*/ 5362133 w 6028616"/>
              <a:gd name="connsiteY379" fmla="*/ 3584966 h 5595939"/>
              <a:gd name="connsiteX380" fmla="*/ 5324033 w 6028616"/>
              <a:gd name="connsiteY380" fmla="*/ 3546866 h 5595939"/>
              <a:gd name="connsiteX381" fmla="*/ 5285933 w 6028616"/>
              <a:gd name="connsiteY381" fmla="*/ 3521466 h 5595939"/>
              <a:gd name="connsiteX382" fmla="*/ 5130359 w 6028616"/>
              <a:gd name="connsiteY382" fmla="*/ 3394466 h 5595939"/>
              <a:gd name="connsiteX383" fmla="*/ 5181158 w 6028616"/>
              <a:gd name="connsiteY383" fmla="*/ 3178566 h 5595939"/>
              <a:gd name="connsiteX384" fmla="*/ 5263708 w 6028616"/>
              <a:gd name="connsiteY384" fmla="*/ 3032516 h 5595939"/>
              <a:gd name="connsiteX385" fmla="*/ 5397059 w 6028616"/>
              <a:gd name="connsiteY385" fmla="*/ 2943616 h 5595939"/>
              <a:gd name="connsiteX386" fmla="*/ 5619309 w 6028616"/>
              <a:gd name="connsiteY386" fmla="*/ 2918216 h 5595939"/>
              <a:gd name="connsiteX387" fmla="*/ 5879659 w 6028616"/>
              <a:gd name="connsiteY387" fmla="*/ 2959491 h 5595939"/>
              <a:gd name="connsiteX388" fmla="*/ 5647884 w 6028616"/>
              <a:gd name="connsiteY388" fmla="*/ 2883291 h 5595939"/>
              <a:gd name="connsiteX389" fmla="*/ 5466908 w 6028616"/>
              <a:gd name="connsiteY389" fmla="*/ 2864241 h 5595939"/>
              <a:gd name="connsiteX390" fmla="*/ 5536758 w 6028616"/>
              <a:gd name="connsiteY390" fmla="*/ 2772166 h 5595939"/>
              <a:gd name="connsiteX391" fmla="*/ 5701858 w 6028616"/>
              <a:gd name="connsiteY391" fmla="*/ 2562616 h 5595939"/>
              <a:gd name="connsiteX392" fmla="*/ 5603434 w 6028616"/>
              <a:gd name="connsiteY392" fmla="*/ 2635641 h 5595939"/>
              <a:gd name="connsiteX393" fmla="*/ 5520883 w 6028616"/>
              <a:gd name="connsiteY393" fmla="*/ 2699141 h 5595939"/>
              <a:gd name="connsiteX394" fmla="*/ 5454208 w 6028616"/>
              <a:gd name="connsiteY394" fmla="*/ 2781691 h 5595939"/>
              <a:gd name="connsiteX395" fmla="*/ 5355783 w 6028616"/>
              <a:gd name="connsiteY395" fmla="*/ 2829316 h 5595939"/>
              <a:gd name="connsiteX396" fmla="*/ 5270058 w 6028616"/>
              <a:gd name="connsiteY396" fmla="*/ 2880116 h 5595939"/>
              <a:gd name="connsiteX397" fmla="*/ 5206558 w 6028616"/>
              <a:gd name="connsiteY397" fmla="*/ 2918216 h 5595939"/>
              <a:gd name="connsiteX398" fmla="*/ 5139883 w 6028616"/>
              <a:gd name="connsiteY398" fmla="*/ 2946791 h 5595939"/>
              <a:gd name="connsiteX399" fmla="*/ 5082733 w 6028616"/>
              <a:gd name="connsiteY399" fmla="*/ 2972191 h 5595939"/>
              <a:gd name="connsiteX400" fmla="*/ 4943033 w 6028616"/>
              <a:gd name="connsiteY400" fmla="*/ 3038866 h 5595939"/>
              <a:gd name="connsiteX401" fmla="*/ 4866833 w 6028616"/>
              <a:gd name="connsiteY401" fmla="*/ 2988066 h 5595939"/>
              <a:gd name="connsiteX402" fmla="*/ 4828733 w 6028616"/>
              <a:gd name="connsiteY402" fmla="*/ 2962666 h 5595939"/>
              <a:gd name="connsiteX403" fmla="*/ 4701733 w 6028616"/>
              <a:gd name="connsiteY403" fmla="*/ 2924566 h 5595939"/>
              <a:gd name="connsiteX404" fmla="*/ 4663633 w 6028616"/>
              <a:gd name="connsiteY404" fmla="*/ 2911866 h 5595939"/>
              <a:gd name="connsiteX405" fmla="*/ 4574733 w 6028616"/>
              <a:gd name="connsiteY405" fmla="*/ 2899166 h 5595939"/>
              <a:gd name="connsiteX406" fmla="*/ 4549333 w 6028616"/>
              <a:gd name="connsiteY406" fmla="*/ 2797566 h 5595939"/>
              <a:gd name="connsiteX407" fmla="*/ 4468370 w 6028616"/>
              <a:gd name="connsiteY407" fmla="*/ 2676916 h 5595939"/>
              <a:gd name="connsiteX408" fmla="*/ 4485833 w 6028616"/>
              <a:gd name="connsiteY408" fmla="*/ 2549916 h 5595939"/>
              <a:gd name="connsiteX409" fmla="*/ 4412808 w 6028616"/>
              <a:gd name="connsiteY409" fmla="*/ 2461016 h 5595939"/>
              <a:gd name="connsiteX410" fmla="*/ 4346133 w 6028616"/>
              <a:gd name="connsiteY410" fmla="*/ 2365766 h 5595939"/>
              <a:gd name="connsiteX411" fmla="*/ 4290571 w 6028616"/>
              <a:gd name="connsiteY411" fmla="*/ 2222891 h 5595939"/>
              <a:gd name="connsiteX412" fmla="*/ 4319145 w 6028616"/>
              <a:gd name="connsiteY412" fmla="*/ 2100654 h 5595939"/>
              <a:gd name="connsiteX413" fmla="*/ 4382646 w 6028616"/>
              <a:gd name="connsiteY413" fmla="*/ 2019691 h 5595939"/>
              <a:gd name="connsiteX414" fmla="*/ 4481071 w 6028616"/>
              <a:gd name="connsiteY414" fmla="*/ 1924441 h 5595939"/>
              <a:gd name="connsiteX415" fmla="*/ 4530283 w 6028616"/>
              <a:gd name="connsiteY415" fmla="*/ 1864116 h 5595939"/>
              <a:gd name="connsiteX416" fmla="*/ 4573145 w 6028616"/>
              <a:gd name="connsiteY416" fmla="*/ 1835541 h 5595939"/>
              <a:gd name="connsiteX417" fmla="*/ 4616008 w 6028616"/>
              <a:gd name="connsiteY417" fmla="*/ 1803791 h 5595939"/>
              <a:gd name="connsiteX418" fmla="*/ 4681095 w 6028616"/>
              <a:gd name="connsiteY418" fmla="*/ 1759341 h 5595939"/>
              <a:gd name="connsiteX419" fmla="*/ 4784283 w 6028616"/>
              <a:gd name="connsiteY419" fmla="*/ 1703778 h 5595939"/>
              <a:gd name="connsiteX420" fmla="*/ 4873183 w 6028616"/>
              <a:gd name="connsiteY420" fmla="*/ 1694253 h 5595939"/>
              <a:gd name="connsiteX421" fmla="*/ 4979545 w 6028616"/>
              <a:gd name="connsiteY421" fmla="*/ 1692666 h 5595939"/>
              <a:gd name="connsiteX422" fmla="*/ 5043046 w 6028616"/>
              <a:gd name="connsiteY422" fmla="*/ 1689491 h 5595939"/>
              <a:gd name="connsiteX423" fmla="*/ 5098608 w 6028616"/>
              <a:gd name="connsiteY423" fmla="*/ 1700603 h 5595939"/>
              <a:gd name="connsiteX424" fmla="*/ 5146233 w 6028616"/>
              <a:gd name="connsiteY424" fmla="*/ 1708541 h 5595939"/>
              <a:gd name="connsiteX425" fmla="*/ 5211320 w 6028616"/>
              <a:gd name="connsiteY425" fmla="*/ 1754579 h 5595939"/>
              <a:gd name="connsiteX426" fmla="*/ 5295458 w 6028616"/>
              <a:gd name="connsiteY426" fmla="*/ 1787916 h 5595939"/>
              <a:gd name="connsiteX427" fmla="*/ 5338320 w 6028616"/>
              <a:gd name="connsiteY427" fmla="*/ 1838716 h 5595939"/>
              <a:gd name="connsiteX428" fmla="*/ 5371658 w 6028616"/>
              <a:gd name="connsiteY428" fmla="*/ 1902216 h 5595939"/>
              <a:gd name="connsiteX429" fmla="*/ 5424046 w 6028616"/>
              <a:gd name="connsiteY429" fmla="*/ 1968891 h 5595939"/>
              <a:gd name="connsiteX430" fmla="*/ 5463733 w 6028616"/>
              <a:gd name="connsiteY430" fmla="*/ 2032391 h 5595939"/>
              <a:gd name="connsiteX431" fmla="*/ 5489133 w 6028616"/>
              <a:gd name="connsiteY431" fmla="*/ 2200666 h 5595939"/>
              <a:gd name="connsiteX432" fmla="*/ 5517708 w 6028616"/>
              <a:gd name="connsiteY432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438333 w 6028616"/>
              <a:gd name="connsiteY359" fmla="*/ 5197866 h 5595939"/>
              <a:gd name="connsiteX360" fmla="*/ 5476433 w 6028616"/>
              <a:gd name="connsiteY360" fmla="*/ 5159766 h 5595939"/>
              <a:gd name="connsiteX361" fmla="*/ 5527233 w 6028616"/>
              <a:gd name="connsiteY361" fmla="*/ 5083566 h 5595939"/>
              <a:gd name="connsiteX362" fmla="*/ 5603433 w 6028616"/>
              <a:gd name="connsiteY362" fmla="*/ 5007366 h 5595939"/>
              <a:gd name="connsiteX363" fmla="*/ 5616133 w 6028616"/>
              <a:gd name="connsiteY363" fmla="*/ 4969266 h 5595939"/>
              <a:gd name="connsiteX364" fmla="*/ 5624071 w 6028616"/>
              <a:gd name="connsiteY364" fmla="*/ 4888304 h 5595939"/>
              <a:gd name="connsiteX365" fmla="*/ 5638358 w 6028616"/>
              <a:gd name="connsiteY365" fmla="*/ 4786703 h 5595939"/>
              <a:gd name="connsiteX366" fmla="*/ 5658995 w 6028616"/>
              <a:gd name="connsiteY366" fmla="*/ 4700978 h 5595939"/>
              <a:gd name="connsiteX367" fmla="*/ 5676458 w 6028616"/>
              <a:gd name="connsiteY367" fmla="*/ 4567629 h 5595939"/>
              <a:gd name="connsiteX368" fmla="*/ 5687570 w 6028616"/>
              <a:gd name="connsiteY368" fmla="*/ 4253303 h 5595939"/>
              <a:gd name="connsiteX369" fmla="*/ 5646296 w 6028616"/>
              <a:gd name="connsiteY369" fmla="*/ 4153291 h 5595939"/>
              <a:gd name="connsiteX370" fmla="*/ 5628833 w 6028616"/>
              <a:gd name="connsiteY370" fmla="*/ 4067566 h 5595939"/>
              <a:gd name="connsiteX371" fmla="*/ 5616133 w 6028616"/>
              <a:gd name="connsiteY371" fmla="*/ 3978666 h 5595939"/>
              <a:gd name="connsiteX372" fmla="*/ 5578033 w 6028616"/>
              <a:gd name="connsiteY372" fmla="*/ 3965966 h 5595939"/>
              <a:gd name="connsiteX373" fmla="*/ 5539933 w 6028616"/>
              <a:gd name="connsiteY373" fmla="*/ 3851666 h 5595939"/>
              <a:gd name="connsiteX374" fmla="*/ 5527233 w 6028616"/>
              <a:gd name="connsiteY374" fmla="*/ 3813566 h 5595939"/>
              <a:gd name="connsiteX375" fmla="*/ 5514533 w 6028616"/>
              <a:gd name="connsiteY375" fmla="*/ 3762766 h 5595939"/>
              <a:gd name="connsiteX376" fmla="*/ 5501833 w 6028616"/>
              <a:gd name="connsiteY376" fmla="*/ 3699266 h 5595939"/>
              <a:gd name="connsiteX377" fmla="*/ 5438333 w 6028616"/>
              <a:gd name="connsiteY377" fmla="*/ 3635766 h 5595939"/>
              <a:gd name="connsiteX378" fmla="*/ 5362133 w 6028616"/>
              <a:gd name="connsiteY378" fmla="*/ 3584966 h 5595939"/>
              <a:gd name="connsiteX379" fmla="*/ 5324033 w 6028616"/>
              <a:gd name="connsiteY379" fmla="*/ 3546866 h 5595939"/>
              <a:gd name="connsiteX380" fmla="*/ 5285933 w 6028616"/>
              <a:gd name="connsiteY380" fmla="*/ 3521466 h 5595939"/>
              <a:gd name="connsiteX381" fmla="*/ 5130359 w 6028616"/>
              <a:gd name="connsiteY381" fmla="*/ 3394466 h 5595939"/>
              <a:gd name="connsiteX382" fmla="*/ 5181158 w 6028616"/>
              <a:gd name="connsiteY382" fmla="*/ 3178566 h 5595939"/>
              <a:gd name="connsiteX383" fmla="*/ 5263708 w 6028616"/>
              <a:gd name="connsiteY383" fmla="*/ 3032516 h 5595939"/>
              <a:gd name="connsiteX384" fmla="*/ 5397059 w 6028616"/>
              <a:gd name="connsiteY384" fmla="*/ 2943616 h 5595939"/>
              <a:gd name="connsiteX385" fmla="*/ 5619309 w 6028616"/>
              <a:gd name="connsiteY385" fmla="*/ 2918216 h 5595939"/>
              <a:gd name="connsiteX386" fmla="*/ 5879659 w 6028616"/>
              <a:gd name="connsiteY386" fmla="*/ 2959491 h 5595939"/>
              <a:gd name="connsiteX387" fmla="*/ 5647884 w 6028616"/>
              <a:gd name="connsiteY387" fmla="*/ 2883291 h 5595939"/>
              <a:gd name="connsiteX388" fmla="*/ 5466908 w 6028616"/>
              <a:gd name="connsiteY388" fmla="*/ 2864241 h 5595939"/>
              <a:gd name="connsiteX389" fmla="*/ 5536758 w 6028616"/>
              <a:gd name="connsiteY389" fmla="*/ 2772166 h 5595939"/>
              <a:gd name="connsiteX390" fmla="*/ 5701858 w 6028616"/>
              <a:gd name="connsiteY390" fmla="*/ 2562616 h 5595939"/>
              <a:gd name="connsiteX391" fmla="*/ 5603434 w 6028616"/>
              <a:gd name="connsiteY391" fmla="*/ 2635641 h 5595939"/>
              <a:gd name="connsiteX392" fmla="*/ 5520883 w 6028616"/>
              <a:gd name="connsiteY392" fmla="*/ 2699141 h 5595939"/>
              <a:gd name="connsiteX393" fmla="*/ 5454208 w 6028616"/>
              <a:gd name="connsiteY393" fmla="*/ 2781691 h 5595939"/>
              <a:gd name="connsiteX394" fmla="*/ 5355783 w 6028616"/>
              <a:gd name="connsiteY394" fmla="*/ 2829316 h 5595939"/>
              <a:gd name="connsiteX395" fmla="*/ 5270058 w 6028616"/>
              <a:gd name="connsiteY395" fmla="*/ 2880116 h 5595939"/>
              <a:gd name="connsiteX396" fmla="*/ 5206558 w 6028616"/>
              <a:gd name="connsiteY396" fmla="*/ 2918216 h 5595939"/>
              <a:gd name="connsiteX397" fmla="*/ 5139883 w 6028616"/>
              <a:gd name="connsiteY397" fmla="*/ 2946791 h 5595939"/>
              <a:gd name="connsiteX398" fmla="*/ 5082733 w 6028616"/>
              <a:gd name="connsiteY398" fmla="*/ 2972191 h 5595939"/>
              <a:gd name="connsiteX399" fmla="*/ 4943033 w 6028616"/>
              <a:gd name="connsiteY399" fmla="*/ 3038866 h 5595939"/>
              <a:gd name="connsiteX400" fmla="*/ 4866833 w 6028616"/>
              <a:gd name="connsiteY400" fmla="*/ 2988066 h 5595939"/>
              <a:gd name="connsiteX401" fmla="*/ 4828733 w 6028616"/>
              <a:gd name="connsiteY401" fmla="*/ 2962666 h 5595939"/>
              <a:gd name="connsiteX402" fmla="*/ 4701733 w 6028616"/>
              <a:gd name="connsiteY402" fmla="*/ 2924566 h 5595939"/>
              <a:gd name="connsiteX403" fmla="*/ 4663633 w 6028616"/>
              <a:gd name="connsiteY403" fmla="*/ 2911866 h 5595939"/>
              <a:gd name="connsiteX404" fmla="*/ 4574733 w 6028616"/>
              <a:gd name="connsiteY404" fmla="*/ 2899166 h 5595939"/>
              <a:gd name="connsiteX405" fmla="*/ 4549333 w 6028616"/>
              <a:gd name="connsiteY405" fmla="*/ 2797566 h 5595939"/>
              <a:gd name="connsiteX406" fmla="*/ 4468370 w 6028616"/>
              <a:gd name="connsiteY406" fmla="*/ 2676916 h 5595939"/>
              <a:gd name="connsiteX407" fmla="*/ 4485833 w 6028616"/>
              <a:gd name="connsiteY407" fmla="*/ 2549916 h 5595939"/>
              <a:gd name="connsiteX408" fmla="*/ 4412808 w 6028616"/>
              <a:gd name="connsiteY408" fmla="*/ 2461016 h 5595939"/>
              <a:gd name="connsiteX409" fmla="*/ 4346133 w 6028616"/>
              <a:gd name="connsiteY409" fmla="*/ 2365766 h 5595939"/>
              <a:gd name="connsiteX410" fmla="*/ 4290571 w 6028616"/>
              <a:gd name="connsiteY410" fmla="*/ 2222891 h 5595939"/>
              <a:gd name="connsiteX411" fmla="*/ 4319145 w 6028616"/>
              <a:gd name="connsiteY411" fmla="*/ 2100654 h 5595939"/>
              <a:gd name="connsiteX412" fmla="*/ 4382646 w 6028616"/>
              <a:gd name="connsiteY412" fmla="*/ 2019691 h 5595939"/>
              <a:gd name="connsiteX413" fmla="*/ 4481071 w 6028616"/>
              <a:gd name="connsiteY413" fmla="*/ 1924441 h 5595939"/>
              <a:gd name="connsiteX414" fmla="*/ 4530283 w 6028616"/>
              <a:gd name="connsiteY414" fmla="*/ 1864116 h 5595939"/>
              <a:gd name="connsiteX415" fmla="*/ 4573145 w 6028616"/>
              <a:gd name="connsiteY415" fmla="*/ 1835541 h 5595939"/>
              <a:gd name="connsiteX416" fmla="*/ 4616008 w 6028616"/>
              <a:gd name="connsiteY416" fmla="*/ 1803791 h 5595939"/>
              <a:gd name="connsiteX417" fmla="*/ 4681095 w 6028616"/>
              <a:gd name="connsiteY417" fmla="*/ 1759341 h 5595939"/>
              <a:gd name="connsiteX418" fmla="*/ 4784283 w 6028616"/>
              <a:gd name="connsiteY418" fmla="*/ 1703778 h 5595939"/>
              <a:gd name="connsiteX419" fmla="*/ 4873183 w 6028616"/>
              <a:gd name="connsiteY419" fmla="*/ 1694253 h 5595939"/>
              <a:gd name="connsiteX420" fmla="*/ 4979545 w 6028616"/>
              <a:gd name="connsiteY420" fmla="*/ 1692666 h 5595939"/>
              <a:gd name="connsiteX421" fmla="*/ 5043046 w 6028616"/>
              <a:gd name="connsiteY421" fmla="*/ 1689491 h 5595939"/>
              <a:gd name="connsiteX422" fmla="*/ 5098608 w 6028616"/>
              <a:gd name="connsiteY422" fmla="*/ 1700603 h 5595939"/>
              <a:gd name="connsiteX423" fmla="*/ 5146233 w 6028616"/>
              <a:gd name="connsiteY423" fmla="*/ 1708541 h 5595939"/>
              <a:gd name="connsiteX424" fmla="*/ 5211320 w 6028616"/>
              <a:gd name="connsiteY424" fmla="*/ 1754579 h 5595939"/>
              <a:gd name="connsiteX425" fmla="*/ 5295458 w 6028616"/>
              <a:gd name="connsiteY425" fmla="*/ 1787916 h 5595939"/>
              <a:gd name="connsiteX426" fmla="*/ 5338320 w 6028616"/>
              <a:gd name="connsiteY426" fmla="*/ 1838716 h 5595939"/>
              <a:gd name="connsiteX427" fmla="*/ 5371658 w 6028616"/>
              <a:gd name="connsiteY427" fmla="*/ 1902216 h 5595939"/>
              <a:gd name="connsiteX428" fmla="*/ 5424046 w 6028616"/>
              <a:gd name="connsiteY428" fmla="*/ 1968891 h 5595939"/>
              <a:gd name="connsiteX429" fmla="*/ 5463733 w 6028616"/>
              <a:gd name="connsiteY429" fmla="*/ 2032391 h 5595939"/>
              <a:gd name="connsiteX430" fmla="*/ 5489133 w 6028616"/>
              <a:gd name="connsiteY430" fmla="*/ 2200666 h 5595939"/>
              <a:gd name="connsiteX431" fmla="*/ 5517708 w 6028616"/>
              <a:gd name="connsiteY43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476433 w 6028616"/>
              <a:gd name="connsiteY359" fmla="*/ 5159766 h 5595939"/>
              <a:gd name="connsiteX360" fmla="*/ 5527233 w 6028616"/>
              <a:gd name="connsiteY360" fmla="*/ 5083566 h 5595939"/>
              <a:gd name="connsiteX361" fmla="*/ 5603433 w 6028616"/>
              <a:gd name="connsiteY361" fmla="*/ 5007366 h 5595939"/>
              <a:gd name="connsiteX362" fmla="*/ 5616133 w 6028616"/>
              <a:gd name="connsiteY362" fmla="*/ 4969266 h 5595939"/>
              <a:gd name="connsiteX363" fmla="*/ 5624071 w 6028616"/>
              <a:gd name="connsiteY363" fmla="*/ 4888304 h 5595939"/>
              <a:gd name="connsiteX364" fmla="*/ 5638358 w 6028616"/>
              <a:gd name="connsiteY364" fmla="*/ 4786703 h 5595939"/>
              <a:gd name="connsiteX365" fmla="*/ 5658995 w 6028616"/>
              <a:gd name="connsiteY365" fmla="*/ 4700978 h 5595939"/>
              <a:gd name="connsiteX366" fmla="*/ 5676458 w 6028616"/>
              <a:gd name="connsiteY366" fmla="*/ 4567629 h 5595939"/>
              <a:gd name="connsiteX367" fmla="*/ 5687570 w 6028616"/>
              <a:gd name="connsiteY367" fmla="*/ 4253303 h 5595939"/>
              <a:gd name="connsiteX368" fmla="*/ 5646296 w 6028616"/>
              <a:gd name="connsiteY368" fmla="*/ 4153291 h 5595939"/>
              <a:gd name="connsiteX369" fmla="*/ 5628833 w 6028616"/>
              <a:gd name="connsiteY369" fmla="*/ 4067566 h 5595939"/>
              <a:gd name="connsiteX370" fmla="*/ 5616133 w 6028616"/>
              <a:gd name="connsiteY370" fmla="*/ 3978666 h 5595939"/>
              <a:gd name="connsiteX371" fmla="*/ 5578033 w 6028616"/>
              <a:gd name="connsiteY371" fmla="*/ 3965966 h 5595939"/>
              <a:gd name="connsiteX372" fmla="*/ 5539933 w 6028616"/>
              <a:gd name="connsiteY372" fmla="*/ 3851666 h 5595939"/>
              <a:gd name="connsiteX373" fmla="*/ 5527233 w 6028616"/>
              <a:gd name="connsiteY373" fmla="*/ 3813566 h 5595939"/>
              <a:gd name="connsiteX374" fmla="*/ 5514533 w 6028616"/>
              <a:gd name="connsiteY374" fmla="*/ 3762766 h 5595939"/>
              <a:gd name="connsiteX375" fmla="*/ 5501833 w 6028616"/>
              <a:gd name="connsiteY375" fmla="*/ 3699266 h 5595939"/>
              <a:gd name="connsiteX376" fmla="*/ 5438333 w 6028616"/>
              <a:gd name="connsiteY376" fmla="*/ 3635766 h 5595939"/>
              <a:gd name="connsiteX377" fmla="*/ 5362133 w 6028616"/>
              <a:gd name="connsiteY377" fmla="*/ 3584966 h 5595939"/>
              <a:gd name="connsiteX378" fmla="*/ 5324033 w 6028616"/>
              <a:gd name="connsiteY378" fmla="*/ 3546866 h 5595939"/>
              <a:gd name="connsiteX379" fmla="*/ 5285933 w 6028616"/>
              <a:gd name="connsiteY379" fmla="*/ 3521466 h 5595939"/>
              <a:gd name="connsiteX380" fmla="*/ 5130359 w 6028616"/>
              <a:gd name="connsiteY380" fmla="*/ 3394466 h 5595939"/>
              <a:gd name="connsiteX381" fmla="*/ 5181158 w 6028616"/>
              <a:gd name="connsiteY381" fmla="*/ 3178566 h 5595939"/>
              <a:gd name="connsiteX382" fmla="*/ 5263708 w 6028616"/>
              <a:gd name="connsiteY382" fmla="*/ 3032516 h 5595939"/>
              <a:gd name="connsiteX383" fmla="*/ 5397059 w 6028616"/>
              <a:gd name="connsiteY383" fmla="*/ 2943616 h 5595939"/>
              <a:gd name="connsiteX384" fmla="*/ 5619309 w 6028616"/>
              <a:gd name="connsiteY384" fmla="*/ 2918216 h 5595939"/>
              <a:gd name="connsiteX385" fmla="*/ 5879659 w 6028616"/>
              <a:gd name="connsiteY385" fmla="*/ 2959491 h 5595939"/>
              <a:gd name="connsiteX386" fmla="*/ 5647884 w 6028616"/>
              <a:gd name="connsiteY386" fmla="*/ 2883291 h 5595939"/>
              <a:gd name="connsiteX387" fmla="*/ 5466908 w 6028616"/>
              <a:gd name="connsiteY387" fmla="*/ 2864241 h 5595939"/>
              <a:gd name="connsiteX388" fmla="*/ 5536758 w 6028616"/>
              <a:gd name="connsiteY388" fmla="*/ 2772166 h 5595939"/>
              <a:gd name="connsiteX389" fmla="*/ 5701858 w 6028616"/>
              <a:gd name="connsiteY389" fmla="*/ 2562616 h 5595939"/>
              <a:gd name="connsiteX390" fmla="*/ 5603434 w 6028616"/>
              <a:gd name="connsiteY390" fmla="*/ 2635641 h 5595939"/>
              <a:gd name="connsiteX391" fmla="*/ 5520883 w 6028616"/>
              <a:gd name="connsiteY391" fmla="*/ 2699141 h 5595939"/>
              <a:gd name="connsiteX392" fmla="*/ 5454208 w 6028616"/>
              <a:gd name="connsiteY392" fmla="*/ 2781691 h 5595939"/>
              <a:gd name="connsiteX393" fmla="*/ 5355783 w 6028616"/>
              <a:gd name="connsiteY393" fmla="*/ 2829316 h 5595939"/>
              <a:gd name="connsiteX394" fmla="*/ 5270058 w 6028616"/>
              <a:gd name="connsiteY394" fmla="*/ 2880116 h 5595939"/>
              <a:gd name="connsiteX395" fmla="*/ 5206558 w 6028616"/>
              <a:gd name="connsiteY395" fmla="*/ 2918216 h 5595939"/>
              <a:gd name="connsiteX396" fmla="*/ 5139883 w 6028616"/>
              <a:gd name="connsiteY396" fmla="*/ 2946791 h 5595939"/>
              <a:gd name="connsiteX397" fmla="*/ 5082733 w 6028616"/>
              <a:gd name="connsiteY397" fmla="*/ 2972191 h 5595939"/>
              <a:gd name="connsiteX398" fmla="*/ 4943033 w 6028616"/>
              <a:gd name="connsiteY398" fmla="*/ 3038866 h 5595939"/>
              <a:gd name="connsiteX399" fmla="*/ 4866833 w 6028616"/>
              <a:gd name="connsiteY399" fmla="*/ 2988066 h 5595939"/>
              <a:gd name="connsiteX400" fmla="*/ 4828733 w 6028616"/>
              <a:gd name="connsiteY400" fmla="*/ 2962666 h 5595939"/>
              <a:gd name="connsiteX401" fmla="*/ 4701733 w 6028616"/>
              <a:gd name="connsiteY401" fmla="*/ 2924566 h 5595939"/>
              <a:gd name="connsiteX402" fmla="*/ 4663633 w 6028616"/>
              <a:gd name="connsiteY402" fmla="*/ 2911866 h 5595939"/>
              <a:gd name="connsiteX403" fmla="*/ 4574733 w 6028616"/>
              <a:gd name="connsiteY403" fmla="*/ 2899166 h 5595939"/>
              <a:gd name="connsiteX404" fmla="*/ 4549333 w 6028616"/>
              <a:gd name="connsiteY404" fmla="*/ 2797566 h 5595939"/>
              <a:gd name="connsiteX405" fmla="*/ 4468370 w 6028616"/>
              <a:gd name="connsiteY405" fmla="*/ 2676916 h 5595939"/>
              <a:gd name="connsiteX406" fmla="*/ 4485833 w 6028616"/>
              <a:gd name="connsiteY406" fmla="*/ 2549916 h 5595939"/>
              <a:gd name="connsiteX407" fmla="*/ 4412808 w 6028616"/>
              <a:gd name="connsiteY407" fmla="*/ 2461016 h 5595939"/>
              <a:gd name="connsiteX408" fmla="*/ 4346133 w 6028616"/>
              <a:gd name="connsiteY408" fmla="*/ 2365766 h 5595939"/>
              <a:gd name="connsiteX409" fmla="*/ 4290571 w 6028616"/>
              <a:gd name="connsiteY409" fmla="*/ 2222891 h 5595939"/>
              <a:gd name="connsiteX410" fmla="*/ 4319145 w 6028616"/>
              <a:gd name="connsiteY410" fmla="*/ 2100654 h 5595939"/>
              <a:gd name="connsiteX411" fmla="*/ 4382646 w 6028616"/>
              <a:gd name="connsiteY411" fmla="*/ 2019691 h 5595939"/>
              <a:gd name="connsiteX412" fmla="*/ 4481071 w 6028616"/>
              <a:gd name="connsiteY412" fmla="*/ 1924441 h 5595939"/>
              <a:gd name="connsiteX413" fmla="*/ 4530283 w 6028616"/>
              <a:gd name="connsiteY413" fmla="*/ 1864116 h 5595939"/>
              <a:gd name="connsiteX414" fmla="*/ 4573145 w 6028616"/>
              <a:gd name="connsiteY414" fmla="*/ 1835541 h 5595939"/>
              <a:gd name="connsiteX415" fmla="*/ 4616008 w 6028616"/>
              <a:gd name="connsiteY415" fmla="*/ 1803791 h 5595939"/>
              <a:gd name="connsiteX416" fmla="*/ 4681095 w 6028616"/>
              <a:gd name="connsiteY416" fmla="*/ 1759341 h 5595939"/>
              <a:gd name="connsiteX417" fmla="*/ 4784283 w 6028616"/>
              <a:gd name="connsiteY417" fmla="*/ 1703778 h 5595939"/>
              <a:gd name="connsiteX418" fmla="*/ 4873183 w 6028616"/>
              <a:gd name="connsiteY418" fmla="*/ 1694253 h 5595939"/>
              <a:gd name="connsiteX419" fmla="*/ 4979545 w 6028616"/>
              <a:gd name="connsiteY419" fmla="*/ 1692666 h 5595939"/>
              <a:gd name="connsiteX420" fmla="*/ 5043046 w 6028616"/>
              <a:gd name="connsiteY420" fmla="*/ 1689491 h 5595939"/>
              <a:gd name="connsiteX421" fmla="*/ 5098608 w 6028616"/>
              <a:gd name="connsiteY421" fmla="*/ 1700603 h 5595939"/>
              <a:gd name="connsiteX422" fmla="*/ 5146233 w 6028616"/>
              <a:gd name="connsiteY422" fmla="*/ 1708541 h 5595939"/>
              <a:gd name="connsiteX423" fmla="*/ 5211320 w 6028616"/>
              <a:gd name="connsiteY423" fmla="*/ 1754579 h 5595939"/>
              <a:gd name="connsiteX424" fmla="*/ 5295458 w 6028616"/>
              <a:gd name="connsiteY424" fmla="*/ 1787916 h 5595939"/>
              <a:gd name="connsiteX425" fmla="*/ 5338320 w 6028616"/>
              <a:gd name="connsiteY425" fmla="*/ 1838716 h 5595939"/>
              <a:gd name="connsiteX426" fmla="*/ 5371658 w 6028616"/>
              <a:gd name="connsiteY426" fmla="*/ 1902216 h 5595939"/>
              <a:gd name="connsiteX427" fmla="*/ 5424046 w 6028616"/>
              <a:gd name="connsiteY427" fmla="*/ 1968891 h 5595939"/>
              <a:gd name="connsiteX428" fmla="*/ 5463733 w 6028616"/>
              <a:gd name="connsiteY428" fmla="*/ 2032391 h 5595939"/>
              <a:gd name="connsiteX429" fmla="*/ 5489133 w 6028616"/>
              <a:gd name="connsiteY429" fmla="*/ 2200666 h 5595939"/>
              <a:gd name="connsiteX430" fmla="*/ 5517708 w 6028616"/>
              <a:gd name="connsiteY430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527233 w 6028616"/>
              <a:gd name="connsiteY359" fmla="*/ 5083566 h 5595939"/>
              <a:gd name="connsiteX360" fmla="*/ 5603433 w 6028616"/>
              <a:gd name="connsiteY360" fmla="*/ 5007366 h 5595939"/>
              <a:gd name="connsiteX361" fmla="*/ 5616133 w 6028616"/>
              <a:gd name="connsiteY361" fmla="*/ 4969266 h 5595939"/>
              <a:gd name="connsiteX362" fmla="*/ 5624071 w 6028616"/>
              <a:gd name="connsiteY362" fmla="*/ 4888304 h 5595939"/>
              <a:gd name="connsiteX363" fmla="*/ 5638358 w 6028616"/>
              <a:gd name="connsiteY363" fmla="*/ 4786703 h 5595939"/>
              <a:gd name="connsiteX364" fmla="*/ 5658995 w 6028616"/>
              <a:gd name="connsiteY364" fmla="*/ 4700978 h 5595939"/>
              <a:gd name="connsiteX365" fmla="*/ 5676458 w 6028616"/>
              <a:gd name="connsiteY365" fmla="*/ 4567629 h 5595939"/>
              <a:gd name="connsiteX366" fmla="*/ 5687570 w 6028616"/>
              <a:gd name="connsiteY366" fmla="*/ 4253303 h 5595939"/>
              <a:gd name="connsiteX367" fmla="*/ 5646296 w 6028616"/>
              <a:gd name="connsiteY367" fmla="*/ 4153291 h 5595939"/>
              <a:gd name="connsiteX368" fmla="*/ 5628833 w 6028616"/>
              <a:gd name="connsiteY368" fmla="*/ 4067566 h 5595939"/>
              <a:gd name="connsiteX369" fmla="*/ 5616133 w 6028616"/>
              <a:gd name="connsiteY369" fmla="*/ 3978666 h 5595939"/>
              <a:gd name="connsiteX370" fmla="*/ 5578033 w 6028616"/>
              <a:gd name="connsiteY370" fmla="*/ 3965966 h 5595939"/>
              <a:gd name="connsiteX371" fmla="*/ 5539933 w 6028616"/>
              <a:gd name="connsiteY371" fmla="*/ 3851666 h 5595939"/>
              <a:gd name="connsiteX372" fmla="*/ 5527233 w 6028616"/>
              <a:gd name="connsiteY372" fmla="*/ 3813566 h 5595939"/>
              <a:gd name="connsiteX373" fmla="*/ 5514533 w 6028616"/>
              <a:gd name="connsiteY373" fmla="*/ 3762766 h 5595939"/>
              <a:gd name="connsiteX374" fmla="*/ 5501833 w 6028616"/>
              <a:gd name="connsiteY374" fmla="*/ 3699266 h 5595939"/>
              <a:gd name="connsiteX375" fmla="*/ 5438333 w 6028616"/>
              <a:gd name="connsiteY375" fmla="*/ 3635766 h 5595939"/>
              <a:gd name="connsiteX376" fmla="*/ 5362133 w 6028616"/>
              <a:gd name="connsiteY376" fmla="*/ 3584966 h 5595939"/>
              <a:gd name="connsiteX377" fmla="*/ 5324033 w 6028616"/>
              <a:gd name="connsiteY377" fmla="*/ 3546866 h 5595939"/>
              <a:gd name="connsiteX378" fmla="*/ 5285933 w 6028616"/>
              <a:gd name="connsiteY378" fmla="*/ 3521466 h 5595939"/>
              <a:gd name="connsiteX379" fmla="*/ 5130359 w 6028616"/>
              <a:gd name="connsiteY379" fmla="*/ 3394466 h 5595939"/>
              <a:gd name="connsiteX380" fmla="*/ 5181158 w 6028616"/>
              <a:gd name="connsiteY380" fmla="*/ 3178566 h 5595939"/>
              <a:gd name="connsiteX381" fmla="*/ 5263708 w 6028616"/>
              <a:gd name="connsiteY381" fmla="*/ 3032516 h 5595939"/>
              <a:gd name="connsiteX382" fmla="*/ 5397059 w 6028616"/>
              <a:gd name="connsiteY382" fmla="*/ 2943616 h 5595939"/>
              <a:gd name="connsiteX383" fmla="*/ 5619309 w 6028616"/>
              <a:gd name="connsiteY383" fmla="*/ 2918216 h 5595939"/>
              <a:gd name="connsiteX384" fmla="*/ 5879659 w 6028616"/>
              <a:gd name="connsiteY384" fmla="*/ 2959491 h 5595939"/>
              <a:gd name="connsiteX385" fmla="*/ 5647884 w 6028616"/>
              <a:gd name="connsiteY385" fmla="*/ 2883291 h 5595939"/>
              <a:gd name="connsiteX386" fmla="*/ 5466908 w 6028616"/>
              <a:gd name="connsiteY386" fmla="*/ 2864241 h 5595939"/>
              <a:gd name="connsiteX387" fmla="*/ 5536758 w 6028616"/>
              <a:gd name="connsiteY387" fmla="*/ 2772166 h 5595939"/>
              <a:gd name="connsiteX388" fmla="*/ 5701858 w 6028616"/>
              <a:gd name="connsiteY388" fmla="*/ 2562616 h 5595939"/>
              <a:gd name="connsiteX389" fmla="*/ 5603434 w 6028616"/>
              <a:gd name="connsiteY389" fmla="*/ 2635641 h 5595939"/>
              <a:gd name="connsiteX390" fmla="*/ 5520883 w 6028616"/>
              <a:gd name="connsiteY390" fmla="*/ 2699141 h 5595939"/>
              <a:gd name="connsiteX391" fmla="*/ 5454208 w 6028616"/>
              <a:gd name="connsiteY391" fmla="*/ 2781691 h 5595939"/>
              <a:gd name="connsiteX392" fmla="*/ 5355783 w 6028616"/>
              <a:gd name="connsiteY392" fmla="*/ 2829316 h 5595939"/>
              <a:gd name="connsiteX393" fmla="*/ 5270058 w 6028616"/>
              <a:gd name="connsiteY393" fmla="*/ 2880116 h 5595939"/>
              <a:gd name="connsiteX394" fmla="*/ 5206558 w 6028616"/>
              <a:gd name="connsiteY394" fmla="*/ 2918216 h 5595939"/>
              <a:gd name="connsiteX395" fmla="*/ 5139883 w 6028616"/>
              <a:gd name="connsiteY395" fmla="*/ 2946791 h 5595939"/>
              <a:gd name="connsiteX396" fmla="*/ 5082733 w 6028616"/>
              <a:gd name="connsiteY396" fmla="*/ 2972191 h 5595939"/>
              <a:gd name="connsiteX397" fmla="*/ 4943033 w 6028616"/>
              <a:gd name="connsiteY397" fmla="*/ 3038866 h 5595939"/>
              <a:gd name="connsiteX398" fmla="*/ 4866833 w 6028616"/>
              <a:gd name="connsiteY398" fmla="*/ 2988066 h 5595939"/>
              <a:gd name="connsiteX399" fmla="*/ 4828733 w 6028616"/>
              <a:gd name="connsiteY399" fmla="*/ 2962666 h 5595939"/>
              <a:gd name="connsiteX400" fmla="*/ 4701733 w 6028616"/>
              <a:gd name="connsiteY400" fmla="*/ 2924566 h 5595939"/>
              <a:gd name="connsiteX401" fmla="*/ 4663633 w 6028616"/>
              <a:gd name="connsiteY401" fmla="*/ 2911866 h 5595939"/>
              <a:gd name="connsiteX402" fmla="*/ 4574733 w 6028616"/>
              <a:gd name="connsiteY402" fmla="*/ 2899166 h 5595939"/>
              <a:gd name="connsiteX403" fmla="*/ 4549333 w 6028616"/>
              <a:gd name="connsiteY403" fmla="*/ 2797566 h 5595939"/>
              <a:gd name="connsiteX404" fmla="*/ 4468370 w 6028616"/>
              <a:gd name="connsiteY404" fmla="*/ 2676916 h 5595939"/>
              <a:gd name="connsiteX405" fmla="*/ 4485833 w 6028616"/>
              <a:gd name="connsiteY405" fmla="*/ 2549916 h 5595939"/>
              <a:gd name="connsiteX406" fmla="*/ 4412808 w 6028616"/>
              <a:gd name="connsiteY406" fmla="*/ 2461016 h 5595939"/>
              <a:gd name="connsiteX407" fmla="*/ 4346133 w 6028616"/>
              <a:gd name="connsiteY407" fmla="*/ 2365766 h 5595939"/>
              <a:gd name="connsiteX408" fmla="*/ 4290571 w 6028616"/>
              <a:gd name="connsiteY408" fmla="*/ 2222891 h 5595939"/>
              <a:gd name="connsiteX409" fmla="*/ 4319145 w 6028616"/>
              <a:gd name="connsiteY409" fmla="*/ 2100654 h 5595939"/>
              <a:gd name="connsiteX410" fmla="*/ 4382646 w 6028616"/>
              <a:gd name="connsiteY410" fmla="*/ 2019691 h 5595939"/>
              <a:gd name="connsiteX411" fmla="*/ 4481071 w 6028616"/>
              <a:gd name="connsiteY411" fmla="*/ 1924441 h 5595939"/>
              <a:gd name="connsiteX412" fmla="*/ 4530283 w 6028616"/>
              <a:gd name="connsiteY412" fmla="*/ 1864116 h 5595939"/>
              <a:gd name="connsiteX413" fmla="*/ 4573145 w 6028616"/>
              <a:gd name="connsiteY413" fmla="*/ 1835541 h 5595939"/>
              <a:gd name="connsiteX414" fmla="*/ 4616008 w 6028616"/>
              <a:gd name="connsiteY414" fmla="*/ 1803791 h 5595939"/>
              <a:gd name="connsiteX415" fmla="*/ 4681095 w 6028616"/>
              <a:gd name="connsiteY415" fmla="*/ 1759341 h 5595939"/>
              <a:gd name="connsiteX416" fmla="*/ 4784283 w 6028616"/>
              <a:gd name="connsiteY416" fmla="*/ 1703778 h 5595939"/>
              <a:gd name="connsiteX417" fmla="*/ 4873183 w 6028616"/>
              <a:gd name="connsiteY417" fmla="*/ 1694253 h 5595939"/>
              <a:gd name="connsiteX418" fmla="*/ 4979545 w 6028616"/>
              <a:gd name="connsiteY418" fmla="*/ 1692666 h 5595939"/>
              <a:gd name="connsiteX419" fmla="*/ 5043046 w 6028616"/>
              <a:gd name="connsiteY419" fmla="*/ 1689491 h 5595939"/>
              <a:gd name="connsiteX420" fmla="*/ 5098608 w 6028616"/>
              <a:gd name="connsiteY420" fmla="*/ 1700603 h 5595939"/>
              <a:gd name="connsiteX421" fmla="*/ 5146233 w 6028616"/>
              <a:gd name="connsiteY421" fmla="*/ 1708541 h 5595939"/>
              <a:gd name="connsiteX422" fmla="*/ 5211320 w 6028616"/>
              <a:gd name="connsiteY422" fmla="*/ 1754579 h 5595939"/>
              <a:gd name="connsiteX423" fmla="*/ 5295458 w 6028616"/>
              <a:gd name="connsiteY423" fmla="*/ 1787916 h 5595939"/>
              <a:gd name="connsiteX424" fmla="*/ 5338320 w 6028616"/>
              <a:gd name="connsiteY424" fmla="*/ 1838716 h 5595939"/>
              <a:gd name="connsiteX425" fmla="*/ 5371658 w 6028616"/>
              <a:gd name="connsiteY425" fmla="*/ 1902216 h 5595939"/>
              <a:gd name="connsiteX426" fmla="*/ 5424046 w 6028616"/>
              <a:gd name="connsiteY426" fmla="*/ 1968891 h 5595939"/>
              <a:gd name="connsiteX427" fmla="*/ 5463733 w 6028616"/>
              <a:gd name="connsiteY427" fmla="*/ 2032391 h 5595939"/>
              <a:gd name="connsiteX428" fmla="*/ 5489133 w 6028616"/>
              <a:gd name="connsiteY428" fmla="*/ 2200666 h 5595939"/>
              <a:gd name="connsiteX429" fmla="*/ 5517708 w 6028616"/>
              <a:gd name="connsiteY429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03433 w 6028616"/>
              <a:gd name="connsiteY359" fmla="*/ 5007366 h 5595939"/>
              <a:gd name="connsiteX360" fmla="*/ 5616133 w 6028616"/>
              <a:gd name="connsiteY360" fmla="*/ 4969266 h 5595939"/>
              <a:gd name="connsiteX361" fmla="*/ 5624071 w 6028616"/>
              <a:gd name="connsiteY361" fmla="*/ 4888304 h 5595939"/>
              <a:gd name="connsiteX362" fmla="*/ 5638358 w 6028616"/>
              <a:gd name="connsiteY362" fmla="*/ 4786703 h 5595939"/>
              <a:gd name="connsiteX363" fmla="*/ 5658995 w 6028616"/>
              <a:gd name="connsiteY363" fmla="*/ 4700978 h 5595939"/>
              <a:gd name="connsiteX364" fmla="*/ 5676458 w 6028616"/>
              <a:gd name="connsiteY364" fmla="*/ 4567629 h 5595939"/>
              <a:gd name="connsiteX365" fmla="*/ 5687570 w 6028616"/>
              <a:gd name="connsiteY365" fmla="*/ 4253303 h 5595939"/>
              <a:gd name="connsiteX366" fmla="*/ 5646296 w 6028616"/>
              <a:gd name="connsiteY366" fmla="*/ 4153291 h 5595939"/>
              <a:gd name="connsiteX367" fmla="*/ 5628833 w 6028616"/>
              <a:gd name="connsiteY367" fmla="*/ 4067566 h 5595939"/>
              <a:gd name="connsiteX368" fmla="*/ 5616133 w 6028616"/>
              <a:gd name="connsiteY368" fmla="*/ 3978666 h 5595939"/>
              <a:gd name="connsiteX369" fmla="*/ 5578033 w 6028616"/>
              <a:gd name="connsiteY369" fmla="*/ 3965966 h 5595939"/>
              <a:gd name="connsiteX370" fmla="*/ 5539933 w 6028616"/>
              <a:gd name="connsiteY370" fmla="*/ 3851666 h 5595939"/>
              <a:gd name="connsiteX371" fmla="*/ 5527233 w 6028616"/>
              <a:gd name="connsiteY371" fmla="*/ 3813566 h 5595939"/>
              <a:gd name="connsiteX372" fmla="*/ 5514533 w 6028616"/>
              <a:gd name="connsiteY372" fmla="*/ 3762766 h 5595939"/>
              <a:gd name="connsiteX373" fmla="*/ 5501833 w 6028616"/>
              <a:gd name="connsiteY373" fmla="*/ 3699266 h 5595939"/>
              <a:gd name="connsiteX374" fmla="*/ 5438333 w 6028616"/>
              <a:gd name="connsiteY374" fmla="*/ 3635766 h 5595939"/>
              <a:gd name="connsiteX375" fmla="*/ 5362133 w 6028616"/>
              <a:gd name="connsiteY375" fmla="*/ 3584966 h 5595939"/>
              <a:gd name="connsiteX376" fmla="*/ 5324033 w 6028616"/>
              <a:gd name="connsiteY376" fmla="*/ 3546866 h 5595939"/>
              <a:gd name="connsiteX377" fmla="*/ 5285933 w 6028616"/>
              <a:gd name="connsiteY377" fmla="*/ 3521466 h 5595939"/>
              <a:gd name="connsiteX378" fmla="*/ 5130359 w 6028616"/>
              <a:gd name="connsiteY378" fmla="*/ 3394466 h 5595939"/>
              <a:gd name="connsiteX379" fmla="*/ 5181158 w 6028616"/>
              <a:gd name="connsiteY379" fmla="*/ 3178566 h 5595939"/>
              <a:gd name="connsiteX380" fmla="*/ 5263708 w 6028616"/>
              <a:gd name="connsiteY380" fmla="*/ 3032516 h 5595939"/>
              <a:gd name="connsiteX381" fmla="*/ 5397059 w 6028616"/>
              <a:gd name="connsiteY381" fmla="*/ 2943616 h 5595939"/>
              <a:gd name="connsiteX382" fmla="*/ 5619309 w 6028616"/>
              <a:gd name="connsiteY382" fmla="*/ 2918216 h 5595939"/>
              <a:gd name="connsiteX383" fmla="*/ 5879659 w 6028616"/>
              <a:gd name="connsiteY383" fmla="*/ 2959491 h 5595939"/>
              <a:gd name="connsiteX384" fmla="*/ 5647884 w 6028616"/>
              <a:gd name="connsiteY384" fmla="*/ 2883291 h 5595939"/>
              <a:gd name="connsiteX385" fmla="*/ 5466908 w 6028616"/>
              <a:gd name="connsiteY385" fmla="*/ 2864241 h 5595939"/>
              <a:gd name="connsiteX386" fmla="*/ 5536758 w 6028616"/>
              <a:gd name="connsiteY386" fmla="*/ 2772166 h 5595939"/>
              <a:gd name="connsiteX387" fmla="*/ 5701858 w 6028616"/>
              <a:gd name="connsiteY387" fmla="*/ 2562616 h 5595939"/>
              <a:gd name="connsiteX388" fmla="*/ 5603434 w 6028616"/>
              <a:gd name="connsiteY388" fmla="*/ 2635641 h 5595939"/>
              <a:gd name="connsiteX389" fmla="*/ 5520883 w 6028616"/>
              <a:gd name="connsiteY389" fmla="*/ 2699141 h 5595939"/>
              <a:gd name="connsiteX390" fmla="*/ 5454208 w 6028616"/>
              <a:gd name="connsiteY390" fmla="*/ 2781691 h 5595939"/>
              <a:gd name="connsiteX391" fmla="*/ 5355783 w 6028616"/>
              <a:gd name="connsiteY391" fmla="*/ 2829316 h 5595939"/>
              <a:gd name="connsiteX392" fmla="*/ 5270058 w 6028616"/>
              <a:gd name="connsiteY392" fmla="*/ 2880116 h 5595939"/>
              <a:gd name="connsiteX393" fmla="*/ 5206558 w 6028616"/>
              <a:gd name="connsiteY393" fmla="*/ 2918216 h 5595939"/>
              <a:gd name="connsiteX394" fmla="*/ 5139883 w 6028616"/>
              <a:gd name="connsiteY394" fmla="*/ 2946791 h 5595939"/>
              <a:gd name="connsiteX395" fmla="*/ 5082733 w 6028616"/>
              <a:gd name="connsiteY395" fmla="*/ 2972191 h 5595939"/>
              <a:gd name="connsiteX396" fmla="*/ 4943033 w 6028616"/>
              <a:gd name="connsiteY396" fmla="*/ 3038866 h 5595939"/>
              <a:gd name="connsiteX397" fmla="*/ 4866833 w 6028616"/>
              <a:gd name="connsiteY397" fmla="*/ 2988066 h 5595939"/>
              <a:gd name="connsiteX398" fmla="*/ 4828733 w 6028616"/>
              <a:gd name="connsiteY398" fmla="*/ 2962666 h 5595939"/>
              <a:gd name="connsiteX399" fmla="*/ 4701733 w 6028616"/>
              <a:gd name="connsiteY399" fmla="*/ 2924566 h 5595939"/>
              <a:gd name="connsiteX400" fmla="*/ 4663633 w 6028616"/>
              <a:gd name="connsiteY400" fmla="*/ 2911866 h 5595939"/>
              <a:gd name="connsiteX401" fmla="*/ 4574733 w 6028616"/>
              <a:gd name="connsiteY401" fmla="*/ 2899166 h 5595939"/>
              <a:gd name="connsiteX402" fmla="*/ 4549333 w 6028616"/>
              <a:gd name="connsiteY402" fmla="*/ 2797566 h 5595939"/>
              <a:gd name="connsiteX403" fmla="*/ 4468370 w 6028616"/>
              <a:gd name="connsiteY403" fmla="*/ 2676916 h 5595939"/>
              <a:gd name="connsiteX404" fmla="*/ 4485833 w 6028616"/>
              <a:gd name="connsiteY404" fmla="*/ 2549916 h 5595939"/>
              <a:gd name="connsiteX405" fmla="*/ 4412808 w 6028616"/>
              <a:gd name="connsiteY405" fmla="*/ 2461016 h 5595939"/>
              <a:gd name="connsiteX406" fmla="*/ 4346133 w 6028616"/>
              <a:gd name="connsiteY406" fmla="*/ 2365766 h 5595939"/>
              <a:gd name="connsiteX407" fmla="*/ 4290571 w 6028616"/>
              <a:gd name="connsiteY407" fmla="*/ 2222891 h 5595939"/>
              <a:gd name="connsiteX408" fmla="*/ 4319145 w 6028616"/>
              <a:gd name="connsiteY408" fmla="*/ 2100654 h 5595939"/>
              <a:gd name="connsiteX409" fmla="*/ 4382646 w 6028616"/>
              <a:gd name="connsiteY409" fmla="*/ 2019691 h 5595939"/>
              <a:gd name="connsiteX410" fmla="*/ 4481071 w 6028616"/>
              <a:gd name="connsiteY410" fmla="*/ 1924441 h 5595939"/>
              <a:gd name="connsiteX411" fmla="*/ 4530283 w 6028616"/>
              <a:gd name="connsiteY411" fmla="*/ 1864116 h 5595939"/>
              <a:gd name="connsiteX412" fmla="*/ 4573145 w 6028616"/>
              <a:gd name="connsiteY412" fmla="*/ 1835541 h 5595939"/>
              <a:gd name="connsiteX413" fmla="*/ 4616008 w 6028616"/>
              <a:gd name="connsiteY413" fmla="*/ 1803791 h 5595939"/>
              <a:gd name="connsiteX414" fmla="*/ 4681095 w 6028616"/>
              <a:gd name="connsiteY414" fmla="*/ 1759341 h 5595939"/>
              <a:gd name="connsiteX415" fmla="*/ 4784283 w 6028616"/>
              <a:gd name="connsiteY415" fmla="*/ 1703778 h 5595939"/>
              <a:gd name="connsiteX416" fmla="*/ 4873183 w 6028616"/>
              <a:gd name="connsiteY416" fmla="*/ 1694253 h 5595939"/>
              <a:gd name="connsiteX417" fmla="*/ 4979545 w 6028616"/>
              <a:gd name="connsiteY417" fmla="*/ 1692666 h 5595939"/>
              <a:gd name="connsiteX418" fmla="*/ 5043046 w 6028616"/>
              <a:gd name="connsiteY418" fmla="*/ 1689491 h 5595939"/>
              <a:gd name="connsiteX419" fmla="*/ 5098608 w 6028616"/>
              <a:gd name="connsiteY419" fmla="*/ 1700603 h 5595939"/>
              <a:gd name="connsiteX420" fmla="*/ 5146233 w 6028616"/>
              <a:gd name="connsiteY420" fmla="*/ 1708541 h 5595939"/>
              <a:gd name="connsiteX421" fmla="*/ 5211320 w 6028616"/>
              <a:gd name="connsiteY421" fmla="*/ 1754579 h 5595939"/>
              <a:gd name="connsiteX422" fmla="*/ 5295458 w 6028616"/>
              <a:gd name="connsiteY422" fmla="*/ 1787916 h 5595939"/>
              <a:gd name="connsiteX423" fmla="*/ 5338320 w 6028616"/>
              <a:gd name="connsiteY423" fmla="*/ 1838716 h 5595939"/>
              <a:gd name="connsiteX424" fmla="*/ 5371658 w 6028616"/>
              <a:gd name="connsiteY424" fmla="*/ 1902216 h 5595939"/>
              <a:gd name="connsiteX425" fmla="*/ 5424046 w 6028616"/>
              <a:gd name="connsiteY425" fmla="*/ 1968891 h 5595939"/>
              <a:gd name="connsiteX426" fmla="*/ 5463733 w 6028616"/>
              <a:gd name="connsiteY426" fmla="*/ 2032391 h 5595939"/>
              <a:gd name="connsiteX427" fmla="*/ 5489133 w 6028616"/>
              <a:gd name="connsiteY427" fmla="*/ 2200666 h 5595939"/>
              <a:gd name="connsiteX428" fmla="*/ 5517708 w 6028616"/>
              <a:gd name="connsiteY428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16133 w 6028616"/>
              <a:gd name="connsiteY359" fmla="*/ 4969266 h 5595939"/>
              <a:gd name="connsiteX360" fmla="*/ 5624071 w 6028616"/>
              <a:gd name="connsiteY360" fmla="*/ 4888304 h 5595939"/>
              <a:gd name="connsiteX361" fmla="*/ 5638358 w 6028616"/>
              <a:gd name="connsiteY361" fmla="*/ 4786703 h 5595939"/>
              <a:gd name="connsiteX362" fmla="*/ 5658995 w 6028616"/>
              <a:gd name="connsiteY362" fmla="*/ 4700978 h 5595939"/>
              <a:gd name="connsiteX363" fmla="*/ 5676458 w 6028616"/>
              <a:gd name="connsiteY363" fmla="*/ 4567629 h 5595939"/>
              <a:gd name="connsiteX364" fmla="*/ 5687570 w 6028616"/>
              <a:gd name="connsiteY364" fmla="*/ 4253303 h 5595939"/>
              <a:gd name="connsiteX365" fmla="*/ 5646296 w 6028616"/>
              <a:gd name="connsiteY365" fmla="*/ 4153291 h 5595939"/>
              <a:gd name="connsiteX366" fmla="*/ 5628833 w 6028616"/>
              <a:gd name="connsiteY366" fmla="*/ 4067566 h 5595939"/>
              <a:gd name="connsiteX367" fmla="*/ 5616133 w 6028616"/>
              <a:gd name="connsiteY367" fmla="*/ 3978666 h 5595939"/>
              <a:gd name="connsiteX368" fmla="*/ 5578033 w 6028616"/>
              <a:gd name="connsiteY368" fmla="*/ 3965966 h 5595939"/>
              <a:gd name="connsiteX369" fmla="*/ 5539933 w 6028616"/>
              <a:gd name="connsiteY369" fmla="*/ 3851666 h 5595939"/>
              <a:gd name="connsiteX370" fmla="*/ 5527233 w 6028616"/>
              <a:gd name="connsiteY370" fmla="*/ 3813566 h 5595939"/>
              <a:gd name="connsiteX371" fmla="*/ 5514533 w 6028616"/>
              <a:gd name="connsiteY371" fmla="*/ 3762766 h 5595939"/>
              <a:gd name="connsiteX372" fmla="*/ 5501833 w 6028616"/>
              <a:gd name="connsiteY372" fmla="*/ 3699266 h 5595939"/>
              <a:gd name="connsiteX373" fmla="*/ 5438333 w 6028616"/>
              <a:gd name="connsiteY373" fmla="*/ 3635766 h 5595939"/>
              <a:gd name="connsiteX374" fmla="*/ 5362133 w 6028616"/>
              <a:gd name="connsiteY374" fmla="*/ 3584966 h 5595939"/>
              <a:gd name="connsiteX375" fmla="*/ 5324033 w 6028616"/>
              <a:gd name="connsiteY375" fmla="*/ 3546866 h 5595939"/>
              <a:gd name="connsiteX376" fmla="*/ 5285933 w 6028616"/>
              <a:gd name="connsiteY376" fmla="*/ 3521466 h 5595939"/>
              <a:gd name="connsiteX377" fmla="*/ 5130359 w 6028616"/>
              <a:gd name="connsiteY377" fmla="*/ 3394466 h 5595939"/>
              <a:gd name="connsiteX378" fmla="*/ 5181158 w 6028616"/>
              <a:gd name="connsiteY378" fmla="*/ 3178566 h 5595939"/>
              <a:gd name="connsiteX379" fmla="*/ 5263708 w 6028616"/>
              <a:gd name="connsiteY379" fmla="*/ 3032516 h 5595939"/>
              <a:gd name="connsiteX380" fmla="*/ 5397059 w 6028616"/>
              <a:gd name="connsiteY380" fmla="*/ 2943616 h 5595939"/>
              <a:gd name="connsiteX381" fmla="*/ 5619309 w 6028616"/>
              <a:gd name="connsiteY381" fmla="*/ 2918216 h 5595939"/>
              <a:gd name="connsiteX382" fmla="*/ 5879659 w 6028616"/>
              <a:gd name="connsiteY382" fmla="*/ 2959491 h 5595939"/>
              <a:gd name="connsiteX383" fmla="*/ 5647884 w 6028616"/>
              <a:gd name="connsiteY383" fmla="*/ 2883291 h 5595939"/>
              <a:gd name="connsiteX384" fmla="*/ 5466908 w 6028616"/>
              <a:gd name="connsiteY384" fmla="*/ 2864241 h 5595939"/>
              <a:gd name="connsiteX385" fmla="*/ 5536758 w 6028616"/>
              <a:gd name="connsiteY385" fmla="*/ 2772166 h 5595939"/>
              <a:gd name="connsiteX386" fmla="*/ 5701858 w 6028616"/>
              <a:gd name="connsiteY386" fmla="*/ 2562616 h 5595939"/>
              <a:gd name="connsiteX387" fmla="*/ 5603434 w 6028616"/>
              <a:gd name="connsiteY387" fmla="*/ 2635641 h 5595939"/>
              <a:gd name="connsiteX388" fmla="*/ 5520883 w 6028616"/>
              <a:gd name="connsiteY388" fmla="*/ 2699141 h 5595939"/>
              <a:gd name="connsiteX389" fmla="*/ 5454208 w 6028616"/>
              <a:gd name="connsiteY389" fmla="*/ 2781691 h 5595939"/>
              <a:gd name="connsiteX390" fmla="*/ 5355783 w 6028616"/>
              <a:gd name="connsiteY390" fmla="*/ 2829316 h 5595939"/>
              <a:gd name="connsiteX391" fmla="*/ 5270058 w 6028616"/>
              <a:gd name="connsiteY391" fmla="*/ 2880116 h 5595939"/>
              <a:gd name="connsiteX392" fmla="*/ 5206558 w 6028616"/>
              <a:gd name="connsiteY392" fmla="*/ 2918216 h 5595939"/>
              <a:gd name="connsiteX393" fmla="*/ 5139883 w 6028616"/>
              <a:gd name="connsiteY393" fmla="*/ 2946791 h 5595939"/>
              <a:gd name="connsiteX394" fmla="*/ 5082733 w 6028616"/>
              <a:gd name="connsiteY394" fmla="*/ 2972191 h 5595939"/>
              <a:gd name="connsiteX395" fmla="*/ 4943033 w 6028616"/>
              <a:gd name="connsiteY395" fmla="*/ 3038866 h 5595939"/>
              <a:gd name="connsiteX396" fmla="*/ 4866833 w 6028616"/>
              <a:gd name="connsiteY396" fmla="*/ 2988066 h 5595939"/>
              <a:gd name="connsiteX397" fmla="*/ 4828733 w 6028616"/>
              <a:gd name="connsiteY397" fmla="*/ 2962666 h 5595939"/>
              <a:gd name="connsiteX398" fmla="*/ 4701733 w 6028616"/>
              <a:gd name="connsiteY398" fmla="*/ 2924566 h 5595939"/>
              <a:gd name="connsiteX399" fmla="*/ 4663633 w 6028616"/>
              <a:gd name="connsiteY399" fmla="*/ 2911866 h 5595939"/>
              <a:gd name="connsiteX400" fmla="*/ 4574733 w 6028616"/>
              <a:gd name="connsiteY400" fmla="*/ 2899166 h 5595939"/>
              <a:gd name="connsiteX401" fmla="*/ 4549333 w 6028616"/>
              <a:gd name="connsiteY401" fmla="*/ 2797566 h 5595939"/>
              <a:gd name="connsiteX402" fmla="*/ 4468370 w 6028616"/>
              <a:gd name="connsiteY402" fmla="*/ 2676916 h 5595939"/>
              <a:gd name="connsiteX403" fmla="*/ 4485833 w 6028616"/>
              <a:gd name="connsiteY403" fmla="*/ 2549916 h 5595939"/>
              <a:gd name="connsiteX404" fmla="*/ 4412808 w 6028616"/>
              <a:gd name="connsiteY404" fmla="*/ 2461016 h 5595939"/>
              <a:gd name="connsiteX405" fmla="*/ 4346133 w 6028616"/>
              <a:gd name="connsiteY405" fmla="*/ 2365766 h 5595939"/>
              <a:gd name="connsiteX406" fmla="*/ 4290571 w 6028616"/>
              <a:gd name="connsiteY406" fmla="*/ 2222891 h 5595939"/>
              <a:gd name="connsiteX407" fmla="*/ 4319145 w 6028616"/>
              <a:gd name="connsiteY407" fmla="*/ 2100654 h 5595939"/>
              <a:gd name="connsiteX408" fmla="*/ 4382646 w 6028616"/>
              <a:gd name="connsiteY408" fmla="*/ 2019691 h 5595939"/>
              <a:gd name="connsiteX409" fmla="*/ 4481071 w 6028616"/>
              <a:gd name="connsiteY409" fmla="*/ 1924441 h 5595939"/>
              <a:gd name="connsiteX410" fmla="*/ 4530283 w 6028616"/>
              <a:gd name="connsiteY410" fmla="*/ 1864116 h 5595939"/>
              <a:gd name="connsiteX411" fmla="*/ 4573145 w 6028616"/>
              <a:gd name="connsiteY411" fmla="*/ 1835541 h 5595939"/>
              <a:gd name="connsiteX412" fmla="*/ 4616008 w 6028616"/>
              <a:gd name="connsiteY412" fmla="*/ 1803791 h 5595939"/>
              <a:gd name="connsiteX413" fmla="*/ 4681095 w 6028616"/>
              <a:gd name="connsiteY413" fmla="*/ 1759341 h 5595939"/>
              <a:gd name="connsiteX414" fmla="*/ 4784283 w 6028616"/>
              <a:gd name="connsiteY414" fmla="*/ 1703778 h 5595939"/>
              <a:gd name="connsiteX415" fmla="*/ 4873183 w 6028616"/>
              <a:gd name="connsiteY415" fmla="*/ 1694253 h 5595939"/>
              <a:gd name="connsiteX416" fmla="*/ 4979545 w 6028616"/>
              <a:gd name="connsiteY416" fmla="*/ 1692666 h 5595939"/>
              <a:gd name="connsiteX417" fmla="*/ 5043046 w 6028616"/>
              <a:gd name="connsiteY417" fmla="*/ 1689491 h 5595939"/>
              <a:gd name="connsiteX418" fmla="*/ 5098608 w 6028616"/>
              <a:gd name="connsiteY418" fmla="*/ 1700603 h 5595939"/>
              <a:gd name="connsiteX419" fmla="*/ 5146233 w 6028616"/>
              <a:gd name="connsiteY419" fmla="*/ 1708541 h 5595939"/>
              <a:gd name="connsiteX420" fmla="*/ 5211320 w 6028616"/>
              <a:gd name="connsiteY420" fmla="*/ 1754579 h 5595939"/>
              <a:gd name="connsiteX421" fmla="*/ 5295458 w 6028616"/>
              <a:gd name="connsiteY421" fmla="*/ 1787916 h 5595939"/>
              <a:gd name="connsiteX422" fmla="*/ 5338320 w 6028616"/>
              <a:gd name="connsiteY422" fmla="*/ 1838716 h 5595939"/>
              <a:gd name="connsiteX423" fmla="*/ 5371658 w 6028616"/>
              <a:gd name="connsiteY423" fmla="*/ 1902216 h 5595939"/>
              <a:gd name="connsiteX424" fmla="*/ 5424046 w 6028616"/>
              <a:gd name="connsiteY424" fmla="*/ 1968891 h 5595939"/>
              <a:gd name="connsiteX425" fmla="*/ 5463733 w 6028616"/>
              <a:gd name="connsiteY425" fmla="*/ 2032391 h 5595939"/>
              <a:gd name="connsiteX426" fmla="*/ 5489133 w 6028616"/>
              <a:gd name="connsiteY426" fmla="*/ 2200666 h 5595939"/>
              <a:gd name="connsiteX427" fmla="*/ 5517708 w 6028616"/>
              <a:gd name="connsiteY427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24071 w 6028616"/>
              <a:gd name="connsiteY359" fmla="*/ 4888304 h 5595939"/>
              <a:gd name="connsiteX360" fmla="*/ 5638358 w 6028616"/>
              <a:gd name="connsiteY360" fmla="*/ 4786703 h 5595939"/>
              <a:gd name="connsiteX361" fmla="*/ 5658995 w 6028616"/>
              <a:gd name="connsiteY361" fmla="*/ 4700978 h 5595939"/>
              <a:gd name="connsiteX362" fmla="*/ 5676458 w 6028616"/>
              <a:gd name="connsiteY362" fmla="*/ 4567629 h 5595939"/>
              <a:gd name="connsiteX363" fmla="*/ 5687570 w 6028616"/>
              <a:gd name="connsiteY363" fmla="*/ 4253303 h 5595939"/>
              <a:gd name="connsiteX364" fmla="*/ 5646296 w 6028616"/>
              <a:gd name="connsiteY364" fmla="*/ 4153291 h 5595939"/>
              <a:gd name="connsiteX365" fmla="*/ 5628833 w 6028616"/>
              <a:gd name="connsiteY365" fmla="*/ 4067566 h 5595939"/>
              <a:gd name="connsiteX366" fmla="*/ 5616133 w 6028616"/>
              <a:gd name="connsiteY366" fmla="*/ 3978666 h 5595939"/>
              <a:gd name="connsiteX367" fmla="*/ 5578033 w 6028616"/>
              <a:gd name="connsiteY367" fmla="*/ 3965966 h 5595939"/>
              <a:gd name="connsiteX368" fmla="*/ 5539933 w 6028616"/>
              <a:gd name="connsiteY368" fmla="*/ 3851666 h 5595939"/>
              <a:gd name="connsiteX369" fmla="*/ 5527233 w 6028616"/>
              <a:gd name="connsiteY369" fmla="*/ 3813566 h 5595939"/>
              <a:gd name="connsiteX370" fmla="*/ 5514533 w 6028616"/>
              <a:gd name="connsiteY370" fmla="*/ 3762766 h 5595939"/>
              <a:gd name="connsiteX371" fmla="*/ 5501833 w 6028616"/>
              <a:gd name="connsiteY371" fmla="*/ 3699266 h 5595939"/>
              <a:gd name="connsiteX372" fmla="*/ 5438333 w 6028616"/>
              <a:gd name="connsiteY372" fmla="*/ 3635766 h 5595939"/>
              <a:gd name="connsiteX373" fmla="*/ 5362133 w 6028616"/>
              <a:gd name="connsiteY373" fmla="*/ 3584966 h 5595939"/>
              <a:gd name="connsiteX374" fmla="*/ 5324033 w 6028616"/>
              <a:gd name="connsiteY374" fmla="*/ 3546866 h 5595939"/>
              <a:gd name="connsiteX375" fmla="*/ 5285933 w 6028616"/>
              <a:gd name="connsiteY375" fmla="*/ 3521466 h 5595939"/>
              <a:gd name="connsiteX376" fmla="*/ 5130359 w 6028616"/>
              <a:gd name="connsiteY376" fmla="*/ 3394466 h 5595939"/>
              <a:gd name="connsiteX377" fmla="*/ 5181158 w 6028616"/>
              <a:gd name="connsiteY377" fmla="*/ 3178566 h 5595939"/>
              <a:gd name="connsiteX378" fmla="*/ 5263708 w 6028616"/>
              <a:gd name="connsiteY378" fmla="*/ 3032516 h 5595939"/>
              <a:gd name="connsiteX379" fmla="*/ 5397059 w 6028616"/>
              <a:gd name="connsiteY379" fmla="*/ 2943616 h 5595939"/>
              <a:gd name="connsiteX380" fmla="*/ 5619309 w 6028616"/>
              <a:gd name="connsiteY380" fmla="*/ 2918216 h 5595939"/>
              <a:gd name="connsiteX381" fmla="*/ 5879659 w 6028616"/>
              <a:gd name="connsiteY381" fmla="*/ 2959491 h 5595939"/>
              <a:gd name="connsiteX382" fmla="*/ 5647884 w 6028616"/>
              <a:gd name="connsiteY382" fmla="*/ 2883291 h 5595939"/>
              <a:gd name="connsiteX383" fmla="*/ 5466908 w 6028616"/>
              <a:gd name="connsiteY383" fmla="*/ 2864241 h 5595939"/>
              <a:gd name="connsiteX384" fmla="*/ 5536758 w 6028616"/>
              <a:gd name="connsiteY384" fmla="*/ 2772166 h 5595939"/>
              <a:gd name="connsiteX385" fmla="*/ 5701858 w 6028616"/>
              <a:gd name="connsiteY385" fmla="*/ 2562616 h 5595939"/>
              <a:gd name="connsiteX386" fmla="*/ 5603434 w 6028616"/>
              <a:gd name="connsiteY386" fmla="*/ 2635641 h 5595939"/>
              <a:gd name="connsiteX387" fmla="*/ 5520883 w 6028616"/>
              <a:gd name="connsiteY387" fmla="*/ 2699141 h 5595939"/>
              <a:gd name="connsiteX388" fmla="*/ 5454208 w 6028616"/>
              <a:gd name="connsiteY388" fmla="*/ 2781691 h 5595939"/>
              <a:gd name="connsiteX389" fmla="*/ 5355783 w 6028616"/>
              <a:gd name="connsiteY389" fmla="*/ 2829316 h 5595939"/>
              <a:gd name="connsiteX390" fmla="*/ 5270058 w 6028616"/>
              <a:gd name="connsiteY390" fmla="*/ 2880116 h 5595939"/>
              <a:gd name="connsiteX391" fmla="*/ 5206558 w 6028616"/>
              <a:gd name="connsiteY391" fmla="*/ 2918216 h 5595939"/>
              <a:gd name="connsiteX392" fmla="*/ 5139883 w 6028616"/>
              <a:gd name="connsiteY392" fmla="*/ 2946791 h 5595939"/>
              <a:gd name="connsiteX393" fmla="*/ 5082733 w 6028616"/>
              <a:gd name="connsiteY393" fmla="*/ 2972191 h 5595939"/>
              <a:gd name="connsiteX394" fmla="*/ 4943033 w 6028616"/>
              <a:gd name="connsiteY394" fmla="*/ 3038866 h 5595939"/>
              <a:gd name="connsiteX395" fmla="*/ 4866833 w 6028616"/>
              <a:gd name="connsiteY395" fmla="*/ 2988066 h 5595939"/>
              <a:gd name="connsiteX396" fmla="*/ 4828733 w 6028616"/>
              <a:gd name="connsiteY396" fmla="*/ 2962666 h 5595939"/>
              <a:gd name="connsiteX397" fmla="*/ 4701733 w 6028616"/>
              <a:gd name="connsiteY397" fmla="*/ 2924566 h 5595939"/>
              <a:gd name="connsiteX398" fmla="*/ 4663633 w 6028616"/>
              <a:gd name="connsiteY398" fmla="*/ 2911866 h 5595939"/>
              <a:gd name="connsiteX399" fmla="*/ 4574733 w 6028616"/>
              <a:gd name="connsiteY399" fmla="*/ 2899166 h 5595939"/>
              <a:gd name="connsiteX400" fmla="*/ 4549333 w 6028616"/>
              <a:gd name="connsiteY400" fmla="*/ 2797566 h 5595939"/>
              <a:gd name="connsiteX401" fmla="*/ 4468370 w 6028616"/>
              <a:gd name="connsiteY401" fmla="*/ 2676916 h 5595939"/>
              <a:gd name="connsiteX402" fmla="*/ 4485833 w 6028616"/>
              <a:gd name="connsiteY402" fmla="*/ 2549916 h 5595939"/>
              <a:gd name="connsiteX403" fmla="*/ 4412808 w 6028616"/>
              <a:gd name="connsiteY403" fmla="*/ 2461016 h 5595939"/>
              <a:gd name="connsiteX404" fmla="*/ 4346133 w 6028616"/>
              <a:gd name="connsiteY404" fmla="*/ 2365766 h 5595939"/>
              <a:gd name="connsiteX405" fmla="*/ 4290571 w 6028616"/>
              <a:gd name="connsiteY405" fmla="*/ 2222891 h 5595939"/>
              <a:gd name="connsiteX406" fmla="*/ 4319145 w 6028616"/>
              <a:gd name="connsiteY406" fmla="*/ 2100654 h 5595939"/>
              <a:gd name="connsiteX407" fmla="*/ 4382646 w 6028616"/>
              <a:gd name="connsiteY407" fmla="*/ 2019691 h 5595939"/>
              <a:gd name="connsiteX408" fmla="*/ 4481071 w 6028616"/>
              <a:gd name="connsiteY408" fmla="*/ 1924441 h 5595939"/>
              <a:gd name="connsiteX409" fmla="*/ 4530283 w 6028616"/>
              <a:gd name="connsiteY409" fmla="*/ 1864116 h 5595939"/>
              <a:gd name="connsiteX410" fmla="*/ 4573145 w 6028616"/>
              <a:gd name="connsiteY410" fmla="*/ 1835541 h 5595939"/>
              <a:gd name="connsiteX411" fmla="*/ 4616008 w 6028616"/>
              <a:gd name="connsiteY411" fmla="*/ 1803791 h 5595939"/>
              <a:gd name="connsiteX412" fmla="*/ 4681095 w 6028616"/>
              <a:gd name="connsiteY412" fmla="*/ 1759341 h 5595939"/>
              <a:gd name="connsiteX413" fmla="*/ 4784283 w 6028616"/>
              <a:gd name="connsiteY413" fmla="*/ 1703778 h 5595939"/>
              <a:gd name="connsiteX414" fmla="*/ 4873183 w 6028616"/>
              <a:gd name="connsiteY414" fmla="*/ 1694253 h 5595939"/>
              <a:gd name="connsiteX415" fmla="*/ 4979545 w 6028616"/>
              <a:gd name="connsiteY415" fmla="*/ 1692666 h 5595939"/>
              <a:gd name="connsiteX416" fmla="*/ 5043046 w 6028616"/>
              <a:gd name="connsiteY416" fmla="*/ 1689491 h 5595939"/>
              <a:gd name="connsiteX417" fmla="*/ 5098608 w 6028616"/>
              <a:gd name="connsiteY417" fmla="*/ 1700603 h 5595939"/>
              <a:gd name="connsiteX418" fmla="*/ 5146233 w 6028616"/>
              <a:gd name="connsiteY418" fmla="*/ 1708541 h 5595939"/>
              <a:gd name="connsiteX419" fmla="*/ 5211320 w 6028616"/>
              <a:gd name="connsiteY419" fmla="*/ 1754579 h 5595939"/>
              <a:gd name="connsiteX420" fmla="*/ 5295458 w 6028616"/>
              <a:gd name="connsiteY420" fmla="*/ 1787916 h 5595939"/>
              <a:gd name="connsiteX421" fmla="*/ 5338320 w 6028616"/>
              <a:gd name="connsiteY421" fmla="*/ 1838716 h 5595939"/>
              <a:gd name="connsiteX422" fmla="*/ 5371658 w 6028616"/>
              <a:gd name="connsiteY422" fmla="*/ 1902216 h 5595939"/>
              <a:gd name="connsiteX423" fmla="*/ 5424046 w 6028616"/>
              <a:gd name="connsiteY423" fmla="*/ 1968891 h 5595939"/>
              <a:gd name="connsiteX424" fmla="*/ 5463733 w 6028616"/>
              <a:gd name="connsiteY424" fmla="*/ 2032391 h 5595939"/>
              <a:gd name="connsiteX425" fmla="*/ 5489133 w 6028616"/>
              <a:gd name="connsiteY425" fmla="*/ 2200666 h 5595939"/>
              <a:gd name="connsiteX426" fmla="*/ 5517708 w 6028616"/>
              <a:gd name="connsiteY42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38358 w 6028616"/>
              <a:gd name="connsiteY359" fmla="*/ 4786703 h 5595939"/>
              <a:gd name="connsiteX360" fmla="*/ 5658995 w 6028616"/>
              <a:gd name="connsiteY360" fmla="*/ 4700978 h 5595939"/>
              <a:gd name="connsiteX361" fmla="*/ 5676458 w 6028616"/>
              <a:gd name="connsiteY361" fmla="*/ 4567629 h 5595939"/>
              <a:gd name="connsiteX362" fmla="*/ 5687570 w 6028616"/>
              <a:gd name="connsiteY362" fmla="*/ 4253303 h 5595939"/>
              <a:gd name="connsiteX363" fmla="*/ 5646296 w 6028616"/>
              <a:gd name="connsiteY363" fmla="*/ 4153291 h 5595939"/>
              <a:gd name="connsiteX364" fmla="*/ 5628833 w 6028616"/>
              <a:gd name="connsiteY364" fmla="*/ 4067566 h 5595939"/>
              <a:gd name="connsiteX365" fmla="*/ 5616133 w 6028616"/>
              <a:gd name="connsiteY365" fmla="*/ 3978666 h 5595939"/>
              <a:gd name="connsiteX366" fmla="*/ 5578033 w 6028616"/>
              <a:gd name="connsiteY366" fmla="*/ 3965966 h 5595939"/>
              <a:gd name="connsiteX367" fmla="*/ 5539933 w 6028616"/>
              <a:gd name="connsiteY367" fmla="*/ 3851666 h 5595939"/>
              <a:gd name="connsiteX368" fmla="*/ 5527233 w 6028616"/>
              <a:gd name="connsiteY368" fmla="*/ 3813566 h 5595939"/>
              <a:gd name="connsiteX369" fmla="*/ 5514533 w 6028616"/>
              <a:gd name="connsiteY369" fmla="*/ 3762766 h 5595939"/>
              <a:gd name="connsiteX370" fmla="*/ 5501833 w 6028616"/>
              <a:gd name="connsiteY370" fmla="*/ 3699266 h 5595939"/>
              <a:gd name="connsiteX371" fmla="*/ 5438333 w 6028616"/>
              <a:gd name="connsiteY371" fmla="*/ 3635766 h 5595939"/>
              <a:gd name="connsiteX372" fmla="*/ 5362133 w 6028616"/>
              <a:gd name="connsiteY372" fmla="*/ 3584966 h 5595939"/>
              <a:gd name="connsiteX373" fmla="*/ 5324033 w 6028616"/>
              <a:gd name="connsiteY373" fmla="*/ 3546866 h 5595939"/>
              <a:gd name="connsiteX374" fmla="*/ 5285933 w 6028616"/>
              <a:gd name="connsiteY374" fmla="*/ 3521466 h 5595939"/>
              <a:gd name="connsiteX375" fmla="*/ 5130359 w 6028616"/>
              <a:gd name="connsiteY375" fmla="*/ 3394466 h 5595939"/>
              <a:gd name="connsiteX376" fmla="*/ 5181158 w 6028616"/>
              <a:gd name="connsiteY376" fmla="*/ 3178566 h 5595939"/>
              <a:gd name="connsiteX377" fmla="*/ 5263708 w 6028616"/>
              <a:gd name="connsiteY377" fmla="*/ 3032516 h 5595939"/>
              <a:gd name="connsiteX378" fmla="*/ 5397059 w 6028616"/>
              <a:gd name="connsiteY378" fmla="*/ 2943616 h 5595939"/>
              <a:gd name="connsiteX379" fmla="*/ 5619309 w 6028616"/>
              <a:gd name="connsiteY379" fmla="*/ 2918216 h 5595939"/>
              <a:gd name="connsiteX380" fmla="*/ 5879659 w 6028616"/>
              <a:gd name="connsiteY380" fmla="*/ 2959491 h 5595939"/>
              <a:gd name="connsiteX381" fmla="*/ 5647884 w 6028616"/>
              <a:gd name="connsiteY381" fmla="*/ 2883291 h 5595939"/>
              <a:gd name="connsiteX382" fmla="*/ 5466908 w 6028616"/>
              <a:gd name="connsiteY382" fmla="*/ 2864241 h 5595939"/>
              <a:gd name="connsiteX383" fmla="*/ 5536758 w 6028616"/>
              <a:gd name="connsiteY383" fmla="*/ 2772166 h 5595939"/>
              <a:gd name="connsiteX384" fmla="*/ 5701858 w 6028616"/>
              <a:gd name="connsiteY384" fmla="*/ 2562616 h 5595939"/>
              <a:gd name="connsiteX385" fmla="*/ 5603434 w 6028616"/>
              <a:gd name="connsiteY385" fmla="*/ 2635641 h 5595939"/>
              <a:gd name="connsiteX386" fmla="*/ 5520883 w 6028616"/>
              <a:gd name="connsiteY386" fmla="*/ 2699141 h 5595939"/>
              <a:gd name="connsiteX387" fmla="*/ 5454208 w 6028616"/>
              <a:gd name="connsiteY387" fmla="*/ 2781691 h 5595939"/>
              <a:gd name="connsiteX388" fmla="*/ 5355783 w 6028616"/>
              <a:gd name="connsiteY388" fmla="*/ 2829316 h 5595939"/>
              <a:gd name="connsiteX389" fmla="*/ 5270058 w 6028616"/>
              <a:gd name="connsiteY389" fmla="*/ 2880116 h 5595939"/>
              <a:gd name="connsiteX390" fmla="*/ 5206558 w 6028616"/>
              <a:gd name="connsiteY390" fmla="*/ 2918216 h 5595939"/>
              <a:gd name="connsiteX391" fmla="*/ 5139883 w 6028616"/>
              <a:gd name="connsiteY391" fmla="*/ 2946791 h 5595939"/>
              <a:gd name="connsiteX392" fmla="*/ 5082733 w 6028616"/>
              <a:gd name="connsiteY392" fmla="*/ 2972191 h 5595939"/>
              <a:gd name="connsiteX393" fmla="*/ 4943033 w 6028616"/>
              <a:gd name="connsiteY393" fmla="*/ 3038866 h 5595939"/>
              <a:gd name="connsiteX394" fmla="*/ 4866833 w 6028616"/>
              <a:gd name="connsiteY394" fmla="*/ 2988066 h 5595939"/>
              <a:gd name="connsiteX395" fmla="*/ 4828733 w 6028616"/>
              <a:gd name="connsiteY395" fmla="*/ 2962666 h 5595939"/>
              <a:gd name="connsiteX396" fmla="*/ 4701733 w 6028616"/>
              <a:gd name="connsiteY396" fmla="*/ 2924566 h 5595939"/>
              <a:gd name="connsiteX397" fmla="*/ 4663633 w 6028616"/>
              <a:gd name="connsiteY397" fmla="*/ 2911866 h 5595939"/>
              <a:gd name="connsiteX398" fmla="*/ 4574733 w 6028616"/>
              <a:gd name="connsiteY398" fmla="*/ 2899166 h 5595939"/>
              <a:gd name="connsiteX399" fmla="*/ 4549333 w 6028616"/>
              <a:gd name="connsiteY399" fmla="*/ 2797566 h 5595939"/>
              <a:gd name="connsiteX400" fmla="*/ 4468370 w 6028616"/>
              <a:gd name="connsiteY400" fmla="*/ 2676916 h 5595939"/>
              <a:gd name="connsiteX401" fmla="*/ 4485833 w 6028616"/>
              <a:gd name="connsiteY401" fmla="*/ 2549916 h 5595939"/>
              <a:gd name="connsiteX402" fmla="*/ 4412808 w 6028616"/>
              <a:gd name="connsiteY402" fmla="*/ 2461016 h 5595939"/>
              <a:gd name="connsiteX403" fmla="*/ 4346133 w 6028616"/>
              <a:gd name="connsiteY403" fmla="*/ 2365766 h 5595939"/>
              <a:gd name="connsiteX404" fmla="*/ 4290571 w 6028616"/>
              <a:gd name="connsiteY404" fmla="*/ 2222891 h 5595939"/>
              <a:gd name="connsiteX405" fmla="*/ 4319145 w 6028616"/>
              <a:gd name="connsiteY405" fmla="*/ 2100654 h 5595939"/>
              <a:gd name="connsiteX406" fmla="*/ 4382646 w 6028616"/>
              <a:gd name="connsiteY406" fmla="*/ 2019691 h 5595939"/>
              <a:gd name="connsiteX407" fmla="*/ 4481071 w 6028616"/>
              <a:gd name="connsiteY407" fmla="*/ 1924441 h 5595939"/>
              <a:gd name="connsiteX408" fmla="*/ 4530283 w 6028616"/>
              <a:gd name="connsiteY408" fmla="*/ 1864116 h 5595939"/>
              <a:gd name="connsiteX409" fmla="*/ 4573145 w 6028616"/>
              <a:gd name="connsiteY409" fmla="*/ 1835541 h 5595939"/>
              <a:gd name="connsiteX410" fmla="*/ 4616008 w 6028616"/>
              <a:gd name="connsiteY410" fmla="*/ 1803791 h 5595939"/>
              <a:gd name="connsiteX411" fmla="*/ 4681095 w 6028616"/>
              <a:gd name="connsiteY411" fmla="*/ 1759341 h 5595939"/>
              <a:gd name="connsiteX412" fmla="*/ 4784283 w 6028616"/>
              <a:gd name="connsiteY412" fmla="*/ 1703778 h 5595939"/>
              <a:gd name="connsiteX413" fmla="*/ 4873183 w 6028616"/>
              <a:gd name="connsiteY413" fmla="*/ 1694253 h 5595939"/>
              <a:gd name="connsiteX414" fmla="*/ 4979545 w 6028616"/>
              <a:gd name="connsiteY414" fmla="*/ 1692666 h 5595939"/>
              <a:gd name="connsiteX415" fmla="*/ 5043046 w 6028616"/>
              <a:gd name="connsiteY415" fmla="*/ 1689491 h 5595939"/>
              <a:gd name="connsiteX416" fmla="*/ 5098608 w 6028616"/>
              <a:gd name="connsiteY416" fmla="*/ 1700603 h 5595939"/>
              <a:gd name="connsiteX417" fmla="*/ 5146233 w 6028616"/>
              <a:gd name="connsiteY417" fmla="*/ 1708541 h 5595939"/>
              <a:gd name="connsiteX418" fmla="*/ 5211320 w 6028616"/>
              <a:gd name="connsiteY418" fmla="*/ 1754579 h 5595939"/>
              <a:gd name="connsiteX419" fmla="*/ 5295458 w 6028616"/>
              <a:gd name="connsiteY419" fmla="*/ 1787916 h 5595939"/>
              <a:gd name="connsiteX420" fmla="*/ 5338320 w 6028616"/>
              <a:gd name="connsiteY420" fmla="*/ 1838716 h 5595939"/>
              <a:gd name="connsiteX421" fmla="*/ 5371658 w 6028616"/>
              <a:gd name="connsiteY421" fmla="*/ 1902216 h 5595939"/>
              <a:gd name="connsiteX422" fmla="*/ 5424046 w 6028616"/>
              <a:gd name="connsiteY422" fmla="*/ 1968891 h 5595939"/>
              <a:gd name="connsiteX423" fmla="*/ 5463733 w 6028616"/>
              <a:gd name="connsiteY423" fmla="*/ 2032391 h 5595939"/>
              <a:gd name="connsiteX424" fmla="*/ 5489133 w 6028616"/>
              <a:gd name="connsiteY424" fmla="*/ 2200666 h 5595939"/>
              <a:gd name="connsiteX425" fmla="*/ 5517708 w 6028616"/>
              <a:gd name="connsiteY425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58995 w 6028616"/>
              <a:gd name="connsiteY359" fmla="*/ 4700978 h 5595939"/>
              <a:gd name="connsiteX360" fmla="*/ 5676458 w 6028616"/>
              <a:gd name="connsiteY360" fmla="*/ 4567629 h 5595939"/>
              <a:gd name="connsiteX361" fmla="*/ 5687570 w 6028616"/>
              <a:gd name="connsiteY361" fmla="*/ 4253303 h 5595939"/>
              <a:gd name="connsiteX362" fmla="*/ 5646296 w 6028616"/>
              <a:gd name="connsiteY362" fmla="*/ 4153291 h 5595939"/>
              <a:gd name="connsiteX363" fmla="*/ 5628833 w 6028616"/>
              <a:gd name="connsiteY363" fmla="*/ 4067566 h 5595939"/>
              <a:gd name="connsiteX364" fmla="*/ 5616133 w 6028616"/>
              <a:gd name="connsiteY364" fmla="*/ 3978666 h 5595939"/>
              <a:gd name="connsiteX365" fmla="*/ 5578033 w 6028616"/>
              <a:gd name="connsiteY365" fmla="*/ 3965966 h 5595939"/>
              <a:gd name="connsiteX366" fmla="*/ 5539933 w 6028616"/>
              <a:gd name="connsiteY366" fmla="*/ 3851666 h 5595939"/>
              <a:gd name="connsiteX367" fmla="*/ 5527233 w 6028616"/>
              <a:gd name="connsiteY367" fmla="*/ 3813566 h 5595939"/>
              <a:gd name="connsiteX368" fmla="*/ 5514533 w 6028616"/>
              <a:gd name="connsiteY368" fmla="*/ 3762766 h 5595939"/>
              <a:gd name="connsiteX369" fmla="*/ 5501833 w 6028616"/>
              <a:gd name="connsiteY369" fmla="*/ 3699266 h 5595939"/>
              <a:gd name="connsiteX370" fmla="*/ 5438333 w 6028616"/>
              <a:gd name="connsiteY370" fmla="*/ 3635766 h 5595939"/>
              <a:gd name="connsiteX371" fmla="*/ 5362133 w 6028616"/>
              <a:gd name="connsiteY371" fmla="*/ 3584966 h 5595939"/>
              <a:gd name="connsiteX372" fmla="*/ 5324033 w 6028616"/>
              <a:gd name="connsiteY372" fmla="*/ 3546866 h 5595939"/>
              <a:gd name="connsiteX373" fmla="*/ 5285933 w 6028616"/>
              <a:gd name="connsiteY373" fmla="*/ 3521466 h 5595939"/>
              <a:gd name="connsiteX374" fmla="*/ 5130359 w 6028616"/>
              <a:gd name="connsiteY374" fmla="*/ 3394466 h 5595939"/>
              <a:gd name="connsiteX375" fmla="*/ 5181158 w 6028616"/>
              <a:gd name="connsiteY375" fmla="*/ 3178566 h 5595939"/>
              <a:gd name="connsiteX376" fmla="*/ 5263708 w 6028616"/>
              <a:gd name="connsiteY376" fmla="*/ 3032516 h 5595939"/>
              <a:gd name="connsiteX377" fmla="*/ 5397059 w 6028616"/>
              <a:gd name="connsiteY377" fmla="*/ 2943616 h 5595939"/>
              <a:gd name="connsiteX378" fmla="*/ 5619309 w 6028616"/>
              <a:gd name="connsiteY378" fmla="*/ 2918216 h 5595939"/>
              <a:gd name="connsiteX379" fmla="*/ 5879659 w 6028616"/>
              <a:gd name="connsiteY379" fmla="*/ 2959491 h 5595939"/>
              <a:gd name="connsiteX380" fmla="*/ 5647884 w 6028616"/>
              <a:gd name="connsiteY380" fmla="*/ 2883291 h 5595939"/>
              <a:gd name="connsiteX381" fmla="*/ 5466908 w 6028616"/>
              <a:gd name="connsiteY381" fmla="*/ 2864241 h 5595939"/>
              <a:gd name="connsiteX382" fmla="*/ 5536758 w 6028616"/>
              <a:gd name="connsiteY382" fmla="*/ 2772166 h 5595939"/>
              <a:gd name="connsiteX383" fmla="*/ 5701858 w 6028616"/>
              <a:gd name="connsiteY383" fmla="*/ 2562616 h 5595939"/>
              <a:gd name="connsiteX384" fmla="*/ 5603434 w 6028616"/>
              <a:gd name="connsiteY384" fmla="*/ 2635641 h 5595939"/>
              <a:gd name="connsiteX385" fmla="*/ 5520883 w 6028616"/>
              <a:gd name="connsiteY385" fmla="*/ 2699141 h 5595939"/>
              <a:gd name="connsiteX386" fmla="*/ 5454208 w 6028616"/>
              <a:gd name="connsiteY386" fmla="*/ 2781691 h 5595939"/>
              <a:gd name="connsiteX387" fmla="*/ 5355783 w 6028616"/>
              <a:gd name="connsiteY387" fmla="*/ 2829316 h 5595939"/>
              <a:gd name="connsiteX388" fmla="*/ 5270058 w 6028616"/>
              <a:gd name="connsiteY388" fmla="*/ 2880116 h 5595939"/>
              <a:gd name="connsiteX389" fmla="*/ 5206558 w 6028616"/>
              <a:gd name="connsiteY389" fmla="*/ 2918216 h 5595939"/>
              <a:gd name="connsiteX390" fmla="*/ 5139883 w 6028616"/>
              <a:gd name="connsiteY390" fmla="*/ 2946791 h 5595939"/>
              <a:gd name="connsiteX391" fmla="*/ 5082733 w 6028616"/>
              <a:gd name="connsiteY391" fmla="*/ 2972191 h 5595939"/>
              <a:gd name="connsiteX392" fmla="*/ 4943033 w 6028616"/>
              <a:gd name="connsiteY392" fmla="*/ 3038866 h 5595939"/>
              <a:gd name="connsiteX393" fmla="*/ 4866833 w 6028616"/>
              <a:gd name="connsiteY393" fmla="*/ 2988066 h 5595939"/>
              <a:gd name="connsiteX394" fmla="*/ 4828733 w 6028616"/>
              <a:gd name="connsiteY394" fmla="*/ 2962666 h 5595939"/>
              <a:gd name="connsiteX395" fmla="*/ 4701733 w 6028616"/>
              <a:gd name="connsiteY395" fmla="*/ 2924566 h 5595939"/>
              <a:gd name="connsiteX396" fmla="*/ 4663633 w 6028616"/>
              <a:gd name="connsiteY396" fmla="*/ 2911866 h 5595939"/>
              <a:gd name="connsiteX397" fmla="*/ 4574733 w 6028616"/>
              <a:gd name="connsiteY397" fmla="*/ 2899166 h 5595939"/>
              <a:gd name="connsiteX398" fmla="*/ 4549333 w 6028616"/>
              <a:gd name="connsiteY398" fmla="*/ 2797566 h 5595939"/>
              <a:gd name="connsiteX399" fmla="*/ 4468370 w 6028616"/>
              <a:gd name="connsiteY399" fmla="*/ 2676916 h 5595939"/>
              <a:gd name="connsiteX400" fmla="*/ 4485833 w 6028616"/>
              <a:gd name="connsiteY400" fmla="*/ 2549916 h 5595939"/>
              <a:gd name="connsiteX401" fmla="*/ 4412808 w 6028616"/>
              <a:gd name="connsiteY401" fmla="*/ 2461016 h 5595939"/>
              <a:gd name="connsiteX402" fmla="*/ 4346133 w 6028616"/>
              <a:gd name="connsiteY402" fmla="*/ 2365766 h 5595939"/>
              <a:gd name="connsiteX403" fmla="*/ 4290571 w 6028616"/>
              <a:gd name="connsiteY403" fmla="*/ 2222891 h 5595939"/>
              <a:gd name="connsiteX404" fmla="*/ 4319145 w 6028616"/>
              <a:gd name="connsiteY404" fmla="*/ 2100654 h 5595939"/>
              <a:gd name="connsiteX405" fmla="*/ 4382646 w 6028616"/>
              <a:gd name="connsiteY405" fmla="*/ 2019691 h 5595939"/>
              <a:gd name="connsiteX406" fmla="*/ 4481071 w 6028616"/>
              <a:gd name="connsiteY406" fmla="*/ 1924441 h 5595939"/>
              <a:gd name="connsiteX407" fmla="*/ 4530283 w 6028616"/>
              <a:gd name="connsiteY407" fmla="*/ 1864116 h 5595939"/>
              <a:gd name="connsiteX408" fmla="*/ 4573145 w 6028616"/>
              <a:gd name="connsiteY408" fmla="*/ 1835541 h 5595939"/>
              <a:gd name="connsiteX409" fmla="*/ 4616008 w 6028616"/>
              <a:gd name="connsiteY409" fmla="*/ 1803791 h 5595939"/>
              <a:gd name="connsiteX410" fmla="*/ 4681095 w 6028616"/>
              <a:gd name="connsiteY410" fmla="*/ 1759341 h 5595939"/>
              <a:gd name="connsiteX411" fmla="*/ 4784283 w 6028616"/>
              <a:gd name="connsiteY411" fmla="*/ 1703778 h 5595939"/>
              <a:gd name="connsiteX412" fmla="*/ 4873183 w 6028616"/>
              <a:gd name="connsiteY412" fmla="*/ 1694253 h 5595939"/>
              <a:gd name="connsiteX413" fmla="*/ 4979545 w 6028616"/>
              <a:gd name="connsiteY413" fmla="*/ 1692666 h 5595939"/>
              <a:gd name="connsiteX414" fmla="*/ 5043046 w 6028616"/>
              <a:gd name="connsiteY414" fmla="*/ 1689491 h 5595939"/>
              <a:gd name="connsiteX415" fmla="*/ 5098608 w 6028616"/>
              <a:gd name="connsiteY415" fmla="*/ 1700603 h 5595939"/>
              <a:gd name="connsiteX416" fmla="*/ 5146233 w 6028616"/>
              <a:gd name="connsiteY416" fmla="*/ 1708541 h 5595939"/>
              <a:gd name="connsiteX417" fmla="*/ 5211320 w 6028616"/>
              <a:gd name="connsiteY417" fmla="*/ 1754579 h 5595939"/>
              <a:gd name="connsiteX418" fmla="*/ 5295458 w 6028616"/>
              <a:gd name="connsiteY418" fmla="*/ 1787916 h 5595939"/>
              <a:gd name="connsiteX419" fmla="*/ 5338320 w 6028616"/>
              <a:gd name="connsiteY419" fmla="*/ 1838716 h 5595939"/>
              <a:gd name="connsiteX420" fmla="*/ 5371658 w 6028616"/>
              <a:gd name="connsiteY420" fmla="*/ 1902216 h 5595939"/>
              <a:gd name="connsiteX421" fmla="*/ 5424046 w 6028616"/>
              <a:gd name="connsiteY421" fmla="*/ 1968891 h 5595939"/>
              <a:gd name="connsiteX422" fmla="*/ 5463733 w 6028616"/>
              <a:gd name="connsiteY422" fmla="*/ 2032391 h 5595939"/>
              <a:gd name="connsiteX423" fmla="*/ 5489133 w 6028616"/>
              <a:gd name="connsiteY423" fmla="*/ 2200666 h 5595939"/>
              <a:gd name="connsiteX424" fmla="*/ 5517708 w 6028616"/>
              <a:gd name="connsiteY424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76458 w 6028616"/>
              <a:gd name="connsiteY359" fmla="*/ 4567629 h 5595939"/>
              <a:gd name="connsiteX360" fmla="*/ 5687570 w 6028616"/>
              <a:gd name="connsiteY360" fmla="*/ 4253303 h 5595939"/>
              <a:gd name="connsiteX361" fmla="*/ 5646296 w 6028616"/>
              <a:gd name="connsiteY361" fmla="*/ 4153291 h 5595939"/>
              <a:gd name="connsiteX362" fmla="*/ 5628833 w 6028616"/>
              <a:gd name="connsiteY362" fmla="*/ 4067566 h 5595939"/>
              <a:gd name="connsiteX363" fmla="*/ 5616133 w 6028616"/>
              <a:gd name="connsiteY363" fmla="*/ 3978666 h 5595939"/>
              <a:gd name="connsiteX364" fmla="*/ 5578033 w 6028616"/>
              <a:gd name="connsiteY364" fmla="*/ 3965966 h 5595939"/>
              <a:gd name="connsiteX365" fmla="*/ 5539933 w 6028616"/>
              <a:gd name="connsiteY365" fmla="*/ 3851666 h 5595939"/>
              <a:gd name="connsiteX366" fmla="*/ 5527233 w 6028616"/>
              <a:gd name="connsiteY366" fmla="*/ 3813566 h 5595939"/>
              <a:gd name="connsiteX367" fmla="*/ 5514533 w 6028616"/>
              <a:gd name="connsiteY367" fmla="*/ 3762766 h 5595939"/>
              <a:gd name="connsiteX368" fmla="*/ 5501833 w 6028616"/>
              <a:gd name="connsiteY368" fmla="*/ 3699266 h 5595939"/>
              <a:gd name="connsiteX369" fmla="*/ 5438333 w 6028616"/>
              <a:gd name="connsiteY369" fmla="*/ 3635766 h 5595939"/>
              <a:gd name="connsiteX370" fmla="*/ 5362133 w 6028616"/>
              <a:gd name="connsiteY370" fmla="*/ 3584966 h 5595939"/>
              <a:gd name="connsiteX371" fmla="*/ 5324033 w 6028616"/>
              <a:gd name="connsiteY371" fmla="*/ 3546866 h 5595939"/>
              <a:gd name="connsiteX372" fmla="*/ 5285933 w 6028616"/>
              <a:gd name="connsiteY372" fmla="*/ 3521466 h 5595939"/>
              <a:gd name="connsiteX373" fmla="*/ 5130359 w 6028616"/>
              <a:gd name="connsiteY373" fmla="*/ 3394466 h 5595939"/>
              <a:gd name="connsiteX374" fmla="*/ 5181158 w 6028616"/>
              <a:gd name="connsiteY374" fmla="*/ 3178566 h 5595939"/>
              <a:gd name="connsiteX375" fmla="*/ 5263708 w 6028616"/>
              <a:gd name="connsiteY375" fmla="*/ 3032516 h 5595939"/>
              <a:gd name="connsiteX376" fmla="*/ 5397059 w 6028616"/>
              <a:gd name="connsiteY376" fmla="*/ 2943616 h 5595939"/>
              <a:gd name="connsiteX377" fmla="*/ 5619309 w 6028616"/>
              <a:gd name="connsiteY377" fmla="*/ 2918216 h 5595939"/>
              <a:gd name="connsiteX378" fmla="*/ 5879659 w 6028616"/>
              <a:gd name="connsiteY378" fmla="*/ 2959491 h 5595939"/>
              <a:gd name="connsiteX379" fmla="*/ 5647884 w 6028616"/>
              <a:gd name="connsiteY379" fmla="*/ 2883291 h 5595939"/>
              <a:gd name="connsiteX380" fmla="*/ 5466908 w 6028616"/>
              <a:gd name="connsiteY380" fmla="*/ 2864241 h 5595939"/>
              <a:gd name="connsiteX381" fmla="*/ 5536758 w 6028616"/>
              <a:gd name="connsiteY381" fmla="*/ 2772166 h 5595939"/>
              <a:gd name="connsiteX382" fmla="*/ 5701858 w 6028616"/>
              <a:gd name="connsiteY382" fmla="*/ 2562616 h 5595939"/>
              <a:gd name="connsiteX383" fmla="*/ 5603434 w 6028616"/>
              <a:gd name="connsiteY383" fmla="*/ 2635641 h 5595939"/>
              <a:gd name="connsiteX384" fmla="*/ 5520883 w 6028616"/>
              <a:gd name="connsiteY384" fmla="*/ 2699141 h 5595939"/>
              <a:gd name="connsiteX385" fmla="*/ 5454208 w 6028616"/>
              <a:gd name="connsiteY385" fmla="*/ 2781691 h 5595939"/>
              <a:gd name="connsiteX386" fmla="*/ 5355783 w 6028616"/>
              <a:gd name="connsiteY386" fmla="*/ 2829316 h 5595939"/>
              <a:gd name="connsiteX387" fmla="*/ 5270058 w 6028616"/>
              <a:gd name="connsiteY387" fmla="*/ 2880116 h 5595939"/>
              <a:gd name="connsiteX388" fmla="*/ 5206558 w 6028616"/>
              <a:gd name="connsiteY388" fmla="*/ 2918216 h 5595939"/>
              <a:gd name="connsiteX389" fmla="*/ 5139883 w 6028616"/>
              <a:gd name="connsiteY389" fmla="*/ 2946791 h 5595939"/>
              <a:gd name="connsiteX390" fmla="*/ 5082733 w 6028616"/>
              <a:gd name="connsiteY390" fmla="*/ 2972191 h 5595939"/>
              <a:gd name="connsiteX391" fmla="*/ 4943033 w 6028616"/>
              <a:gd name="connsiteY391" fmla="*/ 3038866 h 5595939"/>
              <a:gd name="connsiteX392" fmla="*/ 4866833 w 6028616"/>
              <a:gd name="connsiteY392" fmla="*/ 2988066 h 5595939"/>
              <a:gd name="connsiteX393" fmla="*/ 4828733 w 6028616"/>
              <a:gd name="connsiteY393" fmla="*/ 2962666 h 5595939"/>
              <a:gd name="connsiteX394" fmla="*/ 4701733 w 6028616"/>
              <a:gd name="connsiteY394" fmla="*/ 2924566 h 5595939"/>
              <a:gd name="connsiteX395" fmla="*/ 4663633 w 6028616"/>
              <a:gd name="connsiteY395" fmla="*/ 2911866 h 5595939"/>
              <a:gd name="connsiteX396" fmla="*/ 4574733 w 6028616"/>
              <a:gd name="connsiteY396" fmla="*/ 2899166 h 5595939"/>
              <a:gd name="connsiteX397" fmla="*/ 4549333 w 6028616"/>
              <a:gd name="connsiteY397" fmla="*/ 2797566 h 5595939"/>
              <a:gd name="connsiteX398" fmla="*/ 4468370 w 6028616"/>
              <a:gd name="connsiteY398" fmla="*/ 2676916 h 5595939"/>
              <a:gd name="connsiteX399" fmla="*/ 4485833 w 6028616"/>
              <a:gd name="connsiteY399" fmla="*/ 2549916 h 5595939"/>
              <a:gd name="connsiteX400" fmla="*/ 4412808 w 6028616"/>
              <a:gd name="connsiteY400" fmla="*/ 2461016 h 5595939"/>
              <a:gd name="connsiteX401" fmla="*/ 4346133 w 6028616"/>
              <a:gd name="connsiteY401" fmla="*/ 2365766 h 5595939"/>
              <a:gd name="connsiteX402" fmla="*/ 4290571 w 6028616"/>
              <a:gd name="connsiteY402" fmla="*/ 2222891 h 5595939"/>
              <a:gd name="connsiteX403" fmla="*/ 4319145 w 6028616"/>
              <a:gd name="connsiteY403" fmla="*/ 2100654 h 5595939"/>
              <a:gd name="connsiteX404" fmla="*/ 4382646 w 6028616"/>
              <a:gd name="connsiteY404" fmla="*/ 2019691 h 5595939"/>
              <a:gd name="connsiteX405" fmla="*/ 4481071 w 6028616"/>
              <a:gd name="connsiteY405" fmla="*/ 1924441 h 5595939"/>
              <a:gd name="connsiteX406" fmla="*/ 4530283 w 6028616"/>
              <a:gd name="connsiteY406" fmla="*/ 1864116 h 5595939"/>
              <a:gd name="connsiteX407" fmla="*/ 4573145 w 6028616"/>
              <a:gd name="connsiteY407" fmla="*/ 1835541 h 5595939"/>
              <a:gd name="connsiteX408" fmla="*/ 4616008 w 6028616"/>
              <a:gd name="connsiteY408" fmla="*/ 1803791 h 5595939"/>
              <a:gd name="connsiteX409" fmla="*/ 4681095 w 6028616"/>
              <a:gd name="connsiteY409" fmla="*/ 1759341 h 5595939"/>
              <a:gd name="connsiteX410" fmla="*/ 4784283 w 6028616"/>
              <a:gd name="connsiteY410" fmla="*/ 1703778 h 5595939"/>
              <a:gd name="connsiteX411" fmla="*/ 4873183 w 6028616"/>
              <a:gd name="connsiteY411" fmla="*/ 1694253 h 5595939"/>
              <a:gd name="connsiteX412" fmla="*/ 4979545 w 6028616"/>
              <a:gd name="connsiteY412" fmla="*/ 1692666 h 5595939"/>
              <a:gd name="connsiteX413" fmla="*/ 5043046 w 6028616"/>
              <a:gd name="connsiteY413" fmla="*/ 1689491 h 5595939"/>
              <a:gd name="connsiteX414" fmla="*/ 5098608 w 6028616"/>
              <a:gd name="connsiteY414" fmla="*/ 1700603 h 5595939"/>
              <a:gd name="connsiteX415" fmla="*/ 5146233 w 6028616"/>
              <a:gd name="connsiteY415" fmla="*/ 1708541 h 5595939"/>
              <a:gd name="connsiteX416" fmla="*/ 5211320 w 6028616"/>
              <a:gd name="connsiteY416" fmla="*/ 1754579 h 5595939"/>
              <a:gd name="connsiteX417" fmla="*/ 5295458 w 6028616"/>
              <a:gd name="connsiteY417" fmla="*/ 1787916 h 5595939"/>
              <a:gd name="connsiteX418" fmla="*/ 5338320 w 6028616"/>
              <a:gd name="connsiteY418" fmla="*/ 1838716 h 5595939"/>
              <a:gd name="connsiteX419" fmla="*/ 5371658 w 6028616"/>
              <a:gd name="connsiteY419" fmla="*/ 1902216 h 5595939"/>
              <a:gd name="connsiteX420" fmla="*/ 5424046 w 6028616"/>
              <a:gd name="connsiteY420" fmla="*/ 1968891 h 5595939"/>
              <a:gd name="connsiteX421" fmla="*/ 5463733 w 6028616"/>
              <a:gd name="connsiteY421" fmla="*/ 2032391 h 5595939"/>
              <a:gd name="connsiteX422" fmla="*/ 5489133 w 6028616"/>
              <a:gd name="connsiteY422" fmla="*/ 2200666 h 5595939"/>
              <a:gd name="connsiteX423" fmla="*/ 5517708 w 6028616"/>
              <a:gd name="connsiteY423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222433 w 6028616"/>
              <a:gd name="connsiteY358" fmla="*/ 5185166 h 5595939"/>
              <a:gd name="connsiteX359" fmla="*/ 5687570 w 6028616"/>
              <a:gd name="connsiteY359" fmla="*/ 4253303 h 5595939"/>
              <a:gd name="connsiteX360" fmla="*/ 5646296 w 6028616"/>
              <a:gd name="connsiteY360" fmla="*/ 4153291 h 5595939"/>
              <a:gd name="connsiteX361" fmla="*/ 5628833 w 6028616"/>
              <a:gd name="connsiteY361" fmla="*/ 4067566 h 5595939"/>
              <a:gd name="connsiteX362" fmla="*/ 5616133 w 6028616"/>
              <a:gd name="connsiteY362" fmla="*/ 3978666 h 5595939"/>
              <a:gd name="connsiteX363" fmla="*/ 5578033 w 6028616"/>
              <a:gd name="connsiteY363" fmla="*/ 3965966 h 5595939"/>
              <a:gd name="connsiteX364" fmla="*/ 5539933 w 6028616"/>
              <a:gd name="connsiteY364" fmla="*/ 3851666 h 5595939"/>
              <a:gd name="connsiteX365" fmla="*/ 5527233 w 6028616"/>
              <a:gd name="connsiteY365" fmla="*/ 3813566 h 5595939"/>
              <a:gd name="connsiteX366" fmla="*/ 5514533 w 6028616"/>
              <a:gd name="connsiteY366" fmla="*/ 3762766 h 5595939"/>
              <a:gd name="connsiteX367" fmla="*/ 5501833 w 6028616"/>
              <a:gd name="connsiteY367" fmla="*/ 3699266 h 5595939"/>
              <a:gd name="connsiteX368" fmla="*/ 5438333 w 6028616"/>
              <a:gd name="connsiteY368" fmla="*/ 3635766 h 5595939"/>
              <a:gd name="connsiteX369" fmla="*/ 5362133 w 6028616"/>
              <a:gd name="connsiteY369" fmla="*/ 3584966 h 5595939"/>
              <a:gd name="connsiteX370" fmla="*/ 5324033 w 6028616"/>
              <a:gd name="connsiteY370" fmla="*/ 3546866 h 5595939"/>
              <a:gd name="connsiteX371" fmla="*/ 5285933 w 6028616"/>
              <a:gd name="connsiteY371" fmla="*/ 3521466 h 5595939"/>
              <a:gd name="connsiteX372" fmla="*/ 5130359 w 6028616"/>
              <a:gd name="connsiteY372" fmla="*/ 3394466 h 5595939"/>
              <a:gd name="connsiteX373" fmla="*/ 5181158 w 6028616"/>
              <a:gd name="connsiteY373" fmla="*/ 3178566 h 5595939"/>
              <a:gd name="connsiteX374" fmla="*/ 5263708 w 6028616"/>
              <a:gd name="connsiteY374" fmla="*/ 3032516 h 5595939"/>
              <a:gd name="connsiteX375" fmla="*/ 5397059 w 6028616"/>
              <a:gd name="connsiteY375" fmla="*/ 2943616 h 5595939"/>
              <a:gd name="connsiteX376" fmla="*/ 5619309 w 6028616"/>
              <a:gd name="connsiteY376" fmla="*/ 2918216 h 5595939"/>
              <a:gd name="connsiteX377" fmla="*/ 5879659 w 6028616"/>
              <a:gd name="connsiteY377" fmla="*/ 2959491 h 5595939"/>
              <a:gd name="connsiteX378" fmla="*/ 5647884 w 6028616"/>
              <a:gd name="connsiteY378" fmla="*/ 2883291 h 5595939"/>
              <a:gd name="connsiteX379" fmla="*/ 5466908 w 6028616"/>
              <a:gd name="connsiteY379" fmla="*/ 2864241 h 5595939"/>
              <a:gd name="connsiteX380" fmla="*/ 5536758 w 6028616"/>
              <a:gd name="connsiteY380" fmla="*/ 2772166 h 5595939"/>
              <a:gd name="connsiteX381" fmla="*/ 5701858 w 6028616"/>
              <a:gd name="connsiteY381" fmla="*/ 2562616 h 5595939"/>
              <a:gd name="connsiteX382" fmla="*/ 5603434 w 6028616"/>
              <a:gd name="connsiteY382" fmla="*/ 2635641 h 5595939"/>
              <a:gd name="connsiteX383" fmla="*/ 5520883 w 6028616"/>
              <a:gd name="connsiteY383" fmla="*/ 2699141 h 5595939"/>
              <a:gd name="connsiteX384" fmla="*/ 5454208 w 6028616"/>
              <a:gd name="connsiteY384" fmla="*/ 2781691 h 5595939"/>
              <a:gd name="connsiteX385" fmla="*/ 5355783 w 6028616"/>
              <a:gd name="connsiteY385" fmla="*/ 2829316 h 5595939"/>
              <a:gd name="connsiteX386" fmla="*/ 5270058 w 6028616"/>
              <a:gd name="connsiteY386" fmla="*/ 2880116 h 5595939"/>
              <a:gd name="connsiteX387" fmla="*/ 5206558 w 6028616"/>
              <a:gd name="connsiteY387" fmla="*/ 2918216 h 5595939"/>
              <a:gd name="connsiteX388" fmla="*/ 5139883 w 6028616"/>
              <a:gd name="connsiteY388" fmla="*/ 2946791 h 5595939"/>
              <a:gd name="connsiteX389" fmla="*/ 5082733 w 6028616"/>
              <a:gd name="connsiteY389" fmla="*/ 2972191 h 5595939"/>
              <a:gd name="connsiteX390" fmla="*/ 4943033 w 6028616"/>
              <a:gd name="connsiteY390" fmla="*/ 3038866 h 5595939"/>
              <a:gd name="connsiteX391" fmla="*/ 4866833 w 6028616"/>
              <a:gd name="connsiteY391" fmla="*/ 2988066 h 5595939"/>
              <a:gd name="connsiteX392" fmla="*/ 4828733 w 6028616"/>
              <a:gd name="connsiteY392" fmla="*/ 2962666 h 5595939"/>
              <a:gd name="connsiteX393" fmla="*/ 4701733 w 6028616"/>
              <a:gd name="connsiteY393" fmla="*/ 2924566 h 5595939"/>
              <a:gd name="connsiteX394" fmla="*/ 4663633 w 6028616"/>
              <a:gd name="connsiteY394" fmla="*/ 2911866 h 5595939"/>
              <a:gd name="connsiteX395" fmla="*/ 4574733 w 6028616"/>
              <a:gd name="connsiteY395" fmla="*/ 2899166 h 5595939"/>
              <a:gd name="connsiteX396" fmla="*/ 4549333 w 6028616"/>
              <a:gd name="connsiteY396" fmla="*/ 2797566 h 5595939"/>
              <a:gd name="connsiteX397" fmla="*/ 4468370 w 6028616"/>
              <a:gd name="connsiteY397" fmla="*/ 2676916 h 5595939"/>
              <a:gd name="connsiteX398" fmla="*/ 4485833 w 6028616"/>
              <a:gd name="connsiteY398" fmla="*/ 2549916 h 5595939"/>
              <a:gd name="connsiteX399" fmla="*/ 4412808 w 6028616"/>
              <a:gd name="connsiteY399" fmla="*/ 2461016 h 5595939"/>
              <a:gd name="connsiteX400" fmla="*/ 4346133 w 6028616"/>
              <a:gd name="connsiteY400" fmla="*/ 2365766 h 5595939"/>
              <a:gd name="connsiteX401" fmla="*/ 4290571 w 6028616"/>
              <a:gd name="connsiteY401" fmla="*/ 2222891 h 5595939"/>
              <a:gd name="connsiteX402" fmla="*/ 4319145 w 6028616"/>
              <a:gd name="connsiteY402" fmla="*/ 2100654 h 5595939"/>
              <a:gd name="connsiteX403" fmla="*/ 4382646 w 6028616"/>
              <a:gd name="connsiteY403" fmla="*/ 2019691 h 5595939"/>
              <a:gd name="connsiteX404" fmla="*/ 4481071 w 6028616"/>
              <a:gd name="connsiteY404" fmla="*/ 1924441 h 5595939"/>
              <a:gd name="connsiteX405" fmla="*/ 4530283 w 6028616"/>
              <a:gd name="connsiteY405" fmla="*/ 1864116 h 5595939"/>
              <a:gd name="connsiteX406" fmla="*/ 4573145 w 6028616"/>
              <a:gd name="connsiteY406" fmla="*/ 1835541 h 5595939"/>
              <a:gd name="connsiteX407" fmla="*/ 4616008 w 6028616"/>
              <a:gd name="connsiteY407" fmla="*/ 1803791 h 5595939"/>
              <a:gd name="connsiteX408" fmla="*/ 4681095 w 6028616"/>
              <a:gd name="connsiteY408" fmla="*/ 1759341 h 5595939"/>
              <a:gd name="connsiteX409" fmla="*/ 4784283 w 6028616"/>
              <a:gd name="connsiteY409" fmla="*/ 1703778 h 5595939"/>
              <a:gd name="connsiteX410" fmla="*/ 4873183 w 6028616"/>
              <a:gd name="connsiteY410" fmla="*/ 1694253 h 5595939"/>
              <a:gd name="connsiteX411" fmla="*/ 4979545 w 6028616"/>
              <a:gd name="connsiteY411" fmla="*/ 1692666 h 5595939"/>
              <a:gd name="connsiteX412" fmla="*/ 5043046 w 6028616"/>
              <a:gd name="connsiteY412" fmla="*/ 1689491 h 5595939"/>
              <a:gd name="connsiteX413" fmla="*/ 5098608 w 6028616"/>
              <a:gd name="connsiteY413" fmla="*/ 1700603 h 5595939"/>
              <a:gd name="connsiteX414" fmla="*/ 5146233 w 6028616"/>
              <a:gd name="connsiteY414" fmla="*/ 1708541 h 5595939"/>
              <a:gd name="connsiteX415" fmla="*/ 5211320 w 6028616"/>
              <a:gd name="connsiteY415" fmla="*/ 1754579 h 5595939"/>
              <a:gd name="connsiteX416" fmla="*/ 5295458 w 6028616"/>
              <a:gd name="connsiteY416" fmla="*/ 1787916 h 5595939"/>
              <a:gd name="connsiteX417" fmla="*/ 5338320 w 6028616"/>
              <a:gd name="connsiteY417" fmla="*/ 1838716 h 5595939"/>
              <a:gd name="connsiteX418" fmla="*/ 5371658 w 6028616"/>
              <a:gd name="connsiteY418" fmla="*/ 1902216 h 5595939"/>
              <a:gd name="connsiteX419" fmla="*/ 5424046 w 6028616"/>
              <a:gd name="connsiteY419" fmla="*/ 1968891 h 5595939"/>
              <a:gd name="connsiteX420" fmla="*/ 5463733 w 6028616"/>
              <a:gd name="connsiteY420" fmla="*/ 2032391 h 5595939"/>
              <a:gd name="connsiteX421" fmla="*/ 5489133 w 6028616"/>
              <a:gd name="connsiteY421" fmla="*/ 2200666 h 5595939"/>
              <a:gd name="connsiteX422" fmla="*/ 5517708 w 6028616"/>
              <a:gd name="connsiteY422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247833 w 6028616"/>
              <a:gd name="connsiteY357" fmla="*/ 5147066 h 5595939"/>
              <a:gd name="connsiteX358" fmla="*/ 5687570 w 6028616"/>
              <a:gd name="connsiteY358" fmla="*/ 4253303 h 5595939"/>
              <a:gd name="connsiteX359" fmla="*/ 5646296 w 6028616"/>
              <a:gd name="connsiteY359" fmla="*/ 4153291 h 5595939"/>
              <a:gd name="connsiteX360" fmla="*/ 5628833 w 6028616"/>
              <a:gd name="connsiteY360" fmla="*/ 4067566 h 5595939"/>
              <a:gd name="connsiteX361" fmla="*/ 5616133 w 6028616"/>
              <a:gd name="connsiteY361" fmla="*/ 3978666 h 5595939"/>
              <a:gd name="connsiteX362" fmla="*/ 5578033 w 6028616"/>
              <a:gd name="connsiteY362" fmla="*/ 3965966 h 5595939"/>
              <a:gd name="connsiteX363" fmla="*/ 5539933 w 6028616"/>
              <a:gd name="connsiteY363" fmla="*/ 3851666 h 5595939"/>
              <a:gd name="connsiteX364" fmla="*/ 5527233 w 6028616"/>
              <a:gd name="connsiteY364" fmla="*/ 3813566 h 5595939"/>
              <a:gd name="connsiteX365" fmla="*/ 5514533 w 6028616"/>
              <a:gd name="connsiteY365" fmla="*/ 3762766 h 5595939"/>
              <a:gd name="connsiteX366" fmla="*/ 5501833 w 6028616"/>
              <a:gd name="connsiteY366" fmla="*/ 3699266 h 5595939"/>
              <a:gd name="connsiteX367" fmla="*/ 5438333 w 6028616"/>
              <a:gd name="connsiteY367" fmla="*/ 3635766 h 5595939"/>
              <a:gd name="connsiteX368" fmla="*/ 5362133 w 6028616"/>
              <a:gd name="connsiteY368" fmla="*/ 3584966 h 5595939"/>
              <a:gd name="connsiteX369" fmla="*/ 5324033 w 6028616"/>
              <a:gd name="connsiteY369" fmla="*/ 3546866 h 5595939"/>
              <a:gd name="connsiteX370" fmla="*/ 5285933 w 6028616"/>
              <a:gd name="connsiteY370" fmla="*/ 3521466 h 5595939"/>
              <a:gd name="connsiteX371" fmla="*/ 5130359 w 6028616"/>
              <a:gd name="connsiteY371" fmla="*/ 3394466 h 5595939"/>
              <a:gd name="connsiteX372" fmla="*/ 5181158 w 6028616"/>
              <a:gd name="connsiteY372" fmla="*/ 3178566 h 5595939"/>
              <a:gd name="connsiteX373" fmla="*/ 5263708 w 6028616"/>
              <a:gd name="connsiteY373" fmla="*/ 3032516 h 5595939"/>
              <a:gd name="connsiteX374" fmla="*/ 5397059 w 6028616"/>
              <a:gd name="connsiteY374" fmla="*/ 2943616 h 5595939"/>
              <a:gd name="connsiteX375" fmla="*/ 5619309 w 6028616"/>
              <a:gd name="connsiteY375" fmla="*/ 2918216 h 5595939"/>
              <a:gd name="connsiteX376" fmla="*/ 5879659 w 6028616"/>
              <a:gd name="connsiteY376" fmla="*/ 2959491 h 5595939"/>
              <a:gd name="connsiteX377" fmla="*/ 5647884 w 6028616"/>
              <a:gd name="connsiteY377" fmla="*/ 2883291 h 5595939"/>
              <a:gd name="connsiteX378" fmla="*/ 5466908 w 6028616"/>
              <a:gd name="connsiteY378" fmla="*/ 2864241 h 5595939"/>
              <a:gd name="connsiteX379" fmla="*/ 5536758 w 6028616"/>
              <a:gd name="connsiteY379" fmla="*/ 2772166 h 5595939"/>
              <a:gd name="connsiteX380" fmla="*/ 5701858 w 6028616"/>
              <a:gd name="connsiteY380" fmla="*/ 2562616 h 5595939"/>
              <a:gd name="connsiteX381" fmla="*/ 5603434 w 6028616"/>
              <a:gd name="connsiteY381" fmla="*/ 2635641 h 5595939"/>
              <a:gd name="connsiteX382" fmla="*/ 5520883 w 6028616"/>
              <a:gd name="connsiteY382" fmla="*/ 2699141 h 5595939"/>
              <a:gd name="connsiteX383" fmla="*/ 5454208 w 6028616"/>
              <a:gd name="connsiteY383" fmla="*/ 2781691 h 5595939"/>
              <a:gd name="connsiteX384" fmla="*/ 5355783 w 6028616"/>
              <a:gd name="connsiteY384" fmla="*/ 2829316 h 5595939"/>
              <a:gd name="connsiteX385" fmla="*/ 5270058 w 6028616"/>
              <a:gd name="connsiteY385" fmla="*/ 2880116 h 5595939"/>
              <a:gd name="connsiteX386" fmla="*/ 5206558 w 6028616"/>
              <a:gd name="connsiteY386" fmla="*/ 2918216 h 5595939"/>
              <a:gd name="connsiteX387" fmla="*/ 5139883 w 6028616"/>
              <a:gd name="connsiteY387" fmla="*/ 2946791 h 5595939"/>
              <a:gd name="connsiteX388" fmla="*/ 5082733 w 6028616"/>
              <a:gd name="connsiteY388" fmla="*/ 2972191 h 5595939"/>
              <a:gd name="connsiteX389" fmla="*/ 4943033 w 6028616"/>
              <a:gd name="connsiteY389" fmla="*/ 3038866 h 5595939"/>
              <a:gd name="connsiteX390" fmla="*/ 4866833 w 6028616"/>
              <a:gd name="connsiteY390" fmla="*/ 2988066 h 5595939"/>
              <a:gd name="connsiteX391" fmla="*/ 4828733 w 6028616"/>
              <a:gd name="connsiteY391" fmla="*/ 2962666 h 5595939"/>
              <a:gd name="connsiteX392" fmla="*/ 4701733 w 6028616"/>
              <a:gd name="connsiteY392" fmla="*/ 2924566 h 5595939"/>
              <a:gd name="connsiteX393" fmla="*/ 4663633 w 6028616"/>
              <a:gd name="connsiteY393" fmla="*/ 2911866 h 5595939"/>
              <a:gd name="connsiteX394" fmla="*/ 4574733 w 6028616"/>
              <a:gd name="connsiteY394" fmla="*/ 2899166 h 5595939"/>
              <a:gd name="connsiteX395" fmla="*/ 4549333 w 6028616"/>
              <a:gd name="connsiteY395" fmla="*/ 2797566 h 5595939"/>
              <a:gd name="connsiteX396" fmla="*/ 4468370 w 6028616"/>
              <a:gd name="connsiteY396" fmla="*/ 2676916 h 5595939"/>
              <a:gd name="connsiteX397" fmla="*/ 4485833 w 6028616"/>
              <a:gd name="connsiteY397" fmla="*/ 2549916 h 5595939"/>
              <a:gd name="connsiteX398" fmla="*/ 4412808 w 6028616"/>
              <a:gd name="connsiteY398" fmla="*/ 2461016 h 5595939"/>
              <a:gd name="connsiteX399" fmla="*/ 4346133 w 6028616"/>
              <a:gd name="connsiteY399" fmla="*/ 2365766 h 5595939"/>
              <a:gd name="connsiteX400" fmla="*/ 4290571 w 6028616"/>
              <a:gd name="connsiteY400" fmla="*/ 2222891 h 5595939"/>
              <a:gd name="connsiteX401" fmla="*/ 4319145 w 6028616"/>
              <a:gd name="connsiteY401" fmla="*/ 2100654 h 5595939"/>
              <a:gd name="connsiteX402" fmla="*/ 4382646 w 6028616"/>
              <a:gd name="connsiteY402" fmla="*/ 2019691 h 5595939"/>
              <a:gd name="connsiteX403" fmla="*/ 4481071 w 6028616"/>
              <a:gd name="connsiteY403" fmla="*/ 1924441 h 5595939"/>
              <a:gd name="connsiteX404" fmla="*/ 4530283 w 6028616"/>
              <a:gd name="connsiteY404" fmla="*/ 1864116 h 5595939"/>
              <a:gd name="connsiteX405" fmla="*/ 4573145 w 6028616"/>
              <a:gd name="connsiteY405" fmla="*/ 1835541 h 5595939"/>
              <a:gd name="connsiteX406" fmla="*/ 4616008 w 6028616"/>
              <a:gd name="connsiteY406" fmla="*/ 1803791 h 5595939"/>
              <a:gd name="connsiteX407" fmla="*/ 4681095 w 6028616"/>
              <a:gd name="connsiteY407" fmla="*/ 1759341 h 5595939"/>
              <a:gd name="connsiteX408" fmla="*/ 4784283 w 6028616"/>
              <a:gd name="connsiteY408" fmla="*/ 1703778 h 5595939"/>
              <a:gd name="connsiteX409" fmla="*/ 4873183 w 6028616"/>
              <a:gd name="connsiteY409" fmla="*/ 1694253 h 5595939"/>
              <a:gd name="connsiteX410" fmla="*/ 4979545 w 6028616"/>
              <a:gd name="connsiteY410" fmla="*/ 1692666 h 5595939"/>
              <a:gd name="connsiteX411" fmla="*/ 5043046 w 6028616"/>
              <a:gd name="connsiteY411" fmla="*/ 1689491 h 5595939"/>
              <a:gd name="connsiteX412" fmla="*/ 5098608 w 6028616"/>
              <a:gd name="connsiteY412" fmla="*/ 1700603 h 5595939"/>
              <a:gd name="connsiteX413" fmla="*/ 5146233 w 6028616"/>
              <a:gd name="connsiteY413" fmla="*/ 1708541 h 5595939"/>
              <a:gd name="connsiteX414" fmla="*/ 5211320 w 6028616"/>
              <a:gd name="connsiteY414" fmla="*/ 1754579 h 5595939"/>
              <a:gd name="connsiteX415" fmla="*/ 5295458 w 6028616"/>
              <a:gd name="connsiteY415" fmla="*/ 1787916 h 5595939"/>
              <a:gd name="connsiteX416" fmla="*/ 5338320 w 6028616"/>
              <a:gd name="connsiteY416" fmla="*/ 1838716 h 5595939"/>
              <a:gd name="connsiteX417" fmla="*/ 5371658 w 6028616"/>
              <a:gd name="connsiteY417" fmla="*/ 1902216 h 5595939"/>
              <a:gd name="connsiteX418" fmla="*/ 5424046 w 6028616"/>
              <a:gd name="connsiteY418" fmla="*/ 1968891 h 5595939"/>
              <a:gd name="connsiteX419" fmla="*/ 5463733 w 6028616"/>
              <a:gd name="connsiteY419" fmla="*/ 2032391 h 5595939"/>
              <a:gd name="connsiteX420" fmla="*/ 5489133 w 6028616"/>
              <a:gd name="connsiteY420" fmla="*/ 2200666 h 5595939"/>
              <a:gd name="connsiteX421" fmla="*/ 5517708 w 6028616"/>
              <a:gd name="connsiteY42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336733 w 6028616"/>
              <a:gd name="connsiteY356" fmla="*/ 5108966 h 5595939"/>
              <a:gd name="connsiteX357" fmla="*/ 5687570 w 6028616"/>
              <a:gd name="connsiteY357" fmla="*/ 4253303 h 5595939"/>
              <a:gd name="connsiteX358" fmla="*/ 5646296 w 6028616"/>
              <a:gd name="connsiteY358" fmla="*/ 4153291 h 5595939"/>
              <a:gd name="connsiteX359" fmla="*/ 5628833 w 6028616"/>
              <a:gd name="connsiteY359" fmla="*/ 4067566 h 5595939"/>
              <a:gd name="connsiteX360" fmla="*/ 5616133 w 6028616"/>
              <a:gd name="connsiteY360" fmla="*/ 3978666 h 5595939"/>
              <a:gd name="connsiteX361" fmla="*/ 5578033 w 6028616"/>
              <a:gd name="connsiteY361" fmla="*/ 3965966 h 5595939"/>
              <a:gd name="connsiteX362" fmla="*/ 5539933 w 6028616"/>
              <a:gd name="connsiteY362" fmla="*/ 3851666 h 5595939"/>
              <a:gd name="connsiteX363" fmla="*/ 5527233 w 6028616"/>
              <a:gd name="connsiteY363" fmla="*/ 3813566 h 5595939"/>
              <a:gd name="connsiteX364" fmla="*/ 5514533 w 6028616"/>
              <a:gd name="connsiteY364" fmla="*/ 3762766 h 5595939"/>
              <a:gd name="connsiteX365" fmla="*/ 5501833 w 6028616"/>
              <a:gd name="connsiteY365" fmla="*/ 3699266 h 5595939"/>
              <a:gd name="connsiteX366" fmla="*/ 5438333 w 6028616"/>
              <a:gd name="connsiteY366" fmla="*/ 3635766 h 5595939"/>
              <a:gd name="connsiteX367" fmla="*/ 5362133 w 6028616"/>
              <a:gd name="connsiteY367" fmla="*/ 3584966 h 5595939"/>
              <a:gd name="connsiteX368" fmla="*/ 5324033 w 6028616"/>
              <a:gd name="connsiteY368" fmla="*/ 3546866 h 5595939"/>
              <a:gd name="connsiteX369" fmla="*/ 5285933 w 6028616"/>
              <a:gd name="connsiteY369" fmla="*/ 3521466 h 5595939"/>
              <a:gd name="connsiteX370" fmla="*/ 5130359 w 6028616"/>
              <a:gd name="connsiteY370" fmla="*/ 3394466 h 5595939"/>
              <a:gd name="connsiteX371" fmla="*/ 5181158 w 6028616"/>
              <a:gd name="connsiteY371" fmla="*/ 3178566 h 5595939"/>
              <a:gd name="connsiteX372" fmla="*/ 5263708 w 6028616"/>
              <a:gd name="connsiteY372" fmla="*/ 3032516 h 5595939"/>
              <a:gd name="connsiteX373" fmla="*/ 5397059 w 6028616"/>
              <a:gd name="connsiteY373" fmla="*/ 2943616 h 5595939"/>
              <a:gd name="connsiteX374" fmla="*/ 5619309 w 6028616"/>
              <a:gd name="connsiteY374" fmla="*/ 2918216 h 5595939"/>
              <a:gd name="connsiteX375" fmla="*/ 5879659 w 6028616"/>
              <a:gd name="connsiteY375" fmla="*/ 2959491 h 5595939"/>
              <a:gd name="connsiteX376" fmla="*/ 5647884 w 6028616"/>
              <a:gd name="connsiteY376" fmla="*/ 2883291 h 5595939"/>
              <a:gd name="connsiteX377" fmla="*/ 5466908 w 6028616"/>
              <a:gd name="connsiteY377" fmla="*/ 2864241 h 5595939"/>
              <a:gd name="connsiteX378" fmla="*/ 5536758 w 6028616"/>
              <a:gd name="connsiteY378" fmla="*/ 2772166 h 5595939"/>
              <a:gd name="connsiteX379" fmla="*/ 5701858 w 6028616"/>
              <a:gd name="connsiteY379" fmla="*/ 2562616 h 5595939"/>
              <a:gd name="connsiteX380" fmla="*/ 5603434 w 6028616"/>
              <a:gd name="connsiteY380" fmla="*/ 2635641 h 5595939"/>
              <a:gd name="connsiteX381" fmla="*/ 5520883 w 6028616"/>
              <a:gd name="connsiteY381" fmla="*/ 2699141 h 5595939"/>
              <a:gd name="connsiteX382" fmla="*/ 5454208 w 6028616"/>
              <a:gd name="connsiteY382" fmla="*/ 2781691 h 5595939"/>
              <a:gd name="connsiteX383" fmla="*/ 5355783 w 6028616"/>
              <a:gd name="connsiteY383" fmla="*/ 2829316 h 5595939"/>
              <a:gd name="connsiteX384" fmla="*/ 5270058 w 6028616"/>
              <a:gd name="connsiteY384" fmla="*/ 2880116 h 5595939"/>
              <a:gd name="connsiteX385" fmla="*/ 5206558 w 6028616"/>
              <a:gd name="connsiteY385" fmla="*/ 2918216 h 5595939"/>
              <a:gd name="connsiteX386" fmla="*/ 5139883 w 6028616"/>
              <a:gd name="connsiteY386" fmla="*/ 2946791 h 5595939"/>
              <a:gd name="connsiteX387" fmla="*/ 5082733 w 6028616"/>
              <a:gd name="connsiteY387" fmla="*/ 2972191 h 5595939"/>
              <a:gd name="connsiteX388" fmla="*/ 4943033 w 6028616"/>
              <a:gd name="connsiteY388" fmla="*/ 3038866 h 5595939"/>
              <a:gd name="connsiteX389" fmla="*/ 4866833 w 6028616"/>
              <a:gd name="connsiteY389" fmla="*/ 2988066 h 5595939"/>
              <a:gd name="connsiteX390" fmla="*/ 4828733 w 6028616"/>
              <a:gd name="connsiteY390" fmla="*/ 2962666 h 5595939"/>
              <a:gd name="connsiteX391" fmla="*/ 4701733 w 6028616"/>
              <a:gd name="connsiteY391" fmla="*/ 2924566 h 5595939"/>
              <a:gd name="connsiteX392" fmla="*/ 4663633 w 6028616"/>
              <a:gd name="connsiteY392" fmla="*/ 2911866 h 5595939"/>
              <a:gd name="connsiteX393" fmla="*/ 4574733 w 6028616"/>
              <a:gd name="connsiteY393" fmla="*/ 2899166 h 5595939"/>
              <a:gd name="connsiteX394" fmla="*/ 4549333 w 6028616"/>
              <a:gd name="connsiteY394" fmla="*/ 2797566 h 5595939"/>
              <a:gd name="connsiteX395" fmla="*/ 4468370 w 6028616"/>
              <a:gd name="connsiteY395" fmla="*/ 2676916 h 5595939"/>
              <a:gd name="connsiteX396" fmla="*/ 4485833 w 6028616"/>
              <a:gd name="connsiteY396" fmla="*/ 2549916 h 5595939"/>
              <a:gd name="connsiteX397" fmla="*/ 4412808 w 6028616"/>
              <a:gd name="connsiteY397" fmla="*/ 2461016 h 5595939"/>
              <a:gd name="connsiteX398" fmla="*/ 4346133 w 6028616"/>
              <a:gd name="connsiteY398" fmla="*/ 2365766 h 5595939"/>
              <a:gd name="connsiteX399" fmla="*/ 4290571 w 6028616"/>
              <a:gd name="connsiteY399" fmla="*/ 2222891 h 5595939"/>
              <a:gd name="connsiteX400" fmla="*/ 4319145 w 6028616"/>
              <a:gd name="connsiteY400" fmla="*/ 2100654 h 5595939"/>
              <a:gd name="connsiteX401" fmla="*/ 4382646 w 6028616"/>
              <a:gd name="connsiteY401" fmla="*/ 2019691 h 5595939"/>
              <a:gd name="connsiteX402" fmla="*/ 4481071 w 6028616"/>
              <a:gd name="connsiteY402" fmla="*/ 1924441 h 5595939"/>
              <a:gd name="connsiteX403" fmla="*/ 4530283 w 6028616"/>
              <a:gd name="connsiteY403" fmla="*/ 1864116 h 5595939"/>
              <a:gd name="connsiteX404" fmla="*/ 4573145 w 6028616"/>
              <a:gd name="connsiteY404" fmla="*/ 1835541 h 5595939"/>
              <a:gd name="connsiteX405" fmla="*/ 4616008 w 6028616"/>
              <a:gd name="connsiteY405" fmla="*/ 1803791 h 5595939"/>
              <a:gd name="connsiteX406" fmla="*/ 4681095 w 6028616"/>
              <a:gd name="connsiteY406" fmla="*/ 1759341 h 5595939"/>
              <a:gd name="connsiteX407" fmla="*/ 4784283 w 6028616"/>
              <a:gd name="connsiteY407" fmla="*/ 1703778 h 5595939"/>
              <a:gd name="connsiteX408" fmla="*/ 4873183 w 6028616"/>
              <a:gd name="connsiteY408" fmla="*/ 1694253 h 5595939"/>
              <a:gd name="connsiteX409" fmla="*/ 4979545 w 6028616"/>
              <a:gd name="connsiteY409" fmla="*/ 1692666 h 5595939"/>
              <a:gd name="connsiteX410" fmla="*/ 5043046 w 6028616"/>
              <a:gd name="connsiteY410" fmla="*/ 1689491 h 5595939"/>
              <a:gd name="connsiteX411" fmla="*/ 5098608 w 6028616"/>
              <a:gd name="connsiteY411" fmla="*/ 1700603 h 5595939"/>
              <a:gd name="connsiteX412" fmla="*/ 5146233 w 6028616"/>
              <a:gd name="connsiteY412" fmla="*/ 1708541 h 5595939"/>
              <a:gd name="connsiteX413" fmla="*/ 5211320 w 6028616"/>
              <a:gd name="connsiteY413" fmla="*/ 1754579 h 5595939"/>
              <a:gd name="connsiteX414" fmla="*/ 5295458 w 6028616"/>
              <a:gd name="connsiteY414" fmla="*/ 1787916 h 5595939"/>
              <a:gd name="connsiteX415" fmla="*/ 5338320 w 6028616"/>
              <a:gd name="connsiteY415" fmla="*/ 1838716 h 5595939"/>
              <a:gd name="connsiteX416" fmla="*/ 5371658 w 6028616"/>
              <a:gd name="connsiteY416" fmla="*/ 1902216 h 5595939"/>
              <a:gd name="connsiteX417" fmla="*/ 5424046 w 6028616"/>
              <a:gd name="connsiteY417" fmla="*/ 1968891 h 5595939"/>
              <a:gd name="connsiteX418" fmla="*/ 5463733 w 6028616"/>
              <a:gd name="connsiteY418" fmla="*/ 2032391 h 5595939"/>
              <a:gd name="connsiteX419" fmla="*/ 5489133 w 6028616"/>
              <a:gd name="connsiteY419" fmla="*/ 2200666 h 5595939"/>
              <a:gd name="connsiteX420" fmla="*/ 5517708 w 6028616"/>
              <a:gd name="connsiteY420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412933 w 6028616"/>
              <a:gd name="connsiteY355" fmla="*/ 5058166 h 5595939"/>
              <a:gd name="connsiteX356" fmla="*/ 5687570 w 6028616"/>
              <a:gd name="connsiteY356" fmla="*/ 4253303 h 5595939"/>
              <a:gd name="connsiteX357" fmla="*/ 5646296 w 6028616"/>
              <a:gd name="connsiteY357" fmla="*/ 4153291 h 5595939"/>
              <a:gd name="connsiteX358" fmla="*/ 5628833 w 6028616"/>
              <a:gd name="connsiteY358" fmla="*/ 4067566 h 5595939"/>
              <a:gd name="connsiteX359" fmla="*/ 5616133 w 6028616"/>
              <a:gd name="connsiteY359" fmla="*/ 3978666 h 5595939"/>
              <a:gd name="connsiteX360" fmla="*/ 5578033 w 6028616"/>
              <a:gd name="connsiteY360" fmla="*/ 3965966 h 5595939"/>
              <a:gd name="connsiteX361" fmla="*/ 5539933 w 6028616"/>
              <a:gd name="connsiteY361" fmla="*/ 3851666 h 5595939"/>
              <a:gd name="connsiteX362" fmla="*/ 5527233 w 6028616"/>
              <a:gd name="connsiteY362" fmla="*/ 3813566 h 5595939"/>
              <a:gd name="connsiteX363" fmla="*/ 5514533 w 6028616"/>
              <a:gd name="connsiteY363" fmla="*/ 3762766 h 5595939"/>
              <a:gd name="connsiteX364" fmla="*/ 5501833 w 6028616"/>
              <a:gd name="connsiteY364" fmla="*/ 3699266 h 5595939"/>
              <a:gd name="connsiteX365" fmla="*/ 5438333 w 6028616"/>
              <a:gd name="connsiteY365" fmla="*/ 3635766 h 5595939"/>
              <a:gd name="connsiteX366" fmla="*/ 5362133 w 6028616"/>
              <a:gd name="connsiteY366" fmla="*/ 3584966 h 5595939"/>
              <a:gd name="connsiteX367" fmla="*/ 5324033 w 6028616"/>
              <a:gd name="connsiteY367" fmla="*/ 3546866 h 5595939"/>
              <a:gd name="connsiteX368" fmla="*/ 5285933 w 6028616"/>
              <a:gd name="connsiteY368" fmla="*/ 3521466 h 5595939"/>
              <a:gd name="connsiteX369" fmla="*/ 5130359 w 6028616"/>
              <a:gd name="connsiteY369" fmla="*/ 3394466 h 5595939"/>
              <a:gd name="connsiteX370" fmla="*/ 5181158 w 6028616"/>
              <a:gd name="connsiteY370" fmla="*/ 3178566 h 5595939"/>
              <a:gd name="connsiteX371" fmla="*/ 5263708 w 6028616"/>
              <a:gd name="connsiteY371" fmla="*/ 3032516 h 5595939"/>
              <a:gd name="connsiteX372" fmla="*/ 5397059 w 6028616"/>
              <a:gd name="connsiteY372" fmla="*/ 2943616 h 5595939"/>
              <a:gd name="connsiteX373" fmla="*/ 5619309 w 6028616"/>
              <a:gd name="connsiteY373" fmla="*/ 2918216 h 5595939"/>
              <a:gd name="connsiteX374" fmla="*/ 5879659 w 6028616"/>
              <a:gd name="connsiteY374" fmla="*/ 2959491 h 5595939"/>
              <a:gd name="connsiteX375" fmla="*/ 5647884 w 6028616"/>
              <a:gd name="connsiteY375" fmla="*/ 2883291 h 5595939"/>
              <a:gd name="connsiteX376" fmla="*/ 5466908 w 6028616"/>
              <a:gd name="connsiteY376" fmla="*/ 2864241 h 5595939"/>
              <a:gd name="connsiteX377" fmla="*/ 5536758 w 6028616"/>
              <a:gd name="connsiteY377" fmla="*/ 2772166 h 5595939"/>
              <a:gd name="connsiteX378" fmla="*/ 5701858 w 6028616"/>
              <a:gd name="connsiteY378" fmla="*/ 2562616 h 5595939"/>
              <a:gd name="connsiteX379" fmla="*/ 5603434 w 6028616"/>
              <a:gd name="connsiteY379" fmla="*/ 2635641 h 5595939"/>
              <a:gd name="connsiteX380" fmla="*/ 5520883 w 6028616"/>
              <a:gd name="connsiteY380" fmla="*/ 2699141 h 5595939"/>
              <a:gd name="connsiteX381" fmla="*/ 5454208 w 6028616"/>
              <a:gd name="connsiteY381" fmla="*/ 2781691 h 5595939"/>
              <a:gd name="connsiteX382" fmla="*/ 5355783 w 6028616"/>
              <a:gd name="connsiteY382" fmla="*/ 2829316 h 5595939"/>
              <a:gd name="connsiteX383" fmla="*/ 5270058 w 6028616"/>
              <a:gd name="connsiteY383" fmla="*/ 2880116 h 5595939"/>
              <a:gd name="connsiteX384" fmla="*/ 5206558 w 6028616"/>
              <a:gd name="connsiteY384" fmla="*/ 2918216 h 5595939"/>
              <a:gd name="connsiteX385" fmla="*/ 5139883 w 6028616"/>
              <a:gd name="connsiteY385" fmla="*/ 2946791 h 5595939"/>
              <a:gd name="connsiteX386" fmla="*/ 5082733 w 6028616"/>
              <a:gd name="connsiteY386" fmla="*/ 2972191 h 5595939"/>
              <a:gd name="connsiteX387" fmla="*/ 4943033 w 6028616"/>
              <a:gd name="connsiteY387" fmla="*/ 3038866 h 5595939"/>
              <a:gd name="connsiteX388" fmla="*/ 4866833 w 6028616"/>
              <a:gd name="connsiteY388" fmla="*/ 2988066 h 5595939"/>
              <a:gd name="connsiteX389" fmla="*/ 4828733 w 6028616"/>
              <a:gd name="connsiteY389" fmla="*/ 2962666 h 5595939"/>
              <a:gd name="connsiteX390" fmla="*/ 4701733 w 6028616"/>
              <a:gd name="connsiteY390" fmla="*/ 2924566 h 5595939"/>
              <a:gd name="connsiteX391" fmla="*/ 4663633 w 6028616"/>
              <a:gd name="connsiteY391" fmla="*/ 2911866 h 5595939"/>
              <a:gd name="connsiteX392" fmla="*/ 4574733 w 6028616"/>
              <a:gd name="connsiteY392" fmla="*/ 2899166 h 5595939"/>
              <a:gd name="connsiteX393" fmla="*/ 4549333 w 6028616"/>
              <a:gd name="connsiteY393" fmla="*/ 2797566 h 5595939"/>
              <a:gd name="connsiteX394" fmla="*/ 4468370 w 6028616"/>
              <a:gd name="connsiteY394" fmla="*/ 2676916 h 5595939"/>
              <a:gd name="connsiteX395" fmla="*/ 4485833 w 6028616"/>
              <a:gd name="connsiteY395" fmla="*/ 2549916 h 5595939"/>
              <a:gd name="connsiteX396" fmla="*/ 4412808 w 6028616"/>
              <a:gd name="connsiteY396" fmla="*/ 2461016 h 5595939"/>
              <a:gd name="connsiteX397" fmla="*/ 4346133 w 6028616"/>
              <a:gd name="connsiteY397" fmla="*/ 2365766 h 5595939"/>
              <a:gd name="connsiteX398" fmla="*/ 4290571 w 6028616"/>
              <a:gd name="connsiteY398" fmla="*/ 2222891 h 5595939"/>
              <a:gd name="connsiteX399" fmla="*/ 4319145 w 6028616"/>
              <a:gd name="connsiteY399" fmla="*/ 2100654 h 5595939"/>
              <a:gd name="connsiteX400" fmla="*/ 4382646 w 6028616"/>
              <a:gd name="connsiteY400" fmla="*/ 2019691 h 5595939"/>
              <a:gd name="connsiteX401" fmla="*/ 4481071 w 6028616"/>
              <a:gd name="connsiteY401" fmla="*/ 1924441 h 5595939"/>
              <a:gd name="connsiteX402" fmla="*/ 4530283 w 6028616"/>
              <a:gd name="connsiteY402" fmla="*/ 1864116 h 5595939"/>
              <a:gd name="connsiteX403" fmla="*/ 4573145 w 6028616"/>
              <a:gd name="connsiteY403" fmla="*/ 1835541 h 5595939"/>
              <a:gd name="connsiteX404" fmla="*/ 4616008 w 6028616"/>
              <a:gd name="connsiteY404" fmla="*/ 1803791 h 5595939"/>
              <a:gd name="connsiteX405" fmla="*/ 4681095 w 6028616"/>
              <a:gd name="connsiteY405" fmla="*/ 1759341 h 5595939"/>
              <a:gd name="connsiteX406" fmla="*/ 4784283 w 6028616"/>
              <a:gd name="connsiteY406" fmla="*/ 1703778 h 5595939"/>
              <a:gd name="connsiteX407" fmla="*/ 4873183 w 6028616"/>
              <a:gd name="connsiteY407" fmla="*/ 1694253 h 5595939"/>
              <a:gd name="connsiteX408" fmla="*/ 4979545 w 6028616"/>
              <a:gd name="connsiteY408" fmla="*/ 1692666 h 5595939"/>
              <a:gd name="connsiteX409" fmla="*/ 5043046 w 6028616"/>
              <a:gd name="connsiteY409" fmla="*/ 1689491 h 5595939"/>
              <a:gd name="connsiteX410" fmla="*/ 5098608 w 6028616"/>
              <a:gd name="connsiteY410" fmla="*/ 1700603 h 5595939"/>
              <a:gd name="connsiteX411" fmla="*/ 5146233 w 6028616"/>
              <a:gd name="connsiteY411" fmla="*/ 1708541 h 5595939"/>
              <a:gd name="connsiteX412" fmla="*/ 5211320 w 6028616"/>
              <a:gd name="connsiteY412" fmla="*/ 1754579 h 5595939"/>
              <a:gd name="connsiteX413" fmla="*/ 5295458 w 6028616"/>
              <a:gd name="connsiteY413" fmla="*/ 1787916 h 5595939"/>
              <a:gd name="connsiteX414" fmla="*/ 5338320 w 6028616"/>
              <a:gd name="connsiteY414" fmla="*/ 1838716 h 5595939"/>
              <a:gd name="connsiteX415" fmla="*/ 5371658 w 6028616"/>
              <a:gd name="connsiteY415" fmla="*/ 1902216 h 5595939"/>
              <a:gd name="connsiteX416" fmla="*/ 5424046 w 6028616"/>
              <a:gd name="connsiteY416" fmla="*/ 1968891 h 5595939"/>
              <a:gd name="connsiteX417" fmla="*/ 5463733 w 6028616"/>
              <a:gd name="connsiteY417" fmla="*/ 2032391 h 5595939"/>
              <a:gd name="connsiteX418" fmla="*/ 5489133 w 6028616"/>
              <a:gd name="connsiteY418" fmla="*/ 2200666 h 5595939"/>
              <a:gd name="connsiteX419" fmla="*/ 5517708 w 6028616"/>
              <a:gd name="connsiteY419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425633 w 6028616"/>
              <a:gd name="connsiteY354" fmla="*/ 5007366 h 5595939"/>
              <a:gd name="connsiteX355" fmla="*/ 5687570 w 6028616"/>
              <a:gd name="connsiteY355" fmla="*/ 4253303 h 5595939"/>
              <a:gd name="connsiteX356" fmla="*/ 5646296 w 6028616"/>
              <a:gd name="connsiteY356" fmla="*/ 4153291 h 5595939"/>
              <a:gd name="connsiteX357" fmla="*/ 5628833 w 6028616"/>
              <a:gd name="connsiteY357" fmla="*/ 4067566 h 5595939"/>
              <a:gd name="connsiteX358" fmla="*/ 5616133 w 6028616"/>
              <a:gd name="connsiteY358" fmla="*/ 3978666 h 5595939"/>
              <a:gd name="connsiteX359" fmla="*/ 5578033 w 6028616"/>
              <a:gd name="connsiteY359" fmla="*/ 3965966 h 5595939"/>
              <a:gd name="connsiteX360" fmla="*/ 5539933 w 6028616"/>
              <a:gd name="connsiteY360" fmla="*/ 3851666 h 5595939"/>
              <a:gd name="connsiteX361" fmla="*/ 5527233 w 6028616"/>
              <a:gd name="connsiteY361" fmla="*/ 3813566 h 5595939"/>
              <a:gd name="connsiteX362" fmla="*/ 5514533 w 6028616"/>
              <a:gd name="connsiteY362" fmla="*/ 3762766 h 5595939"/>
              <a:gd name="connsiteX363" fmla="*/ 5501833 w 6028616"/>
              <a:gd name="connsiteY363" fmla="*/ 3699266 h 5595939"/>
              <a:gd name="connsiteX364" fmla="*/ 5438333 w 6028616"/>
              <a:gd name="connsiteY364" fmla="*/ 3635766 h 5595939"/>
              <a:gd name="connsiteX365" fmla="*/ 5362133 w 6028616"/>
              <a:gd name="connsiteY365" fmla="*/ 3584966 h 5595939"/>
              <a:gd name="connsiteX366" fmla="*/ 5324033 w 6028616"/>
              <a:gd name="connsiteY366" fmla="*/ 3546866 h 5595939"/>
              <a:gd name="connsiteX367" fmla="*/ 5285933 w 6028616"/>
              <a:gd name="connsiteY367" fmla="*/ 3521466 h 5595939"/>
              <a:gd name="connsiteX368" fmla="*/ 5130359 w 6028616"/>
              <a:gd name="connsiteY368" fmla="*/ 3394466 h 5595939"/>
              <a:gd name="connsiteX369" fmla="*/ 5181158 w 6028616"/>
              <a:gd name="connsiteY369" fmla="*/ 3178566 h 5595939"/>
              <a:gd name="connsiteX370" fmla="*/ 5263708 w 6028616"/>
              <a:gd name="connsiteY370" fmla="*/ 3032516 h 5595939"/>
              <a:gd name="connsiteX371" fmla="*/ 5397059 w 6028616"/>
              <a:gd name="connsiteY371" fmla="*/ 2943616 h 5595939"/>
              <a:gd name="connsiteX372" fmla="*/ 5619309 w 6028616"/>
              <a:gd name="connsiteY372" fmla="*/ 2918216 h 5595939"/>
              <a:gd name="connsiteX373" fmla="*/ 5879659 w 6028616"/>
              <a:gd name="connsiteY373" fmla="*/ 2959491 h 5595939"/>
              <a:gd name="connsiteX374" fmla="*/ 5647884 w 6028616"/>
              <a:gd name="connsiteY374" fmla="*/ 2883291 h 5595939"/>
              <a:gd name="connsiteX375" fmla="*/ 5466908 w 6028616"/>
              <a:gd name="connsiteY375" fmla="*/ 2864241 h 5595939"/>
              <a:gd name="connsiteX376" fmla="*/ 5536758 w 6028616"/>
              <a:gd name="connsiteY376" fmla="*/ 2772166 h 5595939"/>
              <a:gd name="connsiteX377" fmla="*/ 5701858 w 6028616"/>
              <a:gd name="connsiteY377" fmla="*/ 2562616 h 5595939"/>
              <a:gd name="connsiteX378" fmla="*/ 5603434 w 6028616"/>
              <a:gd name="connsiteY378" fmla="*/ 2635641 h 5595939"/>
              <a:gd name="connsiteX379" fmla="*/ 5520883 w 6028616"/>
              <a:gd name="connsiteY379" fmla="*/ 2699141 h 5595939"/>
              <a:gd name="connsiteX380" fmla="*/ 5454208 w 6028616"/>
              <a:gd name="connsiteY380" fmla="*/ 2781691 h 5595939"/>
              <a:gd name="connsiteX381" fmla="*/ 5355783 w 6028616"/>
              <a:gd name="connsiteY381" fmla="*/ 2829316 h 5595939"/>
              <a:gd name="connsiteX382" fmla="*/ 5270058 w 6028616"/>
              <a:gd name="connsiteY382" fmla="*/ 2880116 h 5595939"/>
              <a:gd name="connsiteX383" fmla="*/ 5206558 w 6028616"/>
              <a:gd name="connsiteY383" fmla="*/ 2918216 h 5595939"/>
              <a:gd name="connsiteX384" fmla="*/ 5139883 w 6028616"/>
              <a:gd name="connsiteY384" fmla="*/ 2946791 h 5595939"/>
              <a:gd name="connsiteX385" fmla="*/ 5082733 w 6028616"/>
              <a:gd name="connsiteY385" fmla="*/ 2972191 h 5595939"/>
              <a:gd name="connsiteX386" fmla="*/ 4943033 w 6028616"/>
              <a:gd name="connsiteY386" fmla="*/ 3038866 h 5595939"/>
              <a:gd name="connsiteX387" fmla="*/ 4866833 w 6028616"/>
              <a:gd name="connsiteY387" fmla="*/ 2988066 h 5595939"/>
              <a:gd name="connsiteX388" fmla="*/ 4828733 w 6028616"/>
              <a:gd name="connsiteY388" fmla="*/ 2962666 h 5595939"/>
              <a:gd name="connsiteX389" fmla="*/ 4701733 w 6028616"/>
              <a:gd name="connsiteY389" fmla="*/ 2924566 h 5595939"/>
              <a:gd name="connsiteX390" fmla="*/ 4663633 w 6028616"/>
              <a:gd name="connsiteY390" fmla="*/ 2911866 h 5595939"/>
              <a:gd name="connsiteX391" fmla="*/ 4574733 w 6028616"/>
              <a:gd name="connsiteY391" fmla="*/ 2899166 h 5595939"/>
              <a:gd name="connsiteX392" fmla="*/ 4549333 w 6028616"/>
              <a:gd name="connsiteY392" fmla="*/ 2797566 h 5595939"/>
              <a:gd name="connsiteX393" fmla="*/ 4468370 w 6028616"/>
              <a:gd name="connsiteY393" fmla="*/ 2676916 h 5595939"/>
              <a:gd name="connsiteX394" fmla="*/ 4485833 w 6028616"/>
              <a:gd name="connsiteY394" fmla="*/ 2549916 h 5595939"/>
              <a:gd name="connsiteX395" fmla="*/ 4412808 w 6028616"/>
              <a:gd name="connsiteY395" fmla="*/ 2461016 h 5595939"/>
              <a:gd name="connsiteX396" fmla="*/ 4346133 w 6028616"/>
              <a:gd name="connsiteY396" fmla="*/ 2365766 h 5595939"/>
              <a:gd name="connsiteX397" fmla="*/ 4290571 w 6028616"/>
              <a:gd name="connsiteY397" fmla="*/ 2222891 h 5595939"/>
              <a:gd name="connsiteX398" fmla="*/ 4319145 w 6028616"/>
              <a:gd name="connsiteY398" fmla="*/ 2100654 h 5595939"/>
              <a:gd name="connsiteX399" fmla="*/ 4382646 w 6028616"/>
              <a:gd name="connsiteY399" fmla="*/ 2019691 h 5595939"/>
              <a:gd name="connsiteX400" fmla="*/ 4481071 w 6028616"/>
              <a:gd name="connsiteY400" fmla="*/ 1924441 h 5595939"/>
              <a:gd name="connsiteX401" fmla="*/ 4530283 w 6028616"/>
              <a:gd name="connsiteY401" fmla="*/ 1864116 h 5595939"/>
              <a:gd name="connsiteX402" fmla="*/ 4573145 w 6028616"/>
              <a:gd name="connsiteY402" fmla="*/ 1835541 h 5595939"/>
              <a:gd name="connsiteX403" fmla="*/ 4616008 w 6028616"/>
              <a:gd name="connsiteY403" fmla="*/ 1803791 h 5595939"/>
              <a:gd name="connsiteX404" fmla="*/ 4681095 w 6028616"/>
              <a:gd name="connsiteY404" fmla="*/ 1759341 h 5595939"/>
              <a:gd name="connsiteX405" fmla="*/ 4784283 w 6028616"/>
              <a:gd name="connsiteY405" fmla="*/ 1703778 h 5595939"/>
              <a:gd name="connsiteX406" fmla="*/ 4873183 w 6028616"/>
              <a:gd name="connsiteY406" fmla="*/ 1694253 h 5595939"/>
              <a:gd name="connsiteX407" fmla="*/ 4979545 w 6028616"/>
              <a:gd name="connsiteY407" fmla="*/ 1692666 h 5595939"/>
              <a:gd name="connsiteX408" fmla="*/ 5043046 w 6028616"/>
              <a:gd name="connsiteY408" fmla="*/ 1689491 h 5595939"/>
              <a:gd name="connsiteX409" fmla="*/ 5098608 w 6028616"/>
              <a:gd name="connsiteY409" fmla="*/ 1700603 h 5595939"/>
              <a:gd name="connsiteX410" fmla="*/ 5146233 w 6028616"/>
              <a:gd name="connsiteY410" fmla="*/ 1708541 h 5595939"/>
              <a:gd name="connsiteX411" fmla="*/ 5211320 w 6028616"/>
              <a:gd name="connsiteY411" fmla="*/ 1754579 h 5595939"/>
              <a:gd name="connsiteX412" fmla="*/ 5295458 w 6028616"/>
              <a:gd name="connsiteY412" fmla="*/ 1787916 h 5595939"/>
              <a:gd name="connsiteX413" fmla="*/ 5338320 w 6028616"/>
              <a:gd name="connsiteY413" fmla="*/ 1838716 h 5595939"/>
              <a:gd name="connsiteX414" fmla="*/ 5371658 w 6028616"/>
              <a:gd name="connsiteY414" fmla="*/ 1902216 h 5595939"/>
              <a:gd name="connsiteX415" fmla="*/ 5424046 w 6028616"/>
              <a:gd name="connsiteY415" fmla="*/ 1968891 h 5595939"/>
              <a:gd name="connsiteX416" fmla="*/ 5463733 w 6028616"/>
              <a:gd name="connsiteY416" fmla="*/ 2032391 h 5595939"/>
              <a:gd name="connsiteX417" fmla="*/ 5489133 w 6028616"/>
              <a:gd name="connsiteY417" fmla="*/ 2200666 h 5595939"/>
              <a:gd name="connsiteX418" fmla="*/ 5517708 w 6028616"/>
              <a:gd name="connsiteY418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451033 w 6028616"/>
              <a:gd name="connsiteY353" fmla="*/ 4969266 h 5595939"/>
              <a:gd name="connsiteX354" fmla="*/ 5687570 w 6028616"/>
              <a:gd name="connsiteY354" fmla="*/ 4253303 h 5595939"/>
              <a:gd name="connsiteX355" fmla="*/ 5646296 w 6028616"/>
              <a:gd name="connsiteY355" fmla="*/ 4153291 h 5595939"/>
              <a:gd name="connsiteX356" fmla="*/ 5628833 w 6028616"/>
              <a:gd name="connsiteY356" fmla="*/ 4067566 h 5595939"/>
              <a:gd name="connsiteX357" fmla="*/ 5616133 w 6028616"/>
              <a:gd name="connsiteY357" fmla="*/ 3978666 h 5595939"/>
              <a:gd name="connsiteX358" fmla="*/ 5578033 w 6028616"/>
              <a:gd name="connsiteY358" fmla="*/ 3965966 h 5595939"/>
              <a:gd name="connsiteX359" fmla="*/ 5539933 w 6028616"/>
              <a:gd name="connsiteY359" fmla="*/ 3851666 h 5595939"/>
              <a:gd name="connsiteX360" fmla="*/ 5527233 w 6028616"/>
              <a:gd name="connsiteY360" fmla="*/ 3813566 h 5595939"/>
              <a:gd name="connsiteX361" fmla="*/ 5514533 w 6028616"/>
              <a:gd name="connsiteY361" fmla="*/ 3762766 h 5595939"/>
              <a:gd name="connsiteX362" fmla="*/ 5501833 w 6028616"/>
              <a:gd name="connsiteY362" fmla="*/ 3699266 h 5595939"/>
              <a:gd name="connsiteX363" fmla="*/ 5438333 w 6028616"/>
              <a:gd name="connsiteY363" fmla="*/ 3635766 h 5595939"/>
              <a:gd name="connsiteX364" fmla="*/ 5362133 w 6028616"/>
              <a:gd name="connsiteY364" fmla="*/ 3584966 h 5595939"/>
              <a:gd name="connsiteX365" fmla="*/ 5324033 w 6028616"/>
              <a:gd name="connsiteY365" fmla="*/ 3546866 h 5595939"/>
              <a:gd name="connsiteX366" fmla="*/ 5285933 w 6028616"/>
              <a:gd name="connsiteY366" fmla="*/ 3521466 h 5595939"/>
              <a:gd name="connsiteX367" fmla="*/ 5130359 w 6028616"/>
              <a:gd name="connsiteY367" fmla="*/ 3394466 h 5595939"/>
              <a:gd name="connsiteX368" fmla="*/ 5181158 w 6028616"/>
              <a:gd name="connsiteY368" fmla="*/ 3178566 h 5595939"/>
              <a:gd name="connsiteX369" fmla="*/ 5263708 w 6028616"/>
              <a:gd name="connsiteY369" fmla="*/ 3032516 h 5595939"/>
              <a:gd name="connsiteX370" fmla="*/ 5397059 w 6028616"/>
              <a:gd name="connsiteY370" fmla="*/ 2943616 h 5595939"/>
              <a:gd name="connsiteX371" fmla="*/ 5619309 w 6028616"/>
              <a:gd name="connsiteY371" fmla="*/ 2918216 h 5595939"/>
              <a:gd name="connsiteX372" fmla="*/ 5879659 w 6028616"/>
              <a:gd name="connsiteY372" fmla="*/ 2959491 h 5595939"/>
              <a:gd name="connsiteX373" fmla="*/ 5647884 w 6028616"/>
              <a:gd name="connsiteY373" fmla="*/ 2883291 h 5595939"/>
              <a:gd name="connsiteX374" fmla="*/ 5466908 w 6028616"/>
              <a:gd name="connsiteY374" fmla="*/ 2864241 h 5595939"/>
              <a:gd name="connsiteX375" fmla="*/ 5536758 w 6028616"/>
              <a:gd name="connsiteY375" fmla="*/ 2772166 h 5595939"/>
              <a:gd name="connsiteX376" fmla="*/ 5701858 w 6028616"/>
              <a:gd name="connsiteY376" fmla="*/ 2562616 h 5595939"/>
              <a:gd name="connsiteX377" fmla="*/ 5603434 w 6028616"/>
              <a:gd name="connsiteY377" fmla="*/ 2635641 h 5595939"/>
              <a:gd name="connsiteX378" fmla="*/ 5520883 w 6028616"/>
              <a:gd name="connsiteY378" fmla="*/ 2699141 h 5595939"/>
              <a:gd name="connsiteX379" fmla="*/ 5454208 w 6028616"/>
              <a:gd name="connsiteY379" fmla="*/ 2781691 h 5595939"/>
              <a:gd name="connsiteX380" fmla="*/ 5355783 w 6028616"/>
              <a:gd name="connsiteY380" fmla="*/ 2829316 h 5595939"/>
              <a:gd name="connsiteX381" fmla="*/ 5270058 w 6028616"/>
              <a:gd name="connsiteY381" fmla="*/ 2880116 h 5595939"/>
              <a:gd name="connsiteX382" fmla="*/ 5206558 w 6028616"/>
              <a:gd name="connsiteY382" fmla="*/ 2918216 h 5595939"/>
              <a:gd name="connsiteX383" fmla="*/ 5139883 w 6028616"/>
              <a:gd name="connsiteY383" fmla="*/ 2946791 h 5595939"/>
              <a:gd name="connsiteX384" fmla="*/ 5082733 w 6028616"/>
              <a:gd name="connsiteY384" fmla="*/ 2972191 h 5595939"/>
              <a:gd name="connsiteX385" fmla="*/ 4943033 w 6028616"/>
              <a:gd name="connsiteY385" fmla="*/ 3038866 h 5595939"/>
              <a:gd name="connsiteX386" fmla="*/ 4866833 w 6028616"/>
              <a:gd name="connsiteY386" fmla="*/ 2988066 h 5595939"/>
              <a:gd name="connsiteX387" fmla="*/ 4828733 w 6028616"/>
              <a:gd name="connsiteY387" fmla="*/ 2962666 h 5595939"/>
              <a:gd name="connsiteX388" fmla="*/ 4701733 w 6028616"/>
              <a:gd name="connsiteY388" fmla="*/ 2924566 h 5595939"/>
              <a:gd name="connsiteX389" fmla="*/ 4663633 w 6028616"/>
              <a:gd name="connsiteY389" fmla="*/ 2911866 h 5595939"/>
              <a:gd name="connsiteX390" fmla="*/ 4574733 w 6028616"/>
              <a:gd name="connsiteY390" fmla="*/ 2899166 h 5595939"/>
              <a:gd name="connsiteX391" fmla="*/ 4549333 w 6028616"/>
              <a:gd name="connsiteY391" fmla="*/ 2797566 h 5595939"/>
              <a:gd name="connsiteX392" fmla="*/ 4468370 w 6028616"/>
              <a:gd name="connsiteY392" fmla="*/ 2676916 h 5595939"/>
              <a:gd name="connsiteX393" fmla="*/ 4485833 w 6028616"/>
              <a:gd name="connsiteY393" fmla="*/ 2549916 h 5595939"/>
              <a:gd name="connsiteX394" fmla="*/ 4412808 w 6028616"/>
              <a:gd name="connsiteY394" fmla="*/ 2461016 h 5595939"/>
              <a:gd name="connsiteX395" fmla="*/ 4346133 w 6028616"/>
              <a:gd name="connsiteY395" fmla="*/ 2365766 h 5595939"/>
              <a:gd name="connsiteX396" fmla="*/ 4290571 w 6028616"/>
              <a:gd name="connsiteY396" fmla="*/ 2222891 h 5595939"/>
              <a:gd name="connsiteX397" fmla="*/ 4319145 w 6028616"/>
              <a:gd name="connsiteY397" fmla="*/ 2100654 h 5595939"/>
              <a:gd name="connsiteX398" fmla="*/ 4382646 w 6028616"/>
              <a:gd name="connsiteY398" fmla="*/ 2019691 h 5595939"/>
              <a:gd name="connsiteX399" fmla="*/ 4481071 w 6028616"/>
              <a:gd name="connsiteY399" fmla="*/ 1924441 h 5595939"/>
              <a:gd name="connsiteX400" fmla="*/ 4530283 w 6028616"/>
              <a:gd name="connsiteY400" fmla="*/ 1864116 h 5595939"/>
              <a:gd name="connsiteX401" fmla="*/ 4573145 w 6028616"/>
              <a:gd name="connsiteY401" fmla="*/ 1835541 h 5595939"/>
              <a:gd name="connsiteX402" fmla="*/ 4616008 w 6028616"/>
              <a:gd name="connsiteY402" fmla="*/ 1803791 h 5595939"/>
              <a:gd name="connsiteX403" fmla="*/ 4681095 w 6028616"/>
              <a:gd name="connsiteY403" fmla="*/ 1759341 h 5595939"/>
              <a:gd name="connsiteX404" fmla="*/ 4784283 w 6028616"/>
              <a:gd name="connsiteY404" fmla="*/ 1703778 h 5595939"/>
              <a:gd name="connsiteX405" fmla="*/ 4873183 w 6028616"/>
              <a:gd name="connsiteY405" fmla="*/ 1694253 h 5595939"/>
              <a:gd name="connsiteX406" fmla="*/ 4979545 w 6028616"/>
              <a:gd name="connsiteY406" fmla="*/ 1692666 h 5595939"/>
              <a:gd name="connsiteX407" fmla="*/ 5043046 w 6028616"/>
              <a:gd name="connsiteY407" fmla="*/ 1689491 h 5595939"/>
              <a:gd name="connsiteX408" fmla="*/ 5098608 w 6028616"/>
              <a:gd name="connsiteY408" fmla="*/ 1700603 h 5595939"/>
              <a:gd name="connsiteX409" fmla="*/ 5146233 w 6028616"/>
              <a:gd name="connsiteY409" fmla="*/ 1708541 h 5595939"/>
              <a:gd name="connsiteX410" fmla="*/ 5211320 w 6028616"/>
              <a:gd name="connsiteY410" fmla="*/ 1754579 h 5595939"/>
              <a:gd name="connsiteX411" fmla="*/ 5295458 w 6028616"/>
              <a:gd name="connsiteY411" fmla="*/ 1787916 h 5595939"/>
              <a:gd name="connsiteX412" fmla="*/ 5338320 w 6028616"/>
              <a:gd name="connsiteY412" fmla="*/ 1838716 h 5595939"/>
              <a:gd name="connsiteX413" fmla="*/ 5371658 w 6028616"/>
              <a:gd name="connsiteY413" fmla="*/ 1902216 h 5595939"/>
              <a:gd name="connsiteX414" fmla="*/ 5424046 w 6028616"/>
              <a:gd name="connsiteY414" fmla="*/ 1968891 h 5595939"/>
              <a:gd name="connsiteX415" fmla="*/ 5463733 w 6028616"/>
              <a:gd name="connsiteY415" fmla="*/ 2032391 h 5595939"/>
              <a:gd name="connsiteX416" fmla="*/ 5489133 w 6028616"/>
              <a:gd name="connsiteY416" fmla="*/ 2200666 h 5595939"/>
              <a:gd name="connsiteX417" fmla="*/ 5517708 w 6028616"/>
              <a:gd name="connsiteY417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5476433 w 6028616"/>
              <a:gd name="connsiteY352" fmla="*/ 4715266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5489133 w 6028616"/>
              <a:gd name="connsiteY351" fmla="*/ 4651766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501833 w 6028616"/>
              <a:gd name="connsiteY350" fmla="*/ 425806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476433 w 6028616"/>
              <a:gd name="connsiteY348" fmla="*/ 4131066 h 5595939"/>
              <a:gd name="connsiteX349" fmla="*/ 5489133 w 6028616"/>
              <a:gd name="connsiteY349" fmla="*/ 4181866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222433 w 6028616"/>
              <a:gd name="connsiteY348" fmla="*/ 4200916 h 5595939"/>
              <a:gd name="connsiteX349" fmla="*/ 5489133 w 6028616"/>
              <a:gd name="connsiteY349" fmla="*/ 4181866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463733 w 6028616"/>
              <a:gd name="connsiteY347" fmla="*/ 404216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387533 w 6028616"/>
              <a:gd name="connsiteY345" fmla="*/ 3838966 h 5595939"/>
              <a:gd name="connsiteX346" fmla="*/ 5412933 w 6028616"/>
              <a:gd name="connsiteY346" fmla="*/ 39278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124008 w 6028616"/>
              <a:gd name="connsiteY345" fmla="*/ 3889766 h 5595939"/>
              <a:gd name="connsiteX346" fmla="*/ 5412933 w 6028616"/>
              <a:gd name="connsiteY346" fmla="*/ 39278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324033 w 6028616"/>
              <a:gd name="connsiteY344" fmla="*/ 3750066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260533 w 6028616"/>
              <a:gd name="connsiteY343" fmla="*/ 368656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5222433 w 6028616"/>
              <a:gd name="connsiteY342" fmla="*/ 3661166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5146233 w 6028616"/>
              <a:gd name="connsiteY341" fmla="*/ 3610366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5070033 w 6028616"/>
              <a:gd name="connsiteY340" fmla="*/ 3559566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981133 w 6028616"/>
              <a:gd name="connsiteY339" fmla="*/ 3534166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943033 w 6028616"/>
              <a:gd name="connsiteY338" fmla="*/ 350876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892233 w 6028616"/>
              <a:gd name="connsiteY337" fmla="*/ 349606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687570 w 6028616"/>
              <a:gd name="connsiteY353" fmla="*/ 4253303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646296 w 6028616"/>
              <a:gd name="connsiteY354" fmla="*/ 415329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628833 w 6028616"/>
              <a:gd name="connsiteY355" fmla="*/ 4067566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616133 w 6028616"/>
              <a:gd name="connsiteY356" fmla="*/ 3978666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578033 w 6028616"/>
              <a:gd name="connsiteY357" fmla="*/ 3965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539933 w 6028616"/>
              <a:gd name="connsiteY358" fmla="*/ 38516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527233 w 6028616"/>
              <a:gd name="connsiteY359" fmla="*/ 3813566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514533 w 6028616"/>
              <a:gd name="connsiteY360" fmla="*/ 3762766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501833 w 6028616"/>
              <a:gd name="connsiteY361" fmla="*/ 3699266 h 5595939"/>
              <a:gd name="connsiteX362" fmla="*/ 5438333 w 6028616"/>
              <a:gd name="connsiteY362" fmla="*/ 3635766 h 5595939"/>
              <a:gd name="connsiteX363" fmla="*/ 5362133 w 6028616"/>
              <a:gd name="connsiteY363" fmla="*/ 3584966 h 5595939"/>
              <a:gd name="connsiteX364" fmla="*/ 5324033 w 6028616"/>
              <a:gd name="connsiteY364" fmla="*/ 3546866 h 5595939"/>
              <a:gd name="connsiteX365" fmla="*/ 5285933 w 6028616"/>
              <a:gd name="connsiteY365" fmla="*/ 3521466 h 5595939"/>
              <a:gd name="connsiteX366" fmla="*/ 5130359 w 6028616"/>
              <a:gd name="connsiteY366" fmla="*/ 3394466 h 5595939"/>
              <a:gd name="connsiteX367" fmla="*/ 5181158 w 6028616"/>
              <a:gd name="connsiteY367" fmla="*/ 3178566 h 5595939"/>
              <a:gd name="connsiteX368" fmla="*/ 5263708 w 6028616"/>
              <a:gd name="connsiteY368" fmla="*/ 3032516 h 5595939"/>
              <a:gd name="connsiteX369" fmla="*/ 5397059 w 6028616"/>
              <a:gd name="connsiteY369" fmla="*/ 2943616 h 5595939"/>
              <a:gd name="connsiteX370" fmla="*/ 5619309 w 6028616"/>
              <a:gd name="connsiteY370" fmla="*/ 2918216 h 5595939"/>
              <a:gd name="connsiteX371" fmla="*/ 5879659 w 6028616"/>
              <a:gd name="connsiteY371" fmla="*/ 2959491 h 5595939"/>
              <a:gd name="connsiteX372" fmla="*/ 5647884 w 6028616"/>
              <a:gd name="connsiteY372" fmla="*/ 2883291 h 5595939"/>
              <a:gd name="connsiteX373" fmla="*/ 5466908 w 6028616"/>
              <a:gd name="connsiteY373" fmla="*/ 2864241 h 5595939"/>
              <a:gd name="connsiteX374" fmla="*/ 5536758 w 6028616"/>
              <a:gd name="connsiteY374" fmla="*/ 2772166 h 5595939"/>
              <a:gd name="connsiteX375" fmla="*/ 5701858 w 6028616"/>
              <a:gd name="connsiteY375" fmla="*/ 2562616 h 5595939"/>
              <a:gd name="connsiteX376" fmla="*/ 5603434 w 6028616"/>
              <a:gd name="connsiteY376" fmla="*/ 2635641 h 5595939"/>
              <a:gd name="connsiteX377" fmla="*/ 5520883 w 6028616"/>
              <a:gd name="connsiteY377" fmla="*/ 2699141 h 5595939"/>
              <a:gd name="connsiteX378" fmla="*/ 5454208 w 6028616"/>
              <a:gd name="connsiteY378" fmla="*/ 2781691 h 5595939"/>
              <a:gd name="connsiteX379" fmla="*/ 5355783 w 6028616"/>
              <a:gd name="connsiteY379" fmla="*/ 2829316 h 5595939"/>
              <a:gd name="connsiteX380" fmla="*/ 5270058 w 6028616"/>
              <a:gd name="connsiteY380" fmla="*/ 2880116 h 5595939"/>
              <a:gd name="connsiteX381" fmla="*/ 5206558 w 6028616"/>
              <a:gd name="connsiteY381" fmla="*/ 2918216 h 5595939"/>
              <a:gd name="connsiteX382" fmla="*/ 5139883 w 6028616"/>
              <a:gd name="connsiteY382" fmla="*/ 2946791 h 5595939"/>
              <a:gd name="connsiteX383" fmla="*/ 5082733 w 6028616"/>
              <a:gd name="connsiteY383" fmla="*/ 2972191 h 5595939"/>
              <a:gd name="connsiteX384" fmla="*/ 4943033 w 6028616"/>
              <a:gd name="connsiteY384" fmla="*/ 3038866 h 5595939"/>
              <a:gd name="connsiteX385" fmla="*/ 4866833 w 6028616"/>
              <a:gd name="connsiteY385" fmla="*/ 2988066 h 5595939"/>
              <a:gd name="connsiteX386" fmla="*/ 4828733 w 6028616"/>
              <a:gd name="connsiteY386" fmla="*/ 2962666 h 5595939"/>
              <a:gd name="connsiteX387" fmla="*/ 4701733 w 6028616"/>
              <a:gd name="connsiteY387" fmla="*/ 2924566 h 5595939"/>
              <a:gd name="connsiteX388" fmla="*/ 4663633 w 6028616"/>
              <a:gd name="connsiteY388" fmla="*/ 2911866 h 5595939"/>
              <a:gd name="connsiteX389" fmla="*/ 4574733 w 6028616"/>
              <a:gd name="connsiteY389" fmla="*/ 2899166 h 5595939"/>
              <a:gd name="connsiteX390" fmla="*/ 4549333 w 6028616"/>
              <a:gd name="connsiteY390" fmla="*/ 2797566 h 5595939"/>
              <a:gd name="connsiteX391" fmla="*/ 4468370 w 6028616"/>
              <a:gd name="connsiteY391" fmla="*/ 2676916 h 5595939"/>
              <a:gd name="connsiteX392" fmla="*/ 4485833 w 6028616"/>
              <a:gd name="connsiteY392" fmla="*/ 2549916 h 5595939"/>
              <a:gd name="connsiteX393" fmla="*/ 4412808 w 6028616"/>
              <a:gd name="connsiteY393" fmla="*/ 2461016 h 5595939"/>
              <a:gd name="connsiteX394" fmla="*/ 4346133 w 6028616"/>
              <a:gd name="connsiteY394" fmla="*/ 2365766 h 5595939"/>
              <a:gd name="connsiteX395" fmla="*/ 4290571 w 6028616"/>
              <a:gd name="connsiteY395" fmla="*/ 2222891 h 5595939"/>
              <a:gd name="connsiteX396" fmla="*/ 4319145 w 6028616"/>
              <a:gd name="connsiteY396" fmla="*/ 2100654 h 5595939"/>
              <a:gd name="connsiteX397" fmla="*/ 4382646 w 6028616"/>
              <a:gd name="connsiteY397" fmla="*/ 2019691 h 5595939"/>
              <a:gd name="connsiteX398" fmla="*/ 4481071 w 6028616"/>
              <a:gd name="connsiteY398" fmla="*/ 1924441 h 5595939"/>
              <a:gd name="connsiteX399" fmla="*/ 4530283 w 6028616"/>
              <a:gd name="connsiteY399" fmla="*/ 1864116 h 5595939"/>
              <a:gd name="connsiteX400" fmla="*/ 4573145 w 6028616"/>
              <a:gd name="connsiteY400" fmla="*/ 1835541 h 5595939"/>
              <a:gd name="connsiteX401" fmla="*/ 4616008 w 6028616"/>
              <a:gd name="connsiteY401" fmla="*/ 1803791 h 5595939"/>
              <a:gd name="connsiteX402" fmla="*/ 4681095 w 6028616"/>
              <a:gd name="connsiteY402" fmla="*/ 1759341 h 5595939"/>
              <a:gd name="connsiteX403" fmla="*/ 4784283 w 6028616"/>
              <a:gd name="connsiteY403" fmla="*/ 1703778 h 5595939"/>
              <a:gd name="connsiteX404" fmla="*/ 4873183 w 6028616"/>
              <a:gd name="connsiteY404" fmla="*/ 1694253 h 5595939"/>
              <a:gd name="connsiteX405" fmla="*/ 4979545 w 6028616"/>
              <a:gd name="connsiteY405" fmla="*/ 1692666 h 5595939"/>
              <a:gd name="connsiteX406" fmla="*/ 5043046 w 6028616"/>
              <a:gd name="connsiteY406" fmla="*/ 1689491 h 5595939"/>
              <a:gd name="connsiteX407" fmla="*/ 5098608 w 6028616"/>
              <a:gd name="connsiteY407" fmla="*/ 1700603 h 5595939"/>
              <a:gd name="connsiteX408" fmla="*/ 5146233 w 6028616"/>
              <a:gd name="connsiteY408" fmla="*/ 1708541 h 5595939"/>
              <a:gd name="connsiteX409" fmla="*/ 5211320 w 6028616"/>
              <a:gd name="connsiteY409" fmla="*/ 1754579 h 5595939"/>
              <a:gd name="connsiteX410" fmla="*/ 5295458 w 6028616"/>
              <a:gd name="connsiteY410" fmla="*/ 1787916 h 5595939"/>
              <a:gd name="connsiteX411" fmla="*/ 5338320 w 6028616"/>
              <a:gd name="connsiteY411" fmla="*/ 1838716 h 5595939"/>
              <a:gd name="connsiteX412" fmla="*/ 5371658 w 6028616"/>
              <a:gd name="connsiteY412" fmla="*/ 1902216 h 5595939"/>
              <a:gd name="connsiteX413" fmla="*/ 5424046 w 6028616"/>
              <a:gd name="connsiteY413" fmla="*/ 1968891 h 5595939"/>
              <a:gd name="connsiteX414" fmla="*/ 5463733 w 6028616"/>
              <a:gd name="connsiteY414" fmla="*/ 2032391 h 5595939"/>
              <a:gd name="connsiteX415" fmla="*/ 5489133 w 6028616"/>
              <a:gd name="connsiteY415" fmla="*/ 2200666 h 5595939"/>
              <a:gd name="connsiteX416" fmla="*/ 5517708 w 6028616"/>
              <a:gd name="connsiteY41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438333 w 6028616"/>
              <a:gd name="connsiteY361" fmla="*/ 3635766 h 5595939"/>
              <a:gd name="connsiteX362" fmla="*/ 5362133 w 6028616"/>
              <a:gd name="connsiteY362" fmla="*/ 3584966 h 5595939"/>
              <a:gd name="connsiteX363" fmla="*/ 5324033 w 6028616"/>
              <a:gd name="connsiteY363" fmla="*/ 3546866 h 5595939"/>
              <a:gd name="connsiteX364" fmla="*/ 5285933 w 6028616"/>
              <a:gd name="connsiteY364" fmla="*/ 3521466 h 5595939"/>
              <a:gd name="connsiteX365" fmla="*/ 5130359 w 6028616"/>
              <a:gd name="connsiteY365" fmla="*/ 3394466 h 5595939"/>
              <a:gd name="connsiteX366" fmla="*/ 5181158 w 6028616"/>
              <a:gd name="connsiteY366" fmla="*/ 3178566 h 5595939"/>
              <a:gd name="connsiteX367" fmla="*/ 5263708 w 6028616"/>
              <a:gd name="connsiteY367" fmla="*/ 3032516 h 5595939"/>
              <a:gd name="connsiteX368" fmla="*/ 5397059 w 6028616"/>
              <a:gd name="connsiteY368" fmla="*/ 2943616 h 5595939"/>
              <a:gd name="connsiteX369" fmla="*/ 5619309 w 6028616"/>
              <a:gd name="connsiteY369" fmla="*/ 2918216 h 5595939"/>
              <a:gd name="connsiteX370" fmla="*/ 5879659 w 6028616"/>
              <a:gd name="connsiteY370" fmla="*/ 2959491 h 5595939"/>
              <a:gd name="connsiteX371" fmla="*/ 5647884 w 6028616"/>
              <a:gd name="connsiteY371" fmla="*/ 2883291 h 5595939"/>
              <a:gd name="connsiteX372" fmla="*/ 5466908 w 6028616"/>
              <a:gd name="connsiteY372" fmla="*/ 2864241 h 5595939"/>
              <a:gd name="connsiteX373" fmla="*/ 5536758 w 6028616"/>
              <a:gd name="connsiteY373" fmla="*/ 2772166 h 5595939"/>
              <a:gd name="connsiteX374" fmla="*/ 5701858 w 6028616"/>
              <a:gd name="connsiteY374" fmla="*/ 2562616 h 5595939"/>
              <a:gd name="connsiteX375" fmla="*/ 5603434 w 6028616"/>
              <a:gd name="connsiteY375" fmla="*/ 2635641 h 5595939"/>
              <a:gd name="connsiteX376" fmla="*/ 5520883 w 6028616"/>
              <a:gd name="connsiteY376" fmla="*/ 2699141 h 5595939"/>
              <a:gd name="connsiteX377" fmla="*/ 5454208 w 6028616"/>
              <a:gd name="connsiteY377" fmla="*/ 2781691 h 5595939"/>
              <a:gd name="connsiteX378" fmla="*/ 5355783 w 6028616"/>
              <a:gd name="connsiteY378" fmla="*/ 2829316 h 5595939"/>
              <a:gd name="connsiteX379" fmla="*/ 5270058 w 6028616"/>
              <a:gd name="connsiteY379" fmla="*/ 2880116 h 5595939"/>
              <a:gd name="connsiteX380" fmla="*/ 5206558 w 6028616"/>
              <a:gd name="connsiteY380" fmla="*/ 2918216 h 5595939"/>
              <a:gd name="connsiteX381" fmla="*/ 5139883 w 6028616"/>
              <a:gd name="connsiteY381" fmla="*/ 2946791 h 5595939"/>
              <a:gd name="connsiteX382" fmla="*/ 5082733 w 6028616"/>
              <a:gd name="connsiteY382" fmla="*/ 2972191 h 5595939"/>
              <a:gd name="connsiteX383" fmla="*/ 4943033 w 6028616"/>
              <a:gd name="connsiteY383" fmla="*/ 3038866 h 5595939"/>
              <a:gd name="connsiteX384" fmla="*/ 4866833 w 6028616"/>
              <a:gd name="connsiteY384" fmla="*/ 2988066 h 5595939"/>
              <a:gd name="connsiteX385" fmla="*/ 4828733 w 6028616"/>
              <a:gd name="connsiteY385" fmla="*/ 2962666 h 5595939"/>
              <a:gd name="connsiteX386" fmla="*/ 4701733 w 6028616"/>
              <a:gd name="connsiteY386" fmla="*/ 2924566 h 5595939"/>
              <a:gd name="connsiteX387" fmla="*/ 4663633 w 6028616"/>
              <a:gd name="connsiteY387" fmla="*/ 2911866 h 5595939"/>
              <a:gd name="connsiteX388" fmla="*/ 4574733 w 6028616"/>
              <a:gd name="connsiteY388" fmla="*/ 2899166 h 5595939"/>
              <a:gd name="connsiteX389" fmla="*/ 4549333 w 6028616"/>
              <a:gd name="connsiteY389" fmla="*/ 2797566 h 5595939"/>
              <a:gd name="connsiteX390" fmla="*/ 4468370 w 6028616"/>
              <a:gd name="connsiteY390" fmla="*/ 2676916 h 5595939"/>
              <a:gd name="connsiteX391" fmla="*/ 4485833 w 6028616"/>
              <a:gd name="connsiteY391" fmla="*/ 2549916 h 5595939"/>
              <a:gd name="connsiteX392" fmla="*/ 4412808 w 6028616"/>
              <a:gd name="connsiteY392" fmla="*/ 2461016 h 5595939"/>
              <a:gd name="connsiteX393" fmla="*/ 4346133 w 6028616"/>
              <a:gd name="connsiteY393" fmla="*/ 2365766 h 5595939"/>
              <a:gd name="connsiteX394" fmla="*/ 4290571 w 6028616"/>
              <a:gd name="connsiteY394" fmla="*/ 2222891 h 5595939"/>
              <a:gd name="connsiteX395" fmla="*/ 4319145 w 6028616"/>
              <a:gd name="connsiteY395" fmla="*/ 2100654 h 5595939"/>
              <a:gd name="connsiteX396" fmla="*/ 4382646 w 6028616"/>
              <a:gd name="connsiteY396" fmla="*/ 2019691 h 5595939"/>
              <a:gd name="connsiteX397" fmla="*/ 4481071 w 6028616"/>
              <a:gd name="connsiteY397" fmla="*/ 1924441 h 5595939"/>
              <a:gd name="connsiteX398" fmla="*/ 4530283 w 6028616"/>
              <a:gd name="connsiteY398" fmla="*/ 1864116 h 5595939"/>
              <a:gd name="connsiteX399" fmla="*/ 4573145 w 6028616"/>
              <a:gd name="connsiteY399" fmla="*/ 1835541 h 5595939"/>
              <a:gd name="connsiteX400" fmla="*/ 4616008 w 6028616"/>
              <a:gd name="connsiteY400" fmla="*/ 1803791 h 5595939"/>
              <a:gd name="connsiteX401" fmla="*/ 4681095 w 6028616"/>
              <a:gd name="connsiteY401" fmla="*/ 1759341 h 5595939"/>
              <a:gd name="connsiteX402" fmla="*/ 4784283 w 6028616"/>
              <a:gd name="connsiteY402" fmla="*/ 1703778 h 5595939"/>
              <a:gd name="connsiteX403" fmla="*/ 4873183 w 6028616"/>
              <a:gd name="connsiteY403" fmla="*/ 1694253 h 5595939"/>
              <a:gd name="connsiteX404" fmla="*/ 4979545 w 6028616"/>
              <a:gd name="connsiteY404" fmla="*/ 1692666 h 5595939"/>
              <a:gd name="connsiteX405" fmla="*/ 5043046 w 6028616"/>
              <a:gd name="connsiteY405" fmla="*/ 1689491 h 5595939"/>
              <a:gd name="connsiteX406" fmla="*/ 5098608 w 6028616"/>
              <a:gd name="connsiteY406" fmla="*/ 1700603 h 5595939"/>
              <a:gd name="connsiteX407" fmla="*/ 5146233 w 6028616"/>
              <a:gd name="connsiteY407" fmla="*/ 1708541 h 5595939"/>
              <a:gd name="connsiteX408" fmla="*/ 5211320 w 6028616"/>
              <a:gd name="connsiteY408" fmla="*/ 1754579 h 5595939"/>
              <a:gd name="connsiteX409" fmla="*/ 5295458 w 6028616"/>
              <a:gd name="connsiteY409" fmla="*/ 1787916 h 5595939"/>
              <a:gd name="connsiteX410" fmla="*/ 5338320 w 6028616"/>
              <a:gd name="connsiteY410" fmla="*/ 1838716 h 5595939"/>
              <a:gd name="connsiteX411" fmla="*/ 5371658 w 6028616"/>
              <a:gd name="connsiteY411" fmla="*/ 1902216 h 5595939"/>
              <a:gd name="connsiteX412" fmla="*/ 5424046 w 6028616"/>
              <a:gd name="connsiteY412" fmla="*/ 1968891 h 5595939"/>
              <a:gd name="connsiteX413" fmla="*/ 5463733 w 6028616"/>
              <a:gd name="connsiteY413" fmla="*/ 2032391 h 5595939"/>
              <a:gd name="connsiteX414" fmla="*/ 5489133 w 6028616"/>
              <a:gd name="connsiteY414" fmla="*/ 2200666 h 5595939"/>
              <a:gd name="connsiteX415" fmla="*/ 5517708 w 6028616"/>
              <a:gd name="connsiteY415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362133 w 6028616"/>
              <a:gd name="connsiteY361" fmla="*/ 3584966 h 5595939"/>
              <a:gd name="connsiteX362" fmla="*/ 5324033 w 6028616"/>
              <a:gd name="connsiteY362" fmla="*/ 3546866 h 5595939"/>
              <a:gd name="connsiteX363" fmla="*/ 5285933 w 6028616"/>
              <a:gd name="connsiteY363" fmla="*/ 3521466 h 5595939"/>
              <a:gd name="connsiteX364" fmla="*/ 5130359 w 6028616"/>
              <a:gd name="connsiteY364" fmla="*/ 3394466 h 5595939"/>
              <a:gd name="connsiteX365" fmla="*/ 5181158 w 6028616"/>
              <a:gd name="connsiteY365" fmla="*/ 3178566 h 5595939"/>
              <a:gd name="connsiteX366" fmla="*/ 5263708 w 6028616"/>
              <a:gd name="connsiteY366" fmla="*/ 3032516 h 5595939"/>
              <a:gd name="connsiteX367" fmla="*/ 5397059 w 6028616"/>
              <a:gd name="connsiteY367" fmla="*/ 2943616 h 5595939"/>
              <a:gd name="connsiteX368" fmla="*/ 5619309 w 6028616"/>
              <a:gd name="connsiteY368" fmla="*/ 2918216 h 5595939"/>
              <a:gd name="connsiteX369" fmla="*/ 5879659 w 6028616"/>
              <a:gd name="connsiteY369" fmla="*/ 2959491 h 5595939"/>
              <a:gd name="connsiteX370" fmla="*/ 5647884 w 6028616"/>
              <a:gd name="connsiteY370" fmla="*/ 2883291 h 5595939"/>
              <a:gd name="connsiteX371" fmla="*/ 5466908 w 6028616"/>
              <a:gd name="connsiteY371" fmla="*/ 2864241 h 5595939"/>
              <a:gd name="connsiteX372" fmla="*/ 5536758 w 6028616"/>
              <a:gd name="connsiteY372" fmla="*/ 2772166 h 5595939"/>
              <a:gd name="connsiteX373" fmla="*/ 5701858 w 6028616"/>
              <a:gd name="connsiteY373" fmla="*/ 2562616 h 5595939"/>
              <a:gd name="connsiteX374" fmla="*/ 5603434 w 6028616"/>
              <a:gd name="connsiteY374" fmla="*/ 2635641 h 5595939"/>
              <a:gd name="connsiteX375" fmla="*/ 5520883 w 6028616"/>
              <a:gd name="connsiteY375" fmla="*/ 2699141 h 5595939"/>
              <a:gd name="connsiteX376" fmla="*/ 5454208 w 6028616"/>
              <a:gd name="connsiteY376" fmla="*/ 2781691 h 5595939"/>
              <a:gd name="connsiteX377" fmla="*/ 5355783 w 6028616"/>
              <a:gd name="connsiteY377" fmla="*/ 2829316 h 5595939"/>
              <a:gd name="connsiteX378" fmla="*/ 5270058 w 6028616"/>
              <a:gd name="connsiteY378" fmla="*/ 2880116 h 5595939"/>
              <a:gd name="connsiteX379" fmla="*/ 5206558 w 6028616"/>
              <a:gd name="connsiteY379" fmla="*/ 2918216 h 5595939"/>
              <a:gd name="connsiteX380" fmla="*/ 5139883 w 6028616"/>
              <a:gd name="connsiteY380" fmla="*/ 2946791 h 5595939"/>
              <a:gd name="connsiteX381" fmla="*/ 5082733 w 6028616"/>
              <a:gd name="connsiteY381" fmla="*/ 2972191 h 5595939"/>
              <a:gd name="connsiteX382" fmla="*/ 4943033 w 6028616"/>
              <a:gd name="connsiteY382" fmla="*/ 3038866 h 5595939"/>
              <a:gd name="connsiteX383" fmla="*/ 4866833 w 6028616"/>
              <a:gd name="connsiteY383" fmla="*/ 2988066 h 5595939"/>
              <a:gd name="connsiteX384" fmla="*/ 4828733 w 6028616"/>
              <a:gd name="connsiteY384" fmla="*/ 2962666 h 5595939"/>
              <a:gd name="connsiteX385" fmla="*/ 4701733 w 6028616"/>
              <a:gd name="connsiteY385" fmla="*/ 2924566 h 5595939"/>
              <a:gd name="connsiteX386" fmla="*/ 4663633 w 6028616"/>
              <a:gd name="connsiteY386" fmla="*/ 2911866 h 5595939"/>
              <a:gd name="connsiteX387" fmla="*/ 4574733 w 6028616"/>
              <a:gd name="connsiteY387" fmla="*/ 2899166 h 5595939"/>
              <a:gd name="connsiteX388" fmla="*/ 4549333 w 6028616"/>
              <a:gd name="connsiteY388" fmla="*/ 2797566 h 5595939"/>
              <a:gd name="connsiteX389" fmla="*/ 4468370 w 6028616"/>
              <a:gd name="connsiteY389" fmla="*/ 2676916 h 5595939"/>
              <a:gd name="connsiteX390" fmla="*/ 4485833 w 6028616"/>
              <a:gd name="connsiteY390" fmla="*/ 2549916 h 5595939"/>
              <a:gd name="connsiteX391" fmla="*/ 4412808 w 6028616"/>
              <a:gd name="connsiteY391" fmla="*/ 2461016 h 5595939"/>
              <a:gd name="connsiteX392" fmla="*/ 4346133 w 6028616"/>
              <a:gd name="connsiteY392" fmla="*/ 2365766 h 5595939"/>
              <a:gd name="connsiteX393" fmla="*/ 4290571 w 6028616"/>
              <a:gd name="connsiteY393" fmla="*/ 2222891 h 5595939"/>
              <a:gd name="connsiteX394" fmla="*/ 4319145 w 6028616"/>
              <a:gd name="connsiteY394" fmla="*/ 2100654 h 5595939"/>
              <a:gd name="connsiteX395" fmla="*/ 4382646 w 6028616"/>
              <a:gd name="connsiteY395" fmla="*/ 2019691 h 5595939"/>
              <a:gd name="connsiteX396" fmla="*/ 4481071 w 6028616"/>
              <a:gd name="connsiteY396" fmla="*/ 1924441 h 5595939"/>
              <a:gd name="connsiteX397" fmla="*/ 4530283 w 6028616"/>
              <a:gd name="connsiteY397" fmla="*/ 1864116 h 5595939"/>
              <a:gd name="connsiteX398" fmla="*/ 4573145 w 6028616"/>
              <a:gd name="connsiteY398" fmla="*/ 1835541 h 5595939"/>
              <a:gd name="connsiteX399" fmla="*/ 4616008 w 6028616"/>
              <a:gd name="connsiteY399" fmla="*/ 1803791 h 5595939"/>
              <a:gd name="connsiteX400" fmla="*/ 4681095 w 6028616"/>
              <a:gd name="connsiteY400" fmla="*/ 1759341 h 5595939"/>
              <a:gd name="connsiteX401" fmla="*/ 4784283 w 6028616"/>
              <a:gd name="connsiteY401" fmla="*/ 1703778 h 5595939"/>
              <a:gd name="connsiteX402" fmla="*/ 4873183 w 6028616"/>
              <a:gd name="connsiteY402" fmla="*/ 1694253 h 5595939"/>
              <a:gd name="connsiteX403" fmla="*/ 4979545 w 6028616"/>
              <a:gd name="connsiteY403" fmla="*/ 1692666 h 5595939"/>
              <a:gd name="connsiteX404" fmla="*/ 5043046 w 6028616"/>
              <a:gd name="connsiteY404" fmla="*/ 1689491 h 5595939"/>
              <a:gd name="connsiteX405" fmla="*/ 5098608 w 6028616"/>
              <a:gd name="connsiteY405" fmla="*/ 1700603 h 5595939"/>
              <a:gd name="connsiteX406" fmla="*/ 5146233 w 6028616"/>
              <a:gd name="connsiteY406" fmla="*/ 1708541 h 5595939"/>
              <a:gd name="connsiteX407" fmla="*/ 5211320 w 6028616"/>
              <a:gd name="connsiteY407" fmla="*/ 1754579 h 5595939"/>
              <a:gd name="connsiteX408" fmla="*/ 5295458 w 6028616"/>
              <a:gd name="connsiteY408" fmla="*/ 1787916 h 5595939"/>
              <a:gd name="connsiteX409" fmla="*/ 5338320 w 6028616"/>
              <a:gd name="connsiteY409" fmla="*/ 1838716 h 5595939"/>
              <a:gd name="connsiteX410" fmla="*/ 5371658 w 6028616"/>
              <a:gd name="connsiteY410" fmla="*/ 1902216 h 5595939"/>
              <a:gd name="connsiteX411" fmla="*/ 5424046 w 6028616"/>
              <a:gd name="connsiteY411" fmla="*/ 1968891 h 5595939"/>
              <a:gd name="connsiteX412" fmla="*/ 5463733 w 6028616"/>
              <a:gd name="connsiteY412" fmla="*/ 2032391 h 5595939"/>
              <a:gd name="connsiteX413" fmla="*/ 5489133 w 6028616"/>
              <a:gd name="connsiteY413" fmla="*/ 2200666 h 5595939"/>
              <a:gd name="connsiteX414" fmla="*/ 5517708 w 6028616"/>
              <a:gd name="connsiteY414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324033 w 6028616"/>
              <a:gd name="connsiteY361" fmla="*/ 3546866 h 5595939"/>
              <a:gd name="connsiteX362" fmla="*/ 5285933 w 6028616"/>
              <a:gd name="connsiteY362" fmla="*/ 3521466 h 5595939"/>
              <a:gd name="connsiteX363" fmla="*/ 5130359 w 6028616"/>
              <a:gd name="connsiteY363" fmla="*/ 3394466 h 5595939"/>
              <a:gd name="connsiteX364" fmla="*/ 5181158 w 6028616"/>
              <a:gd name="connsiteY364" fmla="*/ 3178566 h 5595939"/>
              <a:gd name="connsiteX365" fmla="*/ 5263708 w 6028616"/>
              <a:gd name="connsiteY365" fmla="*/ 3032516 h 5595939"/>
              <a:gd name="connsiteX366" fmla="*/ 5397059 w 6028616"/>
              <a:gd name="connsiteY366" fmla="*/ 2943616 h 5595939"/>
              <a:gd name="connsiteX367" fmla="*/ 5619309 w 6028616"/>
              <a:gd name="connsiteY367" fmla="*/ 2918216 h 5595939"/>
              <a:gd name="connsiteX368" fmla="*/ 5879659 w 6028616"/>
              <a:gd name="connsiteY368" fmla="*/ 2959491 h 5595939"/>
              <a:gd name="connsiteX369" fmla="*/ 5647884 w 6028616"/>
              <a:gd name="connsiteY369" fmla="*/ 2883291 h 5595939"/>
              <a:gd name="connsiteX370" fmla="*/ 5466908 w 6028616"/>
              <a:gd name="connsiteY370" fmla="*/ 2864241 h 5595939"/>
              <a:gd name="connsiteX371" fmla="*/ 5536758 w 6028616"/>
              <a:gd name="connsiteY371" fmla="*/ 2772166 h 5595939"/>
              <a:gd name="connsiteX372" fmla="*/ 5701858 w 6028616"/>
              <a:gd name="connsiteY372" fmla="*/ 2562616 h 5595939"/>
              <a:gd name="connsiteX373" fmla="*/ 5603434 w 6028616"/>
              <a:gd name="connsiteY373" fmla="*/ 2635641 h 5595939"/>
              <a:gd name="connsiteX374" fmla="*/ 5520883 w 6028616"/>
              <a:gd name="connsiteY374" fmla="*/ 2699141 h 5595939"/>
              <a:gd name="connsiteX375" fmla="*/ 5454208 w 6028616"/>
              <a:gd name="connsiteY375" fmla="*/ 2781691 h 5595939"/>
              <a:gd name="connsiteX376" fmla="*/ 5355783 w 6028616"/>
              <a:gd name="connsiteY376" fmla="*/ 2829316 h 5595939"/>
              <a:gd name="connsiteX377" fmla="*/ 5270058 w 6028616"/>
              <a:gd name="connsiteY377" fmla="*/ 2880116 h 5595939"/>
              <a:gd name="connsiteX378" fmla="*/ 5206558 w 6028616"/>
              <a:gd name="connsiteY378" fmla="*/ 2918216 h 5595939"/>
              <a:gd name="connsiteX379" fmla="*/ 5139883 w 6028616"/>
              <a:gd name="connsiteY379" fmla="*/ 2946791 h 5595939"/>
              <a:gd name="connsiteX380" fmla="*/ 5082733 w 6028616"/>
              <a:gd name="connsiteY380" fmla="*/ 2972191 h 5595939"/>
              <a:gd name="connsiteX381" fmla="*/ 4943033 w 6028616"/>
              <a:gd name="connsiteY381" fmla="*/ 3038866 h 5595939"/>
              <a:gd name="connsiteX382" fmla="*/ 4866833 w 6028616"/>
              <a:gd name="connsiteY382" fmla="*/ 2988066 h 5595939"/>
              <a:gd name="connsiteX383" fmla="*/ 4828733 w 6028616"/>
              <a:gd name="connsiteY383" fmla="*/ 2962666 h 5595939"/>
              <a:gd name="connsiteX384" fmla="*/ 4701733 w 6028616"/>
              <a:gd name="connsiteY384" fmla="*/ 2924566 h 5595939"/>
              <a:gd name="connsiteX385" fmla="*/ 4663633 w 6028616"/>
              <a:gd name="connsiteY385" fmla="*/ 2911866 h 5595939"/>
              <a:gd name="connsiteX386" fmla="*/ 4574733 w 6028616"/>
              <a:gd name="connsiteY386" fmla="*/ 2899166 h 5595939"/>
              <a:gd name="connsiteX387" fmla="*/ 4549333 w 6028616"/>
              <a:gd name="connsiteY387" fmla="*/ 2797566 h 5595939"/>
              <a:gd name="connsiteX388" fmla="*/ 4468370 w 6028616"/>
              <a:gd name="connsiteY388" fmla="*/ 2676916 h 5595939"/>
              <a:gd name="connsiteX389" fmla="*/ 4485833 w 6028616"/>
              <a:gd name="connsiteY389" fmla="*/ 2549916 h 5595939"/>
              <a:gd name="connsiteX390" fmla="*/ 4412808 w 6028616"/>
              <a:gd name="connsiteY390" fmla="*/ 2461016 h 5595939"/>
              <a:gd name="connsiteX391" fmla="*/ 4346133 w 6028616"/>
              <a:gd name="connsiteY391" fmla="*/ 2365766 h 5595939"/>
              <a:gd name="connsiteX392" fmla="*/ 4290571 w 6028616"/>
              <a:gd name="connsiteY392" fmla="*/ 2222891 h 5595939"/>
              <a:gd name="connsiteX393" fmla="*/ 4319145 w 6028616"/>
              <a:gd name="connsiteY393" fmla="*/ 2100654 h 5595939"/>
              <a:gd name="connsiteX394" fmla="*/ 4382646 w 6028616"/>
              <a:gd name="connsiteY394" fmla="*/ 2019691 h 5595939"/>
              <a:gd name="connsiteX395" fmla="*/ 4481071 w 6028616"/>
              <a:gd name="connsiteY395" fmla="*/ 1924441 h 5595939"/>
              <a:gd name="connsiteX396" fmla="*/ 4530283 w 6028616"/>
              <a:gd name="connsiteY396" fmla="*/ 1864116 h 5595939"/>
              <a:gd name="connsiteX397" fmla="*/ 4573145 w 6028616"/>
              <a:gd name="connsiteY397" fmla="*/ 1835541 h 5595939"/>
              <a:gd name="connsiteX398" fmla="*/ 4616008 w 6028616"/>
              <a:gd name="connsiteY398" fmla="*/ 1803791 h 5595939"/>
              <a:gd name="connsiteX399" fmla="*/ 4681095 w 6028616"/>
              <a:gd name="connsiteY399" fmla="*/ 1759341 h 5595939"/>
              <a:gd name="connsiteX400" fmla="*/ 4784283 w 6028616"/>
              <a:gd name="connsiteY400" fmla="*/ 1703778 h 5595939"/>
              <a:gd name="connsiteX401" fmla="*/ 4873183 w 6028616"/>
              <a:gd name="connsiteY401" fmla="*/ 1694253 h 5595939"/>
              <a:gd name="connsiteX402" fmla="*/ 4979545 w 6028616"/>
              <a:gd name="connsiteY402" fmla="*/ 1692666 h 5595939"/>
              <a:gd name="connsiteX403" fmla="*/ 5043046 w 6028616"/>
              <a:gd name="connsiteY403" fmla="*/ 1689491 h 5595939"/>
              <a:gd name="connsiteX404" fmla="*/ 5098608 w 6028616"/>
              <a:gd name="connsiteY404" fmla="*/ 1700603 h 5595939"/>
              <a:gd name="connsiteX405" fmla="*/ 5146233 w 6028616"/>
              <a:gd name="connsiteY405" fmla="*/ 1708541 h 5595939"/>
              <a:gd name="connsiteX406" fmla="*/ 5211320 w 6028616"/>
              <a:gd name="connsiteY406" fmla="*/ 1754579 h 5595939"/>
              <a:gd name="connsiteX407" fmla="*/ 5295458 w 6028616"/>
              <a:gd name="connsiteY407" fmla="*/ 1787916 h 5595939"/>
              <a:gd name="connsiteX408" fmla="*/ 5338320 w 6028616"/>
              <a:gd name="connsiteY408" fmla="*/ 1838716 h 5595939"/>
              <a:gd name="connsiteX409" fmla="*/ 5371658 w 6028616"/>
              <a:gd name="connsiteY409" fmla="*/ 1902216 h 5595939"/>
              <a:gd name="connsiteX410" fmla="*/ 5424046 w 6028616"/>
              <a:gd name="connsiteY410" fmla="*/ 1968891 h 5595939"/>
              <a:gd name="connsiteX411" fmla="*/ 5463733 w 6028616"/>
              <a:gd name="connsiteY411" fmla="*/ 2032391 h 5595939"/>
              <a:gd name="connsiteX412" fmla="*/ 5489133 w 6028616"/>
              <a:gd name="connsiteY412" fmla="*/ 2200666 h 5595939"/>
              <a:gd name="connsiteX413" fmla="*/ 5517708 w 6028616"/>
              <a:gd name="connsiteY413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285933 w 6028616"/>
              <a:gd name="connsiteY361" fmla="*/ 3521466 h 5595939"/>
              <a:gd name="connsiteX362" fmla="*/ 5130359 w 6028616"/>
              <a:gd name="connsiteY362" fmla="*/ 3394466 h 5595939"/>
              <a:gd name="connsiteX363" fmla="*/ 5181158 w 6028616"/>
              <a:gd name="connsiteY363" fmla="*/ 3178566 h 5595939"/>
              <a:gd name="connsiteX364" fmla="*/ 5263708 w 6028616"/>
              <a:gd name="connsiteY364" fmla="*/ 3032516 h 5595939"/>
              <a:gd name="connsiteX365" fmla="*/ 5397059 w 6028616"/>
              <a:gd name="connsiteY365" fmla="*/ 2943616 h 5595939"/>
              <a:gd name="connsiteX366" fmla="*/ 5619309 w 6028616"/>
              <a:gd name="connsiteY366" fmla="*/ 2918216 h 5595939"/>
              <a:gd name="connsiteX367" fmla="*/ 5879659 w 6028616"/>
              <a:gd name="connsiteY367" fmla="*/ 2959491 h 5595939"/>
              <a:gd name="connsiteX368" fmla="*/ 5647884 w 6028616"/>
              <a:gd name="connsiteY368" fmla="*/ 2883291 h 5595939"/>
              <a:gd name="connsiteX369" fmla="*/ 5466908 w 6028616"/>
              <a:gd name="connsiteY369" fmla="*/ 2864241 h 5595939"/>
              <a:gd name="connsiteX370" fmla="*/ 5536758 w 6028616"/>
              <a:gd name="connsiteY370" fmla="*/ 2772166 h 5595939"/>
              <a:gd name="connsiteX371" fmla="*/ 5701858 w 6028616"/>
              <a:gd name="connsiteY371" fmla="*/ 2562616 h 5595939"/>
              <a:gd name="connsiteX372" fmla="*/ 5603434 w 6028616"/>
              <a:gd name="connsiteY372" fmla="*/ 2635641 h 5595939"/>
              <a:gd name="connsiteX373" fmla="*/ 5520883 w 6028616"/>
              <a:gd name="connsiteY373" fmla="*/ 2699141 h 5595939"/>
              <a:gd name="connsiteX374" fmla="*/ 5454208 w 6028616"/>
              <a:gd name="connsiteY374" fmla="*/ 2781691 h 5595939"/>
              <a:gd name="connsiteX375" fmla="*/ 5355783 w 6028616"/>
              <a:gd name="connsiteY375" fmla="*/ 2829316 h 5595939"/>
              <a:gd name="connsiteX376" fmla="*/ 5270058 w 6028616"/>
              <a:gd name="connsiteY376" fmla="*/ 2880116 h 5595939"/>
              <a:gd name="connsiteX377" fmla="*/ 5206558 w 6028616"/>
              <a:gd name="connsiteY377" fmla="*/ 2918216 h 5595939"/>
              <a:gd name="connsiteX378" fmla="*/ 5139883 w 6028616"/>
              <a:gd name="connsiteY378" fmla="*/ 2946791 h 5595939"/>
              <a:gd name="connsiteX379" fmla="*/ 5082733 w 6028616"/>
              <a:gd name="connsiteY379" fmla="*/ 2972191 h 5595939"/>
              <a:gd name="connsiteX380" fmla="*/ 4943033 w 6028616"/>
              <a:gd name="connsiteY380" fmla="*/ 3038866 h 5595939"/>
              <a:gd name="connsiteX381" fmla="*/ 4866833 w 6028616"/>
              <a:gd name="connsiteY381" fmla="*/ 2988066 h 5595939"/>
              <a:gd name="connsiteX382" fmla="*/ 4828733 w 6028616"/>
              <a:gd name="connsiteY382" fmla="*/ 2962666 h 5595939"/>
              <a:gd name="connsiteX383" fmla="*/ 4701733 w 6028616"/>
              <a:gd name="connsiteY383" fmla="*/ 2924566 h 5595939"/>
              <a:gd name="connsiteX384" fmla="*/ 4663633 w 6028616"/>
              <a:gd name="connsiteY384" fmla="*/ 2911866 h 5595939"/>
              <a:gd name="connsiteX385" fmla="*/ 4574733 w 6028616"/>
              <a:gd name="connsiteY385" fmla="*/ 2899166 h 5595939"/>
              <a:gd name="connsiteX386" fmla="*/ 4549333 w 6028616"/>
              <a:gd name="connsiteY386" fmla="*/ 2797566 h 5595939"/>
              <a:gd name="connsiteX387" fmla="*/ 4468370 w 6028616"/>
              <a:gd name="connsiteY387" fmla="*/ 2676916 h 5595939"/>
              <a:gd name="connsiteX388" fmla="*/ 4485833 w 6028616"/>
              <a:gd name="connsiteY388" fmla="*/ 2549916 h 5595939"/>
              <a:gd name="connsiteX389" fmla="*/ 4412808 w 6028616"/>
              <a:gd name="connsiteY389" fmla="*/ 2461016 h 5595939"/>
              <a:gd name="connsiteX390" fmla="*/ 4346133 w 6028616"/>
              <a:gd name="connsiteY390" fmla="*/ 2365766 h 5595939"/>
              <a:gd name="connsiteX391" fmla="*/ 4290571 w 6028616"/>
              <a:gd name="connsiteY391" fmla="*/ 2222891 h 5595939"/>
              <a:gd name="connsiteX392" fmla="*/ 4319145 w 6028616"/>
              <a:gd name="connsiteY392" fmla="*/ 2100654 h 5595939"/>
              <a:gd name="connsiteX393" fmla="*/ 4382646 w 6028616"/>
              <a:gd name="connsiteY393" fmla="*/ 2019691 h 5595939"/>
              <a:gd name="connsiteX394" fmla="*/ 4481071 w 6028616"/>
              <a:gd name="connsiteY394" fmla="*/ 1924441 h 5595939"/>
              <a:gd name="connsiteX395" fmla="*/ 4530283 w 6028616"/>
              <a:gd name="connsiteY395" fmla="*/ 1864116 h 5595939"/>
              <a:gd name="connsiteX396" fmla="*/ 4573145 w 6028616"/>
              <a:gd name="connsiteY396" fmla="*/ 1835541 h 5595939"/>
              <a:gd name="connsiteX397" fmla="*/ 4616008 w 6028616"/>
              <a:gd name="connsiteY397" fmla="*/ 1803791 h 5595939"/>
              <a:gd name="connsiteX398" fmla="*/ 4681095 w 6028616"/>
              <a:gd name="connsiteY398" fmla="*/ 1759341 h 5595939"/>
              <a:gd name="connsiteX399" fmla="*/ 4784283 w 6028616"/>
              <a:gd name="connsiteY399" fmla="*/ 1703778 h 5595939"/>
              <a:gd name="connsiteX400" fmla="*/ 4873183 w 6028616"/>
              <a:gd name="connsiteY400" fmla="*/ 1694253 h 5595939"/>
              <a:gd name="connsiteX401" fmla="*/ 4979545 w 6028616"/>
              <a:gd name="connsiteY401" fmla="*/ 1692666 h 5595939"/>
              <a:gd name="connsiteX402" fmla="*/ 5043046 w 6028616"/>
              <a:gd name="connsiteY402" fmla="*/ 1689491 h 5595939"/>
              <a:gd name="connsiteX403" fmla="*/ 5098608 w 6028616"/>
              <a:gd name="connsiteY403" fmla="*/ 1700603 h 5595939"/>
              <a:gd name="connsiteX404" fmla="*/ 5146233 w 6028616"/>
              <a:gd name="connsiteY404" fmla="*/ 1708541 h 5595939"/>
              <a:gd name="connsiteX405" fmla="*/ 5211320 w 6028616"/>
              <a:gd name="connsiteY405" fmla="*/ 1754579 h 5595939"/>
              <a:gd name="connsiteX406" fmla="*/ 5295458 w 6028616"/>
              <a:gd name="connsiteY406" fmla="*/ 1787916 h 5595939"/>
              <a:gd name="connsiteX407" fmla="*/ 5338320 w 6028616"/>
              <a:gd name="connsiteY407" fmla="*/ 1838716 h 5595939"/>
              <a:gd name="connsiteX408" fmla="*/ 5371658 w 6028616"/>
              <a:gd name="connsiteY408" fmla="*/ 1902216 h 5595939"/>
              <a:gd name="connsiteX409" fmla="*/ 5424046 w 6028616"/>
              <a:gd name="connsiteY409" fmla="*/ 1968891 h 5595939"/>
              <a:gd name="connsiteX410" fmla="*/ 5463733 w 6028616"/>
              <a:gd name="connsiteY410" fmla="*/ 2032391 h 5595939"/>
              <a:gd name="connsiteX411" fmla="*/ 5489133 w 6028616"/>
              <a:gd name="connsiteY411" fmla="*/ 2200666 h 5595939"/>
              <a:gd name="connsiteX412" fmla="*/ 5517708 w 6028616"/>
              <a:gd name="connsiteY412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412933 w 6028616"/>
              <a:gd name="connsiteY355" fmla="*/ 4261241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130359 w 6028616"/>
              <a:gd name="connsiteY361" fmla="*/ 3394466 h 5595939"/>
              <a:gd name="connsiteX362" fmla="*/ 5181158 w 6028616"/>
              <a:gd name="connsiteY362" fmla="*/ 31785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97058 w 6028616"/>
              <a:gd name="connsiteY355" fmla="*/ 42644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130359 w 6028616"/>
              <a:gd name="connsiteY361" fmla="*/ 3394466 h 5595939"/>
              <a:gd name="connsiteX362" fmla="*/ 5181158 w 6028616"/>
              <a:gd name="connsiteY362" fmla="*/ 31785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55783 w 6028616"/>
              <a:gd name="connsiteY355" fmla="*/ 42517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301808 w 6028616"/>
              <a:gd name="connsiteY358" fmla="*/ 39532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130359 w 6028616"/>
              <a:gd name="connsiteY361" fmla="*/ 3394466 h 5595939"/>
              <a:gd name="connsiteX362" fmla="*/ 5181158 w 6028616"/>
              <a:gd name="connsiteY362" fmla="*/ 31785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55783 w 6028616"/>
              <a:gd name="connsiteY355" fmla="*/ 42517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276408 w 6028616"/>
              <a:gd name="connsiteY358" fmla="*/ 39405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5130359 w 6028616"/>
              <a:gd name="connsiteY361" fmla="*/ 3394466 h 5595939"/>
              <a:gd name="connsiteX362" fmla="*/ 5181158 w 6028616"/>
              <a:gd name="connsiteY362" fmla="*/ 31785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55783 w 6028616"/>
              <a:gd name="connsiteY355" fmla="*/ 42517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276408 w 6028616"/>
              <a:gd name="connsiteY358" fmla="*/ 39405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4866834 w 6028616"/>
              <a:gd name="connsiteY361" fmla="*/ 3413516 h 5595939"/>
              <a:gd name="connsiteX362" fmla="*/ 5181158 w 6028616"/>
              <a:gd name="connsiteY362" fmla="*/ 31785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55783 w 6028616"/>
              <a:gd name="connsiteY355" fmla="*/ 42517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276408 w 6028616"/>
              <a:gd name="connsiteY358" fmla="*/ 39405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4866834 w 6028616"/>
              <a:gd name="connsiteY361" fmla="*/ 3413516 h 5595939"/>
              <a:gd name="connsiteX362" fmla="*/ 5054158 w 6028616"/>
              <a:gd name="connsiteY362" fmla="*/ 3127766 h 5595939"/>
              <a:gd name="connsiteX363" fmla="*/ 5263708 w 6028616"/>
              <a:gd name="connsiteY363" fmla="*/ 30325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571433 w 6028616"/>
              <a:gd name="connsiteY281" fmla="*/ 4524766 h 5595939"/>
              <a:gd name="connsiteX282" fmla="*/ 3685733 w 6028616"/>
              <a:gd name="connsiteY282" fmla="*/ 4550166 h 5595939"/>
              <a:gd name="connsiteX283" fmla="*/ 3698433 w 6028616"/>
              <a:gd name="connsiteY283" fmla="*/ 4588266 h 5595939"/>
              <a:gd name="connsiteX284" fmla="*/ 3685733 w 6028616"/>
              <a:gd name="connsiteY284" fmla="*/ 4677166 h 5595939"/>
              <a:gd name="connsiteX285" fmla="*/ 3622233 w 6028616"/>
              <a:gd name="connsiteY285" fmla="*/ 4791466 h 5595939"/>
              <a:gd name="connsiteX286" fmla="*/ 3584133 w 6028616"/>
              <a:gd name="connsiteY286" fmla="*/ 4829566 h 5595939"/>
              <a:gd name="connsiteX287" fmla="*/ 3546033 w 6028616"/>
              <a:gd name="connsiteY287" fmla="*/ 4842266 h 5595939"/>
              <a:gd name="connsiteX288" fmla="*/ 3469833 w 6028616"/>
              <a:gd name="connsiteY288" fmla="*/ 4893066 h 5595939"/>
              <a:gd name="connsiteX289" fmla="*/ 3368233 w 6028616"/>
              <a:gd name="connsiteY289" fmla="*/ 4918466 h 5595939"/>
              <a:gd name="connsiteX290" fmla="*/ 3253933 w 6028616"/>
              <a:gd name="connsiteY290" fmla="*/ 4969266 h 5595939"/>
              <a:gd name="connsiteX291" fmla="*/ 3335905 w 6028616"/>
              <a:gd name="connsiteY291" fmla="*/ 5009675 h 5595939"/>
              <a:gd name="connsiteX292" fmla="*/ 3312815 w 6028616"/>
              <a:gd name="connsiteY292" fmla="*/ 5039693 h 5595939"/>
              <a:gd name="connsiteX293" fmla="*/ 3307331 w 6028616"/>
              <a:gd name="connsiteY293" fmla="*/ 5101028 h 5595939"/>
              <a:gd name="connsiteX294" fmla="*/ 3285683 w 6028616"/>
              <a:gd name="connsiteY294" fmla="*/ 5176940 h 5595939"/>
              <a:gd name="connsiteX295" fmla="*/ 3227522 w 6028616"/>
              <a:gd name="connsiteY295" fmla="*/ 5242316 h 5595939"/>
              <a:gd name="connsiteX296" fmla="*/ 3192020 w 6028616"/>
              <a:gd name="connsiteY296" fmla="*/ 5364553 h 5595939"/>
              <a:gd name="connsiteX297" fmla="*/ 3195196 w 6028616"/>
              <a:gd name="connsiteY297" fmla="*/ 5407416 h 5595939"/>
              <a:gd name="connsiteX298" fmla="*/ 3177733 w 6028616"/>
              <a:gd name="connsiteY298" fmla="*/ 5464566 h 5595939"/>
              <a:gd name="connsiteX299" fmla="*/ 3177733 w 6028616"/>
              <a:gd name="connsiteY299" fmla="*/ 5591566 h 5595939"/>
              <a:gd name="connsiteX300" fmla="*/ 3190433 w 6028616"/>
              <a:gd name="connsiteY300" fmla="*/ 5528066 h 5595939"/>
              <a:gd name="connsiteX301" fmla="*/ 3215833 w 6028616"/>
              <a:gd name="connsiteY301" fmla="*/ 5451866 h 5595939"/>
              <a:gd name="connsiteX302" fmla="*/ 3241233 w 6028616"/>
              <a:gd name="connsiteY302" fmla="*/ 5362966 h 5595939"/>
              <a:gd name="connsiteX303" fmla="*/ 3304733 w 6028616"/>
              <a:gd name="connsiteY303" fmla="*/ 5286766 h 5595939"/>
              <a:gd name="connsiteX304" fmla="*/ 3342833 w 6028616"/>
              <a:gd name="connsiteY304" fmla="*/ 5235966 h 5595939"/>
              <a:gd name="connsiteX305" fmla="*/ 3368233 w 6028616"/>
              <a:gd name="connsiteY305" fmla="*/ 5185166 h 5595939"/>
              <a:gd name="connsiteX306" fmla="*/ 3444433 w 6028616"/>
              <a:gd name="connsiteY306" fmla="*/ 5134366 h 5595939"/>
              <a:gd name="connsiteX307" fmla="*/ 3482533 w 6028616"/>
              <a:gd name="connsiteY307" fmla="*/ 5096266 h 5595939"/>
              <a:gd name="connsiteX308" fmla="*/ 3507933 w 6028616"/>
              <a:gd name="connsiteY308" fmla="*/ 5058166 h 5595939"/>
              <a:gd name="connsiteX309" fmla="*/ 3546033 w 6028616"/>
              <a:gd name="connsiteY309" fmla="*/ 5045466 h 5595939"/>
              <a:gd name="connsiteX310" fmla="*/ 3584133 w 6028616"/>
              <a:gd name="connsiteY310" fmla="*/ 5020066 h 5595939"/>
              <a:gd name="connsiteX311" fmla="*/ 3647633 w 6028616"/>
              <a:gd name="connsiteY311" fmla="*/ 4969266 h 5595939"/>
              <a:gd name="connsiteX312" fmla="*/ 3723833 w 6028616"/>
              <a:gd name="connsiteY312" fmla="*/ 4893066 h 5595939"/>
              <a:gd name="connsiteX313" fmla="*/ 3736533 w 6028616"/>
              <a:gd name="connsiteY313" fmla="*/ 4854966 h 5595939"/>
              <a:gd name="connsiteX314" fmla="*/ 3800033 w 6028616"/>
              <a:gd name="connsiteY314" fmla="*/ 4766066 h 5595939"/>
              <a:gd name="connsiteX315" fmla="*/ 3838133 w 6028616"/>
              <a:gd name="connsiteY315" fmla="*/ 4689866 h 5595939"/>
              <a:gd name="connsiteX316" fmla="*/ 3863533 w 6028616"/>
              <a:gd name="connsiteY316" fmla="*/ 4600966 h 5595939"/>
              <a:gd name="connsiteX317" fmla="*/ 3876233 w 6028616"/>
              <a:gd name="connsiteY317" fmla="*/ 4562866 h 5595939"/>
              <a:gd name="connsiteX318" fmla="*/ 3850833 w 6028616"/>
              <a:gd name="connsiteY318" fmla="*/ 4359666 h 5595939"/>
              <a:gd name="connsiteX319" fmla="*/ 3825433 w 6028616"/>
              <a:gd name="connsiteY319" fmla="*/ 4308866 h 5595939"/>
              <a:gd name="connsiteX320" fmla="*/ 3800033 w 6028616"/>
              <a:gd name="connsiteY320" fmla="*/ 4270766 h 5595939"/>
              <a:gd name="connsiteX321" fmla="*/ 3749233 w 6028616"/>
              <a:gd name="connsiteY321" fmla="*/ 4232666 h 5595939"/>
              <a:gd name="connsiteX322" fmla="*/ 3673033 w 6028616"/>
              <a:gd name="connsiteY322" fmla="*/ 4181866 h 5595939"/>
              <a:gd name="connsiteX323" fmla="*/ 3647633 w 6028616"/>
              <a:gd name="connsiteY323" fmla="*/ 4143766 h 5595939"/>
              <a:gd name="connsiteX324" fmla="*/ 3622233 w 6028616"/>
              <a:gd name="connsiteY324" fmla="*/ 4042166 h 5595939"/>
              <a:gd name="connsiteX325" fmla="*/ 3647633 w 6028616"/>
              <a:gd name="connsiteY325" fmla="*/ 3851666 h 5595939"/>
              <a:gd name="connsiteX326" fmla="*/ 3673033 w 6028616"/>
              <a:gd name="connsiteY326" fmla="*/ 3750066 h 5595939"/>
              <a:gd name="connsiteX327" fmla="*/ 3698433 w 6028616"/>
              <a:gd name="connsiteY327" fmla="*/ 3711966 h 5595939"/>
              <a:gd name="connsiteX328" fmla="*/ 3711133 w 6028616"/>
              <a:gd name="connsiteY328" fmla="*/ 3673866 h 5595939"/>
              <a:gd name="connsiteX329" fmla="*/ 3749233 w 6028616"/>
              <a:gd name="connsiteY329" fmla="*/ 3635766 h 5595939"/>
              <a:gd name="connsiteX330" fmla="*/ 3774633 w 6028616"/>
              <a:gd name="connsiteY330" fmla="*/ 3597666 h 5595939"/>
              <a:gd name="connsiteX331" fmla="*/ 3812733 w 6028616"/>
              <a:gd name="connsiteY331" fmla="*/ 3584966 h 5595939"/>
              <a:gd name="connsiteX332" fmla="*/ 3850833 w 6028616"/>
              <a:gd name="connsiteY332" fmla="*/ 3559566 h 5595939"/>
              <a:gd name="connsiteX333" fmla="*/ 3888933 w 6028616"/>
              <a:gd name="connsiteY333" fmla="*/ 3546866 h 5595939"/>
              <a:gd name="connsiteX334" fmla="*/ 4041333 w 6028616"/>
              <a:gd name="connsiteY334" fmla="*/ 3521466 h 5595939"/>
              <a:gd name="connsiteX335" fmla="*/ 4168333 w 6028616"/>
              <a:gd name="connsiteY335" fmla="*/ 3496066 h 5595939"/>
              <a:gd name="connsiteX336" fmla="*/ 4371533 w 6028616"/>
              <a:gd name="connsiteY336" fmla="*/ 3483366 h 5595939"/>
              <a:gd name="connsiteX337" fmla="*/ 4584258 w 6028616"/>
              <a:gd name="connsiteY337" fmla="*/ 3515116 h 5595939"/>
              <a:gd name="connsiteX338" fmla="*/ 4701733 w 6028616"/>
              <a:gd name="connsiteY338" fmla="*/ 3540516 h 5595939"/>
              <a:gd name="connsiteX339" fmla="*/ 4762058 w 6028616"/>
              <a:gd name="connsiteY339" fmla="*/ 3562741 h 5595939"/>
              <a:gd name="connsiteX340" fmla="*/ 4819208 w 6028616"/>
              <a:gd name="connsiteY340" fmla="*/ 3594491 h 5595939"/>
              <a:gd name="connsiteX341" fmla="*/ 4863658 w 6028616"/>
              <a:gd name="connsiteY341" fmla="*/ 3638941 h 5595939"/>
              <a:gd name="connsiteX342" fmla="*/ 4939858 w 6028616"/>
              <a:gd name="connsiteY342" fmla="*/ 3683391 h 5595939"/>
              <a:gd name="connsiteX343" fmla="*/ 5003358 w 6028616"/>
              <a:gd name="connsiteY343" fmla="*/ 3743716 h 5595939"/>
              <a:gd name="connsiteX344" fmla="*/ 5082733 w 6028616"/>
              <a:gd name="connsiteY344" fmla="*/ 3816741 h 5595939"/>
              <a:gd name="connsiteX345" fmla="*/ 5124008 w 6028616"/>
              <a:gd name="connsiteY345" fmla="*/ 3889766 h 5595939"/>
              <a:gd name="connsiteX346" fmla="*/ 5174808 w 6028616"/>
              <a:gd name="connsiteY346" fmla="*/ 3965966 h 5595939"/>
              <a:gd name="connsiteX347" fmla="*/ 5203383 w 6028616"/>
              <a:gd name="connsiteY347" fmla="*/ 4124716 h 5595939"/>
              <a:gd name="connsiteX348" fmla="*/ 5222433 w 6028616"/>
              <a:gd name="connsiteY348" fmla="*/ 4200916 h 5595939"/>
              <a:gd name="connsiteX349" fmla="*/ 5238308 w 6028616"/>
              <a:gd name="connsiteY349" fmla="*/ 4254891 h 5595939"/>
              <a:gd name="connsiteX350" fmla="*/ 5254183 w 6028616"/>
              <a:gd name="connsiteY350" fmla="*/ 4315216 h 5595939"/>
              <a:gd name="connsiteX351" fmla="*/ 4949383 w 6028616"/>
              <a:gd name="connsiteY351" fmla="*/ 4419991 h 5595939"/>
              <a:gd name="connsiteX352" fmla="*/ 4765233 w 6028616"/>
              <a:gd name="connsiteY352" fmla="*/ 4572391 h 5595939"/>
              <a:gd name="connsiteX353" fmla="*/ 5020820 w 6028616"/>
              <a:gd name="connsiteY353" fmla="*/ 4453328 h 5595939"/>
              <a:gd name="connsiteX354" fmla="*/ 5258946 w 6028616"/>
              <a:gd name="connsiteY354" fmla="*/ 4400941 h 5595939"/>
              <a:gd name="connsiteX355" fmla="*/ 5355783 w 6028616"/>
              <a:gd name="connsiteY355" fmla="*/ 4251716 h 5595939"/>
              <a:gd name="connsiteX356" fmla="*/ 5304983 w 6028616"/>
              <a:gd name="connsiteY356" fmla="*/ 4146941 h 5595939"/>
              <a:gd name="connsiteX357" fmla="*/ 5273233 w 6028616"/>
              <a:gd name="connsiteY357" fmla="*/ 4092966 h 5595939"/>
              <a:gd name="connsiteX358" fmla="*/ 5276408 w 6028616"/>
              <a:gd name="connsiteY358" fmla="*/ 3940566 h 5595939"/>
              <a:gd name="connsiteX359" fmla="*/ 5257358 w 6028616"/>
              <a:gd name="connsiteY359" fmla="*/ 3842141 h 5595939"/>
              <a:gd name="connsiteX360" fmla="*/ 5206558 w 6028616"/>
              <a:gd name="connsiteY360" fmla="*/ 3734191 h 5595939"/>
              <a:gd name="connsiteX361" fmla="*/ 4866834 w 6028616"/>
              <a:gd name="connsiteY361" fmla="*/ 3413516 h 5595939"/>
              <a:gd name="connsiteX362" fmla="*/ 5054158 w 6028616"/>
              <a:gd name="connsiteY362" fmla="*/ 3127766 h 5595939"/>
              <a:gd name="connsiteX363" fmla="*/ 5260533 w 6028616"/>
              <a:gd name="connsiteY363" fmla="*/ 2994416 h 5595939"/>
              <a:gd name="connsiteX364" fmla="*/ 5397059 w 6028616"/>
              <a:gd name="connsiteY364" fmla="*/ 2943616 h 5595939"/>
              <a:gd name="connsiteX365" fmla="*/ 5619309 w 6028616"/>
              <a:gd name="connsiteY365" fmla="*/ 2918216 h 5595939"/>
              <a:gd name="connsiteX366" fmla="*/ 5879659 w 6028616"/>
              <a:gd name="connsiteY366" fmla="*/ 2959491 h 5595939"/>
              <a:gd name="connsiteX367" fmla="*/ 5647884 w 6028616"/>
              <a:gd name="connsiteY367" fmla="*/ 2883291 h 5595939"/>
              <a:gd name="connsiteX368" fmla="*/ 5466908 w 6028616"/>
              <a:gd name="connsiteY368" fmla="*/ 2864241 h 5595939"/>
              <a:gd name="connsiteX369" fmla="*/ 5536758 w 6028616"/>
              <a:gd name="connsiteY369" fmla="*/ 2772166 h 5595939"/>
              <a:gd name="connsiteX370" fmla="*/ 5701858 w 6028616"/>
              <a:gd name="connsiteY370" fmla="*/ 2562616 h 5595939"/>
              <a:gd name="connsiteX371" fmla="*/ 5603434 w 6028616"/>
              <a:gd name="connsiteY371" fmla="*/ 2635641 h 5595939"/>
              <a:gd name="connsiteX372" fmla="*/ 5520883 w 6028616"/>
              <a:gd name="connsiteY372" fmla="*/ 2699141 h 5595939"/>
              <a:gd name="connsiteX373" fmla="*/ 5454208 w 6028616"/>
              <a:gd name="connsiteY373" fmla="*/ 2781691 h 5595939"/>
              <a:gd name="connsiteX374" fmla="*/ 5355783 w 6028616"/>
              <a:gd name="connsiteY374" fmla="*/ 2829316 h 5595939"/>
              <a:gd name="connsiteX375" fmla="*/ 5270058 w 6028616"/>
              <a:gd name="connsiteY375" fmla="*/ 2880116 h 5595939"/>
              <a:gd name="connsiteX376" fmla="*/ 5206558 w 6028616"/>
              <a:gd name="connsiteY376" fmla="*/ 2918216 h 5595939"/>
              <a:gd name="connsiteX377" fmla="*/ 5139883 w 6028616"/>
              <a:gd name="connsiteY377" fmla="*/ 2946791 h 5595939"/>
              <a:gd name="connsiteX378" fmla="*/ 5082733 w 6028616"/>
              <a:gd name="connsiteY378" fmla="*/ 2972191 h 5595939"/>
              <a:gd name="connsiteX379" fmla="*/ 4943033 w 6028616"/>
              <a:gd name="connsiteY379" fmla="*/ 3038866 h 5595939"/>
              <a:gd name="connsiteX380" fmla="*/ 4866833 w 6028616"/>
              <a:gd name="connsiteY380" fmla="*/ 2988066 h 5595939"/>
              <a:gd name="connsiteX381" fmla="*/ 4828733 w 6028616"/>
              <a:gd name="connsiteY381" fmla="*/ 2962666 h 5595939"/>
              <a:gd name="connsiteX382" fmla="*/ 4701733 w 6028616"/>
              <a:gd name="connsiteY382" fmla="*/ 2924566 h 5595939"/>
              <a:gd name="connsiteX383" fmla="*/ 4663633 w 6028616"/>
              <a:gd name="connsiteY383" fmla="*/ 2911866 h 5595939"/>
              <a:gd name="connsiteX384" fmla="*/ 4574733 w 6028616"/>
              <a:gd name="connsiteY384" fmla="*/ 2899166 h 5595939"/>
              <a:gd name="connsiteX385" fmla="*/ 4549333 w 6028616"/>
              <a:gd name="connsiteY385" fmla="*/ 2797566 h 5595939"/>
              <a:gd name="connsiteX386" fmla="*/ 4468370 w 6028616"/>
              <a:gd name="connsiteY386" fmla="*/ 2676916 h 5595939"/>
              <a:gd name="connsiteX387" fmla="*/ 4485833 w 6028616"/>
              <a:gd name="connsiteY387" fmla="*/ 2549916 h 5595939"/>
              <a:gd name="connsiteX388" fmla="*/ 4412808 w 6028616"/>
              <a:gd name="connsiteY388" fmla="*/ 2461016 h 5595939"/>
              <a:gd name="connsiteX389" fmla="*/ 4346133 w 6028616"/>
              <a:gd name="connsiteY389" fmla="*/ 2365766 h 5595939"/>
              <a:gd name="connsiteX390" fmla="*/ 4290571 w 6028616"/>
              <a:gd name="connsiteY390" fmla="*/ 2222891 h 5595939"/>
              <a:gd name="connsiteX391" fmla="*/ 4319145 w 6028616"/>
              <a:gd name="connsiteY391" fmla="*/ 2100654 h 5595939"/>
              <a:gd name="connsiteX392" fmla="*/ 4382646 w 6028616"/>
              <a:gd name="connsiteY392" fmla="*/ 2019691 h 5595939"/>
              <a:gd name="connsiteX393" fmla="*/ 4481071 w 6028616"/>
              <a:gd name="connsiteY393" fmla="*/ 1924441 h 5595939"/>
              <a:gd name="connsiteX394" fmla="*/ 4530283 w 6028616"/>
              <a:gd name="connsiteY394" fmla="*/ 1864116 h 5595939"/>
              <a:gd name="connsiteX395" fmla="*/ 4573145 w 6028616"/>
              <a:gd name="connsiteY395" fmla="*/ 1835541 h 5595939"/>
              <a:gd name="connsiteX396" fmla="*/ 4616008 w 6028616"/>
              <a:gd name="connsiteY396" fmla="*/ 1803791 h 5595939"/>
              <a:gd name="connsiteX397" fmla="*/ 4681095 w 6028616"/>
              <a:gd name="connsiteY397" fmla="*/ 1759341 h 5595939"/>
              <a:gd name="connsiteX398" fmla="*/ 4784283 w 6028616"/>
              <a:gd name="connsiteY398" fmla="*/ 1703778 h 5595939"/>
              <a:gd name="connsiteX399" fmla="*/ 4873183 w 6028616"/>
              <a:gd name="connsiteY399" fmla="*/ 1694253 h 5595939"/>
              <a:gd name="connsiteX400" fmla="*/ 4979545 w 6028616"/>
              <a:gd name="connsiteY400" fmla="*/ 1692666 h 5595939"/>
              <a:gd name="connsiteX401" fmla="*/ 5043046 w 6028616"/>
              <a:gd name="connsiteY401" fmla="*/ 1689491 h 5595939"/>
              <a:gd name="connsiteX402" fmla="*/ 5098608 w 6028616"/>
              <a:gd name="connsiteY402" fmla="*/ 1700603 h 5595939"/>
              <a:gd name="connsiteX403" fmla="*/ 5146233 w 6028616"/>
              <a:gd name="connsiteY403" fmla="*/ 1708541 h 5595939"/>
              <a:gd name="connsiteX404" fmla="*/ 5211320 w 6028616"/>
              <a:gd name="connsiteY404" fmla="*/ 1754579 h 5595939"/>
              <a:gd name="connsiteX405" fmla="*/ 5295458 w 6028616"/>
              <a:gd name="connsiteY405" fmla="*/ 1787916 h 5595939"/>
              <a:gd name="connsiteX406" fmla="*/ 5338320 w 6028616"/>
              <a:gd name="connsiteY406" fmla="*/ 1838716 h 5595939"/>
              <a:gd name="connsiteX407" fmla="*/ 5371658 w 6028616"/>
              <a:gd name="connsiteY407" fmla="*/ 1902216 h 5595939"/>
              <a:gd name="connsiteX408" fmla="*/ 5424046 w 6028616"/>
              <a:gd name="connsiteY408" fmla="*/ 1968891 h 5595939"/>
              <a:gd name="connsiteX409" fmla="*/ 5463733 w 6028616"/>
              <a:gd name="connsiteY409" fmla="*/ 2032391 h 5595939"/>
              <a:gd name="connsiteX410" fmla="*/ 5489133 w 6028616"/>
              <a:gd name="connsiteY410" fmla="*/ 2200666 h 5595939"/>
              <a:gd name="connsiteX411" fmla="*/ 5517708 w 6028616"/>
              <a:gd name="connsiteY411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482533 w 6028616"/>
              <a:gd name="connsiteY280" fmla="*/ 4410466 h 5595939"/>
              <a:gd name="connsiteX281" fmla="*/ 3685733 w 6028616"/>
              <a:gd name="connsiteY281" fmla="*/ 4550166 h 5595939"/>
              <a:gd name="connsiteX282" fmla="*/ 3698433 w 6028616"/>
              <a:gd name="connsiteY282" fmla="*/ 4588266 h 5595939"/>
              <a:gd name="connsiteX283" fmla="*/ 3685733 w 6028616"/>
              <a:gd name="connsiteY283" fmla="*/ 4677166 h 5595939"/>
              <a:gd name="connsiteX284" fmla="*/ 3622233 w 6028616"/>
              <a:gd name="connsiteY284" fmla="*/ 4791466 h 5595939"/>
              <a:gd name="connsiteX285" fmla="*/ 3584133 w 6028616"/>
              <a:gd name="connsiteY285" fmla="*/ 4829566 h 5595939"/>
              <a:gd name="connsiteX286" fmla="*/ 3546033 w 6028616"/>
              <a:gd name="connsiteY286" fmla="*/ 4842266 h 5595939"/>
              <a:gd name="connsiteX287" fmla="*/ 3469833 w 6028616"/>
              <a:gd name="connsiteY287" fmla="*/ 4893066 h 5595939"/>
              <a:gd name="connsiteX288" fmla="*/ 3368233 w 6028616"/>
              <a:gd name="connsiteY288" fmla="*/ 4918466 h 5595939"/>
              <a:gd name="connsiteX289" fmla="*/ 3253933 w 6028616"/>
              <a:gd name="connsiteY289" fmla="*/ 4969266 h 5595939"/>
              <a:gd name="connsiteX290" fmla="*/ 3335905 w 6028616"/>
              <a:gd name="connsiteY290" fmla="*/ 5009675 h 5595939"/>
              <a:gd name="connsiteX291" fmla="*/ 3312815 w 6028616"/>
              <a:gd name="connsiteY291" fmla="*/ 5039693 h 5595939"/>
              <a:gd name="connsiteX292" fmla="*/ 3307331 w 6028616"/>
              <a:gd name="connsiteY292" fmla="*/ 5101028 h 5595939"/>
              <a:gd name="connsiteX293" fmla="*/ 3285683 w 6028616"/>
              <a:gd name="connsiteY293" fmla="*/ 5176940 h 5595939"/>
              <a:gd name="connsiteX294" fmla="*/ 3227522 w 6028616"/>
              <a:gd name="connsiteY294" fmla="*/ 5242316 h 5595939"/>
              <a:gd name="connsiteX295" fmla="*/ 3192020 w 6028616"/>
              <a:gd name="connsiteY295" fmla="*/ 5364553 h 5595939"/>
              <a:gd name="connsiteX296" fmla="*/ 3195196 w 6028616"/>
              <a:gd name="connsiteY296" fmla="*/ 5407416 h 5595939"/>
              <a:gd name="connsiteX297" fmla="*/ 3177733 w 6028616"/>
              <a:gd name="connsiteY297" fmla="*/ 5464566 h 5595939"/>
              <a:gd name="connsiteX298" fmla="*/ 3177733 w 6028616"/>
              <a:gd name="connsiteY298" fmla="*/ 5591566 h 5595939"/>
              <a:gd name="connsiteX299" fmla="*/ 3190433 w 6028616"/>
              <a:gd name="connsiteY299" fmla="*/ 5528066 h 5595939"/>
              <a:gd name="connsiteX300" fmla="*/ 3215833 w 6028616"/>
              <a:gd name="connsiteY300" fmla="*/ 5451866 h 5595939"/>
              <a:gd name="connsiteX301" fmla="*/ 3241233 w 6028616"/>
              <a:gd name="connsiteY301" fmla="*/ 5362966 h 5595939"/>
              <a:gd name="connsiteX302" fmla="*/ 3304733 w 6028616"/>
              <a:gd name="connsiteY302" fmla="*/ 5286766 h 5595939"/>
              <a:gd name="connsiteX303" fmla="*/ 3342833 w 6028616"/>
              <a:gd name="connsiteY303" fmla="*/ 5235966 h 5595939"/>
              <a:gd name="connsiteX304" fmla="*/ 3368233 w 6028616"/>
              <a:gd name="connsiteY304" fmla="*/ 5185166 h 5595939"/>
              <a:gd name="connsiteX305" fmla="*/ 3444433 w 6028616"/>
              <a:gd name="connsiteY305" fmla="*/ 5134366 h 5595939"/>
              <a:gd name="connsiteX306" fmla="*/ 3482533 w 6028616"/>
              <a:gd name="connsiteY306" fmla="*/ 5096266 h 5595939"/>
              <a:gd name="connsiteX307" fmla="*/ 3507933 w 6028616"/>
              <a:gd name="connsiteY307" fmla="*/ 5058166 h 5595939"/>
              <a:gd name="connsiteX308" fmla="*/ 3546033 w 6028616"/>
              <a:gd name="connsiteY308" fmla="*/ 5045466 h 5595939"/>
              <a:gd name="connsiteX309" fmla="*/ 3584133 w 6028616"/>
              <a:gd name="connsiteY309" fmla="*/ 5020066 h 5595939"/>
              <a:gd name="connsiteX310" fmla="*/ 3647633 w 6028616"/>
              <a:gd name="connsiteY310" fmla="*/ 4969266 h 5595939"/>
              <a:gd name="connsiteX311" fmla="*/ 3723833 w 6028616"/>
              <a:gd name="connsiteY311" fmla="*/ 4893066 h 5595939"/>
              <a:gd name="connsiteX312" fmla="*/ 3736533 w 6028616"/>
              <a:gd name="connsiteY312" fmla="*/ 4854966 h 5595939"/>
              <a:gd name="connsiteX313" fmla="*/ 3800033 w 6028616"/>
              <a:gd name="connsiteY313" fmla="*/ 4766066 h 5595939"/>
              <a:gd name="connsiteX314" fmla="*/ 3838133 w 6028616"/>
              <a:gd name="connsiteY314" fmla="*/ 4689866 h 5595939"/>
              <a:gd name="connsiteX315" fmla="*/ 3863533 w 6028616"/>
              <a:gd name="connsiteY315" fmla="*/ 4600966 h 5595939"/>
              <a:gd name="connsiteX316" fmla="*/ 3876233 w 6028616"/>
              <a:gd name="connsiteY316" fmla="*/ 4562866 h 5595939"/>
              <a:gd name="connsiteX317" fmla="*/ 3850833 w 6028616"/>
              <a:gd name="connsiteY317" fmla="*/ 4359666 h 5595939"/>
              <a:gd name="connsiteX318" fmla="*/ 3825433 w 6028616"/>
              <a:gd name="connsiteY318" fmla="*/ 4308866 h 5595939"/>
              <a:gd name="connsiteX319" fmla="*/ 3800033 w 6028616"/>
              <a:gd name="connsiteY319" fmla="*/ 4270766 h 5595939"/>
              <a:gd name="connsiteX320" fmla="*/ 3749233 w 6028616"/>
              <a:gd name="connsiteY320" fmla="*/ 4232666 h 5595939"/>
              <a:gd name="connsiteX321" fmla="*/ 3673033 w 6028616"/>
              <a:gd name="connsiteY321" fmla="*/ 4181866 h 5595939"/>
              <a:gd name="connsiteX322" fmla="*/ 3647633 w 6028616"/>
              <a:gd name="connsiteY322" fmla="*/ 4143766 h 5595939"/>
              <a:gd name="connsiteX323" fmla="*/ 3622233 w 6028616"/>
              <a:gd name="connsiteY323" fmla="*/ 4042166 h 5595939"/>
              <a:gd name="connsiteX324" fmla="*/ 3647633 w 6028616"/>
              <a:gd name="connsiteY324" fmla="*/ 3851666 h 5595939"/>
              <a:gd name="connsiteX325" fmla="*/ 3673033 w 6028616"/>
              <a:gd name="connsiteY325" fmla="*/ 3750066 h 5595939"/>
              <a:gd name="connsiteX326" fmla="*/ 3698433 w 6028616"/>
              <a:gd name="connsiteY326" fmla="*/ 3711966 h 5595939"/>
              <a:gd name="connsiteX327" fmla="*/ 3711133 w 6028616"/>
              <a:gd name="connsiteY327" fmla="*/ 3673866 h 5595939"/>
              <a:gd name="connsiteX328" fmla="*/ 3749233 w 6028616"/>
              <a:gd name="connsiteY328" fmla="*/ 3635766 h 5595939"/>
              <a:gd name="connsiteX329" fmla="*/ 3774633 w 6028616"/>
              <a:gd name="connsiteY329" fmla="*/ 3597666 h 5595939"/>
              <a:gd name="connsiteX330" fmla="*/ 3812733 w 6028616"/>
              <a:gd name="connsiteY330" fmla="*/ 3584966 h 5595939"/>
              <a:gd name="connsiteX331" fmla="*/ 3850833 w 6028616"/>
              <a:gd name="connsiteY331" fmla="*/ 3559566 h 5595939"/>
              <a:gd name="connsiteX332" fmla="*/ 3888933 w 6028616"/>
              <a:gd name="connsiteY332" fmla="*/ 3546866 h 5595939"/>
              <a:gd name="connsiteX333" fmla="*/ 4041333 w 6028616"/>
              <a:gd name="connsiteY333" fmla="*/ 3521466 h 5595939"/>
              <a:gd name="connsiteX334" fmla="*/ 4168333 w 6028616"/>
              <a:gd name="connsiteY334" fmla="*/ 3496066 h 5595939"/>
              <a:gd name="connsiteX335" fmla="*/ 4371533 w 6028616"/>
              <a:gd name="connsiteY335" fmla="*/ 3483366 h 5595939"/>
              <a:gd name="connsiteX336" fmla="*/ 4584258 w 6028616"/>
              <a:gd name="connsiteY336" fmla="*/ 3515116 h 5595939"/>
              <a:gd name="connsiteX337" fmla="*/ 4701733 w 6028616"/>
              <a:gd name="connsiteY337" fmla="*/ 3540516 h 5595939"/>
              <a:gd name="connsiteX338" fmla="*/ 4762058 w 6028616"/>
              <a:gd name="connsiteY338" fmla="*/ 3562741 h 5595939"/>
              <a:gd name="connsiteX339" fmla="*/ 4819208 w 6028616"/>
              <a:gd name="connsiteY339" fmla="*/ 3594491 h 5595939"/>
              <a:gd name="connsiteX340" fmla="*/ 4863658 w 6028616"/>
              <a:gd name="connsiteY340" fmla="*/ 3638941 h 5595939"/>
              <a:gd name="connsiteX341" fmla="*/ 4939858 w 6028616"/>
              <a:gd name="connsiteY341" fmla="*/ 3683391 h 5595939"/>
              <a:gd name="connsiteX342" fmla="*/ 5003358 w 6028616"/>
              <a:gd name="connsiteY342" fmla="*/ 3743716 h 5595939"/>
              <a:gd name="connsiteX343" fmla="*/ 5082733 w 6028616"/>
              <a:gd name="connsiteY343" fmla="*/ 3816741 h 5595939"/>
              <a:gd name="connsiteX344" fmla="*/ 5124008 w 6028616"/>
              <a:gd name="connsiteY344" fmla="*/ 3889766 h 5595939"/>
              <a:gd name="connsiteX345" fmla="*/ 5174808 w 6028616"/>
              <a:gd name="connsiteY345" fmla="*/ 3965966 h 5595939"/>
              <a:gd name="connsiteX346" fmla="*/ 5203383 w 6028616"/>
              <a:gd name="connsiteY346" fmla="*/ 4124716 h 5595939"/>
              <a:gd name="connsiteX347" fmla="*/ 5222433 w 6028616"/>
              <a:gd name="connsiteY347" fmla="*/ 4200916 h 5595939"/>
              <a:gd name="connsiteX348" fmla="*/ 5238308 w 6028616"/>
              <a:gd name="connsiteY348" fmla="*/ 4254891 h 5595939"/>
              <a:gd name="connsiteX349" fmla="*/ 5254183 w 6028616"/>
              <a:gd name="connsiteY349" fmla="*/ 4315216 h 5595939"/>
              <a:gd name="connsiteX350" fmla="*/ 4949383 w 6028616"/>
              <a:gd name="connsiteY350" fmla="*/ 4419991 h 5595939"/>
              <a:gd name="connsiteX351" fmla="*/ 4765233 w 6028616"/>
              <a:gd name="connsiteY351" fmla="*/ 4572391 h 5595939"/>
              <a:gd name="connsiteX352" fmla="*/ 5020820 w 6028616"/>
              <a:gd name="connsiteY352" fmla="*/ 4453328 h 5595939"/>
              <a:gd name="connsiteX353" fmla="*/ 5258946 w 6028616"/>
              <a:gd name="connsiteY353" fmla="*/ 4400941 h 5595939"/>
              <a:gd name="connsiteX354" fmla="*/ 5355783 w 6028616"/>
              <a:gd name="connsiteY354" fmla="*/ 4251716 h 5595939"/>
              <a:gd name="connsiteX355" fmla="*/ 5304983 w 6028616"/>
              <a:gd name="connsiteY355" fmla="*/ 4146941 h 5595939"/>
              <a:gd name="connsiteX356" fmla="*/ 5273233 w 6028616"/>
              <a:gd name="connsiteY356" fmla="*/ 4092966 h 5595939"/>
              <a:gd name="connsiteX357" fmla="*/ 5276408 w 6028616"/>
              <a:gd name="connsiteY357" fmla="*/ 3940566 h 5595939"/>
              <a:gd name="connsiteX358" fmla="*/ 5257358 w 6028616"/>
              <a:gd name="connsiteY358" fmla="*/ 3842141 h 5595939"/>
              <a:gd name="connsiteX359" fmla="*/ 5206558 w 6028616"/>
              <a:gd name="connsiteY359" fmla="*/ 3734191 h 5595939"/>
              <a:gd name="connsiteX360" fmla="*/ 4866834 w 6028616"/>
              <a:gd name="connsiteY360" fmla="*/ 3413516 h 5595939"/>
              <a:gd name="connsiteX361" fmla="*/ 5054158 w 6028616"/>
              <a:gd name="connsiteY361" fmla="*/ 3127766 h 5595939"/>
              <a:gd name="connsiteX362" fmla="*/ 5260533 w 6028616"/>
              <a:gd name="connsiteY362" fmla="*/ 2994416 h 5595939"/>
              <a:gd name="connsiteX363" fmla="*/ 5397059 w 6028616"/>
              <a:gd name="connsiteY363" fmla="*/ 2943616 h 5595939"/>
              <a:gd name="connsiteX364" fmla="*/ 5619309 w 6028616"/>
              <a:gd name="connsiteY364" fmla="*/ 2918216 h 5595939"/>
              <a:gd name="connsiteX365" fmla="*/ 5879659 w 6028616"/>
              <a:gd name="connsiteY365" fmla="*/ 2959491 h 5595939"/>
              <a:gd name="connsiteX366" fmla="*/ 5647884 w 6028616"/>
              <a:gd name="connsiteY366" fmla="*/ 2883291 h 5595939"/>
              <a:gd name="connsiteX367" fmla="*/ 5466908 w 6028616"/>
              <a:gd name="connsiteY367" fmla="*/ 2864241 h 5595939"/>
              <a:gd name="connsiteX368" fmla="*/ 5536758 w 6028616"/>
              <a:gd name="connsiteY368" fmla="*/ 2772166 h 5595939"/>
              <a:gd name="connsiteX369" fmla="*/ 5701858 w 6028616"/>
              <a:gd name="connsiteY369" fmla="*/ 2562616 h 5595939"/>
              <a:gd name="connsiteX370" fmla="*/ 5603434 w 6028616"/>
              <a:gd name="connsiteY370" fmla="*/ 2635641 h 5595939"/>
              <a:gd name="connsiteX371" fmla="*/ 5520883 w 6028616"/>
              <a:gd name="connsiteY371" fmla="*/ 2699141 h 5595939"/>
              <a:gd name="connsiteX372" fmla="*/ 5454208 w 6028616"/>
              <a:gd name="connsiteY372" fmla="*/ 2781691 h 5595939"/>
              <a:gd name="connsiteX373" fmla="*/ 5355783 w 6028616"/>
              <a:gd name="connsiteY373" fmla="*/ 2829316 h 5595939"/>
              <a:gd name="connsiteX374" fmla="*/ 5270058 w 6028616"/>
              <a:gd name="connsiteY374" fmla="*/ 2880116 h 5595939"/>
              <a:gd name="connsiteX375" fmla="*/ 5206558 w 6028616"/>
              <a:gd name="connsiteY375" fmla="*/ 2918216 h 5595939"/>
              <a:gd name="connsiteX376" fmla="*/ 5139883 w 6028616"/>
              <a:gd name="connsiteY376" fmla="*/ 2946791 h 5595939"/>
              <a:gd name="connsiteX377" fmla="*/ 5082733 w 6028616"/>
              <a:gd name="connsiteY377" fmla="*/ 2972191 h 5595939"/>
              <a:gd name="connsiteX378" fmla="*/ 4943033 w 6028616"/>
              <a:gd name="connsiteY378" fmla="*/ 3038866 h 5595939"/>
              <a:gd name="connsiteX379" fmla="*/ 4866833 w 6028616"/>
              <a:gd name="connsiteY379" fmla="*/ 2988066 h 5595939"/>
              <a:gd name="connsiteX380" fmla="*/ 4828733 w 6028616"/>
              <a:gd name="connsiteY380" fmla="*/ 2962666 h 5595939"/>
              <a:gd name="connsiteX381" fmla="*/ 4701733 w 6028616"/>
              <a:gd name="connsiteY381" fmla="*/ 2924566 h 5595939"/>
              <a:gd name="connsiteX382" fmla="*/ 4663633 w 6028616"/>
              <a:gd name="connsiteY382" fmla="*/ 2911866 h 5595939"/>
              <a:gd name="connsiteX383" fmla="*/ 4574733 w 6028616"/>
              <a:gd name="connsiteY383" fmla="*/ 2899166 h 5595939"/>
              <a:gd name="connsiteX384" fmla="*/ 4549333 w 6028616"/>
              <a:gd name="connsiteY384" fmla="*/ 2797566 h 5595939"/>
              <a:gd name="connsiteX385" fmla="*/ 4468370 w 6028616"/>
              <a:gd name="connsiteY385" fmla="*/ 2676916 h 5595939"/>
              <a:gd name="connsiteX386" fmla="*/ 4485833 w 6028616"/>
              <a:gd name="connsiteY386" fmla="*/ 2549916 h 5595939"/>
              <a:gd name="connsiteX387" fmla="*/ 4412808 w 6028616"/>
              <a:gd name="connsiteY387" fmla="*/ 2461016 h 5595939"/>
              <a:gd name="connsiteX388" fmla="*/ 4346133 w 6028616"/>
              <a:gd name="connsiteY388" fmla="*/ 2365766 h 5595939"/>
              <a:gd name="connsiteX389" fmla="*/ 4290571 w 6028616"/>
              <a:gd name="connsiteY389" fmla="*/ 2222891 h 5595939"/>
              <a:gd name="connsiteX390" fmla="*/ 4319145 w 6028616"/>
              <a:gd name="connsiteY390" fmla="*/ 2100654 h 5595939"/>
              <a:gd name="connsiteX391" fmla="*/ 4382646 w 6028616"/>
              <a:gd name="connsiteY391" fmla="*/ 2019691 h 5595939"/>
              <a:gd name="connsiteX392" fmla="*/ 4481071 w 6028616"/>
              <a:gd name="connsiteY392" fmla="*/ 1924441 h 5595939"/>
              <a:gd name="connsiteX393" fmla="*/ 4530283 w 6028616"/>
              <a:gd name="connsiteY393" fmla="*/ 1864116 h 5595939"/>
              <a:gd name="connsiteX394" fmla="*/ 4573145 w 6028616"/>
              <a:gd name="connsiteY394" fmla="*/ 1835541 h 5595939"/>
              <a:gd name="connsiteX395" fmla="*/ 4616008 w 6028616"/>
              <a:gd name="connsiteY395" fmla="*/ 1803791 h 5595939"/>
              <a:gd name="connsiteX396" fmla="*/ 4681095 w 6028616"/>
              <a:gd name="connsiteY396" fmla="*/ 1759341 h 5595939"/>
              <a:gd name="connsiteX397" fmla="*/ 4784283 w 6028616"/>
              <a:gd name="connsiteY397" fmla="*/ 1703778 h 5595939"/>
              <a:gd name="connsiteX398" fmla="*/ 4873183 w 6028616"/>
              <a:gd name="connsiteY398" fmla="*/ 1694253 h 5595939"/>
              <a:gd name="connsiteX399" fmla="*/ 4979545 w 6028616"/>
              <a:gd name="connsiteY399" fmla="*/ 1692666 h 5595939"/>
              <a:gd name="connsiteX400" fmla="*/ 5043046 w 6028616"/>
              <a:gd name="connsiteY400" fmla="*/ 1689491 h 5595939"/>
              <a:gd name="connsiteX401" fmla="*/ 5098608 w 6028616"/>
              <a:gd name="connsiteY401" fmla="*/ 1700603 h 5595939"/>
              <a:gd name="connsiteX402" fmla="*/ 5146233 w 6028616"/>
              <a:gd name="connsiteY402" fmla="*/ 1708541 h 5595939"/>
              <a:gd name="connsiteX403" fmla="*/ 5211320 w 6028616"/>
              <a:gd name="connsiteY403" fmla="*/ 1754579 h 5595939"/>
              <a:gd name="connsiteX404" fmla="*/ 5295458 w 6028616"/>
              <a:gd name="connsiteY404" fmla="*/ 1787916 h 5595939"/>
              <a:gd name="connsiteX405" fmla="*/ 5338320 w 6028616"/>
              <a:gd name="connsiteY405" fmla="*/ 1838716 h 5595939"/>
              <a:gd name="connsiteX406" fmla="*/ 5371658 w 6028616"/>
              <a:gd name="connsiteY406" fmla="*/ 1902216 h 5595939"/>
              <a:gd name="connsiteX407" fmla="*/ 5424046 w 6028616"/>
              <a:gd name="connsiteY407" fmla="*/ 1968891 h 5595939"/>
              <a:gd name="connsiteX408" fmla="*/ 5463733 w 6028616"/>
              <a:gd name="connsiteY408" fmla="*/ 2032391 h 5595939"/>
              <a:gd name="connsiteX409" fmla="*/ 5489133 w 6028616"/>
              <a:gd name="connsiteY409" fmla="*/ 2200666 h 5595939"/>
              <a:gd name="connsiteX410" fmla="*/ 5517708 w 6028616"/>
              <a:gd name="connsiteY410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469833 w 6028616"/>
              <a:gd name="connsiteY279" fmla="*/ 4334266 h 5595939"/>
              <a:gd name="connsiteX280" fmla="*/ 3685733 w 6028616"/>
              <a:gd name="connsiteY280" fmla="*/ 4550166 h 5595939"/>
              <a:gd name="connsiteX281" fmla="*/ 3698433 w 6028616"/>
              <a:gd name="connsiteY281" fmla="*/ 4588266 h 5595939"/>
              <a:gd name="connsiteX282" fmla="*/ 3685733 w 6028616"/>
              <a:gd name="connsiteY282" fmla="*/ 4677166 h 5595939"/>
              <a:gd name="connsiteX283" fmla="*/ 3622233 w 6028616"/>
              <a:gd name="connsiteY283" fmla="*/ 4791466 h 5595939"/>
              <a:gd name="connsiteX284" fmla="*/ 3584133 w 6028616"/>
              <a:gd name="connsiteY284" fmla="*/ 4829566 h 5595939"/>
              <a:gd name="connsiteX285" fmla="*/ 3546033 w 6028616"/>
              <a:gd name="connsiteY285" fmla="*/ 4842266 h 5595939"/>
              <a:gd name="connsiteX286" fmla="*/ 3469833 w 6028616"/>
              <a:gd name="connsiteY286" fmla="*/ 4893066 h 5595939"/>
              <a:gd name="connsiteX287" fmla="*/ 3368233 w 6028616"/>
              <a:gd name="connsiteY287" fmla="*/ 4918466 h 5595939"/>
              <a:gd name="connsiteX288" fmla="*/ 3253933 w 6028616"/>
              <a:gd name="connsiteY288" fmla="*/ 4969266 h 5595939"/>
              <a:gd name="connsiteX289" fmla="*/ 3335905 w 6028616"/>
              <a:gd name="connsiteY289" fmla="*/ 5009675 h 5595939"/>
              <a:gd name="connsiteX290" fmla="*/ 3312815 w 6028616"/>
              <a:gd name="connsiteY290" fmla="*/ 5039693 h 5595939"/>
              <a:gd name="connsiteX291" fmla="*/ 3307331 w 6028616"/>
              <a:gd name="connsiteY291" fmla="*/ 5101028 h 5595939"/>
              <a:gd name="connsiteX292" fmla="*/ 3285683 w 6028616"/>
              <a:gd name="connsiteY292" fmla="*/ 5176940 h 5595939"/>
              <a:gd name="connsiteX293" fmla="*/ 3227522 w 6028616"/>
              <a:gd name="connsiteY293" fmla="*/ 5242316 h 5595939"/>
              <a:gd name="connsiteX294" fmla="*/ 3192020 w 6028616"/>
              <a:gd name="connsiteY294" fmla="*/ 5364553 h 5595939"/>
              <a:gd name="connsiteX295" fmla="*/ 3195196 w 6028616"/>
              <a:gd name="connsiteY295" fmla="*/ 5407416 h 5595939"/>
              <a:gd name="connsiteX296" fmla="*/ 3177733 w 6028616"/>
              <a:gd name="connsiteY296" fmla="*/ 5464566 h 5595939"/>
              <a:gd name="connsiteX297" fmla="*/ 3177733 w 6028616"/>
              <a:gd name="connsiteY297" fmla="*/ 5591566 h 5595939"/>
              <a:gd name="connsiteX298" fmla="*/ 3190433 w 6028616"/>
              <a:gd name="connsiteY298" fmla="*/ 5528066 h 5595939"/>
              <a:gd name="connsiteX299" fmla="*/ 3215833 w 6028616"/>
              <a:gd name="connsiteY299" fmla="*/ 5451866 h 5595939"/>
              <a:gd name="connsiteX300" fmla="*/ 3241233 w 6028616"/>
              <a:gd name="connsiteY300" fmla="*/ 5362966 h 5595939"/>
              <a:gd name="connsiteX301" fmla="*/ 3304733 w 6028616"/>
              <a:gd name="connsiteY301" fmla="*/ 5286766 h 5595939"/>
              <a:gd name="connsiteX302" fmla="*/ 3342833 w 6028616"/>
              <a:gd name="connsiteY302" fmla="*/ 5235966 h 5595939"/>
              <a:gd name="connsiteX303" fmla="*/ 3368233 w 6028616"/>
              <a:gd name="connsiteY303" fmla="*/ 5185166 h 5595939"/>
              <a:gd name="connsiteX304" fmla="*/ 3444433 w 6028616"/>
              <a:gd name="connsiteY304" fmla="*/ 5134366 h 5595939"/>
              <a:gd name="connsiteX305" fmla="*/ 3482533 w 6028616"/>
              <a:gd name="connsiteY305" fmla="*/ 5096266 h 5595939"/>
              <a:gd name="connsiteX306" fmla="*/ 3507933 w 6028616"/>
              <a:gd name="connsiteY306" fmla="*/ 5058166 h 5595939"/>
              <a:gd name="connsiteX307" fmla="*/ 3546033 w 6028616"/>
              <a:gd name="connsiteY307" fmla="*/ 5045466 h 5595939"/>
              <a:gd name="connsiteX308" fmla="*/ 3584133 w 6028616"/>
              <a:gd name="connsiteY308" fmla="*/ 5020066 h 5595939"/>
              <a:gd name="connsiteX309" fmla="*/ 3647633 w 6028616"/>
              <a:gd name="connsiteY309" fmla="*/ 4969266 h 5595939"/>
              <a:gd name="connsiteX310" fmla="*/ 3723833 w 6028616"/>
              <a:gd name="connsiteY310" fmla="*/ 4893066 h 5595939"/>
              <a:gd name="connsiteX311" fmla="*/ 3736533 w 6028616"/>
              <a:gd name="connsiteY311" fmla="*/ 4854966 h 5595939"/>
              <a:gd name="connsiteX312" fmla="*/ 3800033 w 6028616"/>
              <a:gd name="connsiteY312" fmla="*/ 4766066 h 5595939"/>
              <a:gd name="connsiteX313" fmla="*/ 3838133 w 6028616"/>
              <a:gd name="connsiteY313" fmla="*/ 4689866 h 5595939"/>
              <a:gd name="connsiteX314" fmla="*/ 3863533 w 6028616"/>
              <a:gd name="connsiteY314" fmla="*/ 4600966 h 5595939"/>
              <a:gd name="connsiteX315" fmla="*/ 3876233 w 6028616"/>
              <a:gd name="connsiteY315" fmla="*/ 4562866 h 5595939"/>
              <a:gd name="connsiteX316" fmla="*/ 3850833 w 6028616"/>
              <a:gd name="connsiteY316" fmla="*/ 4359666 h 5595939"/>
              <a:gd name="connsiteX317" fmla="*/ 3825433 w 6028616"/>
              <a:gd name="connsiteY317" fmla="*/ 4308866 h 5595939"/>
              <a:gd name="connsiteX318" fmla="*/ 3800033 w 6028616"/>
              <a:gd name="connsiteY318" fmla="*/ 4270766 h 5595939"/>
              <a:gd name="connsiteX319" fmla="*/ 3749233 w 6028616"/>
              <a:gd name="connsiteY319" fmla="*/ 4232666 h 5595939"/>
              <a:gd name="connsiteX320" fmla="*/ 3673033 w 6028616"/>
              <a:gd name="connsiteY320" fmla="*/ 4181866 h 5595939"/>
              <a:gd name="connsiteX321" fmla="*/ 3647633 w 6028616"/>
              <a:gd name="connsiteY321" fmla="*/ 4143766 h 5595939"/>
              <a:gd name="connsiteX322" fmla="*/ 3622233 w 6028616"/>
              <a:gd name="connsiteY322" fmla="*/ 4042166 h 5595939"/>
              <a:gd name="connsiteX323" fmla="*/ 3647633 w 6028616"/>
              <a:gd name="connsiteY323" fmla="*/ 3851666 h 5595939"/>
              <a:gd name="connsiteX324" fmla="*/ 3673033 w 6028616"/>
              <a:gd name="connsiteY324" fmla="*/ 3750066 h 5595939"/>
              <a:gd name="connsiteX325" fmla="*/ 3698433 w 6028616"/>
              <a:gd name="connsiteY325" fmla="*/ 3711966 h 5595939"/>
              <a:gd name="connsiteX326" fmla="*/ 3711133 w 6028616"/>
              <a:gd name="connsiteY326" fmla="*/ 3673866 h 5595939"/>
              <a:gd name="connsiteX327" fmla="*/ 3749233 w 6028616"/>
              <a:gd name="connsiteY327" fmla="*/ 3635766 h 5595939"/>
              <a:gd name="connsiteX328" fmla="*/ 3774633 w 6028616"/>
              <a:gd name="connsiteY328" fmla="*/ 3597666 h 5595939"/>
              <a:gd name="connsiteX329" fmla="*/ 3812733 w 6028616"/>
              <a:gd name="connsiteY329" fmla="*/ 3584966 h 5595939"/>
              <a:gd name="connsiteX330" fmla="*/ 3850833 w 6028616"/>
              <a:gd name="connsiteY330" fmla="*/ 3559566 h 5595939"/>
              <a:gd name="connsiteX331" fmla="*/ 3888933 w 6028616"/>
              <a:gd name="connsiteY331" fmla="*/ 3546866 h 5595939"/>
              <a:gd name="connsiteX332" fmla="*/ 4041333 w 6028616"/>
              <a:gd name="connsiteY332" fmla="*/ 3521466 h 5595939"/>
              <a:gd name="connsiteX333" fmla="*/ 4168333 w 6028616"/>
              <a:gd name="connsiteY333" fmla="*/ 3496066 h 5595939"/>
              <a:gd name="connsiteX334" fmla="*/ 4371533 w 6028616"/>
              <a:gd name="connsiteY334" fmla="*/ 3483366 h 5595939"/>
              <a:gd name="connsiteX335" fmla="*/ 4584258 w 6028616"/>
              <a:gd name="connsiteY335" fmla="*/ 3515116 h 5595939"/>
              <a:gd name="connsiteX336" fmla="*/ 4701733 w 6028616"/>
              <a:gd name="connsiteY336" fmla="*/ 3540516 h 5595939"/>
              <a:gd name="connsiteX337" fmla="*/ 4762058 w 6028616"/>
              <a:gd name="connsiteY337" fmla="*/ 3562741 h 5595939"/>
              <a:gd name="connsiteX338" fmla="*/ 4819208 w 6028616"/>
              <a:gd name="connsiteY338" fmla="*/ 3594491 h 5595939"/>
              <a:gd name="connsiteX339" fmla="*/ 4863658 w 6028616"/>
              <a:gd name="connsiteY339" fmla="*/ 3638941 h 5595939"/>
              <a:gd name="connsiteX340" fmla="*/ 4939858 w 6028616"/>
              <a:gd name="connsiteY340" fmla="*/ 3683391 h 5595939"/>
              <a:gd name="connsiteX341" fmla="*/ 5003358 w 6028616"/>
              <a:gd name="connsiteY341" fmla="*/ 3743716 h 5595939"/>
              <a:gd name="connsiteX342" fmla="*/ 5082733 w 6028616"/>
              <a:gd name="connsiteY342" fmla="*/ 3816741 h 5595939"/>
              <a:gd name="connsiteX343" fmla="*/ 5124008 w 6028616"/>
              <a:gd name="connsiteY343" fmla="*/ 3889766 h 5595939"/>
              <a:gd name="connsiteX344" fmla="*/ 5174808 w 6028616"/>
              <a:gd name="connsiteY344" fmla="*/ 3965966 h 5595939"/>
              <a:gd name="connsiteX345" fmla="*/ 5203383 w 6028616"/>
              <a:gd name="connsiteY345" fmla="*/ 4124716 h 5595939"/>
              <a:gd name="connsiteX346" fmla="*/ 5222433 w 6028616"/>
              <a:gd name="connsiteY346" fmla="*/ 4200916 h 5595939"/>
              <a:gd name="connsiteX347" fmla="*/ 5238308 w 6028616"/>
              <a:gd name="connsiteY347" fmla="*/ 4254891 h 5595939"/>
              <a:gd name="connsiteX348" fmla="*/ 5254183 w 6028616"/>
              <a:gd name="connsiteY348" fmla="*/ 4315216 h 5595939"/>
              <a:gd name="connsiteX349" fmla="*/ 4949383 w 6028616"/>
              <a:gd name="connsiteY349" fmla="*/ 4419991 h 5595939"/>
              <a:gd name="connsiteX350" fmla="*/ 4765233 w 6028616"/>
              <a:gd name="connsiteY350" fmla="*/ 4572391 h 5595939"/>
              <a:gd name="connsiteX351" fmla="*/ 5020820 w 6028616"/>
              <a:gd name="connsiteY351" fmla="*/ 4453328 h 5595939"/>
              <a:gd name="connsiteX352" fmla="*/ 5258946 w 6028616"/>
              <a:gd name="connsiteY352" fmla="*/ 4400941 h 5595939"/>
              <a:gd name="connsiteX353" fmla="*/ 5355783 w 6028616"/>
              <a:gd name="connsiteY353" fmla="*/ 4251716 h 5595939"/>
              <a:gd name="connsiteX354" fmla="*/ 5304983 w 6028616"/>
              <a:gd name="connsiteY354" fmla="*/ 4146941 h 5595939"/>
              <a:gd name="connsiteX355" fmla="*/ 5273233 w 6028616"/>
              <a:gd name="connsiteY355" fmla="*/ 4092966 h 5595939"/>
              <a:gd name="connsiteX356" fmla="*/ 5276408 w 6028616"/>
              <a:gd name="connsiteY356" fmla="*/ 3940566 h 5595939"/>
              <a:gd name="connsiteX357" fmla="*/ 5257358 w 6028616"/>
              <a:gd name="connsiteY357" fmla="*/ 3842141 h 5595939"/>
              <a:gd name="connsiteX358" fmla="*/ 5206558 w 6028616"/>
              <a:gd name="connsiteY358" fmla="*/ 3734191 h 5595939"/>
              <a:gd name="connsiteX359" fmla="*/ 4866834 w 6028616"/>
              <a:gd name="connsiteY359" fmla="*/ 3413516 h 5595939"/>
              <a:gd name="connsiteX360" fmla="*/ 5054158 w 6028616"/>
              <a:gd name="connsiteY360" fmla="*/ 3127766 h 5595939"/>
              <a:gd name="connsiteX361" fmla="*/ 5260533 w 6028616"/>
              <a:gd name="connsiteY361" fmla="*/ 2994416 h 5595939"/>
              <a:gd name="connsiteX362" fmla="*/ 5397059 w 6028616"/>
              <a:gd name="connsiteY362" fmla="*/ 2943616 h 5595939"/>
              <a:gd name="connsiteX363" fmla="*/ 5619309 w 6028616"/>
              <a:gd name="connsiteY363" fmla="*/ 2918216 h 5595939"/>
              <a:gd name="connsiteX364" fmla="*/ 5879659 w 6028616"/>
              <a:gd name="connsiteY364" fmla="*/ 2959491 h 5595939"/>
              <a:gd name="connsiteX365" fmla="*/ 5647884 w 6028616"/>
              <a:gd name="connsiteY365" fmla="*/ 2883291 h 5595939"/>
              <a:gd name="connsiteX366" fmla="*/ 5466908 w 6028616"/>
              <a:gd name="connsiteY366" fmla="*/ 2864241 h 5595939"/>
              <a:gd name="connsiteX367" fmla="*/ 5536758 w 6028616"/>
              <a:gd name="connsiteY367" fmla="*/ 2772166 h 5595939"/>
              <a:gd name="connsiteX368" fmla="*/ 5701858 w 6028616"/>
              <a:gd name="connsiteY368" fmla="*/ 2562616 h 5595939"/>
              <a:gd name="connsiteX369" fmla="*/ 5603434 w 6028616"/>
              <a:gd name="connsiteY369" fmla="*/ 2635641 h 5595939"/>
              <a:gd name="connsiteX370" fmla="*/ 5520883 w 6028616"/>
              <a:gd name="connsiteY370" fmla="*/ 2699141 h 5595939"/>
              <a:gd name="connsiteX371" fmla="*/ 5454208 w 6028616"/>
              <a:gd name="connsiteY371" fmla="*/ 2781691 h 5595939"/>
              <a:gd name="connsiteX372" fmla="*/ 5355783 w 6028616"/>
              <a:gd name="connsiteY372" fmla="*/ 2829316 h 5595939"/>
              <a:gd name="connsiteX373" fmla="*/ 5270058 w 6028616"/>
              <a:gd name="connsiteY373" fmla="*/ 2880116 h 5595939"/>
              <a:gd name="connsiteX374" fmla="*/ 5206558 w 6028616"/>
              <a:gd name="connsiteY374" fmla="*/ 2918216 h 5595939"/>
              <a:gd name="connsiteX375" fmla="*/ 5139883 w 6028616"/>
              <a:gd name="connsiteY375" fmla="*/ 2946791 h 5595939"/>
              <a:gd name="connsiteX376" fmla="*/ 5082733 w 6028616"/>
              <a:gd name="connsiteY376" fmla="*/ 2972191 h 5595939"/>
              <a:gd name="connsiteX377" fmla="*/ 4943033 w 6028616"/>
              <a:gd name="connsiteY377" fmla="*/ 3038866 h 5595939"/>
              <a:gd name="connsiteX378" fmla="*/ 4866833 w 6028616"/>
              <a:gd name="connsiteY378" fmla="*/ 2988066 h 5595939"/>
              <a:gd name="connsiteX379" fmla="*/ 4828733 w 6028616"/>
              <a:gd name="connsiteY379" fmla="*/ 2962666 h 5595939"/>
              <a:gd name="connsiteX380" fmla="*/ 4701733 w 6028616"/>
              <a:gd name="connsiteY380" fmla="*/ 2924566 h 5595939"/>
              <a:gd name="connsiteX381" fmla="*/ 4663633 w 6028616"/>
              <a:gd name="connsiteY381" fmla="*/ 2911866 h 5595939"/>
              <a:gd name="connsiteX382" fmla="*/ 4574733 w 6028616"/>
              <a:gd name="connsiteY382" fmla="*/ 2899166 h 5595939"/>
              <a:gd name="connsiteX383" fmla="*/ 4549333 w 6028616"/>
              <a:gd name="connsiteY383" fmla="*/ 2797566 h 5595939"/>
              <a:gd name="connsiteX384" fmla="*/ 4468370 w 6028616"/>
              <a:gd name="connsiteY384" fmla="*/ 2676916 h 5595939"/>
              <a:gd name="connsiteX385" fmla="*/ 4485833 w 6028616"/>
              <a:gd name="connsiteY385" fmla="*/ 2549916 h 5595939"/>
              <a:gd name="connsiteX386" fmla="*/ 4412808 w 6028616"/>
              <a:gd name="connsiteY386" fmla="*/ 2461016 h 5595939"/>
              <a:gd name="connsiteX387" fmla="*/ 4346133 w 6028616"/>
              <a:gd name="connsiteY387" fmla="*/ 2365766 h 5595939"/>
              <a:gd name="connsiteX388" fmla="*/ 4290571 w 6028616"/>
              <a:gd name="connsiteY388" fmla="*/ 2222891 h 5595939"/>
              <a:gd name="connsiteX389" fmla="*/ 4319145 w 6028616"/>
              <a:gd name="connsiteY389" fmla="*/ 2100654 h 5595939"/>
              <a:gd name="connsiteX390" fmla="*/ 4382646 w 6028616"/>
              <a:gd name="connsiteY390" fmla="*/ 2019691 h 5595939"/>
              <a:gd name="connsiteX391" fmla="*/ 4481071 w 6028616"/>
              <a:gd name="connsiteY391" fmla="*/ 1924441 h 5595939"/>
              <a:gd name="connsiteX392" fmla="*/ 4530283 w 6028616"/>
              <a:gd name="connsiteY392" fmla="*/ 1864116 h 5595939"/>
              <a:gd name="connsiteX393" fmla="*/ 4573145 w 6028616"/>
              <a:gd name="connsiteY393" fmla="*/ 1835541 h 5595939"/>
              <a:gd name="connsiteX394" fmla="*/ 4616008 w 6028616"/>
              <a:gd name="connsiteY394" fmla="*/ 1803791 h 5595939"/>
              <a:gd name="connsiteX395" fmla="*/ 4681095 w 6028616"/>
              <a:gd name="connsiteY395" fmla="*/ 1759341 h 5595939"/>
              <a:gd name="connsiteX396" fmla="*/ 4784283 w 6028616"/>
              <a:gd name="connsiteY396" fmla="*/ 1703778 h 5595939"/>
              <a:gd name="connsiteX397" fmla="*/ 4873183 w 6028616"/>
              <a:gd name="connsiteY397" fmla="*/ 1694253 h 5595939"/>
              <a:gd name="connsiteX398" fmla="*/ 4979545 w 6028616"/>
              <a:gd name="connsiteY398" fmla="*/ 1692666 h 5595939"/>
              <a:gd name="connsiteX399" fmla="*/ 5043046 w 6028616"/>
              <a:gd name="connsiteY399" fmla="*/ 1689491 h 5595939"/>
              <a:gd name="connsiteX400" fmla="*/ 5098608 w 6028616"/>
              <a:gd name="connsiteY400" fmla="*/ 1700603 h 5595939"/>
              <a:gd name="connsiteX401" fmla="*/ 5146233 w 6028616"/>
              <a:gd name="connsiteY401" fmla="*/ 1708541 h 5595939"/>
              <a:gd name="connsiteX402" fmla="*/ 5211320 w 6028616"/>
              <a:gd name="connsiteY402" fmla="*/ 1754579 h 5595939"/>
              <a:gd name="connsiteX403" fmla="*/ 5295458 w 6028616"/>
              <a:gd name="connsiteY403" fmla="*/ 1787916 h 5595939"/>
              <a:gd name="connsiteX404" fmla="*/ 5338320 w 6028616"/>
              <a:gd name="connsiteY404" fmla="*/ 1838716 h 5595939"/>
              <a:gd name="connsiteX405" fmla="*/ 5371658 w 6028616"/>
              <a:gd name="connsiteY405" fmla="*/ 1902216 h 5595939"/>
              <a:gd name="connsiteX406" fmla="*/ 5424046 w 6028616"/>
              <a:gd name="connsiteY406" fmla="*/ 1968891 h 5595939"/>
              <a:gd name="connsiteX407" fmla="*/ 5463733 w 6028616"/>
              <a:gd name="connsiteY407" fmla="*/ 2032391 h 5595939"/>
              <a:gd name="connsiteX408" fmla="*/ 5489133 w 6028616"/>
              <a:gd name="connsiteY408" fmla="*/ 2200666 h 5595939"/>
              <a:gd name="connsiteX409" fmla="*/ 5517708 w 6028616"/>
              <a:gd name="connsiteY409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457133 w 6028616"/>
              <a:gd name="connsiteY278" fmla="*/ 4296166 h 5595939"/>
              <a:gd name="connsiteX279" fmla="*/ 3685733 w 6028616"/>
              <a:gd name="connsiteY279" fmla="*/ 4550166 h 5595939"/>
              <a:gd name="connsiteX280" fmla="*/ 3698433 w 6028616"/>
              <a:gd name="connsiteY280" fmla="*/ 4588266 h 5595939"/>
              <a:gd name="connsiteX281" fmla="*/ 3685733 w 6028616"/>
              <a:gd name="connsiteY281" fmla="*/ 4677166 h 5595939"/>
              <a:gd name="connsiteX282" fmla="*/ 3622233 w 6028616"/>
              <a:gd name="connsiteY282" fmla="*/ 4791466 h 5595939"/>
              <a:gd name="connsiteX283" fmla="*/ 3584133 w 6028616"/>
              <a:gd name="connsiteY283" fmla="*/ 4829566 h 5595939"/>
              <a:gd name="connsiteX284" fmla="*/ 3546033 w 6028616"/>
              <a:gd name="connsiteY284" fmla="*/ 4842266 h 5595939"/>
              <a:gd name="connsiteX285" fmla="*/ 3469833 w 6028616"/>
              <a:gd name="connsiteY285" fmla="*/ 4893066 h 5595939"/>
              <a:gd name="connsiteX286" fmla="*/ 3368233 w 6028616"/>
              <a:gd name="connsiteY286" fmla="*/ 4918466 h 5595939"/>
              <a:gd name="connsiteX287" fmla="*/ 3253933 w 6028616"/>
              <a:gd name="connsiteY287" fmla="*/ 4969266 h 5595939"/>
              <a:gd name="connsiteX288" fmla="*/ 3335905 w 6028616"/>
              <a:gd name="connsiteY288" fmla="*/ 5009675 h 5595939"/>
              <a:gd name="connsiteX289" fmla="*/ 3312815 w 6028616"/>
              <a:gd name="connsiteY289" fmla="*/ 5039693 h 5595939"/>
              <a:gd name="connsiteX290" fmla="*/ 3307331 w 6028616"/>
              <a:gd name="connsiteY290" fmla="*/ 5101028 h 5595939"/>
              <a:gd name="connsiteX291" fmla="*/ 3285683 w 6028616"/>
              <a:gd name="connsiteY291" fmla="*/ 5176940 h 5595939"/>
              <a:gd name="connsiteX292" fmla="*/ 3227522 w 6028616"/>
              <a:gd name="connsiteY292" fmla="*/ 5242316 h 5595939"/>
              <a:gd name="connsiteX293" fmla="*/ 3192020 w 6028616"/>
              <a:gd name="connsiteY293" fmla="*/ 5364553 h 5595939"/>
              <a:gd name="connsiteX294" fmla="*/ 3195196 w 6028616"/>
              <a:gd name="connsiteY294" fmla="*/ 5407416 h 5595939"/>
              <a:gd name="connsiteX295" fmla="*/ 3177733 w 6028616"/>
              <a:gd name="connsiteY295" fmla="*/ 5464566 h 5595939"/>
              <a:gd name="connsiteX296" fmla="*/ 3177733 w 6028616"/>
              <a:gd name="connsiteY296" fmla="*/ 5591566 h 5595939"/>
              <a:gd name="connsiteX297" fmla="*/ 3190433 w 6028616"/>
              <a:gd name="connsiteY297" fmla="*/ 5528066 h 5595939"/>
              <a:gd name="connsiteX298" fmla="*/ 3215833 w 6028616"/>
              <a:gd name="connsiteY298" fmla="*/ 5451866 h 5595939"/>
              <a:gd name="connsiteX299" fmla="*/ 3241233 w 6028616"/>
              <a:gd name="connsiteY299" fmla="*/ 5362966 h 5595939"/>
              <a:gd name="connsiteX300" fmla="*/ 3304733 w 6028616"/>
              <a:gd name="connsiteY300" fmla="*/ 5286766 h 5595939"/>
              <a:gd name="connsiteX301" fmla="*/ 3342833 w 6028616"/>
              <a:gd name="connsiteY301" fmla="*/ 5235966 h 5595939"/>
              <a:gd name="connsiteX302" fmla="*/ 3368233 w 6028616"/>
              <a:gd name="connsiteY302" fmla="*/ 5185166 h 5595939"/>
              <a:gd name="connsiteX303" fmla="*/ 3444433 w 6028616"/>
              <a:gd name="connsiteY303" fmla="*/ 5134366 h 5595939"/>
              <a:gd name="connsiteX304" fmla="*/ 3482533 w 6028616"/>
              <a:gd name="connsiteY304" fmla="*/ 5096266 h 5595939"/>
              <a:gd name="connsiteX305" fmla="*/ 3507933 w 6028616"/>
              <a:gd name="connsiteY305" fmla="*/ 5058166 h 5595939"/>
              <a:gd name="connsiteX306" fmla="*/ 3546033 w 6028616"/>
              <a:gd name="connsiteY306" fmla="*/ 5045466 h 5595939"/>
              <a:gd name="connsiteX307" fmla="*/ 3584133 w 6028616"/>
              <a:gd name="connsiteY307" fmla="*/ 5020066 h 5595939"/>
              <a:gd name="connsiteX308" fmla="*/ 3647633 w 6028616"/>
              <a:gd name="connsiteY308" fmla="*/ 4969266 h 5595939"/>
              <a:gd name="connsiteX309" fmla="*/ 3723833 w 6028616"/>
              <a:gd name="connsiteY309" fmla="*/ 4893066 h 5595939"/>
              <a:gd name="connsiteX310" fmla="*/ 3736533 w 6028616"/>
              <a:gd name="connsiteY310" fmla="*/ 4854966 h 5595939"/>
              <a:gd name="connsiteX311" fmla="*/ 3800033 w 6028616"/>
              <a:gd name="connsiteY311" fmla="*/ 4766066 h 5595939"/>
              <a:gd name="connsiteX312" fmla="*/ 3838133 w 6028616"/>
              <a:gd name="connsiteY312" fmla="*/ 4689866 h 5595939"/>
              <a:gd name="connsiteX313" fmla="*/ 3863533 w 6028616"/>
              <a:gd name="connsiteY313" fmla="*/ 4600966 h 5595939"/>
              <a:gd name="connsiteX314" fmla="*/ 3876233 w 6028616"/>
              <a:gd name="connsiteY314" fmla="*/ 4562866 h 5595939"/>
              <a:gd name="connsiteX315" fmla="*/ 3850833 w 6028616"/>
              <a:gd name="connsiteY315" fmla="*/ 4359666 h 5595939"/>
              <a:gd name="connsiteX316" fmla="*/ 3825433 w 6028616"/>
              <a:gd name="connsiteY316" fmla="*/ 4308866 h 5595939"/>
              <a:gd name="connsiteX317" fmla="*/ 3800033 w 6028616"/>
              <a:gd name="connsiteY317" fmla="*/ 4270766 h 5595939"/>
              <a:gd name="connsiteX318" fmla="*/ 3749233 w 6028616"/>
              <a:gd name="connsiteY318" fmla="*/ 4232666 h 5595939"/>
              <a:gd name="connsiteX319" fmla="*/ 3673033 w 6028616"/>
              <a:gd name="connsiteY319" fmla="*/ 4181866 h 5595939"/>
              <a:gd name="connsiteX320" fmla="*/ 3647633 w 6028616"/>
              <a:gd name="connsiteY320" fmla="*/ 4143766 h 5595939"/>
              <a:gd name="connsiteX321" fmla="*/ 3622233 w 6028616"/>
              <a:gd name="connsiteY321" fmla="*/ 4042166 h 5595939"/>
              <a:gd name="connsiteX322" fmla="*/ 3647633 w 6028616"/>
              <a:gd name="connsiteY322" fmla="*/ 3851666 h 5595939"/>
              <a:gd name="connsiteX323" fmla="*/ 3673033 w 6028616"/>
              <a:gd name="connsiteY323" fmla="*/ 3750066 h 5595939"/>
              <a:gd name="connsiteX324" fmla="*/ 3698433 w 6028616"/>
              <a:gd name="connsiteY324" fmla="*/ 3711966 h 5595939"/>
              <a:gd name="connsiteX325" fmla="*/ 3711133 w 6028616"/>
              <a:gd name="connsiteY325" fmla="*/ 3673866 h 5595939"/>
              <a:gd name="connsiteX326" fmla="*/ 3749233 w 6028616"/>
              <a:gd name="connsiteY326" fmla="*/ 3635766 h 5595939"/>
              <a:gd name="connsiteX327" fmla="*/ 3774633 w 6028616"/>
              <a:gd name="connsiteY327" fmla="*/ 3597666 h 5595939"/>
              <a:gd name="connsiteX328" fmla="*/ 3812733 w 6028616"/>
              <a:gd name="connsiteY328" fmla="*/ 3584966 h 5595939"/>
              <a:gd name="connsiteX329" fmla="*/ 3850833 w 6028616"/>
              <a:gd name="connsiteY329" fmla="*/ 3559566 h 5595939"/>
              <a:gd name="connsiteX330" fmla="*/ 3888933 w 6028616"/>
              <a:gd name="connsiteY330" fmla="*/ 3546866 h 5595939"/>
              <a:gd name="connsiteX331" fmla="*/ 4041333 w 6028616"/>
              <a:gd name="connsiteY331" fmla="*/ 3521466 h 5595939"/>
              <a:gd name="connsiteX332" fmla="*/ 4168333 w 6028616"/>
              <a:gd name="connsiteY332" fmla="*/ 3496066 h 5595939"/>
              <a:gd name="connsiteX333" fmla="*/ 4371533 w 6028616"/>
              <a:gd name="connsiteY333" fmla="*/ 3483366 h 5595939"/>
              <a:gd name="connsiteX334" fmla="*/ 4584258 w 6028616"/>
              <a:gd name="connsiteY334" fmla="*/ 3515116 h 5595939"/>
              <a:gd name="connsiteX335" fmla="*/ 4701733 w 6028616"/>
              <a:gd name="connsiteY335" fmla="*/ 3540516 h 5595939"/>
              <a:gd name="connsiteX336" fmla="*/ 4762058 w 6028616"/>
              <a:gd name="connsiteY336" fmla="*/ 3562741 h 5595939"/>
              <a:gd name="connsiteX337" fmla="*/ 4819208 w 6028616"/>
              <a:gd name="connsiteY337" fmla="*/ 3594491 h 5595939"/>
              <a:gd name="connsiteX338" fmla="*/ 4863658 w 6028616"/>
              <a:gd name="connsiteY338" fmla="*/ 3638941 h 5595939"/>
              <a:gd name="connsiteX339" fmla="*/ 4939858 w 6028616"/>
              <a:gd name="connsiteY339" fmla="*/ 3683391 h 5595939"/>
              <a:gd name="connsiteX340" fmla="*/ 5003358 w 6028616"/>
              <a:gd name="connsiteY340" fmla="*/ 3743716 h 5595939"/>
              <a:gd name="connsiteX341" fmla="*/ 5082733 w 6028616"/>
              <a:gd name="connsiteY341" fmla="*/ 3816741 h 5595939"/>
              <a:gd name="connsiteX342" fmla="*/ 5124008 w 6028616"/>
              <a:gd name="connsiteY342" fmla="*/ 3889766 h 5595939"/>
              <a:gd name="connsiteX343" fmla="*/ 5174808 w 6028616"/>
              <a:gd name="connsiteY343" fmla="*/ 3965966 h 5595939"/>
              <a:gd name="connsiteX344" fmla="*/ 5203383 w 6028616"/>
              <a:gd name="connsiteY344" fmla="*/ 4124716 h 5595939"/>
              <a:gd name="connsiteX345" fmla="*/ 5222433 w 6028616"/>
              <a:gd name="connsiteY345" fmla="*/ 4200916 h 5595939"/>
              <a:gd name="connsiteX346" fmla="*/ 5238308 w 6028616"/>
              <a:gd name="connsiteY346" fmla="*/ 4254891 h 5595939"/>
              <a:gd name="connsiteX347" fmla="*/ 5254183 w 6028616"/>
              <a:gd name="connsiteY347" fmla="*/ 4315216 h 5595939"/>
              <a:gd name="connsiteX348" fmla="*/ 4949383 w 6028616"/>
              <a:gd name="connsiteY348" fmla="*/ 4419991 h 5595939"/>
              <a:gd name="connsiteX349" fmla="*/ 4765233 w 6028616"/>
              <a:gd name="connsiteY349" fmla="*/ 4572391 h 5595939"/>
              <a:gd name="connsiteX350" fmla="*/ 5020820 w 6028616"/>
              <a:gd name="connsiteY350" fmla="*/ 4453328 h 5595939"/>
              <a:gd name="connsiteX351" fmla="*/ 5258946 w 6028616"/>
              <a:gd name="connsiteY351" fmla="*/ 4400941 h 5595939"/>
              <a:gd name="connsiteX352" fmla="*/ 5355783 w 6028616"/>
              <a:gd name="connsiteY352" fmla="*/ 4251716 h 5595939"/>
              <a:gd name="connsiteX353" fmla="*/ 5304983 w 6028616"/>
              <a:gd name="connsiteY353" fmla="*/ 4146941 h 5595939"/>
              <a:gd name="connsiteX354" fmla="*/ 5273233 w 6028616"/>
              <a:gd name="connsiteY354" fmla="*/ 4092966 h 5595939"/>
              <a:gd name="connsiteX355" fmla="*/ 5276408 w 6028616"/>
              <a:gd name="connsiteY355" fmla="*/ 3940566 h 5595939"/>
              <a:gd name="connsiteX356" fmla="*/ 5257358 w 6028616"/>
              <a:gd name="connsiteY356" fmla="*/ 3842141 h 5595939"/>
              <a:gd name="connsiteX357" fmla="*/ 5206558 w 6028616"/>
              <a:gd name="connsiteY357" fmla="*/ 3734191 h 5595939"/>
              <a:gd name="connsiteX358" fmla="*/ 4866834 w 6028616"/>
              <a:gd name="connsiteY358" fmla="*/ 3413516 h 5595939"/>
              <a:gd name="connsiteX359" fmla="*/ 5054158 w 6028616"/>
              <a:gd name="connsiteY359" fmla="*/ 3127766 h 5595939"/>
              <a:gd name="connsiteX360" fmla="*/ 5260533 w 6028616"/>
              <a:gd name="connsiteY360" fmla="*/ 2994416 h 5595939"/>
              <a:gd name="connsiteX361" fmla="*/ 5397059 w 6028616"/>
              <a:gd name="connsiteY361" fmla="*/ 2943616 h 5595939"/>
              <a:gd name="connsiteX362" fmla="*/ 5619309 w 6028616"/>
              <a:gd name="connsiteY362" fmla="*/ 2918216 h 5595939"/>
              <a:gd name="connsiteX363" fmla="*/ 5879659 w 6028616"/>
              <a:gd name="connsiteY363" fmla="*/ 2959491 h 5595939"/>
              <a:gd name="connsiteX364" fmla="*/ 5647884 w 6028616"/>
              <a:gd name="connsiteY364" fmla="*/ 2883291 h 5595939"/>
              <a:gd name="connsiteX365" fmla="*/ 5466908 w 6028616"/>
              <a:gd name="connsiteY365" fmla="*/ 2864241 h 5595939"/>
              <a:gd name="connsiteX366" fmla="*/ 5536758 w 6028616"/>
              <a:gd name="connsiteY366" fmla="*/ 2772166 h 5595939"/>
              <a:gd name="connsiteX367" fmla="*/ 5701858 w 6028616"/>
              <a:gd name="connsiteY367" fmla="*/ 2562616 h 5595939"/>
              <a:gd name="connsiteX368" fmla="*/ 5603434 w 6028616"/>
              <a:gd name="connsiteY368" fmla="*/ 2635641 h 5595939"/>
              <a:gd name="connsiteX369" fmla="*/ 5520883 w 6028616"/>
              <a:gd name="connsiteY369" fmla="*/ 2699141 h 5595939"/>
              <a:gd name="connsiteX370" fmla="*/ 5454208 w 6028616"/>
              <a:gd name="connsiteY370" fmla="*/ 2781691 h 5595939"/>
              <a:gd name="connsiteX371" fmla="*/ 5355783 w 6028616"/>
              <a:gd name="connsiteY371" fmla="*/ 2829316 h 5595939"/>
              <a:gd name="connsiteX372" fmla="*/ 5270058 w 6028616"/>
              <a:gd name="connsiteY372" fmla="*/ 2880116 h 5595939"/>
              <a:gd name="connsiteX373" fmla="*/ 5206558 w 6028616"/>
              <a:gd name="connsiteY373" fmla="*/ 2918216 h 5595939"/>
              <a:gd name="connsiteX374" fmla="*/ 5139883 w 6028616"/>
              <a:gd name="connsiteY374" fmla="*/ 2946791 h 5595939"/>
              <a:gd name="connsiteX375" fmla="*/ 5082733 w 6028616"/>
              <a:gd name="connsiteY375" fmla="*/ 2972191 h 5595939"/>
              <a:gd name="connsiteX376" fmla="*/ 4943033 w 6028616"/>
              <a:gd name="connsiteY376" fmla="*/ 3038866 h 5595939"/>
              <a:gd name="connsiteX377" fmla="*/ 4866833 w 6028616"/>
              <a:gd name="connsiteY377" fmla="*/ 2988066 h 5595939"/>
              <a:gd name="connsiteX378" fmla="*/ 4828733 w 6028616"/>
              <a:gd name="connsiteY378" fmla="*/ 2962666 h 5595939"/>
              <a:gd name="connsiteX379" fmla="*/ 4701733 w 6028616"/>
              <a:gd name="connsiteY379" fmla="*/ 2924566 h 5595939"/>
              <a:gd name="connsiteX380" fmla="*/ 4663633 w 6028616"/>
              <a:gd name="connsiteY380" fmla="*/ 2911866 h 5595939"/>
              <a:gd name="connsiteX381" fmla="*/ 4574733 w 6028616"/>
              <a:gd name="connsiteY381" fmla="*/ 2899166 h 5595939"/>
              <a:gd name="connsiteX382" fmla="*/ 4549333 w 6028616"/>
              <a:gd name="connsiteY382" fmla="*/ 2797566 h 5595939"/>
              <a:gd name="connsiteX383" fmla="*/ 4468370 w 6028616"/>
              <a:gd name="connsiteY383" fmla="*/ 2676916 h 5595939"/>
              <a:gd name="connsiteX384" fmla="*/ 4485833 w 6028616"/>
              <a:gd name="connsiteY384" fmla="*/ 2549916 h 5595939"/>
              <a:gd name="connsiteX385" fmla="*/ 4412808 w 6028616"/>
              <a:gd name="connsiteY385" fmla="*/ 2461016 h 5595939"/>
              <a:gd name="connsiteX386" fmla="*/ 4346133 w 6028616"/>
              <a:gd name="connsiteY386" fmla="*/ 2365766 h 5595939"/>
              <a:gd name="connsiteX387" fmla="*/ 4290571 w 6028616"/>
              <a:gd name="connsiteY387" fmla="*/ 2222891 h 5595939"/>
              <a:gd name="connsiteX388" fmla="*/ 4319145 w 6028616"/>
              <a:gd name="connsiteY388" fmla="*/ 2100654 h 5595939"/>
              <a:gd name="connsiteX389" fmla="*/ 4382646 w 6028616"/>
              <a:gd name="connsiteY389" fmla="*/ 2019691 h 5595939"/>
              <a:gd name="connsiteX390" fmla="*/ 4481071 w 6028616"/>
              <a:gd name="connsiteY390" fmla="*/ 1924441 h 5595939"/>
              <a:gd name="connsiteX391" fmla="*/ 4530283 w 6028616"/>
              <a:gd name="connsiteY391" fmla="*/ 1864116 h 5595939"/>
              <a:gd name="connsiteX392" fmla="*/ 4573145 w 6028616"/>
              <a:gd name="connsiteY392" fmla="*/ 1835541 h 5595939"/>
              <a:gd name="connsiteX393" fmla="*/ 4616008 w 6028616"/>
              <a:gd name="connsiteY393" fmla="*/ 1803791 h 5595939"/>
              <a:gd name="connsiteX394" fmla="*/ 4681095 w 6028616"/>
              <a:gd name="connsiteY394" fmla="*/ 1759341 h 5595939"/>
              <a:gd name="connsiteX395" fmla="*/ 4784283 w 6028616"/>
              <a:gd name="connsiteY395" fmla="*/ 1703778 h 5595939"/>
              <a:gd name="connsiteX396" fmla="*/ 4873183 w 6028616"/>
              <a:gd name="connsiteY396" fmla="*/ 1694253 h 5595939"/>
              <a:gd name="connsiteX397" fmla="*/ 4979545 w 6028616"/>
              <a:gd name="connsiteY397" fmla="*/ 1692666 h 5595939"/>
              <a:gd name="connsiteX398" fmla="*/ 5043046 w 6028616"/>
              <a:gd name="connsiteY398" fmla="*/ 1689491 h 5595939"/>
              <a:gd name="connsiteX399" fmla="*/ 5098608 w 6028616"/>
              <a:gd name="connsiteY399" fmla="*/ 1700603 h 5595939"/>
              <a:gd name="connsiteX400" fmla="*/ 5146233 w 6028616"/>
              <a:gd name="connsiteY400" fmla="*/ 1708541 h 5595939"/>
              <a:gd name="connsiteX401" fmla="*/ 5211320 w 6028616"/>
              <a:gd name="connsiteY401" fmla="*/ 1754579 h 5595939"/>
              <a:gd name="connsiteX402" fmla="*/ 5295458 w 6028616"/>
              <a:gd name="connsiteY402" fmla="*/ 1787916 h 5595939"/>
              <a:gd name="connsiteX403" fmla="*/ 5338320 w 6028616"/>
              <a:gd name="connsiteY403" fmla="*/ 1838716 h 5595939"/>
              <a:gd name="connsiteX404" fmla="*/ 5371658 w 6028616"/>
              <a:gd name="connsiteY404" fmla="*/ 1902216 h 5595939"/>
              <a:gd name="connsiteX405" fmla="*/ 5424046 w 6028616"/>
              <a:gd name="connsiteY405" fmla="*/ 1968891 h 5595939"/>
              <a:gd name="connsiteX406" fmla="*/ 5463733 w 6028616"/>
              <a:gd name="connsiteY406" fmla="*/ 2032391 h 5595939"/>
              <a:gd name="connsiteX407" fmla="*/ 5489133 w 6028616"/>
              <a:gd name="connsiteY407" fmla="*/ 2200666 h 5595939"/>
              <a:gd name="connsiteX408" fmla="*/ 5517708 w 6028616"/>
              <a:gd name="connsiteY408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31733 w 6028616"/>
              <a:gd name="connsiteY277" fmla="*/ 4219966 h 5595939"/>
              <a:gd name="connsiteX278" fmla="*/ 3685733 w 6028616"/>
              <a:gd name="connsiteY278" fmla="*/ 4550166 h 5595939"/>
              <a:gd name="connsiteX279" fmla="*/ 3698433 w 6028616"/>
              <a:gd name="connsiteY279" fmla="*/ 4588266 h 5595939"/>
              <a:gd name="connsiteX280" fmla="*/ 3685733 w 6028616"/>
              <a:gd name="connsiteY280" fmla="*/ 4677166 h 5595939"/>
              <a:gd name="connsiteX281" fmla="*/ 3622233 w 6028616"/>
              <a:gd name="connsiteY281" fmla="*/ 4791466 h 5595939"/>
              <a:gd name="connsiteX282" fmla="*/ 3584133 w 6028616"/>
              <a:gd name="connsiteY282" fmla="*/ 4829566 h 5595939"/>
              <a:gd name="connsiteX283" fmla="*/ 3546033 w 6028616"/>
              <a:gd name="connsiteY283" fmla="*/ 4842266 h 5595939"/>
              <a:gd name="connsiteX284" fmla="*/ 3469833 w 6028616"/>
              <a:gd name="connsiteY284" fmla="*/ 4893066 h 5595939"/>
              <a:gd name="connsiteX285" fmla="*/ 3368233 w 6028616"/>
              <a:gd name="connsiteY285" fmla="*/ 4918466 h 5595939"/>
              <a:gd name="connsiteX286" fmla="*/ 3253933 w 6028616"/>
              <a:gd name="connsiteY286" fmla="*/ 4969266 h 5595939"/>
              <a:gd name="connsiteX287" fmla="*/ 3335905 w 6028616"/>
              <a:gd name="connsiteY287" fmla="*/ 5009675 h 5595939"/>
              <a:gd name="connsiteX288" fmla="*/ 3312815 w 6028616"/>
              <a:gd name="connsiteY288" fmla="*/ 5039693 h 5595939"/>
              <a:gd name="connsiteX289" fmla="*/ 3307331 w 6028616"/>
              <a:gd name="connsiteY289" fmla="*/ 5101028 h 5595939"/>
              <a:gd name="connsiteX290" fmla="*/ 3285683 w 6028616"/>
              <a:gd name="connsiteY290" fmla="*/ 5176940 h 5595939"/>
              <a:gd name="connsiteX291" fmla="*/ 3227522 w 6028616"/>
              <a:gd name="connsiteY291" fmla="*/ 5242316 h 5595939"/>
              <a:gd name="connsiteX292" fmla="*/ 3192020 w 6028616"/>
              <a:gd name="connsiteY292" fmla="*/ 5364553 h 5595939"/>
              <a:gd name="connsiteX293" fmla="*/ 3195196 w 6028616"/>
              <a:gd name="connsiteY293" fmla="*/ 5407416 h 5595939"/>
              <a:gd name="connsiteX294" fmla="*/ 3177733 w 6028616"/>
              <a:gd name="connsiteY294" fmla="*/ 5464566 h 5595939"/>
              <a:gd name="connsiteX295" fmla="*/ 3177733 w 6028616"/>
              <a:gd name="connsiteY295" fmla="*/ 5591566 h 5595939"/>
              <a:gd name="connsiteX296" fmla="*/ 3190433 w 6028616"/>
              <a:gd name="connsiteY296" fmla="*/ 5528066 h 5595939"/>
              <a:gd name="connsiteX297" fmla="*/ 3215833 w 6028616"/>
              <a:gd name="connsiteY297" fmla="*/ 5451866 h 5595939"/>
              <a:gd name="connsiteX298" fmla="*/ 3241233 w 6028616"/>
              <a:gd name="connsiteY298" fmla="*/ 5362966 h 5595939"/>
              <a:gd name="connsiteX299" fmla="*/ 3304733 w 6028616"/>
              <a:gd name="connsiteY299" fmla="*/ 5286766 h 5595939"/>
              <a:gd name="connsiteX300" fmla="*/ 3342833 w 6028616"/>
              <a:gd name="connsiteY300" fmla="*/ 5235966 h 5595939"/>
              <a:gd name="connsiteX301" fmla="*/ 3368233 w 6028616"/>
              <a:gd name="connsiteY301" fmla="*/ 5185166 h 5595939"/>
              <a:gd name="connsiteX302" fmla="*/ 3444433 w 6028616"/>
              <a:gd name="connsiteY302" fmla="*/ 5134366 h 5595939"/>
              <a:gd name="connsiteX303" fmla="*/ 3482533 w 6028616"/>
              <a:gd name="connsiteY303" fmla="*/ 5096266 h 5595939"/>
              <a:gd name="connsiteX304" fmla="*/ 3507933 w 6028616"/>
              <a:gd name="connsiteY304" fmla="*/ 5058166 h 5595939"/>
              <a:gd name="connsiteX305" fmla="*/ 3546033 w 6028616"/>
              <a:gd name="connsiteY305" fmla="*/ 5045466 h 5595939"/>
              <a:gd name="connsiteX306" fmla="*/ 3584133 w 6028616"/>
              <a:gd name="connsiteY306" fmla="*/ 5020066 h 5595939"/>
              <a:gd name="connsiteX307" fmla="*/ 3647633 w 6028616"/>
              <a:gd name="connsiteY307" fmla="*/ 4969266 h 5595939"/>
              <a:gd name="connsiteX308" fmla="*/ 3723833 w 6028616"/>
              <a:gd name="connsiteY308" fmla="*/ 4893066 h 5595939"/>
              <a:gd name="connsiteX309" fmla="*/ 3736533 w 6028616"/>
              <a:gd name="connsiteY309" fmla="*/ 4854966 h 5595939"/>
              <a:gd name="connsiteX310" fmla="*/ 3800033 w 6028616"/>
              <a:gd name="connsiteY310" fmla="*/ 4766066 h 5595939"/>
              <a:gd name="connsiteX311" fmla="*/ 3838133 w 6028616"/>
              <a:gd name="connsiteY311" fmla="*/ 4689866 h 5595939"/>
              <a:gd name="connsiteX312" fmla="*/ 3863533 w 6028616"/>
              <a:gd name="connsiteY312" fmla="*/ 4600966 h 5595939"/>
              <a:gd name="connsiteX313" fmla="*/ 3876233 w 6028616"/>
              <a:gd name="connsiteY313" fmla="*/ 4562866 h 5595939"/>
              <a:gd name="connsiteX314" fmla="*/ 3850833 w 6028616"/>
              <a:gd name="connsiteY314" fmla="*/ 4359666 h 5595939"/>
              <a:gd name="connsiteX315" fmla="*/ 3825433 w 6028616"/>
              <a:gd name="connsiteY315" fmla="*/ 4308866 h 5595939"/>
              <a:gd name="connsiteX316" fmla="*/ 3800033 w 6028616"/>
              <a:gd name="connsiteY316" fmla="*/ 4270766 h 5595939"/>
              <a:gd name="connsiteX317" fmla="*/ 3749233 w 6028616"/>
              <a:gd name="connsiteY317" fmla="*/ 4232666 h 5595939"/>
              <a:gd name="connsiteX318" fmla="*/ 3673033 w 6028616"/>
              <a:gd name="connsiteY318" fmla="*/ 4181866 h 5595939"/>
              <a:gd name="connsiteX319" fmla="*/ 3647633 w 6028616"/>
              <a:gd name="connsiteY319" fmla="*/ 4143766 h 5595939"/>
              <a:gd name="connsiteX320" fmla="*/ 3622233 w 6028616"/>
              <a:gd name="connsiteY320" fmla="*/ 4042166 h 5595939"/>
              <a:gd name="connsiteX321" fmla="*/ 3647633 w 6028616"/>
              <a:gd name="connsiteY321" fmla="*/ 3851666 h 5595939"/>
              <a:gd name="connsiteX322" fmla="*/ 3673033 w 6028616"/>
              <a:gd name="connsiteY322" fmla="*/ 3750066 h 5595939"/>
              <a:gd name="connsiteX323" fmla="*/ 3698433 w 6028616"/>
              <a:gd name="connsiteY323" fmla="*/ 3711966 h 5595939"/>
              <a:gd name="connsiteX324" fmla="*/ 3711133 w 6028616"/>
              <a:gd name="connsiteY324" fmla="*/ 3673866 h 5595939"/>
              <a:gd name="connsiteX325" fmla="*/ 3749233 w 6028616"/>
              <a:gd name="connsiteY325" fmla="*/ 3635766 h 5595939"/>
              <a:gd name="connsiteX326" fmla="*/ 3774633 w 6028616"/>
              <a:gd name="connsiteY326" fmla="*/ 3597666 h 5595939"/>
              <a:gd name="connsiteX327" fmla="*/ 3812733 w 6028616"/>
              <a:gd name="connsiteY327" fmla="*/ 3584966 h 5595939"/>
              <a:gd name="connsiteX328" fmla="*/ 3850833 w 6028616"/>
              <a:gd name="connsiteY328" fmla="*/ 3559566 h 5595939"/>
              <a:gd name="connsiteX329" fmla="*/ 3888933 w 6028616"/>
              <a:gd name="connsiteY329" fmla="*/ 3546866 h 5595939"/>
              <a:gd name="connsiteX330" fmla="*/ 4041333 w 6028616"/>
              <a:gd name="connsiteY330" fmla="*/ 3521466 h 5595939"/>
              <a:gd name="connsiteX331" fmla="*/ 4168333 w 6028616"/>
              <a:gd name="connsiteY331" fmla="*/ 3496066 h 5595939"/>
              <a:gd name="connsiteX332" fmla="*/ 4371533 w 6028616"/>
              <a:gd name="connsiteY332" fmla="*/ 3483366 h 5595939"/>
              <a:gd name="connsiteX333" fmla="*/ 4584258 w 6028616"/>
              <a:gd name="connsiteY333" fmla="*/ 3515116 h 5595939"/>
              <a:gd name="connsiteX334" fmla="*/ 4701733 w 6028616"/>
              <a:gd name="connsiteY334" fmla="*/ 3540516 h 5595939"/>
              <a:gd name="connsiteX335" fmla="*/ 4762058 w 6028616"/>
              <a:gd name="connsiteY335" fmla="*/ 3562741 h 5595939"/>
              <a:gd name="connsiteX336" fmla="*/ 4819208 w 6028616"/>
              <a:gd name="connsiteY336" fmla="*/ 3594491 h 5595939"/>
              <a:gd name="connsiteX337" fmla="*/ 4863658 w 6028616"/>
              <a:gd name="connsiteY337" fmla="*/ 3638941 h 5595939"/>
              <a:gd name="connsiteX338" fmla="*/ 4939858 w 6028616"/>
              <a:gd name="connsiteY338" fmla="*/ 3683391 h 5595939"/>
              <a:gd name="connsiteX339" fmla="*/ 5003358 w 6028616"/>
              <a:gd name="connsiteY339" fmla="*/ 3743716 h 5595939"/>
              <a:gd name="connsiteX340" fmla="*/ 5082733 w 6028616"/>
              <a:gd name="connsiteY340" fmla="*/ 3816741 h 5595939"/>
              <a:gd name="connsiteX341" fmla="*/ 5124008 w 6028616"/>
              <a:gd name="connsiteY341" fmla="*/ 3889766 h 5595939"/>
              <a:gd name="connsiteX342" fmla="*/ 5174808 w 6028616"/>
              <a:gd name="connsiteY342" fmla="*/ 3965966 h 5595939"/>
              <a:gd name="connsiteX343" fmla="*/ 5203383 w 6028616"/>
              <a:gd name="connsiteY343" fmla="*/ 4124716 h 5595939"/>
              <a:gd name="connsiteX344" fmla="*/ 5222433 w 6028616"/>
              <a:gd name="connsiteY344" fmla="*/ 4200916 h 5595939"/>
              <a:gd name="connsiteX345" fmla="*/ 5238308 w 6028616"/>
              <a:gd name="connsiteY345" fmla="*/ 4254891 h 5595939"/>
              <a:gd name="connsiteX346" fmla="*/ 5254183 w 6028616"/>
              <a:gd name="connsiteY346" fmla="*/ 4315216 h 5595939"/>
              <a:gd name="connsiteX347" fmla="*/ 4949383 w 6028616"/>
              <a:gd name="connsiteY347" fmla="*/ 4419991 h 5595939"/>
              <a:gd name="connsiteX348" fmla="*/ 4765233 w 6028616"/>
              <a:gd name="connsiteY348" fmla="*/ 4572391 h 5595939"/>
              <a:gd name="connsiteX349" fmla="*/ 5020820 w 6028616"/>
              <a:gd name="connsiteY349" fmla="*/ 4453328 h 5595939"/>
              <a:gd name="connsiteX350" fmla="*/ 5258946 w 6028616"/>
              <a:gd name="connsiteY350" fmla="*/ 4400941 h 5595939"/>
              <a:gd name="connsiteX351" fmla="*/ 5355783 w 6028616"/>
              <a:gd name="connsiteY351" fmla="*/ 4251716 h 5595939"/>
              <a:gd name="connsiteX352" fmla="*/ 5304983 w 6028616"/>
              <a:gd name="connsiteY352" fmla="*/ 4146941 h 5595939"/>
              <a:gd name="connsiteX353" fmla="*/ 5273233 w 6028616"/>
              <a:gd name="connsiteY353" fmla="*/ 4092966 h 5595939"/>
              <a:gd name="connsiteX354" fmla="*/ 5276408 w 6028616"/>
              <a:gd name="connsiteY354" fmla="*/ 3940566 h 5595939"/>
              <a:gd name="connsiteX355" fmla="*/ 5257358 w 6028616"/>
              <a:gd name="connsiteY355" fmla="*/ 3842141 h 5595939"/>
              <a:gd name="connsiteX356" fmla="*/ 5206558 w 6028616"/>
              <a:gd name="connsiteY356" fmla="*/ 3734191 h 5595939"/>
              <a:gd name="connsiteX357" fmla="*/ 4866834 w 6028616"/>
              <a:gd name="connsiteY357" fmla="*/ 3413516 h 5595939"/>
              <a:gd name="connsiteX358" fmla="*/ 5054158 w 6028616"/>
              <a:gd name="connsiteY358" fmla="*/ 3127766 h 5595939"/>
              <a:gd name="connsiteX359" fmla="*/ 5260533 w 6028616"/>
              <a:gd name="connsiteY359" fmla="*/ 2994416 h 5595939"/>
              <a:gd name="connsiteX360" fmla="*/ 5397059 w 6028616"/>
              <a:gd name="connsiteY360" fmla="*/ 2943616 h 5595939"/>
              <a:gd name="connsiteX361" fmla="*/ 5619309 w 6028616"/>
              <a:gd name="connsiteY361" fmla="*/ 2918216 h 5595939"/>
              <a:gd name="connsiteX362" fmla="*/ 5879659 w 6028616"/>
              <a:gd name="connsiteY362" fmla="*/ 2959491 h 5595939"/>
              <a:gd name="connsiteX363" fmla="*/ 5647884 w 6028616"/>
              <a:gd name="connsiteY363" fmla="*/ 2883291 h 5595939"/>
              <a:gd name="connsiteX364" fmla="*/ 5466908 w 6028616"/>
              <a:gd name="connsiteY364" fmla="*/ 2864241 h 5595939"/>
              <a:gd name="connsiteX365" fmla="*/ 5536758 w 6028616"/>
              <a:gd name="connsiteY365" fmla="*/ 2772166 h 5595939"/>
              <a:gd name="connsiteX366" fmla="*/ 5701858 w 6028616"/>
              <a:gd name="connsiteY366" fmla="*/ 2562616 h 5595939"/>
              <a:gd name="connsiteX367" fmla="*/ 5603434 w 6028616"/>
              <a:gd name="connsiteY367" fmla="*/ 2635641 h 5595939"/>
              <a:gd name="connsiteX368" fmla="*/ 5520883 w 6028616"/>
              <a:gd name="connsiteY368" fmla="*/ 2699141 h 5595939"/>
              <a:gd name="connsiteX369" fmla="*/ 5454208 w 6028616"/>
              <a:gd name="connsiteY369" fmla="*/ 2781691 h 5595939"/>
              <a:gd name="connsiteX370" fmla="*/ 5355783 w 6028616"/>
              <a:gd name="connsiteY370" fmla="*/ 2829316 h 5595939"/>
              <a:gd name="connsiteX371" fmla="*/ 5270058 w 6028616"/>
              <a:gd name="connsiteY371" fmla="*/ 2880116 h 5595939"/>
              <a:gd name="connsiteX372" fmla="*/ 5206558 w 6028616"/>
              <a:gd name="connsiteY372" fmla="*/ 2918216 h 5595939"/>
              <a:gd name="connsiteX373" fmla="*/ 5139883 w 6028616"/>
              <a:gd name="connsiteY373" fmla="*/ 2946791 h 5595939"/>
              <a:gd name="connsiteX374" fmla="*/ 5082733 w 6028616"/>
              <a:gd name="connsiteY374" fmla="*/ 2972191 h 5595939"/>
              <a:gd name="connsiteX375" fmla="*/ 4943033 w 6028616"/>
              <a:gd name="connsiteY375" fmla="*/ 3038866 h 5595939"/>
              <a:gd name="connsiteX376" fmla="*/ 4866833 w 6028616"/>
              <a:gd name="connsiteY376" fmla="*/ 2988066 h 5595939"/>
              <a:gd name="connsiteX377" fmla="*/ 4828733 w 6028616"/>
              <a:gd name="connsiteY377" fmla="*/ 2962666 h 5595939"/>
              <a:gd name="connsiteX378" fmla="*/ 4701733 w 6028616"/>
              <a:gd name="connsiteY378" fmla="*/ 2924566 h 5595939"/>
              <a:gd name="connsiteX379" fmla="*/ 4663633 w 6028616"/>
              <a:gd name="connsiteY379" fmla="*/ 2911866 h 5595939"/>
              <a:gd name="connsiteX380" fmla="*/ 4574733 w 6028616"/>
              <a:gd name="connsiteY380" fmla="*/ 2899166 h 5595939"/>
              <a:gd name="connsiteX381" fmla="*/ 4549333 w 6028616"/>
              <a:gd name="connsiteY381" fmla="*/ 2797566 h 5595939"/>
              <a:gd name="connsiteX382" fmla="*/ 4468370 w 6028616"/>
              <a:gd name="connsiteY382" fmla="*/ 2676916 h 5595939"/>
              <a:gd name="connsiteX383" fmla="*/ 4485833 w 6028616"/>
              <a:gd name="connsiteY383" fmla="*/ 2549916 h 5595939"/>
              <a:gd name="connsiteX384" fmla="*/ 4412808 w 6028616"/>
              <a:gd name="connsiteY384" fmla="*/ 2461016 h 5595939"/>
              <a:gd name="connsiteX385" fmla="*/ 4346133 w 6028616"/>
              <a:gd name="connsiteY385" fmla="*/ 2365766 h 5595939"/>
              <a:gd name="connsiteX386" fmla="*/ 4290571 w 6028616"/>
              <a:gd name="connsiteY386" fmla="*/ 2222891 h 5595939"/>
              <a:gd name="connsiteX387" fmla="*/ 4319145 w 6028616"/>
              <a:gd name="connsiteY387" fmla="*/ 2100654 h 5595939"/>
              <a:gd name="connsiteX388" fmla="*/ 4382646 w 6028616"/>
              <a:gd name="connsiteY388" fmla="*/ 2019691 h 5595939"/>
              <a:gd name="connsiteX389" fmla="*/ 4481071 w 6028616"/>
              <a:gd name="connsiteY389" fmla="*/ 1924441 h 5595939"/>
              <a:gd name="connsiteX390" fmla="*/ 4530283 w 6028616"/>
              <a:gd name="connsiteY390" fmla="*/ 1864116 h 5595939"/>
              <a:gd name="connsiteX391" fmla="*/ 4573145 w 6028616"/>
              <a:gd name="connsiteY391" fmla="*/ 1835541 h 5595939"/>
              <a:gd name="connsiteX392" fmla="*/ 4616008 w 6028616"/>
              <a:gd name="connsiteY392" fmla="*/ 1803791 h 5595939"/>
              <a:gd name="connsiteX393" fmla="*/ 4681095 w 6028616"/>
              <a:gd name="connsiteY393" fmla="*/ 1759341 h 5595939"/>
              <a:gd name="connsiteX394" fmla="*/ 4784283 w 6028616"/>
              <a:gd name="connsiteY394" fmla="*/ 1703778 h 5595939"/>
              <a:gd name="connsiteX395" fmla="*/ 4873183 w 6028616"/>
              <a:gd name="connsiteY395" fmla="*/ 1694253 h 5595939"/>
              <a:gd name="connsiteX396" fmla="*/ 4979545 w 6028616"/>
              <a:gd name="connsiteY396" fmla="*/ 1692666 h 5595939"/>
              <a:gd name="connsiteX397" fmla="*/ 5043046 w 6028616"/>
              <a:gd name="connsiteY397" fmla="*/ 1689491 h 5595939"/>
              <a:gd name="connsiteX398" fmla="*/ 5098608 w 6028616"/>
              <a:gd name="connsiteY398" fmla="*/ 1700603 h 5595939"/>
              <a:gd name="connsiteX399" fmla="*/ 5146233 w 6028616"/>
              <a:gd name="connsiteY399" fmla="*/ 1708541 h 5595939"/>
              <a:gd name="connsiteX400" fmla="*/ 5211320 w 6028616"/>
              <a:gd name="connsiteY400" fmla="*/ 1754579 h 5595939"/>
              <a:gd name="connsiteX401" fmla="*/ 5295458 w 6028616"/>
              <a:gd name="connsiteY401" fmla="*/ 1787916 h 5595939"/>
              <a:gd name="connsiteX402" fmla="*/ 5338320 w 6028616"/>
              <a:gd name="connsiteY402" fmla="*/ 1838716 h 5595939"/>
              <a:gd name="connsiteX403" fmla="*/ 5371658 w 6028616"/>
              <a:gd name="connsiteY403" fmla="*/ 1902216 h 5595939"/>
              <a:gd name="connsiteX404" fmla="*/ 5424046 w 6028616"/>
              <a:gd name="connsiteY404" fmla="*/ 1968891 h 5595939"/>
              <a:gd name="connsiteX405" fmla="*/ 5463733 w 6028616"/>
              <a:gd name="connsiteY405" fmla="*/ 2032391 h 5595939"/>
              <a:gd name="connsiteX406" fmla="*/ 5489133 w 6028616"/>
              <a:gd name="connsiteY406" fmla="*/ 2200666 h 5595939"/>
              <a:gd name="connsiteX407" fmla="*/ 5517708 w 6028616"/>
              <a:gd name="connsiteY407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685733 w 6028616"/>
              <a:gd name="connsiteY277" fmla="*/ 4550166 h 5595939"/>
              <a:gd name="connsiteX278" fmla="*/ 3698433 w 6028616"/>
              <a:gd name="connsiteY278" fmla="*/ 4588266 h 5595939"/>
              <a:gd name="connsiteX279" fmla="*/ 3685733 w 6028616"/>
              <a:gd name="connsiteY279" fmla="*/ 4677166 h 5595939"/>
              <a:gd name="connsiteX280" fmla="*/ 3622233 w 6028616"/>
              <a:gd name="connsiteY280" fmla="*/ 47914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698433 w 6028616"/>
              <a:gd name="connsiteY278" fmla="*/ 4588266 h 5595939"/>
              <a:gd name="connsiteX279" fmla="*/ 3685733 w 6028616"/>
              <a:gd name="connsiteY279" fmla="*/ 4677166 h 5595939"/>
              <a:gd name="connsiteX280" fmla="*/ 3622233 w 6028616"/>
              <a:gd name="connsiteY280" fmla="*/ 47914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685733 w 6028616"/>
              <a:gd name="connsiteY279" fmla="*/ 4677166 h 5595939"/>
              <a:gd name="connsiteX280" fmla="*/ 3622233 w 6028616"/>
              <a:gd name="connsiteY280" fmla="*/ 47914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685733 w 6028616"/>
              <a:gd name="connsiteY279" fmla="*/ 4677166 h 5595939"/>
              <a:gd name="connsiteX280" fmla="*/ 3622233 w 6028616"/>
              <a:gd name="connsiteY280" fmla="*/ 47914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622233 w 6028616"/>
              <a:gd name="connsiteY280" fmla="*/ 47914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584133 w 6028616"/>
              <a:gd name="connsiteY281" fmla="*/ 4829566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546033 w 6028616"/>
              <a:gd name="connsiteY282" fmla="*/ 4842266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469833 w 6028616"/>
              <a:gd name="connsiteY283" fmla="*/ 489306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368233 w 6028616"/>
              <a:gd name="connsiteY284" fmla="*/ 491846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53933 w 6028616"/>
              <a:gd name="connsiteY285" fmla="*/ 496926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335905 w 6028616"/>
              <a:gd name="connsiteY286" fmla="*/ 5009675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312815 w 6028616"/>
              <a:gd name="connsiteY287" fmla="*/ 503969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307331 w 6028616"/>
              <a:gd name="connsiteY288" fmla="*/ 5101028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285683 w 6028616"/>
              <a:gd name="connsiteY289" fmla="*/ 51769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227522 w 6028616"/>
              <a:gd name="connsiteY290" fmla="*/ 524231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043372 w 6028616"/>
              <a:gd name="connsiteY290" fmla="*/ 4715266 h 5595939"/>
              <a:gd name="connsiteX291" fmla="*/ 3192020 w 6028616"/>
              <a:gd name="connsiteY291" fmla="*/ 5364553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043372 w 6028616"/>
              <a:gd name="connsiteY290" fmla="*/ 4715266 h 5595939"/>
              <a:gd name="connsiteX291" fmla="*/ 2928495 w 6028616"/>
              <a:gd name="connsiteY291" fmla="*/ 4713678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043372 w 6028616"/>
              <a:gd name="connsiteY290" fmla="*/ 4715266 h 5595939"/>
              <a:gd name="connsiteX291" fmla="*/ 2928495 w 6028616"/>
              <a:gd name="connsiteY291" fmla="*/ 4713678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043372 w 6028616"/>
              <a:gd name="connsiteY290" fmla="*/ 4715266 h 5595939"/>
              <a:gd name="connsiteX291" fmla="*/ 2931670 w 6028616"/>
              <a:gd name="connsiteY291" fmla="*/ 4688278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95939"/>
              <a:gd name="connsiteX1" fmla="*/ 5568508 w 6028616"/>
              <a:gd name="connsiteY1" fmla="*/ 2170503 h 5595939"/>
              <a:gd name="connsiteX2" fmla="*/ 5558983 w 6028616"/>
              <a:gd name="connsiteY2" fmla="*/ 2043504 h 5595939"/>
              <a:gd name="connsiteX3" fmla="*/ 5566921 w 6028616"/>
              <a:gd name="connsiteY3" fmla="*/ 1978416 h 5595939"/>
              <a:gd name="connsiteX4" fmla="*/ 5539933 w 6028616"/>
              <a:gd name="connsiteY4" fmla="*/ 1911741 h 5595939"/>
              <a:gd name="connsiteX5" fmla="*/ 5460558 w 6028616"/>
              <a:gd name="connsiteY5" fmla="*/ 1853004 h 5595939"/>
              <a:gd name="connsiteX6" fmla="*/ 5464526 w 6028616"/>
              <a:gd name="connsiteY6" fmla="*/ 1774422 h 5595939"/>
              <a:gd name="connsiteX7" fmla="*/ 5546283 w 6028616"/>
              <a:gd name="connsiteY7" fmla="*/ 1719654 h 5595939"/>
              <a:gd name="connsiteX8" fmla="*/ 5670902 w 6028616"/>
              <a:gd name="connsiteY8" fmla="*/ 1706953 h 5595939"/>
              <a:gd name="connsiteX9" fmla="*/ 5759008 w 6028616"/>
              <a:gd name="connsiteY9" fmla="*/ 1714891 h 5595939"/>
              <a:gd name="connsiteX10" fmla="*/ 5810602 w 6028616"/>
              <a:gd name="connsiteY10" fmla="*/ 1729179 h 5595939"/>
              <a:gd name="connsiteX11" fmla="*/ 5843146 w 6028616"/>
              <a:gd name="connsiteY11" fmla="*/ 1748228 h 5595939"/>
              <a:gd name="connsiteX12" fmla="*/ 5882040 w 6028616"/>
              <a:gd name="connsiteY12" fmla="*/ 1801410 h 5595939"/>
              <a:gd name="connsiteX13" fmla="*/ 5820126 w 6028616"/>
              <a:gd name="connsiteY13" fmla="*/ 1911740 h 5595939"/>
              <a:gd name="connsiteX14" fmla="*/ 5859021 w 6028616"/>
              <a:gd name="connsiteY14" fmla="*/ 2011753 h 5595939"/>
              <a:gd name="connsiteX15" fmla="*/ 5902677 w 6028616"/>
              <a:gd name="connsiteY15" fmla="*/ 2074460 h 5595939"/>
              <a:gd name="connsiteX16" fmla="*/ 5946333 w 6028616"/>
              <a:gd name="connsiteY16" fmla="*/ 2148278 h 5595939"/>
              <a:gd name="connsiteX17" fmla="*/ 5951095 w 6028616"/>
              <a:gd name="connsiteY17" fmla="*/ 2217334 h 5595939"/>
              <a:gd name="connsiteX18" fmla="*/ 5892358 w 6028616"/>
              <a:gd name="connsiteY18" fmla="*/ 2264961 h 5595939"/>
              <a:gd name="connsiteX19" fmla="*/ 5804252 w 6028616"/>
              <a:gd name="connsiteY19" fmla="*/ 2367353 h 5595939"/>
              <a:gd name="connsiteX20" fmla="*/ 5996339 w 6028616"/>
              <a:gd name="connsiteY20" fmla="*/ 2245117 h 5595939"/>
              <a:gd name="connsiteX21" fmla="*/ 6024914 w 6028616"/>
              <a:gd name="connsiteY21" fmla="*/ 2180028 h 5595939"/>
              <a:gd name="connsiteX22" fmla="*/ 5992370 w 6028616"/>
              <a:gd name="connsiteY22" fmla="*/ 2103829 h 5595939"/>
              <a:gd name="connsiteX23" fmla="*/ 5970146 w 6028616"/>
              <a:gd name="connsiteY23" fmla="*/ 2045092 h 5595939"/>
              <a:gd name="connsiteX24" fmla="*/ 5944746 w 6028616"/>
              <a:gd name="connsiteY24" fmla="*/ 1972066 h 5595939"/>
              <a:gd name="connsiteX25" fmla="*/ 5901089 w 6028616"/>
              <a:gd name="connsiteY25" fmla="*/ 1923647 h 5595939"/>
              <a:gd name="connsiteX26" fmla="*/ 5955858 w 6028616"/>
              <a:gd name="connsiteY26" fmla="*/ 1806966 h 5595939"/>
              <a:gd name="connsiteX27" fmla="*/ 5922521 w 6028616"/>
              <a:gd name="connsiteY27" fmla="*/ 1691872 h 5595939"/>
              <a:gd name="connsiteX28" fmla="*/ 5805046 w 6028616"/>
              <a:gd name="connsiteY28" fmla="*/ 1626785 h 5595939"/>
              <a:gd name="connsiteX29" fmla="*/ 5553427 w 6028616"/>
              <a:gd name="connsiteY29" fmla="*/ 1604560 h 5595939"/>
              <a:gd name="connsiteX30" fmla="*/ 5317683 w 6028616"/>
              <a:gd name="connsiteY30" fmla="*/ 1672822 h 5595939"/>
              <a:gd name="connsiteX31" fmla="*/ 5105752 w 6028616"/>
              <a:gd name="connsiteY31" fmla="*/ 1602178 h 5595939"/>
              <a:gd name="connsiteX32" fmla="*/ 4974783 w 6028616"/>
              <a:gd name="connsiteY32" fmla="*/ 1588684 h 5595939"/>
              <a:gd name="connsiteX33" fmla="*/ 4883502 w 6028616"/>
              <a:gd name="connsiteY33" fmla="*/ 1615672 h 5595939"/>
              <a:gd name="connsiteX34" fmla="*/ 4766821 w 6028616"/>
              <a:gd name="connsiteY34" fmla="*/ 1617259 h 5595939"/>
              <a:gd name="connsiteX35" fmla="*/ 4707290 w 6028616"/>
              <a:gd name="connsiteY35" fmla="*/ 1615672 h 5595939"/>
              <a:gd name="connsiteX36" fmla="*/ 4621564 w 6028616"/>
              <a:gd name="connsiteY36" fmla="*/ 1601385 h 5595939"/>
              <a:gd name="connsiteX37" fmla="*/ 4578702 w 6028616"/>
              <a:gd name="connsiteY37" fmla="*/ 1605354 h 5595939"/>
              <a:gd name="connsiteX38" fmla="*/ 4479483 w 6028616"/>
              <a:gd name="connsiteY38" fmla="*/ 1641866 h 5595939"/>
              <a:gd name="connsiteX39" fmla="*/ 4358833 w 6028616"/>
              <a:gd name="connsiteY39" fmla="*/ 1695841 h 5595939"/>
              <a:gd name="connsiteX40" fmla="*/ 4273108 w 6028616"/>
              <a:gd name="connsiteY40" fmla="*/ 1730766 h 5595939"/>
              <a:gd name="connsiteX41" fmla="*/ 4174683 w 6028616"/>
              <a:gd name="connsiteY41" fmla="*/ 1800616 h 5595939"/>
              <a:gd name="connsiteX42" fmla="*/ 4066733 w 6028616"/>
              <a:gd name="connsiteY42" fmla="*/ 1838716 h 5595939"/>
              <a:gd name="connsiteX43" fmla="*/ 3939733 w 6028616"/>
              <a:gd name="connsiteY43" fmla="*/ 1857766 h 5595939"/>
              <a:gd name="connsiteX44" fmla="*/ 3850833 w 6028616"/>
              <a:gd name="connsiteY44" fmla="*/ 1908566 h 5595939"/>
              <a:gd name="connsiteX45" fmla="*/ 3812733 w 6028616"/>
              <a:gd name="connsiteY45" fmla="*/ 1921266 h 5595939"/>
              <a:gd name="connsiteX46" fmla="*/ 3698433 w 6028616"/>
              <a:gd name="connsiteY46" fmla="*/ 1870466 h 5595939"/>
              <a:gd name="connsiteX47" fmla="*/ 3673033 w 6028616"/>
              <a:gd name="connsiteY47" fmla="*/ 1794266 h 5595939"/>
              <a:gd name="connsiteX48" fmla="*/ 3660333 w 6028616"/>
              <a:gd name="connsiteY48" fmla="*/ 1756166 h 5595939"/>
              <a:gd name="connsiteX49" fmla="*/ 3647633 w 6028616"/>
              <a:gd name="connsiteY49" fmla="*/ 1718066 h 5595939"/>
              <a:gd name="connsiteX50" fmla="*/ 3660333 w 6028616"/>
              <a:gd name="connsiteY50" fmla="*/ 1438666 h 5595939"/>
              <a:gd name="connsiteX51" fmla="*/ 3638108 w 6028616"/>
              <a:gd name="connsiteY51" fmla="*/ 1375166 h 5595939"/>
              <a:gd name="connsiteX52" fmla="*/ 3673033 w 6028616"/>
              <a:gd name="connsiteY52" fmla="*/ 1232291 h 5595939"/>
              <a:gd name="connsiteX53" fmla="*/ 3761933 w 6028616"/>
              <a:gd name="connsiteY53" fmla="*/ 1146566 h 5595939"/>
              <a:gd name="connsiteX54" fmla="*/ 3863533 w 6028616"/>
              <a:gd name="connsiteY54" fmla="*/ 1114816 h 5595939"/>
              <a:gd name="connsiteX55" fmla="*/ 3952433 w 6028616"/>
              <a:gd name="connsiteY55" fmla="*/ 1095766 h 5595939"/>
              <a:gd name="connsiteX56" fmla="*/ 4073083 w 6028616"/>
              <a:gd name="connsiteY56" fmla="*/ 1092591 h 5595939"/>
              <a:gd name="connsiteX57" fmla="*/ 4219133 w 6028616"/>
              <a:gd name="connsiteY57" fmla="*/ 1102116 h 5595939"/>
              <a:gd name="connsiteX58" fmla="*/ 4323908 w 6028616"/>
              <a:gd name="connsiteY58" fmla="*/ 1079891 h 5595939"/>
              <a:gd name="connsiteX59" fmla="*/ 4438208 w 6028616"/>
              <a:gd name="connsiteY59" fmla="*/ 1070366 h 5595939"/>
              <a:gd name="connsiteX60" fmla="*/ 4469958 w 6028616"/>
              <a:gd name="connsiteY60" fmla="*/ 1067191 h 5595939"/>
              <a:gd name="connsiteX61" fmla="*/ 4501708 w 6028616"/>
              <a:gd name="connsiteY61" fmla="*/ 1079891 h 5595939"/>
              <a:gd name="connsiteX62" fmla="*/ 4530283 w 6028616"/>
              <a:gd name="connsiteY62" fmla="*/ 1073541 h 5595939"/>
              <a:gd name="connsiteX63" fmla="*/ 4581083 w 6028616"/>
              <a:gd name="connsiteY63" fmla="*/ 1121166 h 5595939"/>
              <a:gd name="connsiteX64" fmla="*/ 4619183 w 6028616"/>
              <a:gd name="connsiteY64" fmla="*/ 1162441 h 5595939"/>
              <a:gd name="connsiteX65" fmla="*/ 4663633 w 6028616"/>
              <a:gd name="connsiteY65" fmla="*/ 1114816 h 5595939"/>
              <a:gd name="connsiteX66" fmla="*/ 4619183 w 6028616"/>
              <a:gd name="connsiteY66" fmla="*/ 1041791 h 5595939"/>
              <a:gd name="connsiteX67" fmla="*/ 4565208 w 6028616"/>
              <a:gd name="connsiteY67" fmla="*/ 962416 h 5595939"/>
              <a:gd name="connsiteX68" fmla="*/ 4517583 w 6028616"/>
              <a:gd name="connsiteY68" fmla="*/ 975116 h 5595939"/>
              <a:gd name="connsiteX69" fmla="*/ 4457258 w 6028616"/>
              <a:gd name="connsiteY69" fmla="*/ 902091 h 5595939"/>
              <a:gd name="connsiteX70" fmla="*/ 4393758 w 6028616"/>
              <a:gd name="connsiteY70" fmla="*/ 898916 h 5595939"/>
              <a:gd name="connsiteX71" fmla="*/ 4352483 w 6028616"/>
              <a:gd name="connsiteY71" fmla="*/ 911616 h 5595939"/>
              <a:gd name="connsiteX72" fmla="*/ 4250883 w 6028616"/>
              <a:gd name="connsiteY72" fmla="*/ 902091 h 5595939"/>
              <a:gd name="connsiteX73" fmla="*/ 4181033 w 6028616"/>
              <a:gd name="connsiteY73" fmla="*/ 917966 h 5595939"/>
              <a:gd name="connsiteX74" fmla="*/ 4108008 w 6028616"/>
              <a:gd name="connsiteY74" fmla="*/ 911616 h 5595939"/>
              <a:gd name="connsiteX75" fmla="*/ 4038158 w 6028616"/>
              <a:gd name="connsiteY75" fmla="*/ 924316 h 5595939"/>
              <a:gd name="connsiteX76" fmla="*/ 3949258 w 6028616"/>
              <a:gd name="connsiteY76" fmla="*/ 940191 h 5595939"/>
              <a:gd name="connsiteX77" fmla="*/ 3841308 w 6028616"/>
              <a:gd name="connsiteY77" fmla="*/ 965591 h 5595939"/>
              <a:gd name="connsiteX78" fmla="*/ 3761933 w 6028616"/>
              <a:gd name="connsiteY78" fmla="*/ 981466 h 5595939"/>
              <a:gd name="connsiteX79" fmla="*/ 3695258 w 6028616"/>
              <a:gd name="connsiteY79" fmla="*/ 1016391 h 5595939"/>
              <a:gd name="connsiteX80" fmla="*/ 3644458 w 6028616"/>
              <a:gd name="connsiteY80" fmla="*/ 1029091 h 5595939"/>
              <a:gd name="connsiteX81" fmla="*/ 3574608 w 6028616"/>
              <a:gd name="connsiteY81" fmla="*/ 1060841 h 5595939"/>
              <a:gd name="connsiteX82" fmla="*/ 3498408 w 6028616"/>
              <a:gd name="connsiteY82" fmla="*/ 1108466 h 5595939"/>
              <a:gd name="connsiteX83" fmla="*/ 3422208 w 6028616"/>
              <a:gd name="connsiteY83" fmla="*/ 1178316 h 5595939"/>
              <a:gd name="connsiteX84" fmla="*/ 3317433 w 6028616"/>
              <a:gd name="connsiteY84" fmla="*/ 1298966 h 5595939"/>
              <a:gd name="connsiteX85" fmla="*/ 3304733 w 6028616"/>
              <a:gd name="connsiteY85" fmla="*/ 1349766 h 5595939"/>
              <a:gd name="connsiteX86" fmla="*/ 3279333 w 6028616"/>
              <a:gd name="connsiteY86" fmla="*/ 1629166 h 5595939"/>
              <a:gd name="connsiteX87" fmla="*/ 3228533 w 6028616"/>
              <a:gd name="connsiteY87" fmla="*/ 1718066 h 5595939"/>
              <a:gd name="connsiteX88" fmla="*/ 3114233 w 6028616"/>
              <a:gd name="connsiteY88" fmla="*/ 1629166 h 5595939"/>
              <a:gd name="connsiteX89" fmla="*/ 3057661 w 6028616"/>
              <a:gd name="connsiteY89" fmla="*/ 1558739 h 5595939"/>
              <a:gd name="connsiteX90" fmla="*/ 3001088 w 6028616"/>
              <a:gd name="connsiteY90" fmla="*/ 1464066 h 5595939"/>
              <a:gd name="connsiteX91" fmla="*/ 2924887 w 6028616"/>
              <a:gd name="connsiteY91" fmla="*/ 1302430 h 5595939"/>
              <a:gd name="connsiteX92" fmla="*/ 2867160 w 6028616"/>
              <a:gd name="connsiteY92" fmla="*/ 1206602 h 5595939"/>
              <a:gd name="connsiteX93" fmla="*/ 2781724 w 6028616"/>
              <a:gd name="connsiteY93" fmla="*/ 1041502 h 5595939"/>
              <a:gd name="connsiteX94" fmla="*/ 2657033 w 6028616"/>
              <a:gd name="connsiteY94" fmla="*/ 846384 h 5595939"/>
              <a:gd name="connsiteX95" fmla="*/ 2556587 w 6028616"/>
              <a:gd name="connsiteY95" fmla="*/ 704376 h 5595939"/>
              <a:gd name="connsiteX96" fmla="*/ 2436515 w 6028616"/>
              <a:gd name="connsiteY96" fmla="*/ 539275 h 5595939"/>
              <a:gd name="connsiteX97" fmla="*/ 2315287 w 6028616"/>
              <a:gd name="connsiteY97" fmla="*/ 378794 h 5595939"/>
              <a:gd name="connsiteX98" fmla="*/ 2227542 w 6028616"/>
              <a:gd name="connsiteY98" fmla="*/ 280657 h 5595939"/>
              <a:gd name="connsiteX99" fmla="*/ 2114397 w 6028616"/>
              <a:gd name="connsiteY99" fmla="*/ 168666 h 5595939"/>
              <a:gd name="connsiteX100" fmla="*/ 1982779 w 6028616"/>
              <a:gd name="connsiteY100" fmla="*/ 10494 h 5595939"/>
              <a:gd name="connsiteX101" fmla="*/ 1755333 w 6028616"/>
              <a:gd name="connsiteY101" fmla="*/ 28966 h 5595939"/>
              <a:gd name="connsiteX102" fmla="*/ 1856933 w 6028616"/>
              <a:gd name="connsiteY102" fmla="*/ 143266 h 5595939"/>
              <a:gd name="connsiteX103" fmla="*/ 1933133 w 6028616"/>
              <a:gd name="connsiteY103" fmla="*/ 206766 h 5595939"/>
              <a:gd name="connsiteX104" fmla="*/ 1958533 w 6028616"/>
              <a:gd name="connsiteY104" fmla="*/ 257566 h 5595939"/>
              <a:gd name="connsiteX105" fmla="*/ 1996633 w 6028616"/>
              <a:gd name="connsiteY105" fmla="*/ 295666 h 5595939"/>
              <a:gd name="connsiteX106" fmla="*/ 2047433 w 6028616"/>
              <a:gd name="connsiteY106" fmla="*/ 371866 h 5595939"/>
              <a:gd name="connsiteX107" fmla="*/ 2072833 w 6028616"/>
              <a:gd name="connsiteY107" fmla="*/ 409966 h 5595939"/>
              <a:gd name="connsiteX108" fmla="*/ 2149033 w 6028616"/>
              <a:gd name="connsiteY108" fmla="*/ 486166 h 5595939"/>
              <a:gd name="connsiteX109" fmla="*/ 2199833 w 6028616"/>
              <a:gd name="connsiteY109" fmla="*/ 575066 h 5595939"/>
              <a:gd name="connsiteX110" fmla="*/ 2237933 w 6028616"/>
              <a:gd name="connsiteY110" fmla="*/ 613166 h 5595939"/>
              <a:gd name="connsiteX111" fmla="*/ 2288733 w 6028616"/>
              <a:gd name="connsiteY111" fmla="*/ 702066 h 5595939"/>
              <a:gd name="connsiteX112" fmla="*/ 2326833 w 6028616"/>
              <a:gd name="connsiteY112" fmla="*/ 740166 h 5595939"/>
              <a:gd name="connsiteX113" fmla="*/ 2403033 w 6028616"/>
              <a:gd name="connsiteY113" fmla="*/ 854466 h 5595939"/>
              <a:gd name="connsiteX114" fmla="*/ 2441133 w 6028616"/>
              <a:gd name="connsiteY114" fmla="*/ 905266 h 5595939"/>
              <a:gd name="connsiteX115" fmla="*/ 2517333 w 6028616"/>
              <a:gd name="connsiteY115" fmla="*/ 1019566 h 5595939"/>
              <a:gd name="connsiteX116" fmla="*/ 2555433 w 6028616"/>
              <a:gd name="connsiteY116" fmla="*/ 1095766 h 5595939"/>
              <a:gd name="connsiteX117" fmla="*/ 2606233 w 6028616"/>
              <a:gd name="connsiteY117" fmla="*/ 1171966 h 5595939"/>
              <a:gd name="connsiteX118" fmla="*/ 2657033 w 6028616"/>
              <a:gd name="connsiteY118" fmla="*/ 1260866 h 5595939"/>
              <a:gd name="connsiteX119" fmla="*/ 2682433 w 6028616"/>
              <a:gd name="connsiteY119" fmla="*/ 1337066 h 5595939"/>
              <a:gd name="connsiteX120" fmla="*/ 2695133 w 6028616"/>
              <a:gd name="connsiteY120" fmla="*/ 1375166 h 5595939"/>
              <a:gd name="connsiteX121" fmla="*/ 2707833 w 6028616"/>
              <a:gd name="connsiteY121" fmla="*/ 1413266 h 5595939"/>
              <a:gd name="connsiteX122" fmla="*/ 2733233 w 6028616"/>
              <a:gd name="connsiteY122" fmla="*/ 1451366 h 5595939"/>
              <a:gd name="connsiteX123" fmla="*/ 2771333 w 6028616"/>
              <a:gd name="connsiteY123" fmla="*/ 1578366 h 5595939"/>
              <a:gd name="connsiteX124" fmla="*/ 2784033 w 6028616"/>
              <a:gd name="connsiteY124" fmla="*/ 1616466 h 5595939"/>
              <a:gd name="connsiteX125" fmla="*/ 2771333 w 6028616"/>
              <a:gd name="connsiteY125" fmla="*/ 1921266 h 5595939"/>
              <a:gd name="connsiteX126" fmla="*/ 2720533 w 6028616"/>
              <a:gd name="connsiteY126" fmla="*/ 2022866 h 5595939"/>
              <a:gd name="connsiteX127" fmla="*/ 2682433 w 6028616"/>
              <a:gd name="connsiteY127" fmla="*/ 2048266 h 5595939"/>
              <a:gd name="connsiteX128" fmla="*/ 2669733 w 6028616"/>
              <a:gd name="connsiteY128" fmla="*/ 2086366 h 5595939"/>
              <a:gd name="connsiteX129" fmla="*/ 2466533 w 6028616"/>
              <a:gd name="connsiteY129" fmla="*/ 2137166 h 5595939"/>
              <a:gd name="connsiteX130" fmla="*/ 2403033 w 6028616"/>
              <a:gd name="connsiteY130" fmla="*/ 2149866 h 5595939"/>
              <a:gd name="connsiteX131" fmla="*/ 2136333 w 6028616"/>
              <a:gd name="connsiteY131" fmla="*/ 2137166 h 5595939"/>
              <a:gd name="connsiteX132" fmla="*/ 2098233 w 6028616"/>
              <a:gd name="connsiteY132" fmla="*/ 2124466 h 5595939"/>
              <a:gd name="connsiteX133" fmla="*/ 2031558 w 6028616"/>
              <a:gd name="connsiteY133" fmla="*/ 2146691 h 5595939"/>
              <a:gd name="connsiteX134" fmla="*/ 1891858 w 6028616"/>
              <a:gd name="connsiteY134" fmla="*/ 2184791 h 5595939"/>
              <a:gd name="connsiteX135" fmla="*/ 1733108 w 6028616"/>
              <a:gd name="connsiteY135" fmla="*/ 2219716 h 5595939"/>
              <a:gd name="connsiteX136" fmla="*/ 1618808 w 6028616"/>
              <a:gd name="connsiteY136" fmla="*/ 2248291 h 5595939"/>
              <a:gd name="connsiteX137" fmla="*/ 1533083 w 6028616"/>
              <a:gd name="connsiteY137" fmla="*/ 2302266 h 5595939"/>
              <a:gd name="connsiteX138" fmla="*/ 1431483 w 6028616"/>
              <a:gd name="connsiteY138" fmla="*/ 2353066 h 5595939"/>
              <a:gd name="connsiteX139" fmla="*/ 1380683 w 6028616"/>
              <a:gd name="connsiteY139" fmla="*/ 2413391 h 5595939"/>
              <a:gd name="connsiteX140" fmla="*/ 1298133 w 6028616"/>
              <a:gd name="connsiteY140" fmla="*/ 2473716 h 5595939"/>
              <a:gd name="connsiteX141" fmla="*/ 1174308 w 6028616"/>
              <a:gd name="connsiteY141" fmla="*/ 2534041 h 5595939"/>
              <a:gd name="connsiteX142" fmla="*/ 1031433 w 6028616"/>
              <a:gd name="connsiteY142" fmla="*/ 2543566 h 5595939"/>
              <a:gd name="connsiteX143" fmla="*/ 853633 w 6028616"/>
              <a:gd name="connsiteY143" fmla="*/ 2543566 h 5595939"/>
              <a:gd name="connsiteX144" fmla="*/ 256733 w 6028616"/>
              <a:gd name="connsiteY144" fmla="*/ 2530866 h 5595939"/>
              <a:gd name="connsiteX145" fmla="*/ 117033 w 6028616"/>
              <a:gd name="connsiteY145" fmla="*/ 2492766 h 5595939"/>
              <a:gd name="connsiteX146" fmla="*/ 78933 w 6028616"/>
              <a:gd name="connsiteY146" fmla="*/ 2480066 h 5595939"/>
              <a:gd name="connsiteX147" fmla="*/ 40833 w 6028616"/>
              <a:gd name="connsiteY147" fmla="*/ 2454666 h 5595939"/>
              <a:gd name="connsiteX148" fmla="*/ 2733 w 6028616"/>
              <a:gd name="connsiteY148" fmla="*/ 2441966 h 5595939"/>
              <a:gd name="connsiteX149" fmla="*/ 117033 w 6028616"/>
              <a:gd name="connsiteY149" fmla="*/ 2467366 h 5595939"/>
              <a:gd name="connsiteX150" fmla="*/ 167833 w 6028616"/>
              <a:gd name="connsiteY150" fmla="*/ 2492766 h 5595939"/>
              <a:gd name="connsiteX151" fmla="*/ 269433 w 6028616"/>
              <a:gd name="connsiteY151" fmla="*/ 2518166 h 5595939"/>
              <a:gd name="connsiteX152" fmla="*/ 307533 w 6028616"/>
              <a:gd name="connsiteY152" fmla="*/ 2543566 h 5595939"/>
              <a:gd name="connsiteX153" fmla="*/ 383733 w 6028616"/>
              <a:gd name="connsiteY153" fmla="*/ 2607066 h 5595939"/>
              <a:gd name="connsiteX154" fmla="*/ 510733 w 6028616"/>
              <a:gd name="connsiteY154" fmla="*/ 2657866 h 5595939"/>
              <a:gd name="connsiteX155" fmla="*/ 618106 w 6028616"/>
              <a:gd name="connsiteY155" fmla="*/ 2662484 h 5595939"/>
              <a:gd name="connsiteX156" fmla="*/ 755496 w 6028616"/>
              <a:gd name="connsiteY156" fmla="*/ 2693657 h 5595939"/>
              <a:gd name="connsiteX157" fmla="*/ 970241 w 6028616"/>
              <a:gd name="connsiteY157" fmla="*/ 2706356 h 5595939"/>
              <a:gd name="connsiteX158" fmla="*/ 1151506 w 6028616"/>
              <a:gd name="connsiteY158" fmla="*/ 2749075 h 5595939"/>
              <a:gd name="connsiteX159" fmla="*/ 1261188 w 6028616"/>
              <a:gd name="connsiteY159" fmla="*/ 2716748 h 5595939"/>
              <a:gd name="connsiteX160" fmla="*/ 1382414 w 6028616"/>
              <a:gd name="connsiteY160" fmla="*/ 2657866 h 5595939"/>
              <a:gd name="connsiteX161" fmla="*/ 1374333 w 6028616"/>
              <a:gd name="connsiteY161" fmla="*/ 2721366 h 5595939"/>
              <a:gd name="connsiteX162" fmla="*/ 1412433 w 6028616"/>
              <a:gd name="connsiteY162" fmla="*/ 2708666 h 5595939"/>
              <a:gd name="connsiteX163" fmla="*/ 1450533 w 6028616"/>
              <a:gd name="connsiteY163" fmla="*/ 2683266 h 5595939"/>
              <a:gd name="connsiteX164" fmla="*/ 1488633 w 6028616"/>
              <a:gd name="connsiteY164" fmla="*/ 2670566 h 5595939"/>
              <a:gd name="connsiteX165" fmla="*/ 1526733 w 6028616"/>
              <a:gd name="connsiteY165" fmla="*/ 2645166 h 5595939"/>
              <a:gd name="connsiteX166" fmla="*/ 1564833 w 6028616"/>
              <a:gd name="connsiteY166" fmla="*/ 2632466 h 5595939"/>
              <a:gd name="connsiteX167" fmla="*/ 1679133 w 6028616"/>
              <a:gd name="connsiteY167" fmla="*/ 2556266 h 5595939"/>
              <a:gd name="connsiteX168" fmla="*/ 1717233 w 6028616"/>
              <a:gd name="connsiteY168" fmla="*/ 2530866 h 5595939"/>
              <a:gd name="connsiteX169" fmla="*/ 1869633 w 6028616"/>
              <a:gd name="connsiteY169" fmla="*/ 2492766 h 5595939"/>
              <a:gd name="connsiteX170" fmla="*/ 2466533 w 6028616"/>
              <a:gd name="connsiteY170" fmla="*/ 2505466 h 5595939"/>
              <a:gd name="connsiteX171" fmla="*/ 2504633 w 6028616"/>
              <a:gd name="connsiteY171" fmla="*/ 2518166 h 5595939"/>
              <a:gd name="connsiteX172" fmla="*/ 2542733 w 6028616"/>
              <a:gd name="connsiteY172" fmla="*/ 2543566 h 5595939"/>
              <a:gd name="connsiteX173" fmla="*/ 2593533 w 6028616"/>
              <a:gd name="connsiteY173" fmla="*/ 2657866 h 5595939"/>
              <a:gd name="connsiteX174" fmla="*/ 2606233 w 6028616"/>
              <a:gd name="connsiteY174" fmla="*/ 2772166 h 5595939"/>
              <a:gd name="connsiteX175" fmla="*/ 2593533 w 6028616"/>
              <a:gd name="connsiteY175" fmla="*/ 3102366 h 5595939"/>
              <a:gd name="connsiteX176" fmla="*/ 2580833 w 6028616"/>
              <a:gd name="connsiteY176" fmla="*/ 3140466 h 5595939"/>
              <a:gd name="connsiteX177" fmla="*/ 2555433 w 6028616"/>
              <a:gd name="connsiteY177" fmla="*/ 3178566 h 5595939"/>
              <a:gd name="connsiteX178" fmla="*/ 2504633 w 6028616"/>
              <a:gd name="connsiteY178" fmla="*/ 3242066 h 5595939"/>
              <a:gd name="connsiteX179" fmla="*/ 2441133 w 6028616"/>
              <a:gd name="connsiteY179" fmla="*/ 3292866 h 5595939"/>
              <a:gd name="connsiteX180" fmla="*/ 2403033 w 6028616"/>
              <a:gd name="connsiteY180" fmla="*/ 3330966 h 5595939"/>
              <a:gd name="connsiteX181" fmla="*/ 2326833 w 6028616"/>
              <a:gd name="connsiteY181" fmla="*/ 3381766 h 5595939"/>
              <a:gd name="connsiteX182" fmla="*/ 2276033 w 6028616"/>
              <a:gd name="connsiteY182" fmla="*/ 3432566 h 5595939"/>
              <a:gd name="connsiteX183" fmla="*/ 2250633 w 6028616"/>
              <a:gd name="connsiteY183" fmla="*/ 3470666 h 5595939"/>
              <a:gd name="connsiteX184" fmla="*/ 2199833 w 6028616"/>
              <a:gd name="connsiteY184" fmla="*/ 3508766 h 5595939"/>
              <a:gd name="connsiteX185" fmla="*/ 2174433 w 6028616"/>
              <a:gd name="connsiteY185" fmla="*/ 3546866 h 5595939"/>
              <a:gd name="connsiteX186" fmla="*/ 2136333 w 6028616"/>
              <a:gd name="connsiteY186" fmla="*/ 3572266 h 5595939"/>
              <a:gd name="connsiteX187" fmla="*/ 2060133 w 6028616"/>
              <a:gd name="connsiteY187" fmla="*/ 3623066 h 5595939"/>
              <a:gd name="connsiteX188" fmla="*/ 2022033 w 6028616"/>
              <a:gd name="connsiteY188" fmla="*/ 3661166 h 5595939"/>
              <a:gd name="connsiteX189" fmla="*/ 1983933 w 6028616"/>
              <a:gd name="connsiteY189" fmla="*/ 3686566 h 5595939"/>
              <a:gd name="connsiteX190" fmla="*/ 1895033 w 6028616"/>
              <a:gd name="connsiteY190" fmla="*/ 3775466 h 5595939"/>
              <a:gd name="connsiteX191" fmla="*/ 1856933 w 6028616"/>
              <a:gd name="connsiteY191" fmla="*/ 3813566 h 5595939"/>
              <a:gd name="connsiteX192" fmla="*/ 1818833 w 6028616"/>
              <a:gd name="connsiteY192" fmla="*/ 3902466 h 5595939"/>
              <a:gd name="connsiteX193" fmla="*/ 1780733 w 6028616"/>
              <a:gd name="connsiteY193" fmla="*/ 3978666 h 5595939"/>
              <a:gd name="connsiteX194" fmla="*/ 1768033 w 6028616"/>
              <a:gd name="connsiteY194" fmla="*/ 4054866 h 5595939"/>
              <a:gd name="connsiteX195" fmla="*/ 1742633 w 6028616"/>
              <a:gd name="connsiteY195" fmla="*/ 4258066 h 5595939"/>
              <a:gd name="connsiteX196" fmla="*/ 1666433 w 6028616"/>
              <a:gd name="connsiteY196" fmla="*/ 4334266 h 5595939"/>
              <a:gd name="connsiteX197" fmla="*/ 1590233 w 6028616"/>
              <a:gd name="connsiteY197" fmla="*/ 4385066 h 5595939"/>
              <a:gd name="connsiteX198" fmla="*/ 1564833 w 6028616"/>
              <a:gd name="connsiteY198" fmla="*/ 4423166 h 5595939"/>
              <a:gd name="connsiteX199" fmla="*/ 1475933 w 6028616"/>
              <a:gd name="connsiteY199" fmla="*/ 4461266 h 5595939"/>
              <a:gd name="connsiteX200" fmla="*/ 1399733 w 6028616"/>
              <a:gd name="connsiteY200" fmla="*/ 4397766 h 5595939"/>
              <a:gd name="connsiteX201" fmla="*/ 1361633 w 6028616"/>
              <a:gd name="connsiteY201" fmla="*/ 4385066 h 5595939"/>
              <a:gd name="connsiteX202" fmla="*/ 1069533 w 6028616"/>
              <a:gd name="connsiteY202" fmla="*/ 4397766 h 5595939"/>
              <a:gd name="connsiteX203" fmla="*/ 942533 w 6028616"/>
              <a:gd name="connsiteY203" fmla="*/ 4448566 h 5595939"/>
              <a:gd name="connsiteX204" fmla="*/ 904433 w 6028616"/>
              <a:gd name="connsiteY204" fmla="*/ 4473966 h 5595939"/>
              <a:gd name="connsiteX205" fmla="*/ 802833 w 6028616"/>
              <a:gd name="connsiteY205" fmla="*/ 4486666 h 5595939"/>
              <a:gd name="connsiteX206" fmla="*/ 752033 w 6028616"/>
              <a:gd name="connsiteY206" fmla="*/ 4499366 h 5595939"/>
              <a:gd name="connsiteX207" fmla="*/ 713933 w 6028616"/>
              <a:gd name="connsiteY207" fmla="*/ 4512066 h 5595939"/>
              <a:gd name="connsiteX208" fmla="*/ 561533 w 6028616"/>
              <a:gd name="connsiteY208" fmla="*/ 4524766 h 5595939"/>
              <a:gd name="connsiteX209" fmla="*/ 447233 w 6028616"/>
              <a:gd name="connsiteY209" fmla="*/ 4537466 h 5595939"/>
              <a:gd name="connsiteX210" fmla="*/ 586933 w 6028616"/>
              <a:gd name="connsiteY210" fmla="*/ 4562866 h 5595939"/>
              <a:gd name="connsiteX211" fmla="*/ 1006033 w 6028616"/>
              <a:gd name="connsiteY211" fmla="*/ 4575566 h 5595939"/>
              <a:gd name="connsiteX212" fmla="*/ 1007187 w 6028616"/>
              <a:gd name="connsiteY212" fmla="*/ 4542084 h 5595939"/>
              <a:gd name="connsiteX213" fmla="*/ 1091469 w 6028616"/>
              <a:gd name="connsiteY213" fmla="*/ 4539775 h 5595939"/>
              <a:gd name="connsiteX214" fmla="*/ 1206924 w 6028616"/>
              <a:gd name="connsiteY214" fmla="*/ 4574412 h 5595939"/>
              <a:gd name="connsiteX215" fmla="*/ 1298133 w 6028616"/>
              <a:gd name="connsiteY215" fmla="*/ 4626366 h 5595939"/>
              <a:gd name="connsiteX216" fmla="*/ 1348933 w 6028616"/>
              <a:gd name="connsiteY216" fmla="*/ 4613666 h 5595939"/>
              <a:gd name="connsiteX217" fmla="*/ 1437833 w 6028616"/>
              <a:gd name="connsiteY217" fmla="*/ 4626366 h 5595939"/>
              <a:gd name="connsiteX218" fmla="*/ 1412433 w 6028616"/>
              <a:gd name="connsiteY218" fmla="*/ 4664466 h 5595939"/>
              <a:gd name="connsiteX219" fmla="*/ 1374333 w 6028616"/>
              <a:gd name="connsiteY219" fmla="*/ 4689866 h 5595939"/>
              <a:gd name="connsiteX220" fmla="*/ 1247333 w 6028616"/>
              <a:gd name="connsiteY220" fmla="*/ 4766066 h 5595939"/>
              <a:gd name="connsiteX221" fmla="*/ 1183833 w 6028616"/>
              <a:gd name="connsiteY221" fmla="*/ 4842266 h 5595939"/>
              <a:gd name="connsiteX222" fmla="*/ 1145733 w 6028616"/>
              <a:gd name="connsiteY222" fmla="*/ 4880366 h 5595939"/>
              <a:gd name="connsiteX223" fmla="*/ 1094933 w 6028616"/>
              <a:gd name="connsiteY223" fmla="*/ 4969266 h 5595939"/>
              <a:gd name="connsiteX224" fmla="*/ 1056833 w 6028616"/>
              <a:gd name="connsiteY224" fmla="*/ 5045466 h 5595939"/>
              <a:gd name="connsiteX225" fmla="*/ 1069533 w 6028616"/>
              <a:gd name="connsiteY225" fmla="*/ 5096266 h 5595939"/>
              <a:gd name="connsiteX226" fmla="*/ 1102871 w 6028616"/>
              <a:gd name="connsiteY226" fmla="*/ 5039116 h 5595939"/>
              <a:gd name="connsiteX227" fmla="*/ 1145733 w 6028616"/>
              <a:gd name="connsiteY227" fmla="*/ 4983554 h 5595939"/>
              <a:gd name="connsiteX228" fmla="*/ 1198121 w 6028616"/>
              <a:gd name="connsiteY228" fmla="*/ 4932753 h 5595939"/>
              <a:gd name="connsiteX229" fmla="*/ 1245746 w 6028616"/>
              <a:gd name="connsiteY229" fmla="*/ 4905766 h 5595939"/>
              <a:gd name="connsiteX230" fmla="*/ 1298133 w 6028616"/>
              <a:gd name="connsiteY230" fmla="*/ 4837504 h 5595939"/>
              <a:gd name="connsiteX231" fmla="*/ 1379096 w 6028616"/>
              <a:gd name="connsiteY231" fmla="*/ 4812104 h 5595939"/>
              <a:gd name="connsiteX232" fmla="*/ 1433070 w 6028616"/>
              <a:gd name="connsiteY232" fmla="*/ 4785116 h 5595939"/>
              <a:gd name="connsiteX233" fmla="*/ 1480696 w 6028616"/>
              <a:gd name="connsiteY233" fmla="*/ 4762891 h 5595939"/>
              <a:gd name="connsiteX234" fmla="*/ 1528320 w 6028616"/>
              <a:gd name="connsiteY234" fmla="*/ 4727966 h 5595939"/>
              <a:gd name="connsiteX235" fmla="*/ 1552133 w 6028616"/>
              <a:gd name="connsiteY235" fmla="*/ 4740666 h 5595939"/>
              <a:gd name="connsiteX236" fmla="*/ 1590233 w 6028616"/>
              <a:gd name="connsiteY236" fmla="*/ 4727966 h 5595939"/>
              <a:gd name="connsiteX237" fmla="*/ 1628333 w 6028616"/>
              <a:gd name="connsiteY237" fmla="*/ 4689866 h 5595939"/>
              <a:gd name="connsiteX238" fmla="*/ 1717233 w 6028616"/>
              <a:gd name="connsiteY238" fmla="*/ 4651766 h 5595939"/>
              <a:gd name="connsiteX239" fmla="*/ 1755333 w 6028616"/>
              <a:gd name="connsiteY239" fmla="*/ 4613666 h 5595939"/>
              <a:gd name="connsiteX240" fmla="*/ 1780733 w 6028616"/>
              <a:gd name="connsiteY240" fmla="*/ 4575566 h 5595939"/>
              <a:gd name="connsiteX241" fmla="*/ 1818833 w 6028616"/>
              <a:gd name="connsiteY241" fmla="*/ 4562866 h 5595939"/>
              <a:gd name="connsiteX242" fmla="*/ 1882333 w 6028616"/>
              <a:gd name="connsiteY242" fmla="*/ 4486666 h 5595939"/>
              <a:gd name="connsiteX243" fmla="*/ 1945833 w 6028616"/>
              <a:gd name="connsiteY243" fmla="*/ 4410466 h 5595939"/>
              <a:gd name="connsiteX244" fmla="*/ 1983933 w 6028616"/>
              <a:gd name="connsiteY244" fmla="*/ 4334266 h 5595939"/>
              <a:gd name="connsiteX245" fmla="*/ 2022033 w 6028616"/>
              <a:gd name="connsiteY245" fmla="*/ 4308866 h 5595939"/>
              <a:gd name="connsiteX246" fmla="*/ 2060133 w 6028616"/>
              <a:gd name="connsiteY246" fmla="*/ 4270766 h 5595939"/>
              <a:gd name="connsiteX247" fmla="*/ 2098233 w 6028616"/>
              <a:gd name="connsiteY247" fmla="*/ 4194566 h 5595939"/>
              <a:gd name="connsiteX248" fmla="*/ 2110933 w 6028616"/>
              <a:gd name="connsiteY248" fmla="*/ 4156466 h 5595939"/>
              <a:gd name="connsiteX249" fmla="*/ 2136333 w 6028616"/>
              <a:gd name="connsiteY249" fmla="*/ 4118366 h 5595939"/>
              <a:gd name="connsiteX250" fmla="*/ 2149033 w 6028616"/>
              <a:gd name="connsiteY250" fmla="*/ 4080266 h 5595939"/>
              <a:gd name="connsiteX251" fmla="*/ 2174433 w 6028616"/>
              <a:gd name="connsiteY251" fmla="*/ 4042166 h 5595939"/>
              <a:gd name="connsiteX252" fmla="*/ 2199833 w 6028616"/>
              <a:gd name="connsiteY252" fmla="*/ 3953266 h 5595939"/>
              <a:gd name="connsiteX253" fmla="*/ 2263333 w 6028616"/>
              <a:gd name="connsiteY253" fmla="*/ 3864366 h 5595939"/>
              <a:gd name="connsiteX254" fmla="*/ 2288733 w 6028616"/>
              <a:gd name="connsiteY254" fmla="*/ 3826266 h 5595939"/>
              <a:gd name="connsiteX255" fmla="*/ 2326833 w 6028616"/>
              <a:gd name="connsiteY255" fmla="*/ 3800866 h 5595939"/>
              <a:gd name="connsiteX256" fmla="*/ 2364933 w 6028616"/>
              <a:gd name="connsiteY256" fmla="*/ 3762766 h 5595939"/>
              <a:gd name="connsiteX257" fmla="*/ 2403033 w 6028616"/>
              <a:gd name="connsiteY257" fmla="*/ 3750066 h 5595939"/>
              <a:gd name="connsiteX258" fmla="*/ 2441133 w 6028616"/>
              <a:gd name="connsiteY258" fmla="*/ 3724666 h 5595939"/>
              <a:gd name="connsiteX259" fmla="*/ 2479233 w 6028616"/>
              <a:gd name="connsiteY259" fmla="*/ 3711966 h 5595939"/>
              <a:gd name="connsiteX260" fmla="*/ 2517333 w 6028616"/>
              <a:gd name="connsiteY260" fmla="*/ 3686566 h 5595939"/>
              <a:gd name="connsiteX261" fmla="*/ 2593533 w 6028616"/>
              <a:gd name="connsiteY261" fmla="*/ 3661166 h 5595939"/>
              <a:gd name="connsiteX262" fmla="*/ 2631633 w 6028616"/>
              <a:gd name="connsiteY262" fmla="*/ 3648466 h 5595939"/>
              <a:gd name="connsiteX263" fmla="*/ 2923733 w 6028616"/>
              <a:gd name="connsiteY263" fmla="*/ 3661166 h 5595939"/>
              <a:gd name="connsiteX264" fmla="*/ 2974533 w 6028616"/>
              <a:gd name="connsiteY264" fmla="*/ 3699266 h 5595939"/>
              <a:gd name="connsiteX265" fmla="*/ 3050733 w 6028616"/>
              <a:gd name="connsiteY265" fmla="*/ 3750066 h 5595939"/>
              <a:gd name="connsiteX266" fmla="*/ 3088833 w 6028616"/>
              <a:gd name="connsiteY266" fmla="*/ 3788166 h 5595939"/>
              <a:gd name="connsiteX267" fmla="*/ 3139633 w 6028616"/>
              <a:gd name="connsiteY267" fmla="*/ 3800866 h 5595939"/>
              <a:gd name="connsiteX268" fmla="*/ 3190433 w 6028616"/>
              <a:gd name="connsiteY268" fmla="*/ 3838966 h 5595939"/>
              <a:gd name="connsiteX269" fmla="*/ 3228533 w 6028616"/>
              <a:gd name="connsiteY269" fmla="*/ 3851666 h 5595939"/>
              <a:gd name="connsiteX270" fmla="*/ 3266633 w 6028616"/>
              <a:gd name="connsiteY270" fmla="*/ 3877066 h 5595939"/>
              <a:gd name="connsiteX271" fmla="*/ 3292033 w 6028616"/>
              <a:gd name="connsiteY271" fmla="*/ 3915166 h 5595939"/>
              <a:gd name="connsiteX272" fmla="*/ 3330133 w 6028616"/>
              <a:gd name="connsiteY272" fmla="*/ 3965966 h 5595939"/>
              <a:gd name="connsiteX273" fmla="*/ 3342833 w 6028616"/>
              <a:gd name="connsiteY273" fmla="*/ 4016766 h 5595939"/>
              <a:gd name="connsiteX274" fmla="*/ 3355533 w 6028616"/>
              <a:gd name="connsiteY274" fmla="*/ 4054866 h 5595939"/>
              <a:gd name="connsiteX275" fmla="*/ 3380933 w 6028616"/>
              <a:gd name="connsiteY275" fmla="*/ 4105666 h 5595939"/>
              <a:gd name="connsiteX276" fmla="*/ 3406333 w 6028616"/>
              <a:gd name="connsiteY276" fmla="*/ 4143766 h 5595939"/>
              <a:gd name="connsiteX277" fmla="*/ 3441258 w 6028616"/>
              <a:gd name="connsiteY277" fmla="*/ 4242191 h 5595939"/>
              <a:gd name="connsiteX278" fmla="*/ 3485708 w 6028616"/>
              <a:gd name="connsiteY278" fmla="*/ 4343791 h 5595939"/>
              <a:gd name="connsiteX279" fmla="*/ 3501583 w 6028616"/>
              <a:gd name="connsiteY279" fmla="*/ 4366016 h 5595939"/>
              <a:gd name="connsiteX280" fmla="*/ 3469833 w 6028616"/>
              <a:gd name="connsiteY280" fmla="*/ 4397766 h 5595939"/>
              <a:gd name="connsiteX281" fmla="*/ 3431733 w 6028616"/>
              <a:gd name="connsiteY281" fmla="*/ 4464441 h 5595939"/>
              <a:gd name="connsiteX282" fmla="*/ 3387283 w 6028616"/>
              <a:gd name="connsiteY282" fmla="*/ 4553341 h 5595939"/>
              <a:gd name="connsiteX283" fmla="*/ 3339658 w 6028616"/>
              <a:gd name="connsiteY283" fmla="*/ 4607316 h 5595939"/>
              <a:gd name="connsiteX284" fmla="*/ 3276158 w 6028616"/>
              <a:gd name="connsiteY284" fmla="*/ 4645416 h 5595939"/>
              <a:gd name="connsiteX285" fmla="*/ 3234883 w 6028616"/>
              <a:gd name="connsiteY285" fmla="*/ 4670816 h 5595939"/>
              <a:gd name="connsiteX286" fmla="*/ 3272405 w 6028616"/>
              <a:gd name="connsiteY286" fmla="*/ 4733450 h 5595939"/>
              <a:gd name="connsiteX287" fmla="*/ 3223915 w 6028616"/>
              <a:gd name="connsiteY287" fmla="*/ 4728543 h 5595939"/>
              <a:gd name="connsiteX288" fmla="*/ 3161281 w 6028616"/>
              <a:gd name="connsiteY288" fmla="*/ 4735903 h 5595939"/>
              <a:gd name="connsiteX289" fmla="*/ 3092008 w 6028616"/>
              <a:gd name="connsiteY289" fmla="*/ 4719740 h 5595939"/>
              <a:gd name="connsiteX290" fmla="*/ 3043372 w 6028616"/>
              <a:gd name="connsiteY290" fmla="*/ 4715266 h 5595939"/>
              <a:gd name="connsiteX291" fmla="*/ 2931670 w 6028616"/>
              <a:gd name="connsiteY291" fmla="*/ 4688278 h 5595939"/>
              <a:gd name="connsiteX292" fmla="*/ 3195196 w 6028616"/>
              <a:gd name="connsiteY292" fmla="*/ 5407416 h 5595939"/>
              <a:gd name="connsiteX293" fmla="*/ 3177733 w 6028616"/>
              <a:gd name="connsiteY293" fmla="*/ 5464566 h 5595939"/>
              <a:gd name="connsiteX294" fmla="*/ 3177733 w 6028616"/>
              <a:gd name="connsiteY294" fmla="*/ 5591566 h 5595939"/>
              <a:gd name="connsiteX295" fmla="*/ 3190433 w 6028616"/>
              <a:gd name="connsiteY295" fmla="*/ 5528066 h 5595939"/>
              <a:gd name="connsiteX296" fmla="*/ 3215833 w 6028616"/>
              <a:gd name="connsiteY296" fmla="*/ 5451866 h 5595939"/>
              <a:gd name="connsiteX297" fmla="*/ 3241233 w 6028616"/>
              <a:gd name="connsiteY297" fmla="*/ 5362966 h 5595939"/>
              <a:gd name="connsiteX298" fmla="*/ 3304733 w 6028616"/>
              <a:gd name="connsiteY298" fmla="*/ 5286766 h 5595939"/>
              <a:gd name="connsiteX299" fmla="*/ 3342833 w 6028616"/>
              <a:gd name="connsiteY299" fmla="*/ 5235966 h 5595939"/>
              <a:gd name="connsiteX300" fmla="*/ 3368233 w 6028616"/>
              <a:gd name="connsiteY300" fmla="*/ 5185166 h 5595939"/>
              <a:gd name="connsiteX301" fmla="*/ 3444433 w 6028616"/>
              <a:gd name="connsiteY301" fmla="*/ 5134366 h 5595939"/>
              <a:gd name="connsiteX302" fmla="*/ 3482533 w 6028616"/>
              <a:gd name="connsiteY302" fmla="*/ 5096266 h 5595939"/>
              <a:gd name="connsiteX303" fmla="*/ 3507933 w 6028616"/>
              <a:gd name="connsiteY303" fmla="*/ 5058166 h 5595939"/>
              <a:gd name="connsiteX304" fmla="*/ 3546033 w 6028616"/>
              <a:gd name="connsiteY304" fmla="*/ 5045466 h 5595939"/>
              <a:gd name="connsiteX305" fmla="*/ 3584133 w 6028616"/>
              <a:gd name="connsiteY305" fmla="*/ 5020066 h 5595939"/>
              <a:gd name="connsiteX306" fmla="*/ 3647633 w 6028616"/>
              <a:gd name="connsiteY306" fmla="*/ 4969266 h 5595939"/>
              <a:gd name="connsiteX307" fmla="*/ 3723833 w 6028616"/>
              <a:gd name="connsiteY307" fmla="*/ 4893066 h 5595939"/>
              <a:gd name="connsiteX308" fmla="*/ 3736533 w 6028616"/>
              <a:gd name="connsiteY308" fmla="*/ 4854966 h 5595939"/>
              <a:gd name="connsiteX309" fmla="*/ 3800033 w 6028616"/>
              <a:gd name="connsiteY309" fmla="*/ 4766066 h 5595939"/>
              <a:gd name="connsiteX310" fmla="*/ 3838133 w 6028616"/>
              <a:gd name="connsiteY310" fmla="*/ 4689866 h 5595939"/>
              <a:gd name="connsiteX311" fmla="*/ 3863533 w 6028616"/>
              <a:gd name="connsiteY311" fmla="*/ 4600966 h 5595939"/>
              <a:gd name="connsiteX312" fmla="*/ 3876233 w 6028616"/>
              <a:gd name="connsiteY312" fmla="*/ 4562866 h 5595939"/>
              <a:gd name="connsiteX313" fmla="*/ 3850833 w 6028616"/>
              <a:gd name="connsiteY313" fmla="*/ 4359666 h 5595939"/>
              <a:gd name="connsiteX314" fmla="*/ 3825433 w 6028616"/>
              <a:gd name="connsiteY314" fmla="*/ 4308866 h 5595939"/>
              <a:gd name="connsiteX315" fmla="*/ 3800033 w 6028616"/>
              <a:gd name="connsiteY315" fmla="*/ 4270766 h 5595939"/>
              <a:gd name="connsiteX316" fmla="*/ 3749233 w 6028616"/>
              <a:gd name="connsiteY316" fmla="*/ 4232666 h 5595939"/>
              <a:gd name="connsiteX317" fmla="*/ 3673033 w 6028616"/>
              <a:gd name="connsiteY317" fmla="*/ 4181866 h 5595939"/>
              <a:gd name="connsiteX318" fmla="*/ 3647633 w 6028616"/>
              <a:gd name="connsiteY318" fmla="*/ 4143766 h 5595939"/>
              <a:gd name="connsiteX319" fmla="*/ 3622233 w 6028616"/>
              <a:gd name="connsiteY319" fmla="*/ 4042166 h 5595939"/>
              <a:gd name="connsiteX320" fmla="*/ 3647633 w 6028616"/>
              <a:gd name="connsiteY320" fmla="*/ 3851666 h 5595939"/>
              <a:gd name="connsiteX321" fmla="*/ 3673033 w 6028616"/>
              <a:gd name="connsiteY321" fmla="*/ 3750066 h 5595939"/>
              <a:gd name="connsiteX322" fmla="*/ 3698433 w 6028616"/>
              <a:gd name="connsiteY322" fmla="*/ 3711966 h 5595939"/>
              <a:gd name="connsiteX323" fmla="*/ 3711133 w 6028616"/>
              <a:gd name="connsiteY323" fmla="*/ 3673866 h 5595939"/>
              <a:gd name="connsiteX324" fmla="*/ 3749233 w 6028616"/>
              <a:gd name="connsiteY324" fmla="*/ 3635766 h 5595939"/>
              <a:gd name="connsiteX325" fmla="*/ 3774633 w 6028616"/>
              <a:gd name="connsiteY325" fmla="*/ 3597666 h 5595939"/>
              <a:gd name="connsiteX326" fmla="*/ 3812733 w 6028616"/>
              <a:gd name="connsiteY326" fmla="*/ 3584966 h 5595939"/>
              <a:gd name="connsiteX327" fmla="*/ 3850833 w 6028616"/>
              <a:gd name="connsiteY327" fmla="*/ 3559566 h 5595939"/>
              <a:gd name="connsiteX328" fmla="*/ 3888933 w 6028616"/>
              <a:gd name="connsiteY328" fmla="*/ 3546866 h 5595939"/>
              <a:gd name="connsiteX329" fmla="*/ 4041333 w 6028616"/>
              <a:gd name="connsiteY329" fmla="*/ 3521466 h 5595939"/>
              <a:gd name="connsiteX330" fmla="*/ 4168333 w 6028616"/>
              <a:gd name="connsiteY330" fmla="*/ 3496066 h 5595939"/>
              <a:gd name="connsiteX331" fmla="*/ 4371533 w 6028616"/>
              <a:gd name="connsiteY331" fmla="*/ 3483366 h 5595939"/>
              <a:gd name="connsiteX332" fmla="*/ 4584258 w 6028616"/>
              <a:gd name="connsiteY332" fmla="*/ 3515116 h 5595939"/>
              <a:gd name="connsiteX333" fmla="*/ 4701733 w 6028616"/>
              <a:gd name="connsiteY333" fmla="*/ 3540516 h 5595939"/>
              <a:gd name="connsiteX334" fmla="*/ 4762058 w 6028616"/>
              <a:gd name="connsiteY334" fmla="*/ 3562741 h 5595939"/>
              <a:gd name="connsiteX335" fmla="*/ 4819208 w 6028616"/>
              <a:gd name="connsiteY335" fmla="*/ 3594491 h 5595939"/>
              <a:gd name="connsiteX336" fmla="*/ 4863658 w 6028616"/>
              <a:gd name="connsiteY336" fmla="*/ 3638941 h 5595939"/>
              <a:gd name="connsiteX337" fmla="*/ 4939858 w 6028616"/>
              <a:gd name="connsiteY337" fmla="*/ 3683391 h 5595939"/>
              <a:gd name="connsiteX338" fmla="*/ 5003358 w 6028616"/>
              <a:gd name="connsiteY338" fmla="*/ 3743716 h 5595939"/>
              <a:gd name="connsiteX339" fmla="*/ 5082733 w 6028616"/>
              <a:gd name="connsiteY339" fmla="*/ 3816741 h 5595939"/>
              <a:gd name="connsiteX340" fmla="*/ 5124008 w 6028616"/>
              <a:gd name="connsiteY340" fmla="*/ 3889766 h 5595939"/>
              <a:gd name="connsiteX341" fmla="*/ 5174808 w 6028616"/>
              <a:gd name="connsiteY341" fmla="*/ 3965966 h 5595939"/>
              <a:gd name="connsiteX342" fmla="*/ 5203383 w 6028616"/>
              <a:gd name="connsiteY342" fmla="*/ 4124716 h 5595939"/>
              <a:gd name="connsiteX343" fmla="*/ 5222433 w 6028616"/>
              <a:gd name="connsiteY343" fmla="*/ 4200916 h 5595939"/>
              <a:gd name="connsiteX344" fmla="*/ 5238308 w 6028616"/>
              <a:gd name="connsiteY344" fmla="*/ 4254891 h 5595939"/>
              <a:gd name="connsiteX345" fmla="*/ 5254183 w 6028616"/>
              <a:gd name="connsiteY345" fmla="*/ 4315216 h 5595939"/>
              <a:gd name="connsiteX346" fmla="*/ 4949383 w 6028616"/>
              <a:gd name="connsiteY346" fmla="*/ 4419991 h 5595939"/>
              <a:gd name="connsiteX347" fmla="*/ 4765233 w 6028616"/>
              <a:gd name="connsiteY347" fmla="*/ 4572391 h 5595939"/>
              <a:gd name="connsiteX348" fmla="*/ 5020820 w 6028616"/>
              <a:gd name="connsiteY348" fmla="*/ 4453328 h 5595939"/>
              <a:gd name="connsiteX349" fmla="*/ 5258946 w 6028616"/>
              <a:gd name="connsiteY349" fmla="*/ 4400941 h 5595939"/>
              <a:gd name="connsiteX350" fmla="*/ 5355783 w 6028616"/>
              <a:gd name="connsiteY350" fmla="*/ 4251716 h 5595939"/>
              <a:gd name="connsiteX351" fmla="*/ 5304983 w 6028616"/>
              <a:gd name="connsiteY351" fmla="*/ 4146941 h 5595939"/>
              <a:gd name="connsiteX352" fmla="*/ 5273233 w 6028616"/>
              <a:gd name="connsiteY352" fmla="*/ 4092966 h 5595939"/>
              <a:gd name="connsiteX353" fmla="*/ 5276408 w 6028616"/>
              <a:gd name="connsiteY353" fmla="*/ 3940566 h 5595939"/>
              <a:gd name="connsiteX354" fmla="*/ 5257358 w 6028616"/>
              <a:gd name="connsiteY354" fmla="*/ 3842141 h 5595939"/>
              <a:gd name="connsiteX355" fmla="*/ 5206558 w 6028616"/>
              <a:gd name="connsiteY355" fmla="*/ 3734191 h 5595939"/>
              <a:gd name="connsiteX356" fmla="*/ 4866834 w 6028616"/>
              <a:gd name="connsiteY356" fmla="*/ 3413516 h 5595939"/>
              <a:gd name="connsiteX357" fmla="*/ 5054158 w 6028616"/>
              <a:gd name="connsiteY357" fmla="*/ 3127766 h 5595939"/>
              <a:gd name="connsiteX358" fmla="*/ 5260533 w 6028616"/>
              <a:gd name="connsiteY358" fmla="*/ 2994416 h 5595939"/>
              <a:gd name="connsiteX359" fmla="*/ 5397059 w 6028616"/>
              <a:gd name="connsiteY359" fmla="*/ 2943616 h 5595939"/>
              <a:gd name="connsiteX360" fmla="*/ 5619309 w 6028616"/>
              <a:gd name="connsiteY360" fmla="*/ 2918216 h 5595939"/>
              <a:gd name="connsiteX361" fmla="*/ 5879659 w 6028616"/>
              <a:gd name="connsiteY361" fmla="*/ 2959491 h 5595939"/>
              <a:gd name="connsiteX362" fmla="*/ 5647884 w 6028616"/>
              <a:gd name="connsiteY362" fmla="*/ 2883291 h 5595939"/>
              <a:gd name="connsiteX363" fmla="*/ 5466908 w 6028616"/>
              <a:gd name="connsiteY363" fmla="*/ 2864241 h 5595939"/>
              <a:gd name="connsiteX364" fmla="*/ 5536758 w 6028616"/>
              <a:gd name="connsiteY364" fmla="*/ 2772166 h 5595939"/>
              <a:gd name="connsiteX365" fmla="*/ 5701858 w 6028616"/>
              <a:gd name="connsiteY365" fmla="*/ 2562616 h 5595939"/>
              <a:gd name="connsiteX366" fmla="*/ 5603434 w 6028616"/>
              <a:gd name="connsiteY366" fmla="*/ 2635641 h 5595939"/>
              <a:gd name="connsiteX367" fmla="*/ 5520883 w 6028616"/>
              <a:gd name="connsiteY367" fmla="*/ 2699141 h 5595939"/>
              <a:gd name="connsiteX368" fmla="*/ 5454208 w 6028616"/>
              <a:gd name="connsiteY368" fmla="*/ 2781691 h 5595939"/>
              <a:gd name="connsiteX369" fmla="*/ 5355783 w 6028616"/>
              <a:gd name="connsiteY369" fmla="*/ 2829316 h 5595939"/>
              <a:gd name="connsiteX370" fmla="*/ 5270058 w 6028616"/>
              <a:gd name="connsiteY370" fmla="*/ 2880116 h 5595939"/>
              <a:gd name="connsiteX371" fmla="*/ 5206558 w 6028616"/>
              <a:gd name="connsiteY371" fmla="*/ 2918216 h 5595939"/>
              <a:gd name="connsiteX372" fmla="*/ 5139883 w 6028616"/>
              <a:gd name="connsiteY372" fmla="*/ 2946791 h 5595939"/>
              <a:gd name="connsiteX373" fmla="*/ 5082733 w 6028616"/>
              <a:gd name="connsiteY373" fmla="*/ 2972191 h 5595939"/>
              <a:gd name="connsiteX374" fmla="*/ 4943033 w 6028616"/>
              <a:gd name="connsiteY374" fmla="*/ 3038866 h 5595939"/>
              <a:gd name="connsiteX375" fmla="*/ 4866833 w 6028616"/>
              <a:gd name="connsiteY375" fmla="*/ 2988066 h 5595939"/>
              <a:gd name="connsiteX376" fmla="*/ 4828733 w 6028616"/>
              <a:gd name="connsiteY376" fmla="*/ 2962666 h 5595939"/>
              <a:gd name="connsiteX377" fmla="*/ 4701733 w 6028616"/>
              <a:gd name="connsiteY377" fmla="*/ 2924566 h 5595939"/>
              <a:gd name="connsiteX378" fmla="*/ 4663633 w 6028616"/>
              <a:gd name="connsiteY378" fmla="*/ 2911866 h 5595939"/>
              <a:gd name="connsiteX379" fmla="*/ 4574733 w 6028616"/>
              <a:gd name="connsiteY379" fmla="*/ 2899166 h 5595939"/>
              <a:gd name="connsiteX380" fmla="*/ 4549333 w 6028616"/>
              <a:gd name="connsiteY380" fmla="*/ 2797566 h 5595939"/>
              <a:gd name="connsiteX381" fmla="*/ 4468370 w 6028616"/>
              <a:gd name="connsiteY381" fmla="*/ 2676916 h 5595939"/>
              <a:gd name="connsiteX382" fmla="*/ 4485833 w 6028616"/>
              <a:gd name="connsiteY382" fmla="*/ 2549916 h 5595939"/>
              <a:gd name="connsiteX383" fmla="*/ 4412808 w 6028616"/>
              <a:gd name="connsiteY383" fmla="*/ 2461016 h 5595939"/>
              <a:gd name="connsiteX384" fmla="*/ 4346133 w 6028616"/>
              <a:gd name="connsiteY384" fmla="*/ 2365766 h 5595939"/>
              <a:gd name="connsiteX385" fmla="*/ 4290571 w 6028616"/>
              <a:gd name="connsiteY385" fmla="*/ 2222891 h 5595939"/>
              <a:gd name="connsiteX386" fmla="*/ 4319145 w 6028616"/>
              <a:gd name="connsiteY386" fmla="*/ 2100654 h 5595939"/>
              <a:gd name="connsiteX387" fmla="*/ 4382646 w 6028616"/>
              <a:gd name="connsiteY387" fmla="*/ 2019691 h 5595939"/>
              <a:gd name="connsiteX388" fmla="*/ 4481071 w 6028616"/>
              <a:gd name="connsiteY388" fmla="*/ 1924441 h 5595939"/>
              <a:gd name="connsiteX389" fmla="*/ 4530283 w 6028616"/>
              <a:gd name="connsiteY389" fmla="*/ 1864116 h 5595939"/>
              <a:gd name="connsiteX390" fmla="*/ 4573145 w 6028616"/>
              <a:gd name="connsiteY390" fmla="*/ 1835541 h 5595939"/>
              <a:gd name="connsiteX391" fmla="*/ 4616008 w 6028616"/>
              <a:gd name="connsiteY391" fmla="*/ 1803791 h 5595939"/>
              <a:gd name="connsiteX392" fmla="*/ 4681095 w 6028616"/>
              <a:gd name="connsiteY392" fmla="*/ 1759341 h 5595939"/>
              <a:gd name="connsiteX393" fmla="*/ 4784283 w 6028616"/>
              <a:gd name="connsiteY393" fmla="*/ 1703778 h 5595939"/>
              <a:gd name="connsiteX394" fmla="*/ 4873183 w 6028616"/>
              <a:gd name="connsiteY394" fmla="*/ 1694253 h 5595939"/>
              <a:gd name="connsiteX395" fmla="*/ 4979545 w 6028616"/>
              <a:gd name="connsiteY395" fmla="*/ 1692666 h 5595939"/>
              <a:gd name="connsiteX396" fmla="*/ 5043046 w 6028616"/>
              <a:gd name="connsiteY396" fmla="*/ 1689491 h 5595939"/>
              <a:gd name="connsiteX397" fmla="*/ 5098608 w 6028616"/>
              <a:gd name="connsiteY397" fmla="*/ 1700603 h 5595939"/>
              <a:gd name="connsiteX398" fmla="*/ 5146233 w 6028616"/>
              <a:gd name="connsiteY398" fmla="*/ 1708541 h 5595939"/>
              <a:gd name="connsiteX399" fmla="*/ 5211320 w 6028616"/>
              <a:gd name="connsiteY399" fmla="*/ 1754579 h 5595939"/>
              <a:gd name="connsiteX400" fmla="*/ 5295458 w 6028616"/>
              <a:gd name="connsiteY400" fmla="*/ 1787916 h 5595939"/>
              <a:gd name="connsiteX401" fmla="*/ 5338320 w 6028616"/>
              <a:gd name="connsiteY401" fmla="*/ 1838716 h 5595939"/>
              <a:gd name="connsiteX402" fmla="*/ 5371658 w 6028616"/>
              <a:gd name="connsiteY402" fmla="*/ 1902216 h 5595939"/>
              <a:gd name="connsiteX403" fmla="*/ 5424046 w 6028616"/>
              <a:gd name="connsiteY403" fmla="*/ 1968891 h 5595939"/>
              <a:gd name="connsiteX404" fmla="*/ 5463733 w 6028616"/>
              <a:gd name="connsiteY404" fmla="*/ 2032391 h 5595939"/>
              <a:gd name="connsiteX405" fmla="*/ 5489133 w 6028616"/>
              <a:gd name="connsiteY405" fmla="*/ 2200666 h 5595939"/>
              <a:gd name="connsiteX406" fmla="*/ 5517708 w 6028616"/>
              <a:gd name="connsiteY406" fmla="*/ 2275278 h 5595939"/>
              <a:gd name="connsiteX0" fmla="*/ 5517708 w 6028616"/>
              <a:gd name="connsiteY0" fmla="*/ 2275278 h 5528137"/>
              <a:gd name="connsiteX1" fmla="*/ 5568508 w 6028616"/>
              <a:gd name="connsiteY1" fmla="*/ 2170503 h 5528137"/>
              <a:gd name="connsiteX2" fmla="*/ 5558983 w 6028616"/>
              <a:gd name="connsiteY2" fmla="*/ 2043504 h 5528137"/>
              <a:gd name="connsiteX3" fmla="*/ 5566921 w 6028616"/>
              <a:gd name="connsiteY3" fmla="*/ 1978416 h 5528137"/>
              <a:gd name="connsiteX4" fmla="*/ 5539933 w 6028616"/>
              <a:gd name="connsiteY4" fmla="*/ 1911741 h 5528137"/>
              <a:gd name="connsiteX5" fmla="*/ 5460558 w 6028616"/>
              <a:gd name="connsiteY5" fmla="*/ 1853004 h 5528137"/>
              <a:gd name="connsiteX6" fmla="*/ 5464526 w 6028616"/>
              <a:gd name="connsiteY6" fmla="*/ 1774422 h 5528137"/>
              <a:gd name="connsiteX7" fmla="*/ 5546283 w 6028616"/>
              <a:gd name="connsiteY7" fmla="*/ 1719654 h 5528137"/>
              <a:gd name="connsiteX8" fmla="*/ 5670902 w 6028616"/>
              <a:gd name="connsiteY8" fmla="*/ 1706953 h 5528137"/>
              <a:gd name="connsiteX9" fmla="*/ 5759008 w 6028616"/>
              <a:gd name="connsiteY9" fmla="*/ 1714891 h 5528137"/>
              <a:gd name="connsiteX10" fmla="*/ 5810602 w 6028616"/>
              <a:gd name="connsiteY10" fmla="*/ 1729179 h 5528137"/>
              <a:gd name="connsiteX11" fmla="*/ 5843146 w 6028616"/>
              <a:gd name="connsiteY11" fmla="*/ 1748228 h 5528137"/>
              <a:gd name="connsiteX12" fmla="*/ 5882040 w 6028616"/>
              <a:gd name="connsiteY12" fmla="*/ 1801410 h 5528137"/>
              <a:gd name="connsiteX13" fmla="*/ 5820126 w 6028616"/>
              <a:gd name="connsiteY13" fmla="*/ 1911740 h 5528137"/>
              <a:gd name="connsiteX14" fmla="*/ 5859021 w 6028616"/>
              <a:gd name="connsiteY14" fmla="*/ 2011753 h 5528137"/>
              <a:gd name="connsiteX15" fmla="*/ 5902677 w 6028616"/>
              <a:gd name="connsiteY15" fmla="*/ 2074460 h 5528137"/>
              <a:gd name="connsiteX16" fmla="*/ 5946333 w 6028616"/>
              <a:gd name="connsiteY16" fmla="*/ 2148278 h 5528137"/>
              <a:gd name="connsiteX17" fmla="*/ 5951095 w 6028616"/>
              <a:gd name="connsiteY17" fmla="*/ 2217334 h 5528137"/>
              <a:gd name="connsiteX18" fmla="*/ 5892358 w 6028616"/>
              <a:gd name="connsiteY18" fmla="*/ 2264961 h 5528137"/>
              <a:gd name="connsiteX19" fmla="*/ 5804252 w 6028616"/>
              <a:gd name="connsiteY19" fmla="*/ 2367353 h 5528137"/>
              <a:gd name="connsiteX20" fmla="*/ 5996339 w 6028616"/>
              <a:gd name="connsiteY20" fmla="*/ 2245117 h 5528137"/>
              <a:gd name="connsiteX21" fmla="*/ 6024914 w 6028616"/>
              <a:gd name="connsiteY21" fmla="*/ 2180028 h 5528137"/>
              <a:gd name="connsiteX22" fmla="*/ 5992370 w 6028616"/>
              <a:gd name="connsiteY22" fmla="*/ 2103829 h 5528137"/>
              <a:gd name="connsiteX23" fmla="*/ 5970146 w 6028616"/>
              <a:gd name="connsiteY23" fmla="*/ 2045092 h 5528137"/>
              <a:gd name="connsiteX24" fmla="*/ 5944746 w 6028616"/>
              <a:gd name="connsiteY24" fmla="*/ 1972066 h 5528137"/>
              <a:gd name="connsiteX25" fmla="*/ 5901089 w 6028616"/>
              <a:gd name="connsiteY25" fmla="*/ 1923647 h 5528137"/>
              <a:gd name="connsiteX26" fmla="*/ 5955858 w 6028616"/>
              <a:gd name="connsiteY26" fmla="*/ 1806966 h 5528137"/>
              <a:gd name="connsiteX27" fmla="*/ 5922521 w 6028616"/>
              <a:gd name="connsiteY27" fmla="*/ 1691872 h 5528137"/>
              <a:gd name="connsiteX28" fmla="*/ 5805046 w 6028616"/>
              <a:gd name="connsiteY28" fmla="*/ 1626785 h 5528137"/>
              <a:gd name="connsiteX29" fmla="*/ 5553427 w 6028616"/>
              <a:gd name="connsiteY29" fmla="*/ 1604560 h 5528137"/>
              <a:gd name="connsiteX30" fmla="*/ 5317683 w 6028616"/>
              <a:gd name="connsiteY30" fmla="*/ 1672822 h 5528137"/>
              <a:gd name="connsiteX31" fmla="*/ 5105752 w 6028616"/>
              <a:gd name="connsiteY31" fmla="*/ 1602178 h 5528137"/>
              <a:gd name="connsiteX32" fmla="*/ 4974783 w 6028616"/>
              <a:gd name="connsiteY32" fmla="*/ 1588684 h 5528137"/>
              <a:gd name="connsiteX33" fmla="*/ 4883502 w 6028616"/>
              <a:gd name="connsiteY33" fmla="*/ 1615672 h 5528137"/>
              <a:gd name="connsiteX34" fmla="*/ 4766821 w 6028616"/>
              <a:gd name="connsiteY34" fmla="*/ 1617259 h 5528137"/>
              <a:gd name="connsiteX35" fmla="*/ 4707290 w 6028616"/>
              <a:gd name="connsiteY35" fmla="*/ 1615672 h 5528137"/>
              <a:gd name="connsiteX36" fmla="*/ 4621564 w 6028616"/>
              <a:gd name="connsiteY36" fmla="*/ 1601385 h 5528137"/>
              <a:gd name="connsiteX37" fmla="*/ 4578702 w 6028616"/>
              <a:gd name="connsiteY37" fmla="*/ 1605354 h 5528137"/>
              <a:gd name="connsiteX38" fmla="*/ 4479483 w 6028616"/>
              <a:gd name="connsiteY38" fmla="*/ 1641866 h 5528137"/>
              <a:gd name="connsiteX39" fmla="*/ 4358833 w 6028616"/>
              <a:gd name="connsiteY39" fmla="*/ 1695841 h 5528137"/>
              <a:gd name="connsiteX40" fmla="*/ 4273108 w 6028616"/>
              <a:gd name="connsiteY40" fmla="*/ 1730766 h 5528137"/>
              <a:gd name="connsiteX41" fmla="*/ 4174683 w 6028616"/>
              <a:gd name="connsiteY41" fmla="*/ 1800616 h 5528137"/>
              <a:gd name="connsiteX42" fmla="*/ 4066733 w 6028616"/>
              <a:gd name="connsiteY42" fmla="*/ 1838716 h 5528137"/>
              <a:gd name="connsiteX43" fmla="*/ 3939733 w 6028616"/>
              <a:gd name="connsiteY43" fmla="*/ 1857766 h 5528137"/>
              <a:gd name="connsiteX44" fmla="*/ 3850833 w 6028616"/>
              <a:gd name="connsiteY44" fmla="*/ 1908566 h 5528137"/>
              <a:gd name="connsiteX45" fmla="*/ 3812733 w 6028616"/>
              <a:gd name="connsiteY45" fmla="*/ 1921266 h 5528137"/>
              <a:gd name="connsiteX46" fmla="*/ 3698433 w 6028616"/>
              <a:gd name="connsiteY46" fmla="*/ 1870466 h 5528137"/>
              <a:gd name="connsiteX47" fmla="*/ 3673033 w 6028616"/>
              <a:gd name="connsiteY47" fmla="*/ 1794266 h 5528137"/>
              <a:gd name="connsiteX48" fmla="*/ 3660333 w 6028616"/>
              <a:gd name="connsiteY48" fmla="*/ 1756166 h 5528137"/>
              <a:gd name="connsiteX49" fmla="*/ 3647633 w 6028616"/>
              <a:gd name="connsiteY49" fmla="*/ 1718066 h 5528137"/>
              <a:gd name="connsiteX50" fmla="*/ 3660333 w 6028616"/>
              <a:gd name="connsiteY50" fmla="*/ 1438666 h 5528137"/>
              <a:gd name="connsiteX51" fmla="*/ 3638108 w 6028616"/>
              <a:gd name="connsiteY51" fmla="*/ 1375166 h 5528137"/>
              <a:gd name="connsiteX52" fmla="*/ 3673033 w 6028616"/>
              <a:gd name="connsiteY52" fmla="*/ 1232291 h 5528137"/>
              <a:gd name="connsiteX53" fmla="*/ 3761933 w 6028616"/>
              <a:gd name="connsiteY53" fmla="*/ 1146566 h 5528137"/>
              <a:gd name="connsiteX54" fmla="*/ 3863533 w 6028616"/>
              <a:gd name="connsiteY54" fmla="*/ 1114816 h 5528137"/>
              <a:gd name="connsiteX55" fmla="*/ 3952433 w 6028616"/>
              <a:gd name="connsiteY55" fmla="*/ 1095766 h 5528137"/>
              <a:gd name="connsiteX56" fmla="*/ 4073083 w 6028616"/>
              <a:gd name="connsiteY56" fmla="*/ 1092591 h 5528137"/>
              <a:gd name="connsiteX57" fmla="*/ 4219133 w 6028616"/>
              <a:gd name="connsiteY57" fmla="*/ 1102116 h 5528137"/>
              <a:gd name="connsiteX58" fmla="*/ 4323908 w 6028616"/>
              <a:gd name="connsiteY58" fmla="*/ 1079891 h 5528137"/>
              <a:gd name="connsiteX59" fmla="*/ 4438208 w 6028616"/>
              <a:gd name="connsiteY59" fmla="*/ 1070366 h 5528137"/>
              <a:gd name="connsiteX60" fmla="*/ 4469958 w 6028616"/>
              <a:gd name="connsiteY60" fmla="*/ 1067191 h 5528137"/>
              <a:gd name="connsiteX61" fmla="*/ 4501708 w 6028616"/>
              <a:gd name="connsiteY61" fmla="*/ 1079891 h 5528137"/>
              <a:gd name="connsiteX62" fmla="*/ 4530283 w 6028616"/>
              <a:gd name="connsiteY62" fmla="*/ 1073541 h 5528137"/>
              <a:gd name="connsiteX63" fmla="*/ 4581083 w 6028616"/>
              <a:gd name="connsiteY63" fmla="*/ 1121166 h 5528137"/>
              <a:gd name="connsiteX64" fmla="*/ 4619183 w 6028616"/>
              <a:gd name="connsiteY64" fmla="*/ 1162441 h 5528137"/>
              <a:gd name="connsiteX65" fmla="*/ 4663633 w 6028616"/>
              <a:gd name="connsiteY65" fmla="*/ 1114816 h 5528137"/>
              <a:gd name="connsiteX66" fmla="*/ 4619183 w 6028616"/>
              <a:gd name="connsiteY66" fmla="*/ 1041791 h 5528137"/>
              <a:gd name="connsiteX67" fmla="*/ 4565208 w 6028616"/>
              <a:gd name="connsiteY67" fmla="*/ 962416 h 5528137"/>
              <a:gd name="connsiteX68" fmla="*/ 4517583 w 6028616"/>
              <a:gd name="connsiteY68" fmla="*/ 975116 h 5528137"/>
              <a:gd name="connsiteX69" fmla="*/ 4457258 w 6028616"/>
              <a:gd name="connsiteY69" fmla="*/ 902091 h 5528137"/>
              <a:gd name="connsiteX70" fmla="*/ 4393758 w 6028616"/>
              <a:gd name="connsiteY70" fmla="*/ 898916 h 5528137"/>
              <a:gd name="connsiteX71" fmla="*/ 4352483 w 6028616"/>
              <a:gd name="connsiteY71" fmla="*/ 911616 h 5528137"/>
              <a:gd name="connsiteX72" fmla="*/ 4250883 w 6028616"/>
              <a:gd name="connsiteY72" fmla="*/ 902091 h 5528137"/>
              <a:gd name="connsiteX73" fmla="*/ 4181033 w 6028616"/>
              <a:gd name="connsiteY73" fmla="*/ 917966 h 5528137"/>
              <a:gd name="connsiteX74" fmla="*/ 4108008 w 6028616"/>
              <a:gd name="connsiteY74" fmla="*/ 911616 h 5528137"/>
              <a:gd name="connsiteX75" fmla="*/ 4038158 w 6028616"/>
              <a:gd name="connsiteY75" fmla="*/ 924316 h 5528137"/>
              <a:gd name="connsiteX76" fmla="*/ 3949258 w 6028616"/>
              <a:gd name="connsiteY76" fmla="*/ 940191 h 5528137"/>
              <a:gd name="connsiteX77" fmla="*/ 3841308 w 6028616"/>
              <a:gd name="connsiteY77" fmla="*/ 965591 h 5528137"/>
              <a:gd name="connsiteX78" fmla="*/ 3761933 w 6028616"/>
              <a:gd name="connsiteY78" fmla="*/ 981466 h 5528137"/>
              <a:gd name="connsiteX79" fmla="*/ 3695258 w 6028616"/>
              <a:gd name="connsiteY79" fmla="*/ 1016391 h 5528137"/>
              <a:gd name="connsiteX80" fmla="*/ 3644458 w 6028616"/>
              <a:gd name="connsiteY80" fmla="*/ 1029091 h 5528137"/>
              <a:gd name="connsiteX81" fmla="*/ 3574608 w 6028616"/>
              <a:gd name="connsiteY81" fmla="*/ 1060841 h 5528137"/>
              <a:gd name="connsiteX82" fmla="*/ 3498408 w 6028616"/>
              <a:gd name="connsiteY82" fmla="*/ 1108466 h 5528137"/>
              <a:gd name="connsiteX83" fmla="*/ 3422208 w 6028616"/>
              <a:gd name="connsiteY83" fmla="*/ 1178316 h 5528137"/>
              <a:gd name="connsiteX84" fmla="*/ 3317433 w 6028616"/>
              <a:gd name="connsiteY84" fmla="*/ 1298966 h 5528137"/>
              <a:gd name="connsiteX85" fmla="*/ 3304733 w 6028616"/>
              <a:gd name="connsiteY85" fmla="*/ 1349766 h 5528137"/>
              <a:gd name="connsiteX86" fmla="*/ 3279333 w 6028616"/>
              <a:gd name="connsiteY86" fmla="*/ 1629166 h 5528137"/>
              <a:gd name="connsiteX87" fmla="*/ 3228533 w 6028616"/>
              <a:gd name="connsiteY87" fmla="*/ 1718066 h 5528137"/>
              <a:gd name="connsiteX88" fmla="*/ 3114233 w 6028616"/>
              <a:gd name="connsiteY88" fmla="*/ 1629166 h 5528137"/>
              <a:gd name="connsiteX89" fmla="*/ 3057661 w 6028616"/>
              <a:gd name="connsiteY89" fmla="*/ 1558739 h 5528137"/>
              <a:gd name="connsiteX90" fmla="*/ 3001088 w 6028616"/>
              <a:gd name="connsiteY90" fmla="*/ 1464066 h 5528137"/>
              <a:gd name="connsiteX91" fmla="*/ 2924887 w 6028616"/>
              <a:gd name="connsiteY91" fmla="*/ 1302430 h 5528137"/>
              <a:gd name="connsiteX92" fmla="*/ 2867160 w 6028616"/>
              <a:gd name="connsiteY92" fmla="*/ 1206602 h 5528137"/>
              <a:gd name="connsiteX93" fmla="*/ 2781724 w 6028616"/>
              <a:gd name="connsiteY93" fmla="*/ 1041502 h 5528137"/>
              <a:gd name="connsiteX94" fmla="*/ 2657033 w 6028616"/>
              <a:gd name="connsiteY94" fmla="*/ 846384 h 5528137"/>
              <a:gd name="connsiteX95" fmla="*/ 2556587 w 6028616"/>
              <a:gd name="connsiteY95" fmla="*/ 704376 h 5528137"/>
              <a:gd name="connsiteX96" fmla="*/ 2436515 w 6028616"/>
              <a:gd name="connsiteY96" fmla="*/ 539275 h 5528137"/>
              <a:gd name="connsiteX97" fmla="*/ 2315287 w 6028616"/>
              <a:gd name="connsiteY97" fmla="*/ 378794 h 5528137"/>
              <a:gd name="connsiteX98" fmla="*/ 2227542 w 6028616"/>
              <a:gd name="connsiteY98" fmla="*/ 280657 h 5528137"/>
              <a:gd name="connsiteX99" fmla="*/ 2114397 w 6028616"/>
              <a:gd name="connsiteY99" fmla="*/ 168666 h 5528137"/>
              <a:gd name="connsiteX100" fmla="*/ 1982779 w 6028616"/>
              <a:gd name="connsiteY100" fmla="*/ 10494 h 5528137"/>
              <a:gd name="connsiteX101" fmla="*/ 1755333 w 6028616"/>
              <a:gd name="connsiteY101" fmla="*/ 28966 h 5528137"/>
              <a:gd name="connsiteX102" fmla="*/ 1856933 w 6028616"/>
              <a:gd name="connsiteY102" fmla="*/ 143266 h 5528137"/>
              <a:gd name="connsiteX103" fmla="*/ 1933133 w 6028616"/>
              <a:gd name="connsiteY103" fmla="*/ 206766 h 5528137"/>
              <a:gd name="connsiteX104" fmla="*/ 1958533 w 6028616"/>
              <a:gd name="connsiteY104" fmla="*/ 257566 h 5528137"/>
              <a:gd name="connsiteX105" fmla="*/ 1996633 w 6028616"/>
              <a:gd name="connsiteY105" fmla="*/ 295666 h 5528137"/>
              <a:gd name="connsiteX106" fmla="*/ 2047433 w 6028616"/>
              <a:gd name="connsiteY106" fmla="*/ 371866 h 5528137"/>
              <a:gd name="connsiteX107" fmla="*/ 2072833 w 6028616"/>
              <a:gd name="connsiteY107" fmla="*/ 409966 h 5528137"/>
              <a:gd name="connsiteX108" fmla="*/ 2149033 w 6028616"/>
              <a:gd name="connsiteY108" fmla="*/ 486166 h 5528137"/>
              <a:gd name="connsiteX109" fmla="*/ 2199833 w 6028616"/>
              <a:gd name="connsiteY109" fmla="*/ 575066 h 5528137"/>
              <a:gd name="connsiteX110" fmla="*/ 2237933 w 6028616"/>
              <a:gd name="connsiteY110" fmla="*/ 613166 h 5528137"/>
              <a:gd name="connsiteX111" fmla="*/ 2288733 w 6028616"/>
              <a:gd name="connsiteY111" fmla="*/ 702066 h 5528137"/>
              <a:gd name="connsiteX112" fmla="*/ 2326833 w 6028616"/>
              <a:gd name="connsiteY112" fmla="*/ 740166 h 5528137"/>
              <a:gd name="connsiteX113" fmla="*/ 2403033 w 6028616"/>
              <a:gd name="connsiteY113" fmla="*/ 854466 h 5528137"/>
              <a:gd name="connsiteX114" fmla="*/ 2441133 w 6028616"/>
              <a:gd name="connsiteY114" fmla="*/ 905266 h 5528137"/>
              <a:gd name="connsiteX115" fmla="*/ 2517333 w 6028616"/>
              <a:gd name="connsiteY115" fmla="*/ 1019566 h 5528137"/>
              <a:gd name="connsiteX116" fmla="*/ 2555433 w 6028616"/>
              <a:gd name="connsiteY116" fmla="*/ 1095766 h 5528137"/>
              <a:gd name="connsiteX117" fmla="*/ 2606233 w 6028616"/>
              <a:gd name="connsiteY117" fmla="*/ 1171966 h 5528137"/>
              <a:gd name="connsiteX118" fmla="*/ 2657033 w 6028616"/>
              <a:gd name="connsiteY118" fmla="*/ 1260866 h 5528137"/>
              <a:gd name="connsiteX119" fmla="*/ 2682433 w 6028616"/>
              <a:gd name="connsiteY119" fmla="*/ 1337066 h 5528137"/>
              <a:gd name="connsiteX120" fmla="*/ 2695133 w 6028616"/>
              <a:gd name="connsiteY120" fmla="*/ 1375166 h 5528137"/>
              <a:gd name="connsiteX121" fmla="*/ 2707833 w 6028616"/>
              <a:gd name="connsiteY121" fmla="*/ 1413266 h 5528137"/>
              <a:gd name="connsiteX122" fmla="*/ 2733233 w 6028616"/>
              <a:gd name="connsiteY122" fmla="*/ 1451366 h 5528137"/>
              <a:gd name="connsiteX123" fmla="*/ 2771333 w 6028616"/>
              <a:gd name="connsiteY123" fmla="*/ 1578366 h 5528137"/>
              <a:gd name="connsiteX124" fmla="*/ 2784033 w 6028616"/>
              <a:gd name="connsiteY124" fmla="*/ 1616466 h 5528137"/>
              <a:gd name="connsiteX125" fmla="*/ 2771333 w 6028616"/>
              <a:gd name="connsiteY125" fmla="*/ 1921266 h 5528137"/>
              <a:gd name="connsiteX126" fmla="*/ 2720533 w 6028616"/>
              <a:gd name="connsiteY126" fmla="*/ 2022866 h 5528137"/>
              <a:gd name="connsiteX127" fmla="*/ 2682433 w 6028616"/>
              <a:gd name="connsiteY127" fmla="*/ 2048266 h 5528137"/>
              <a:gd name="connsiteX128" fmla="*/ 2669733 w 6028616"/>
              <a:gd name="connsiteY128" fmla="*/ 2086366 h 5528137"/>
              <a:gd name="connsiteX129" fmla="*/ 2466533 w 6028616"/>
              <a:gd name="connsiteY129" fmla="*/ 2137166 h 5528137"/>
              <a:gd name="connsiteX130" fmla="*/ 2403033 w 6028616"/>
              <a:gd name="connsiteY130" fmla="*/ 2149866 h 5528137"/>
              <a:gd name="connsiteX131" fmla="*/ 2136333 w 6028616"/>
              <a:gd name="connsiteY131" fmla="*/ 2137166 h 5528137"/>
              <a:gd name="connsiteX132" fmla="*/ 2098233 w 6028616"/>
              <a:gd name="connsiteY132" fmla="*/ 2124466 h 5528137"/>
              <a:gd name="connsiteX133" fmla="*/ 2031558 w 6028616"/>
              <a:gd name="connsiteY133" fmla="*/ 2146691 h 5528137"/>
              <a:gd name="connsiteX134" fmla="*/ 1891858 w 6028616"/>
              <a:gd name="connsiteY134" fmla="*/ 2184791 h 5528137"/>
              <a:gd name="connsiteX135" fmla="*/ 1733108 w 6028616"/>
              <a:gd name="connsiteY135" fmla="*/ 2219716 h 5528137"/>
              <a:gd name="connsiteX136" fmla="*/ 1618808 w 6028616"/>
              <a:gd name="connsiteY136" fmla="*/ 2248291 h 5528137"/>
              <a:gd name="connsiteX137" fmla="*/ 1533083 w 6028616"/>
              <a:gd name="connsiteY137" fmla="*/ 2302266 h 5528137"/>
              <a:gd name="connsiteX138" fmla="*/ 1431483 w 6028616"/>
              <a:gd name="connsiteY138" fmla="*/ 2353066 h 5528137"/>
              <a:gd name="connsiteX139" fmla="*/ 1380683 w 6028616"/>
              <a:gd name="connsiteY139" fmla="*/ 2413391 h 5528137"/>
              <a:gd name="connsiteX140" fmla="*/ 1298133 w 6028616"/>
              <a:gd name="connsiteY140" fmla="*/ 2473716 h 5528137"/>
              <a:gd name="connsiteX141" fmla="*/ 1174308 w 6028616"/>
              <a:gd name="connsiteY141" fmla="*/ 2534041 h 5528137"/>
              <a:gd name="connsiteX142" fmla="*/ 1031433 w 6028616"/>
              <a:gd name="connsiteY142" fmla="*/ 2543566 h 5528137"/>
              <a:gd name="connsiteX143" fmla="*/ 853633 w 6028616"/>
              <a:gd name="connsiteY143" fmla="*/ 2543566 h 5528137"/>
              <a:gd name="connsiteX144" fmla="*/ 256733 w 6028616"/>
              <a:gd name="connsiteY144" fmla="*/ 2530866 h 5528137"/>
              <a:gd name="connsiteX145" fmla="*/ 117033 w 6028616"/>
              <a:gd name="connsiteY145" fmla="*/ 2492766 h 5528137"/>
              <a:gd name="connsiteX146" fmla="*/ 78933 w 6028616"/>
              <a:gd name="connsiteY146" fmla="*/ 2480066 h 5528137"/>
              <a:gd name="connsiteX147" fmla="*/ 40833 w 6028616"/>
              <a:gd name="connsiteY147" fmla="*/ 2454666 h 5528137"/>
              <a:gd name="connsiteX148" fmla="*/ 2733 w 6028616"/>
              <a:gd name="connsiteY148" fmla="*/ 2441966 h 5528137"/>
              <a:gd name="connsiteX149" fmla="*/ 117033 w 6028616"/>
              <a:gd name="connsiteY149" fmla="*/ 2467366 h 5528137"/>
              <a:gd name="connsiteX150" fmla="*/ 167833 w 6028616"/>
              <a:gd name="connsiteY150" fmla="*/ 2492766 h 5528137"/>
              <a:gd name="connsiteX151" fmla="*/ 269433 w 6028616"/>
              <a:gd name="connsiteY151" fmla="*/ 2518166 h 5528137"/>
              <a:gd name="connsiteX152" fmla="*/ 307533 w 6028616"/>
              <a:gd name="connsiteY152" fmla="*/ 2543566 h 5528137"/>
              <a:gd name="connsiteX153" fmla="*/ 383733 w 6028616"/>
              <a:gd name="connsiteY153" fmla="*/ 2607066 h 5528137"/>
              <a:gd name="connsiteX154" fmla="*/ 510733 w 6028616"/>
              <a:gd name="connsiteY154" fmla="*/ 2657866 h 5528137"/>
              <a:gd name="connsiteX155" fmla="*/ 618106 w 6028616"/>
              <a:gd name="connsiteY155" fmla="*/ 2662484 h 5528137"/>
              <a:gd name="connsiteX156" fmla="*/ 755496 w 6028616"/>
              <a:gd name="connsiteY156" fmla="*/ 2693657 h 5528137"/>
              <a:gd name="connsiteX157" fmla="*/ 970241 w 6028616"/>
              <a:gd name="connsiteY157" fmla="*/ 2706356 h 5528137"/>
              <a:gd name="connsiteX158" fmla="*/ 1151506 w 6028616"/>
              <a:gd name="connsiteY158" fmla="*/ 2749075 h 5528137"/>
              <a:gd name="connsiteX159" fmla="*/ 1261188 w 6028616"/>
              <a:gd name="connsiteY159" fmla="*/ 2716748 h 5528137"/>
              <a:gd name="connsiteX160" fmla="*/ 1382414 w 6028616"/>
              <a:gd name="connsiteY160" fmla="*/ 2657866 h 5528137"/>
              <a:gd name="connsiteX161" fmla="*/ 1374333 w 6028616"/>
              <a:gd name="connsiteY161" fmla="*/ 2721366 h 5528137"/>
              <a:gd name="connsiteX162" fmla="*/ 1412433 w 6028616"/>
              <a:gd name="connsiteY162" fmla="*/ 2708666 h 5528137"/>
              <a:gd name="connsiteX163" fmla="*/ 1450533 w 6028616"/>
              <a:gd name="connsiteY163" fmla="*/ 2683266 h 5528137"/>
              <a:gd name="connsiteX164" fmla="*/ 1488633 w 6028616"/>
              <a:gd name="connsiteY164" fmla="*/ 2670566 h 5528137"/>
              <a:gd name="connsiteX165" fmla="*/ 1526733 w 6028616"/>
              <a:gd name="connsiteY165" fmla="*/ 2645166 h 5528137"/>
              <a:gd name="connsiteX166" fmla="*/ 1564833 w 6028616"/>
              <a:gd name="connsiteY166" fmla="*/ 2632466 h 5528137"/>
              <a:gd name="connsiteX167" fmla="*/ 1679133 w 6028616"/>
              <a:gd name="connsiteY167" fmla="*/ 2556266 h 5528137"/>
              <a:gd name="connsiteX168" fmla="*/ 1717233 w 6028616"/>
              <a:gd name="connsiteY168" fmla="*/ 2530866 h 5528137"/>
              <a:gd name="connsiteX169" fmla="*/ 1869633 w 6028616"/>
              <a:gd name="connsiteY169" fmla="*/ 2492766 h 5528137"/>
              <a:gd name="connsiteX170" fmla="*/ 2466533 w 6028616"/>
              <a:gd name="connsiteY170" fmla="*/ 2505466 h 5528137"/>
              <a:gd name="connsiteX171" fmla="*/ 2504633 w 6028616"/>
              <a:gd name="connsiteY171" fmla="*/ 2518166 h 5528137"/>
              <a:gd name="connsiteX172" fmla="*/ 2542733 w 6028616"/>
              <a:gd name="connsiteY172" fmla="*/ 2543566 h 5528137"/>
              <a:gd name="connsiteX173" fmla="*/ 2593533 w 6028616"/>
              <a:gd name="connsiteY173" fmla="*/ 2657866 h 5528137"/>
              <a:gd name="connsiteX174" fmla="*/ 2606233 w 6028616"/>
              <a:gd name="connsiteY174" fmla="*/ 2772166 h 5528137"/>
              <a:gd name="connsiteX175" fmla="*/ 2593533 w 6028616"/>
              <a:gd name="connsiteY175" fmla="*/ 3102366 h 5528137"/>
              <a:gd name="connsiteX176" fmla="*/ 2580833 w 6028616"/>
              <a:gd name="connsiteY176" fmla="*/ 3140466 h 5528137"/>
              <a:gd name="connsiteX177" fmla="*/ 2555433 w 6028616"/>
              <a:gd name="connsiteY177" fmla="*/ 3178566 h 5528137"/>
              <a:gd name="connsiteX178" fmla="*/ 2504633 w 6028616"/>
              <a:gd name="connsiteY178" fmla="*/ 3242066 h 5528137"/>
              <a:gd name="connsiteX179" fmla="*/ 2441133 w 6028616"/>
              <a:gd name="connsiteY179" fmla="*/ 3292866 h 5528137"/>
              <a:gd name="connsiteX180" fmla="*/ 2403033 w 6028616"/>
              <a:gd name="connsiteY180" fmla="*/ 3330966 h 5528137"/>
              <a:gd name="connsiteX181" fmla="*/ 2326833 w 6028616"/>
              <a:gd name="connsiteY181" fmla="*/ 3381766 h 5528137"/>
              <a:gd name="connsiteX182" fmla="*/ 2276033 w 6028616"/>
              <a:gd name="connsiteY182" fmla="*/ 3432566 h 5528137"/>
              <a:gd name="connsiteX183" fmla="*/ 2250633 w 6028616"/>
              <a:gd name="connsiteY183" fmla="*/ 3470666 h 5528137"/>
              <a:gd name="connsiteX184" fmla="*/ 2199833 w 6028616"/>
              <a:gd name="connsiteY184" fmla="*/ 3508766 h 5528137"/>
              <a:gd name="connsiteX185" fmla="*/ 2174433 w 6028616"/>
              <a:gd name="connsiteY185" fmla="*/ 3546866 h 5528137"/>
              <a:gd name="connsiteX186" fmla="*/ 2136333 w 6028616"/>
              <a:gd name="connsiteY186" fmla="*/ 3572266 h 5528137"/>
              <a:gd name="connsiteX187" fmla="*/ 2060133 w 6028616"/>
              <a:gd name="connsiteY187" fmla="*/ 3623066 h 5528137"/>
              <a:gd name="connsiteX188" fmla="*/ 2022033 w 6028616"/>
              <a:gd name="connsiteY188" fmla="*/ 3661166 h 5528137"/>
              <a:gd name="connsiteX189" fmla="*/ 1983933 w 6028616"/>
              <a:gd name="connsiteY189" fmla="*/ 3686566 h 5528137"/>
              <a:gd name="connsiteX190" fmla="*/ 1895033 w 6028616"/>
              <a:gd name="connsiteY190" fmla="*/ 3775466 h 5528137"/>
              <a:gd name="connsiteX191" fmla="*/ 1856933 w 6028616"/>
              <a:gd name="connsiteY191" fmla="*/ 3813566 h 5528137"/>
              <a:gd name="connsiteX192" fmla="*/ 1818833 w 6028616"/>
              <a:gd name="connsiteY192" fmla="*/ 3902466 h 5528137"/>
              <a:gd name="connsiteX193" fmla="*/ 1780733 w 6028616"/>
              <a:gd name="connsiteY193" fmla="*/ 3978666 h 5528137"/>
              <a:gd name="connsiteX194" fmla="*/ 1768033 w 6028616"/>
              <a:gd name="connsiteY194" fmla="*/ 4054866 h 5528137"/>
              <a:gd name="connsiteX195" fmla="*/ 1742633 w 6028616"/>
              <a:gd name="connsiteY195" fmla="*/ 4258066 h 5528137"/>
              <a:gd name="connsiteX196" fmla="*/ 1666433 w 6028616"/>
              <a:gd name="connsiteY196" fmla="*/ 4334266 h 5528137"/>
              <a:gd name="connsiteX197" fmla="*/ 1590233 w 6028616"/>
              <a:gd name="connsiteY197" fmla="*/ 4385066 h 5528137"/>
              <a:gd name="connsiteX198" fmla="*/ 1564833 w 6028616"/>
              <a:gd name="connsiteY198" fmla="*/ 4423166 h 5528137"/>
              <a:gd name="connsiteX199" fmla="*/ 1475933 w 6028616"/>
              <a:gd name="connsiteY199" fmla="*/ 4461266 h 5528137"/>
              <a:gd name="connsiteX200" fmla="*/ 1399733 w 6028616"/>
              <a:gd name="connsiteY200" fmla="*/ 4397766 h 5528137"/>
              <a:gd name="connsiteX201" fmla="*/ 1361633 w 6028616"/>
              <a:gd name="connsiteY201" fmla="*/ 4385066 h 5528137"/>
              <a:gd name="connsiteX202" fmla="*/ 1069533 w 6028616"/>
              <a:gd name="connsiteY202" fmla="*/ 4397766 h 5528137"/>
              <a:gd name="connsiteX203" fmla="*/ 942533 w 6028616"/>
              <a:gd name="connsiteY203" fmla="*/ 4448566 h 5528137"/>
              <a:gd name="connsiteX204" fmla="*/ 904433 w 6028616"/>
              <a:gd name="connsiteY204" fmla="*/ 4473966 h 5528137"/>
              <a:gd name="connsiteX205" fmla="*/ 802833 w 6028616"/>
              <a:gd name="connsiteY205" fmla="*/ 4486666 h 5528137"/>
              <a:gd name="connsiteX206" fmla="*/ 752033 w 6028616"/>
              <a:gd name="connsiteY206" fmla="*/ 4499366 h 5528137"/>
              <a:gd name="connsiteX207" fmla="*/ 713933 w 6028616"/>
              <a:gd name="connsiteY207" fmla="*/ 4512066 h 5528137"/>
              <a:gd name="connsiteX208" fmla="*/ 561533 w 6028616"/>
              <a:gd name="connsiteY208" fmla="*/ 4524766 h 5528137"/>
              <a:gd name="connsiteX209" fmla="*/ 447233 w 6028616"/>
              <a:gd name="connsiteY209" fmla="*/ 4537466 h 5528137"/>
              <a:gd name="connsiteX210" fmla="*/ 586933 w 6028616"/>
              <a:gd name="connsiteY210" fmla="*/ 4562866 h 5528137"/>
              <a:gd name="connsiteX211" fmla="*/ 1006033 w 6028616"/>
              <a:gd name="connsiteY211" fmla="*/ 4575566 h 5528137"/>
              <a:gd name="connsiteX212" fmla="*/ 1007187 w 6028616"/>
              <a:gd name="connsiteY212" fmla="*/ 4542084 h 5528137"/>
              <a:gd name="connsiteX213" fmla="*/ 1091469 w 6028616"/>
              <a:gd name="connsiteY213" fmla="*/ 4539775 h 5528137"/>
              <a:gd name="connsiteX214" fmla="*/ 1206924 w 6028616"/>
              <a:gd name="connsiteY214" fmla="*/ 4574412 h 5528137"/>
              <a:gd name="connsiteX215" fmla="*/ 1298133 w 6028616"/>
              <a:gd name="connsiteY215" fmla="*/ 4626366 h 5528137"/>
              <a:gd name="connsiteX216" fmla="*/ 1348933 w 6028616"/>
              <a:gd name="connsiteY216" fmla="*/ 4613666 h 5528137"/>
              <a:gd name="connsiteX217" fmla="*/ 1437833 w 6028616"/>
              <a:gd name="connsiteY217" fmla="*/ 4626366 h 5528137"/>
              <a:gd name="connsiteX218" fmla="*/ 1412433 w 6028616"/>
              <a:gd name="connsiteY218" fmla="*/ 4664466 h 5528137"/>
              <a:gd name="connsiteX219" fmla="*/ 1374333 w 6028616"/>
              <a:gd name="connsiteY219" fmla="*/ 4689866 h 5528137"/>
              <a:gd name="connsiteX220" fmla="*/ 1247333 w 6028616"/>
              <a:gd name="connsiteY220" fmla="*/ 4766066 h 5528137"/>
              <a:gd name="connsiteX221" fmla="*/ 1183833 w 6028616"/>
              <a:gd name="connsiteY221" fmla="*/ 4842266 h 5528137"/>
              <a:gd name="connsiteX222" fmla="*/ 1145733 w 6028616"/>
              <a:gd name="connsiteY222" fmla="*/ 4880366 h 5528137"/>
              <a:gd name="connsiteX223" fmla="*/ 1094933 w 6028616"/>
              <a:gd name="connsiteY223" fmla="*/ 4969266 h 5528137"/>
              <a:gd name="connsiteX224" fmla="*/ 1056833 w 6028616"/>
              <a:gd name="connsiteY224" fmla="*/ 5045466 h 5528137"/>
              <a:gd name="connsiteX225" fmla="*/ 1069533 w 6028616"/>
              <a:gd name="connsiteY225" fmla="*/ 5096266 h 5528137"/>
              <a:gd name="connsiteX226" fmla="*/ 1102871 w 6028616"/>
              <a:gd name="connsiteY226" fmla="*/ 5039116 h 5528137"/>
              <a:gd name="connsiteX227" fmla="*/ 1145733 w 6028616"/>
              <a:gd name="connsiteY227" fmla="*/ 4983554 h 5528137"/>
              <a:gd name="connsiteX228" fmla="*/ 1198121 w 6028616"/>
              <a:gd name="connsiteY228" fmla="*/ 4932753 h 5528137"/>
              <a:gd name="connsiteX229" fmla="*/ 1245746 w 6028616"/>
              <a:gd name="connsiteY229" fmla="*/ 4905766 h 5528137"/>
              <a:gd name="connsiteX230" fmla="*/ 1298133 w 6028616"/>
              <a:gd name="connsiteY230" fmla="*/ 4837504 h 5528137"/>
              <a:gd name="connsiteX231" fmla="*/ 1379096 w 6028616"/>
              <a:gd name="connsiteY231" fmla="*/ 4812104 h 5528137"/>
              <a:gd name="connsiteX232" fmla="*/ 1433070 w 6028616"/>
              <a:gd name="connsiteY232" fmla="*/ 4785116 h 5528137"/>
              <a:gd name="connsiteX233" fmla="*/ 1480696 w 6028616"/>
              <a:gd name="connsiteY233" fmla="*/ 4762891 h 5528137"/>
              <a:gd name="connsiteX234" fmla="*/ 1528320 w 6028616"/>
              <a:gd name="connsiteY234" fmla="*/ 4727966 h 5528137"/>
              <a:gd name="connsiteX235" fmla="*/ 1552133 w 6028616"/>
              <a:gd name="connsiteY235" fmla="*/ 4740666 h 5528137"/>
              <a:gd name="connsiteX236" fmla="*/ 1590233 w 6028616"/>
              <a:gd name="connsiteY236" fmla="*/ 4727966 h 5528137"/>
              <a:gd name="connsiteX237" fmla="*/ 1628333 w 6028616"/>
              <a:gd name="connsiteY237" fmla="*/ 4689866 h 5528137"/>
              <a:gd name="connsiteX238" fmla="*/ 1717233 w 6028616"/>
              <a:gd name="connsiteY238" fmla="*/ 4651766 h 5528137"/>
              <a:gd name="connsiteX239" fmla="*/ 1755333 w 6028616"/>
              <a:gd name="connsiteY239" fmla="*/ 4613666 h 5528137"/>
              <a:gd name="connsiteX240" fmla="*/ 1780733 w 6028616"/>
              <a:gd name="connsiteY240" fmla="*/ 4575566 h 5528137"/>
              <a:gd name="connsiteX241" fmla="*/ 1818833 w 6028616"/>
              <a:gd name="connsiteY241" fmla="*/ 4562866 h 5528137"/>
              <a:gd name="connsiteX242" fmla="*/ 1882333 w 6028616"/>
              <a:gd name="connsiteY242" fmla="*/ 4486666 h 5528137"/>
              <a:gd name="connsiteX243" fmla="*/ 1945833 w 6028616"/>
              <a:gd name="connsiteY243" fmla="*/ 4410466 h 5528137"/>
              <a:gd name="connsiteX244" fmla="*/ 1983933 w 6028616"/>
              <a:gd name="connsiteY244" fmla="*/ 4334266 h 5528137"/>
              <a:gd name="connsiteX245" fmla="*/ 2022033 w 6028616"/>
              <a:gd name="connsiteY245" fmla="*/ 4308866 h 5528137"/>
              <a:gd name="connsiteX246" fmla="*/ 2060133 w 6028616"/>
              <a:gd name="connsiteY246" fmla="*/ 4270766 h 5528137"/>
              <a:gd name="connsiteX247" fmla="*/ 2098233 w 6028616"/>
              <a:gd name="connsiteY247" fmla="*/ 4194566 h 5528137"/>
              <a:gd name="connsiteX248" fmla="*/ 2110933 w 6028616"/>
              <a:gd name="connsiteY248" fmla="*/ 4156466 h 5528137"/>
              <a:gd name="connsiteX249" fmla="*/ 2136333 w 6028616"/>
              <a:gd name="connsiteY249" fmla="*/ 4118366 h 5528137"/>
              <a:gd name="connsiteX250" fmla="*/ 2149033 w 6028616"/>
              <a:gd name="connsiteY250" fmla="*/ 4080266 h 5528137"/>
              <a:gd name="connsiteX251" fmla="*/ 2174433 w 6028616"/>
              <a:gd name="connsiteY251" fmla="*/ 4042166 h 5528137"/>
              <a:gd name="connsiteX252" fmla="*/ 2199833 w 6028616"/>
              <a:gd name="connsiteY252" fmla="*/ 3953266 h 5528137"/>
              <a:gd name="connsiteX253" fmla="*/ 2263333 w 6028616"/>
              <a:gd name="connsiteY253" fmla="*/ 3864366 h 5528137"/>
              <a:gd name="connsiteX254" fmla="*/ 2288733 w 6028616"/>
              <a:gd name="connsiteY254" fmla="*/ 3826266 h 5528137"/>
              <a:gd name="connsiteX255" fmla="*/ 2326833 w 6028616"/>
              <a:gd name="connsiteY255" fmla="*/ 3800866 h 5528137"/>
              <a:gd name="connsiteX256" fmla="*/ 2364933 w 6028616"/>
              <a:gd name="connsiteY256" fmla="*/ 3762766 h 5528137"/>
              <a:gd name="connsiteX257" fmla="*/ 2403033 w 6028616"/>
              <a:gd name="connsiteY257" fmla="*/ 3750066 h 5528137"/>
              <a:gd name="connsiteX258" fmla="*/ 2441133 w 6028616"/>
              <a:gd name="connsiteY258" fmla="*/ 3724666 h 5528137"/>
              <a:gd name="connsiteX259" fmla="*/ 2479233 w 6028616"/>
              <a:gd name="connsiteY259" fmla="*/ 3711966 h 5528137"/>
              <a:gd name="connsiteX260" fmla="*/ 2517333 w 6028616"/>
              <a:gd name="connsiteY260" fmla="*/ 3686566 h 5528137"/>
              <a:gd name="connsiteX261" fmla="*/ 2593533 w 6028616"/>
              <a:gd name="connsiteY261" fmla="*/ 3661166 h 5528137"/>
              <a:gd name="connsiteX262" fmla="*/ 2631633 w 6028616"/>
              <a:gd name="connsiteY262" fmla="*/ 3648466 h 5528137"/>
              <a:gd name="connsiteX263" fmla="*/ 2923733 w 6028616"/>
              <a:gd name="connsiteY263" fmla="*/ 3661166 h 5528137"/>
              <a:gd name="connsiteX264" fmla="*/ 2974533 w 6028616"/>
              <a:gd name="connsiteY264" fmla="*/ 3699266 h 5528137"/>
              <a:gd name="connsiteX265" fmla="*/ 3050733 w 6028616"/>
              <a:gd name="connsiteY265" fmla="*/ 3750066 h 5528137"/>
              <a:gd name="connsiteX266" fmla="*/ 3088833 w 6028616"/>
              <a:gd name="connsiteY266" fmla="*/ 3788166 h 5528137"/>
              <a:gd name="connsiteX267" fmla="*/ 3139633 w 6028616"/>
              <a:gd name="connsiteY267" fmla="*/ 3800866 h 5528137"/>
              <a:gd name="connsiteX268" fmla="*/ 3190433 w 6028616"/>
              <a:gd name="connsiteY268" fmla="*/ 3838966 h 5528137"/>
              <a:gd name="connsiteX269" fmla="*/ 3228533 w 6028616"/>
              <a:gd name="connsiteY269" fmla="*/ 3851666 h 5528137"/>
              <a:gd name="connsiteX270" fmla="*/ 3266633 w 6028616"/>
              <a:gd name="connsiteY270" fmla="*/ 3877066 h 5528137"/>
              <a:gd name="connsiteX271" fmla="*/ 3292033 w 6028616"/>
              <a:gd name="connsiteY271" fmla="*/ 3915166 h 5528137"/>
              <a:gd name="connsiteX272" fmla="*/ 3330133 w 6028616"/>
              <a:gd name="connsiteY272" fmla="*/ 3965966 h 5528137"/>
              <a:gd name="connsiteX273" fmla="*/ 3342833 w 6028616"/>
              <a:gd name="connsiteY273" fmla="*/ 4016766 h 5528137"/>
              <a:gd name="connsiteX274" fmla="*/ 3355533 w 6028616"/>
              <a:gd name="connsiteY274" fmla="*/ 4054866 h 5528137"/>
              <a:gd name="connsiteX275" fmla="*/ 3380933 w 6028616"/>
              <a:gd name="connsiteY275" fmla="*/ 4105666 h 5528137"/>
              <a:gd name="connsiteX276" fmla="*/ 3406333 w 6028616"/>
              <a:gd name="connsiteY276" fmla="*/ 4143766 h 5528137"/>
              <a:gd name="connsiteX277" fmla="*/ 3441258 w 6028616"/>
              <a:gd name="connsiteY277" fmla="*/ 4242191 h 5528137"/>
              <a:gd name="connsiteX278" fmla="*/ 3485708 w 6028616"/>
              <a:gd name="connsiteY278" fmla="*/ 4343791 h 5528137"/>
              <a:gd name="connsiteX279" fmla="*/ 3501583 w 6028616"/>
              <a:gd name="connsiteY279" fmla="*/ 4366016 h 5528137"/>
              <a:gd name="connsiteX280" fmla="*/ 3469833 w 6028616"/>
              <a:gd name="connsiteY280" fmla="*/ 4397766 h 5528137"/>
              <a:gd name="connsiteX281" fmla="*/ 3431733 w 6028616"/>
              <a:gd name="connsiteY281" fmla="*/ 4464441 h 5528137"/>
              <a:gd name="connsiteX282" fmla="*/ 3387283 w 6028616"/>
              <a:gd name="connsiteY282" fmla="*/ 4553341 h 5528137"/>
              <a:gd name="connsiteX283" fmla="*/ 3339658 w 6028616"/>
              <a:gd name="connsiteY283" fmla="*/ 4607316 h 5528137"/>
              <a:gd name="connsiteX284" fmla="*/ 3276158 w 6028616"/>
              <a:gd name="connsiteY284" fmla="*/ 4645416 h 5528137"/>
              <a:gd name="connsiteX285" fmla="*/ 3234883 w 6028616"/>
              <a:gd name="connsiteY285" fmla="*/ 4670816 h 5528137"/>
              <a:gd name="connsiteX286" fmla="*/ 3272405 w 6028616"/>
              <a:gd name="connsiteY286" fmla="*/ 4733450 h 5528137"/>
              <a:gd name="connsiteX287" fmla="*/ 3223915 w 6028616"/>
              <a:gd name="connsiteY287" fmla="*/ 4728543 h 5528137"/>
              <a:gd name="connsiteX288" fmla="*/ 3161281 w 6028616"/>
              <a:gd name="connsiteY288" fmla="*/ 4735903 h 5528137"/>
              <a:gd name="connsiteX289" fmla="*/ 3092008 w 6028616"/>
              <a:gd name="connsiteY289" fmla="*/ 4719740 h 5528137"/>
              <a:gd name="connsiteX290" fmla="*/ 3043372 w 6028616"/>
              <a:gd name="connsiteY290" fmla="*/ 4715266 h 5528137"/>
              <a:gd name="connsiteX291" fmla="*/ 2931670 w 6028616"/>
              <a:gd name="connsiteY291" fmla="*/ 4688278 h 5528137"/>
              <a:gd name="connsiteX292" fmla="*/ 3195196 w 6028616"/>
              <a:gd name="connsiteY292" fmla="*/ 5407416 h 5528137"/>
              <a:gd name="connsiteX293" fmla="*/ 3177733 w 6028616"/>
              <a:gd name="connsiteY293" fmla="*/ 5464566 h 5528137"/>
              <a:gd name="connsiteX294" fmla="*/ 3190433 w 6028616"/>
              <a:gd name="connsiteY294" fmla="*/ 5528066 h 5528137"/>
              <a:gd name="connsiteX295" fmla="*/ 3215833 w 6028616"/>
              <a:gd name="connsiteY295" fmla="*/ 5451866 h 5528137"/>
              <a:gd name="connsiteX296" fmla="*/ 3241233 w 6028616"/>
              <a:gd name="connsiteY296" fmla="*/ 5362966 h 5528137"/>
              <a:gd name="connsiteX297" fmla="*/ 3304733 w 6028616"/>
              <a:gd name="connsiteY297" fmla="*/ 5286766 h 5528137"/>
              <a:gd name="connsiteX298" fmla="*/ 3342833 w 6028616"/>
              <a:gd name="connsiteY298" fmla="*/ 5235966 h 5528137"/>
              <a:gd name="connsiteX299" fmla="*/ 3368233 w 6028616"/>
              <a:gd name="connsiteY299" fmla="*/ 5185166 h 5528137"/>
              <a:gd name="connsiteX300" fmla="*/ 3444433 w 6028616"/>
              <a:gd name="connsiteY300" fmla="*/ 5134366 h 5528137"/>
              <a:gd name="connsiteX301" fmla="*/ 3482533 w 6028616"/>
              <a:gd name="connsiteY301" fmla="*/ 5096266 h 5528137"/>
              <a:gd name="connsiteX302" fmla="*/ 3507933 w 6028616"/>
              <a:gd name="connsiteY302" fmla="*/ 5058166 h 5528137"/>
              <a:gd name="connsiteX303" fmla="*/ 3546033 w 6028616"/>
              <a:gd name="connsiteY303" fmla="*/ 5045466 h 5528137"/>
              <a:gd name="connsiteX304" fmla="*/ 3584133 w 6028616"/>
              <a:gd name="connsiteY304" fmla="*/ 5020066 h 5528137"/>
              <a:gd name="connsiteX305" fmla="*/ 3647633 w 6028616"/>
              <a:gd name="connsiteY305" fmla="*/ 4969266 h 5528137"/>
              <a:gd name="connsiteX306" fmla="*/ 3723833 w 6028616"/>
              <a:gd name="connsiteY306" fmla="*/ 4893066 h 5528137"/>
              <a:gd name="connsiteX307" fmla="*/ 3736533 w 6028616"/>
              <a:gd name="connsiteY307" fmla="*/ 4854966 h 5528137"/>
              <a:gd name="connsiteX308" fmla="*/ 3800033 w 6028616"/>
              <a:gd name="connsiteY308" fmla="*/ 4766066 h 5528137"/>
              <a:gd name="connsiteX309" fmla="*/ 3838133 w 6028616"/>
              <a:gd name="connsiteY309" fmla="*/ 4689866 h 5528137"/>
              <a:gd name="connsiteX310" fmla="*/ 3863533 w 6028616"/>
              <a:gd name="connsiteY310" fmla="*/ 4600966 h 5528137"/>
              <a:gd name="connsiteX311" fmla="*/ 3876233 w 6028616"/>
              <a:gd name="connsiteY311" fmla="*/ 4562866 h 5528137"/>
              <a:gd name="connsiteX312" fmla="*/ 3850833 w 6028616"/>
              <a:gd name="connsiteY312" fmla="*/ 4359666 h 5528137"/>
              <a:gd name="connsiteX313" fmla="*/ 3825433 w 6028616"/>
              <a:gd name="connsiteY313" fmla="*/ 4308866 h 5528137"/>
              <a:gd name="connsiteX314" fmla="*/ 3800033 w 6028616"/>
              <a:gd name="connsiteY314" fmla="*/ 4270766 h 5528137"/>
              <a:gd name="connsiteX315" fmla="*/ 3749233 w 6028616"/>
              <a:gd name="connsiteY315" fmla="*/ 4232666 h 5528137"/>
              <a:gd name="connsiteX316" fmla="*/ 3673033 w 6028616"/>
              <a:gd name="connsiteY316" fmla="*/ 4181866 h 5528137"/>
              <a:gd name="connsiteX317" fmla="*/ 3647633 w 6028616"/>
              <a:gd name="connsiteY317" fmla="*/ 4143766 h 5528137"/>
              <a:gd name="connsiteX318" fmla="*/ 3622233 w 6028616"/>
              <a:gd name="connsiteY318" fmla="*/ 4042166 h 5528137"/>
              <a:gd name="connsiteX319" fmla="*/ 3647633 w 6028616"/>
              <a:gd name="connsiteY319" fmla="*/ 3851666 h 5528137"/>
              <a:gd name="connsiteX320" fmla="*/ 3673033 w 6028616"/>
              <a:gd name="connsiteY320" fmla="*/ 3750066 h 5528137"/>
              <a:gd name="connsiteX321" fmla="*/ 3698433 w 6028616"/>
              <a:gd name="connsiteY321" fmla="*/ 3711966 h 5528137"/>
              <a:gd name="connsiteX322" fmla="*/ 3711133 w 6028616"/>
              <a:gd name="connsiteY322" fmla="*/ 3673866 h 5528137"/>
              <a:gd name="connsiteX323" fmla="*/ 3749233 w 6028616"/>
              <a:gd name="connsiteY323" fmla="*/ 3635766 h 5528137"/>
              <a:gd name="connsiteX324" fmla="*/ 3774633 w 6028616"/>
              <a:gd name="connsiteY324" fmla="*/ 3597666 h 5528137"/>
              <a:gd name="connsiteX325" fmla="*/ 3812733 w 6028616"/>
              <a:gd name="connsiteY325" fmla="*/ 3584966 h 5528137"/>
              <a:gd name="connsiteX326" fmla="*/ 3850833 w 6028616"/>
              <a:gd name="connsiteY326" fmla="*/ 3559566 h 5528137"/>
              <a:gd name="connsiteX327" fmla="*/ 3888933 w 6028616"/>
              <a:gd name="connsiteY327" fmla="*/ 3546866 h 5528137"/>
              <a:gd name="connsiteX328" fmla="*/ 4041333 w 6028616"/>
              <a:gd name="connsiteY328" fmla="*/ 3521466 h 5528137"/>
              <a:gd name="connsiteX329" fmla="*/ 4168333 w 6028616"/>
              <a:gd name="connsiteY329" fmla="*/ 3496066 h 5528137"/>
              <a:gd name="connsiteX330" fmla="*/ 4371533 w 6028616"/>
              <a:gd name="connsiteY330" fmla="*/ 3483366 h 5528137"/>
              <a:gd name="connsiteX331" fmla="*/ 4584258 w 6028616"/>
              <a:gd name="connsiteY331" fmla="*/ 3515116 h 5528137"/>
              <a:gd name="connsiteX332" fmla="*/ 4701733 w 6028616"/>
              <a:gd name="connsiteY332" fmla="*/ 3540516 h 5528137"/>
              <a:gd name="connsiteX333" fmla="*/ 4762058 w 6028616"/>
              <a:gd name="connsiteY333" fmla="*/ 3562741 h 5528137"/>
              <a:gd name="connsiteX334" fmla="*/ 4819208 w 6028616"/>
              <a:gd name="connsiteY334" fmla="*/ 3594491 h 5528137"/>
              <a:gd name="connsiteX335" fmla="*/ 4863658 w 6028616"/>
              <a:gd name="connsiteY335" fmla="*/ 3638941 h 5528137"/>
              <a:gd name="connsiteX336" fmla="*/ 4939858 w 6028616"/>
              <a:gd name="connsiteY336" fmla="*/ 3683391 h 5528137"/>
              <a:gd name="connsiteX337" fmla="*/ 5003358 w 6028616"/>
              <a:gd name="connsiteY337" fmla="*/ 3743716 h 5528137"/>
              <a:gd name="connsiteX338" fmla="*/ 5082733 w 6028616"/>
              <a:gd name="connsiteY338" fmla="*/ 3816741 h 5528137"/>
              <a:gd name="connsiteX339" fmla="*/ 5124008 w 6028616"/>
              <a:gd name="connsiteY339" fmla="*/ 3889766 h 5528137"/>
              <a:gd name="connsiteX340" fmla="*/ 5174808 w 6028616"/>
              <a:gd name="connsiteY340" fmla="*/ 3965966 h 5528137"/>
              <a:gd name="connsiteX341" fmla="*/ 5203383 w 6028616"/>
              <a:gd name="connsiteY341" fmla="*/ 4124716 h 5528137"/>
              <a:gd name="connsiteX342" fmla="*/ 5222433 w 6028616"/>
              <a:gd name="connsiteY342" fmla="*/ 4200916 h 5528137"/>
              <a:gd name="connsiteX343" fmla="*/ 5238308 w 6028616"/>
              <a:gd name="connsiteY343" fmla="*/ 4254891 h 5528137"/>
              <a:gd name="connsiteX344" fmla="*/ 5254183 w 6028616"/>
              <a:gd name="connsiteY344" fmla="*/ 4315216 h 5528137"/>
              <a:gd name="connsiteX345" fmla="*/ 4949383 w 6028616"/>
              <a:gd name="connsiteY345" fmla="*/ 4419991 h 5528137"/>
              <a:gd name="connsiteX346" fmla="*/ 4765233 w 6028616"/>
              <a:gd name="connsiteY346" fmla="*/ 4572391 h 5528137"/>
              <a:gd name="connsiteX347" fmla="*/ 5020820 w 6028616"/>
              <a:gd name="connsiteY347" fmla="*/ 4453328 h 5528137"/>
              <a:gd name="connsiteX348" fmla="*/ 5258946 w 6028616"/>
              <a:gd name="connsiteY348" fmla="*/ 4400941 h 5528137"/>
              <a:gd name="connsiteX349" fmla="*/ 5355783 w 6028616"/>
              <a:gd name="connsiteY349" fmla="*/ 4251716 h 5528137"/>
              <a:gd name="connsiteX350" fmla="*/ 5304983 w 6028616"/>
              <a:gd name="connsiteY350" fmla="*/ 4146941 h 5528137"/>
              <a:gd name="connsiteX351" fmla="*/ 5273233 w 6028616"/>
              <a:gd name="connsiteY351" fmla="*/ 4092966 h 5528137"/>
              <a:gd name="connsiteX352" fmla="*/ 5276408 w 6028616"/>
              <a:gd name="connsiteY352" fmla="*/ 3940566 h 5528137"/>
              <a:gd name="connsiteX353" fmla="*/ 5257358 w 6028616"/>
              <a:gd name="connsiteY353" fmla="*/ 3842141 h 5528137"/>
              <a:gd name="connsiteX354" fmla="*/ 5206558 w 6028616"/>
              <a:gd name="connsiteY354" fmla="*/ 3734191 h 5528137"/>
              <a:gd name="connsiteX355" fmla="*/ 4866834 w 6028616"/>
              <a:gd name="connsiteY355" fmla="*/ 3413516 h 5528137"/>
              <a:gd name="connsiteX356" fmla="*/ 5054158 w 6028616"/>
              <a:gd name="connsiteY356" fmla="*/ 3127766 h 5528137"/>
              <a:gd name="connsiteX357" fmla="*/ 5260533 w 6028616"/>
              <a:gd name="connsiteY357" fmla="*/ 2994416 h 5528137"/>
              <a:gd name="connsiteX358" fmla="*/ 5397059 w 6028616"/>
              <a:gd name="connsiteY358" fmla="*/ 2943616 h 5528137"/>
              <a:gd name="connsiteX359" fmla="*/ 5619309 w 6028616"/>
              <a:gd name="connsiteY359" fmla="*/ 2918216 h 5528137"/>
              <a:gd name="connsiteX360" fmla="*/ 5879659 w 6028616"/>
              <a:gd name="connsiteY360" fmla="*/ 2959491 h 5528137"/>
              <a:gd name="connsiteX361" fmla="*/ 5647884 w 6028616"/>
              <a:gd name="connsiteY361" fmla="*/ 2883291 h 5528137"/>
              <a:gd name="connsiteX362" fmla="*/ 5466908 w 6028616"/>
              <a:gd name="connsiteY362" fmla="*/ 2864241 h 5528137"/>
              <a:gd name="connsiteX363" fmla="*/ 5536758 w 6028616"/>
              <a:gd name="connsiteY363" fmla="*/ 2772166 h 5528137"/>
              <a:gd name="connsiteX364" fmla="*/ 5701858 w 6028616"/>
              <a:gd name="connsiteY364" fmla="*/ 2562616 h 5528137"/>
              <a:gd name="connsiteX365" fmla="*/ 5603434 w 6028616"/>
              <a:gd name="connsiteY365" fmla="*/ 2635641 h 5528137"/>
              <a:gd name="connsiteX366" fmla="*/ 5520883 w 6028616"/>
              <a:gd name="connsiteY366" fmla="*/ 2699141 h 5528137"/>
              <a:gd name="connsiteX367" fmla="*/ 5454208 w 6028616"/>
              <a:gd name="connsiteY367" fmla="*/ 2781691 h 5528137"/>
              <a:gd name="connsiteX368" fmla="*/ 5355783 w 6028616"/>
              <a:gd name="connsiteY368" fmla="*/ 2829316 h 5528137"/>
              <a:gd name="connsiteX369" fmla="*/ 5270058 w 6028616"/>
              <a:gd name="connsiteY369" fmla="*/ 2880116 h 5528137"/>
              <a:gd name="connsiteX370" fmla="*/ 5206558 w 6028616"/>
              <a:gd name="connsiteY370" fmla="*/ 2918216 h 5528137"/>
              <a:gd name="connsiteX371" fmla="*/ 5139883 w 6028616"/>
              <a:gd name="connsiteY371" fmla="*/ 2946791 h 5528137"/>
              <a:gd name="connsiteX372" fmla="*/ 5082733 w 6028616"/>
              <a:gd name="connsiteY372" fmla="*/ 2972191 h 5528137"/>
              <a:gd name="connsiteX373" fmla="*/ 4943033 w 6028616"/>
              <a:gd name="connsiteY373" fmla="*/ 3038866 h 5528137"/>
              <a:gd name="connsiteX374" fmla="*/ 4866833 w 6028616"/>
              <a:gd name="connsiteY374" fmla="*/ 2988066 h 5528137"/>
              <a:gd name="connsiteX375" fmla="*/ 4828733 w 6028616"/>
              <a:gd name="connsiteY375" fmla="*/ 2962666 h 5528137"/>
              <a:gd name="connsiteX376" fmla="*/ 4701733 w 6028616"/>
              <a:gd name="connsiteY376" fmla="*/ 2924566 h 5528137"/>
              <a:gd name="connsiteX377" fmla="*/ 4663633 w 6028616"/>
              <a:gd name="connsiteY377" fmla="*/ 2911866 h 5528137"/>
              <a:gd name="connsiteX378" fmla="*/ 4574733 w 6028616"/>
              <a:gd name="connsiteY378" fmla="*/ 2899166 h 5528137"/>
              <a:gd name="connsiteX379" fmla="*/ 4549333 w 6028616"/>
              <a:gd name="connsiteY379" fmla="*/ 2797566 h 5528137"/>
              <a:gd name="connsiteX380" fmla="*/ 4468370 w 6028616"/>
              <a:gd name="connsiteY380" fmla="*/ 2676916 h 5528137"/>
              <a:gd name="connsiteX381" fmla="*/ 4485833 w 6028616"/>
              <a:gd name="connsiteY381" fmla="*/ 2549916 h 5528137"/>
              <a:gd name="connsiteX382" fmla="*/ 4412808 w 6028616"/>
              <a:gd name="connsiteY382" fmla="*/ 2461016 h 5528137"/>
              <a:gd name="connsiteX383" fmla="*/ 4346133 w 6028616"/>
              <a:gd name="connsiteY383" fmla="*/ 2365766 h 5528137"/>
              <a:gd name="connsiteX384" fmla="*/ 4290571 w 6028616"/>
              <a:gd name="connsiteY384" fmla="*/ 2222891 h 5528137"/>
              <a:gd name="connsiteX385" fmla="*/ 4319145 w 6028616"/>
              <a:gd name="connsiteY385" fmla="*/ 2100654 h 5528137"/>
              <a:gd name="connsiteX386" fmla="*/ 4382646 w 6028616"/>
              <a:gd name="connsiteY386" fmla="*/ 2019691 h 5528137"/>
              <a:gd name="connsiteX387" fmla="*/ 4481071 w 6028616"/>
              <a:gd name="connsiteY387" fmla="*/ 1924441 h 5528137"/>
              <a:gd name="connsiteX388" fmla="*/ 4530283 w 6028616"/>
              <a:gd name="connsiteY388" fmla="*/ 1864116 h 5528137"/>
              <a:gd name="connsiteX389" fmla="*/ 4573145 w 6028616"/>
              <a:gd name="connsiteY389" fmla="*/ 1835541 h 5528137"/>
              <a:gd name="connsiteX390" fmla="*/ 4616008 w 6028616"/>
              <a:gd name="connsiteY390" fmla="*/ 1803791 h 5528137"/>
              <a:gd name="connsiteX391" fmla="*/ 4681095 w 6028616"/>
              <a:gd name="connsiteY391" fmla="*/ 1759341 h 5528137"/>
              <a:gd name="connsiteX392" fmla="*/ 4784283 w 6028616"/>
              <a:gd name="connsiteY392" fmla="*/ 1703778 h 5528137"/>
              <a:gd name="connsiteX393" fmla="*/ 4873183 w 6028616"/>
              <a:gd name="connsiteY393" fmla="*/ 1694253 h 5528137"/>
              <a:gd name="connsiteX394" fmla="*/ 4979545 w 6028616"/>
              <a:gd name="connsiteY394" fmla="*/ 1692666 h 5528137"/>
              <a:gd name="connsiteX395" fmla="*/ 5043046 w 6028616"/>
              <a:gd name="connsiteY395" fmla="*/ 1689491 h 5528137"/>
              <a:gd name="connsiteX396" fmla="*/ 5098608 w 6028616"/>
              <a:gd name="connsiteY396" fmla="*/ 1700603 h 5528137"/>
              <a:gd name="connsiteX397" fmla="*/ 5146233 w 6028616"/>
              <a:gd name="connsiteY397" fmla="*/ 1708541 h 5528137"/>
              <a:gd name="connsiteX398" fmla="*/ 5211320 w 6028616"/>
              <a:gd name="connsiteY398" fmla="*/ 1754579 h 5528137"/>
              <a:gd name="connsiteX399" fmla="*/ 5295458 w 6028616"/>
              <a:gd name="connsiteY399" fmla="*/ 1787916 h 5528137"/>
              <a:gd name="connsiteX400" fmla="*/ 5338320 w 6028616"/>
              <a:gd name="connsiteY400" fmla="*/ 1838716 h 5528137"/>
              <a:gd name="connsiteX401" fmla="*/ 5371658 w 6028616"/>
              <a:gd name="connsiteY401" fmla="*/ 1902216 h 5528137"/>
              <a:gd name="connsiteX402" fmla="*/ 5424046 w 6028616"/>
              <a:gd name="connsiteY402" fmla="*/ 1968891 h 5528137"/>
              <a:gd name="connsiteX403" fmla="*/ 5463733 w 6028616"/>
              <a:gd name="connsiteY403" fmla="*/ 2032391 h 5528137"/>
              <a:gd name="connsiteX404" fmla="*/ 5489133 w 6028616"/>
              <a:gd name="connsiteY404" fmla="*/ 2200666 h 5528137"/>
              <a:gd name="connsiteX405" fmla="*/ 5517708 w 6028616"/>
              <a:gd name="connsiteY405" fmla="*/ 2275278 h 5528137"/>
              <a:gd name="connsiteX0" fmla="*/ 5517708 w 6028616"/>
              <a:gd name="connsiteY0" fmla="*/ 2275278 h 5468328"/>
              <a:gd name="connsiteX1" fmla="*/ 5568508 w 6028616"/>
              <a:gd name="connsiteY1" fmla="*/ 2170503 h 5468328"/>
              <a:gd name="connsiteX2" fmla="*/ 5558983 w 6028616"/>
              <a:gd name="connsiteY2" fmla="*/ 2043504 h 5468328"/>
              <a:gd name="connsiteX3" fmla="*/ 5566921 w 6028616"/>
              <a:gd name="connsiteY3" fmla="*/ 1978416 h 5468328"/>
              <a:gd name="connsiteX4" fmla="*/ 5539933 w 6028616"/>
              <a:gd name="connsiteY4" fmla="*/ 1911741 h 5468328"/>
              <a:gd name="connsiteX5" fmla="*/ 5460558 w 6028616"/>
              <a:gd name="connsiteY5" fmla="*/ 1853004 h 5468328"/>
              <a:gd name="connsiteX6" fmla="*/ 5464526 w 6028616"/>
              <a:gd name="connsiteY6" fmla="*/ 1774422 h 5468328"/>
              <a:gd name="connsiteX7" fmla="*/ 5546283 w 6028616"/>
              <a:gd name="connsiteY7" fmla="*/ 1719654 h 5468328"/>
              <a:gd name="connsiteX8" fmla="*/ 5670902 w 6028616"/>
              <a:gd name="connsiteY8" fmla="*/ 1706953 h 5468328"/>
              <a:gd name="connsiteX9" fmla="*/ 5759008 w 6028616"/>
              <a:gd name="connsiteY9" fmla="*/ 1714891 h 5468328"/>
              <a:gd name="connsiteX10" fmla="*/ 5810602 w 6028616"/>
              <a:gd name="connsiteY10" fmla="*/ 1729179 h 5468328"/>
              <a:gd name="connsiteX11" fmla="*/ 5843146 w 6028616"/>
              <a:gd name="connsiteY11" fmla="*/ 1748228 h 5468328"/>
              <a:gd name="connsiteX12" fmla="*/ 5882040 w 6028616"/>
              <a:gd name="connsiteY12" fmla="*/ 1801410 h 5468328"/>
              <a:gd name="connsiteX13" fmla="*/ 5820126 w 6028616"/>
              <a:gd name="connsiteY13" fmla="*/ 1911740 h 5468328"/>
              <a:gd name="connsiteX14" fmla="*/ 5859021 w 6028616"/>
              <a:gd name="connsiteY14" fmla="*/ 2011753 h 5468328"/>
              <a:gd name="connsiteX15" fmla="*/ 5902677 w 6028616"/>
              <a:gd name="connsiteY15" fmla="*/ 2074460 h 5468328"/>
              <a:gd name="connsiteX16" fmla="*/ 5946333 w 6028616"/>
              <a:gd name="connsiteY16" fmla="*/ 2148278 h 5468328"/>
              <a:gd name="connsiteX17" fmla="*/ 5951095 w 6028616"/>
              <a:gd name="connsiteY17" fmla="*/ 2217334 h 5468328"/>
              <a:gd name="connsiteX18" fmla="*/ 5892358 w 6028616"/>
              <a:gd name="connsiteY18" fmla="*/ 2264961 h 5468328"/>
              <a:gd name="connsiteX19" fmla="*/ 5804252 w 6028616"/>
              <a:gd name="connsiteY19" fmla="*/ 2367353 h 5468328"/>
              <a:gd name="connsiteX20" fmla="*/ 5996339 w 6028616"/>
              <a:gd name="connsiteY20" fmla="*/ 2245117 h 5468328"/>
              <a:gd name="connsiteX21" fmla="*/ 6024914 w 6028616"/>
              <a:gd name="connsiteY21" fmla="*/ 2180028 h 5468328"/>
              <a:gd name="connsiteX22" fmla="*/ 5992370 w 6028616"/>
              <a:gd name="connsiteY22" fmla="*/ 2103829 h 5468328"/>
              <a:gd name="connsiteX23" fmla="*/ 5970146 w 6028616"/>
              <a:gd name="connsiteY23" fmla="*/ 2045092 h 5468328"/>
              <a:gd name="connsiteX24" fmla="*/ 5944746 w 6028616"/>
              <a:gd name="connsiteY24" fmla="*/ 1972066 h 5468328"/>
              <a:gd name="connsiteX25" fmla="*/ 5901089 w 6028616"/>
              <a:gd name="connsiteY25" fmla="*/ 1923647 h 5468328"/>
              <a:gd name="connsiteX26" fmla="*/ 5955858 w 6028616"/>
              <a:gd name="connsiteY26" fmla="*/ 1806966 h 5468328"/>
              <a:gd name="connsiteX27" fmla="*/ 5922521 w 6028616"/>
              <a:gd name="connsiteY27" fmla="*/ 1691872 h 5468328"/>
              <a:gd name="connsiteX28" fmla="*/ 5805046 w 6028616"/>
              <a:gd name="connsiteY28" fmla="*/ 1626785 h 5468328"/>
              <a:gd name="connsiteX29" fmla="*/ 5553427 w 6028616"/>
              <a:gd name="connsiteY29" fmla="*/ 1604560 h 5468328"/>
              <a:gd name="connsiteX30" fmla="*/ 5317683 w 6028616"/>
              <a:gd name="connsiteY30" fmla="*/ 1672822 h 5468328"/>
              <a:gd name="connsiteX31" fmla="*/ 5105752 w 6028616"/>
              <a:gd name="connsiteY31" fmla="*/ 1602178 h 5468328"/>
              <a:gd name="connsiteX32" fmla="*/ 4974783 w 6028616"/>
              <a:gd name="connsiteY32" fmla="*/ 1588684 h 5468328"/>
              <a:gd name="connsiteX33" fmla="*/ 4883502 w 6028616"/>
              <a:gd name="connsiteY33" fmla="*/ 1615672 h 5468328"/>
              <a:gd name="connsiteX34" fmla="*/ 4766821 w 6028616"/>
              <a:gd name="connsiteY34" fmla="*/ 1617259 h 5468328"/>
              <a:gd name="connsiteX35" fmla="*/ 4707290 w 6028616"/>
              <a:gd name="connsiteY35" fmla="*/ 1615672 h 5468328"/>
              <a:gd name="connsiteX36" fmla="*/ 4621564 w 6028616"/>
              <a:gd name="connsiteY36" fmla="*/ 1601385 h 5468328"/>
              <a:gd name="connsiteX37" fmla="*/ 4578702 w 6028616"/>
              <a:gd name="connsiteY37" fmla="*/ 1605354 h 5468328"/>
              <a:gd name="connsiteX38" fmla="*/ 4479483 w 6028616"/>
              <a:gd name="connsiteY38" fmla="*/ 1641866 h 5468328"/>
              <a:gd name="connsiteX39" fmla="*/ 4358833 w 6028616"/>
              <a:gd name="connsiteY39" fmla="*/ 1695841 h 5468328"/>
              <a:gd name="connsiteX40" fmla="*/ 4273108 w 6028616"/>
              <a:gd name="connsiteY40" fmla="*/ 1730766 h 5468328"/>
              <a:gd name="connsiteX41" fmla="*/ 4174683 w 6028616"/>
              <a:gd name="connsiteY41" fmla="*/ 1800616 h 5468328"/>
              <a:gd name="connsiteX42" fmla="*/ 4066733 w 6028616"/>
              <a:gd name="connsiteY42" fmla="*/ 1838716 h 5468328"/>
              <a:gd name="connsiteX43" fmla="*/ 3939733 w 6028616"/>
              <a:gd name="connsiteY43" fmla="*/ 1857766 h 5468328"/>
              <a:gd name="connsiteX44" fmla="*/ 3850833 w 6028616"/>
              <a:gd name="connsiteY44" fmla="*/ 1908566 h 5468328"/>
              <a:gd name="connsiteX45" fmla="*/ 3812733 w 6028616"/>
              <a:gd name="connsiteY45" fmla="*/ 1921266 h 5468328"/>
              <a:gd name="connsiteX46" fmla="*/ 3698433 w 6028616"/>
              <a:gd name="connsiteY46" fmla="*/ 1870466 h 5468328"/>
              <a:gd name="connsiteX47" fmla="*/ 3673033 w 6028616"/>
              <a:gd name="connsiteY47" fmla="*/ 1794266 h 5468328"/>
              <a:gd name="connsiteX48" fmla="*/ 3660333 w 6028616"/>
              <a:gd name="connsiteY48" fmla="*/ 1756166 h 5468328"/>
              <a:gd name="connsiteX49" fmla="*/ 3647633 w 6028616"/>
              <a:gd name="connsiteY49" fmla="*/ 1718066 h 5468328"/>
              <a:gd name="connsiteX50" fmla="*/ 3660333 w 6028616"/>
              <a:gd name="connsiteY50" fmla="*/ 1438666 h 5468328"/>
              <a:gd name="connsiteX51" fmla="*/ 3638108 w 6028616"/>
              <a:gd name="connsiteY51" fmla="*/ 1375166 h 5468328"/>
              <a:gd name="connsiteX52" fmla="*/ 3673033 w 6028616"/>
              <a:gd name="connsiteY52" fmla="*/ 1232291 h 5468328"/>
              <a:gd name="connsiteX53" fmla="*/ 3761933 w 6028616"/>
              <a:gd name="connsiteY53" fmla="*/ 1146566 h 5468328"/>
              <a:gd name="connsiteX54" fmla="*/ 3863533 w 6028616"/>
              <a:gd name="connsiteY54" fmla="*/ 1114816 h 5468328"/>
              <a:gd name="connsiteX55" fmla="*/ 3952433 w 6028616"/>
              <a:gd name="connsiteY55" fmla="*/ 1095766 h 5468328"/>
              <a:gd name="connsiteX56" fmla="*/ 4073083 w 6028616"/>
              <a:gd name="connsiteY56" fmla="*/ 1092591 h 5468328"/>
              <a:gd name="connsiteX57" fmla="*/ 4219133 w 6028616"/>
              <a:gd name="connsiteY57" fmla="*/ 1102116 h 5468328"/>
              <a:gd name="connsiteX58" fmla="*/ 4323908 w 6028616"/>
              <a:gd name="connsiteY58" fmla="*/ 1079891 h 5468328"/>
              <a:gd name="connsiteX59" fmla="*/ 4438208 w 6028616"/>
              <a:gd name="connsiteY59" fmla="*/ 1070366 h 5468328"/>
              <a:gd name="connsiteX60" fmla="*/ 4469958 w 6028616"/>
              <a:gd name="connsiteY60" fmla="*/ 1067191 h 5468328"/>
              <a:gd name="connsiteX61" fmla="*/ 4501708 w 6028616"/>
              <a:gd name="connsiteY61" fmla="*/ 1079891 h 5468328"/>
              <a:gd name="connsiteX62" fmla="*/ 4530283 w 6028616"/>
              <a:gd name="connsiteY62" fmla="*/ 1073541 h 5468328"/>
              <a:gd name="connsiteX63" fmla="*/ 4581083 w 6028616"/>
              <a:gd name="connsiteY63" fmla="*/ 1121166 h 5468328"/>
              <a:gd name="connsiteX64" fmla="*/ 4619183 w 6028616"/>
              <a:gd name="connsiteY64" fmla="*/ 1162441 h 5468328"/>
              <a:gd name="connsiteX65" fmla="*/ 4663633 w 6028616"/>
              <a:gd name="connsiteY65" fmla="*/ 1114816 h 5468328"/>
              <a:gd name="connsiteX66" fmla="*/ 4619183 w 6028616"/>
              <a:gd name="connsiteY66" fmla="*/ 1041791 h 5468328"/>
              <a:gd name="connsiteX67" fmla="*/ 4565208 w 6028616"/>
              <a:gd name="connsiteY67" fmla="*/ 962416 h 5468328"/>
              <a:gd name="connsiteX68" fmla="*/ 4517583 w 6028616"/>
              <a:gd name="connsiteY68" fmla="*/ 975116 h 5468328"/>
              <a:gd name="connsiteX69" fmla="*/ 4457258 w 6028616"/>
              <a:gd name="connsiteY69" fmla="*/ 902091 h 5468328"/>
              <a:gd name="connsiteX70" fmla="*/ 4393758 w 6028616"/>
              <a:gd name="connsiteY70" fmla="*/ 898916 h 5468328"/>
              <a:gd name="connsiteX71" fmla="*/ 4352483 w 6028616"/>
              <a:gd name="connsiteY71" fmla="*/ 911616 h 5468328"/>
              <a:gd name="connsiteX72" fmla="*/ 4250883 w 6028616"/>
              <a:gd name="connsiteY72" fmla="*/ 902091 h 5468328"/>
              <a:gd name="connsiteX73" fmla="*/ 4181033 w 6028616"/>
              <a:gd name="connsiteY73" fmla="*/ 917966 h 5468328"/>
              <a:gd name="connsiteX74" fmla="*/ 4108008 w 6028616"/>
              <a:gd name="connsiteY74" fmla="*/ 911616 h 5468328"/>
              <a:gd name="connsiteX75" fmla="*/ 4038158 w 6028616"/>
              <a:gd name="connsiteY75" fmla="*/ 924316 h 5468328"/>
              <a:gd name="connsiteX76" fmla="*/ 3949258 w 6028616"/>
              <a:gd name="connsiteY76" fmla="*/ 940191 h 5468328"/>
              <a:gd name="connsiteX77" fmla="*/ 3841308 w 6028616"/>
              <a:gd name="connsiteY77" fmla="*/ 965591 h 5468328"/>
              <a:gd name="connsiteX78" fmla="*/ 3761933 w 6028616"/>
              <a:gd name="connsiteY78" fmla="*/ 981466 h 5468328"/>
              <a:gd name="connsiteX79" fmla="*/ 3695258 w 6028616"/>
              <a:gd name="connsiteY79" fmla="*/ 1016391 h 5468328"/>
              <a:gd name="connsiteX80" fmla="*/ 3644458 w 6028616"/>
              <a:gd name="connsiteY80" fmla="*/ 1029091 h 5468328"/>
              <a:gd name="connsiteX81" fmla="*/ 3574608 w 6028616"/>
              <a:gd name="connsiteY81" fmla="*/ 1060841 h 5468328"/>
              <a:gd name="connsiteX82" fmla="*/ 3498408 w 6028616"/>
              <a:gd name="connsiteY82" fmla="*/ 1108466 h 5468328"/>
              <a:gd name="connsiteX83" fmla="*/ 3422208 w 6028616"/>
              <a:gd name="connsiteY83" fmla="*/ 1178316 h 5468328"/>
              <a:gd name="connsiteX84" fmla="*/ 3317433 w 6028616"/>
              <a:gd name="connsiteY84" fmla="*/ 1298966 h 5468328"/>
              <a:gd name="connsiteX85" fmla="*/ 3304733 w 6028616"/>
              <a:gd name="connsiteY85" fmla="*/ 1349766 h 5468328"/>
              <a:gd name="connsiteX86" fmla="*/ 3279333 w 6028616"/>
              <a:gd name="connsiteY86" fmla="*/ 1629166 h 5468328"/>
              <a:gd name="connsiteX87" fmla="*/ 3228533 w 6028616"/>
              <a:gd name="connsiteY87" fmla="*/ 1718066 h 5468328"/>
              <a:gd name="connsiteX88" fmla="*/ 3114233 w 6028616"/>
              <a:gd name="connsiteY88" fmla="*/ 1629166 h 5468328"/>
              <a:gd name="connsiteX89" fmla="*/ 3057661 w 6028616"/>
              <a:gd name="connsiteY89" fmla="*/ 1558739 h 5468328"/>
              <a:gd name="connsiteX90" fmla="*/ 3001088 w 6028616"/>
              <a:gd name="connsiteY90" fmla="*/ 1464066 h 5468328"/>
              <a:gd name="connsiteX91" fmla="*/ 2924887 w 6028616"/>
              <a:gd name="connsiteY91" fmla="*/ 1302430 h 5468328"/>
              <a:gd name="connsiteX92" fmla="*/ 2867160 w 6028616"/>
              <a:gd name="connsiteY92" fmla="*/ 1206602 h 5468328"/>
              <a:gd name="connsiteX93" fmla="*/ 2781724 w 6028616"/>
              <a:gd name="connsiteY93" fmla="*/ 1041502 h 5468328"/>
              <a:gd name="connsiteX94" fmla="*/ 2657033 w 6028616"/>
              <a:gd name="connsiteY94" fmla="*/ 846384 h 5468328"/>
              <a:gd name="connsiteX95" fmla="*/ 2556587 w 6028616"/>
              <a:gd name="connsiteY95" fmla="*/ 704376 h 5468328"/>
              <a:gd name="connsiteX96" fmla="*/ 2436515 w 6028616"/>
              <a:gd name="connsiteY96" fmla="*/ 539275 h 5468328"/>
              <a:gd name="connsiteX97" fmla="*/ 2315287 w 6028616"/>
              <a:gd name="connsiteY97" fmla="*/ 378794 h 5468328"/>
              <a:gd name="connsiteX98" fmla="*/ 2227542 w 6028616"/>
              <a:gd name="connsiteY98" fmla="*/ 280657 h 5468328"/>
              <a:gd name="connsiteX99" fmla="*/ 2114397 w 6028616"/>
              <a:gd name="connsiteY99" fmla="*/ 168666 h 5468328"/>
              <a:gd name="connsiteX100" fmla="*/ 1982779 w 6028616"/>
              <a:gd name="connsiteY100" fmla="*/ 10494 h 5468328"/>
              <a:gd name="connsiteX101" fmla="*/ 1755333 w 6028616"/>
              <a:gd name="connsiteY101" fmla="*/ 28966 h 5468328"/>
              <a:gd name="connsiteX102" fmla="*/ 1856933 w 6028616"/>
              <a:gd name="connsiteY102" fmla="*/ 143266 h 5468328"/>
              <a:gd name="connsiteX103" fmla="*/ 1933133 w 6028616"/>
              <a:gd name="connsiteY103" fmla="*/ 206766 h 5468328"/>
              <a:gd name="connsiteX104" fmla="*/ 1958533 w 6028616"/>
              <a:gd name="connsiteY104" fmla="*/ 257566 h 5468328"/>
              <a:gd name="connsiteX105" fmla="*/ 1996633 w 6028616"/>
              <a:gd name="connsiteY105" fmla="*/ 295666 h 5468328"/>
              <a:gd name="connsiteX106" fmla="*/ 2047433 w 6028616"/>
              <a:gd name="connsiteY106" fmla="*/ 371866 h 5468328"/>
              <a:gd name="connsiteX107" fmla="*/ 2072833 w 6028616"/>
              <a:gd name="connsiteY107" fmla="*/ 409966 h 5468328"/>
              <a:gd name="connsiteX108" fmla="*/ 2149033 w 6028616"/>
              <a:gd name="connsiteY108" fmla="*/ 486166 h 5468328"/>
              <a:gd name="connsiteX109" fmla="*/ 2199833 w 6028616"/>
              <a:gd name="connsiteY109" fmla="*/ 575066 h 5468328"/>
              <a:gd name="connsiteX110" fmla="*/ 2237933 w 6028616"/>
              <a:gd name="connsiteY110" fmla="*/ 613166 h 5468328"/>
              <a:gd name="connsiteX111" fmla="*/ 2288733 w 6028616"/>
              <a:gd name="connsiteY111" fmla="*/ 702066 h 5468328"/>
              <a:gd name="connsiteX112" fmla="*/ 2326833 w 6028616"/>
              <a:gd name="connsiteY112" fmla="*/ 740166 h 5468328"/>
              <a:gd name="connsiteX113" fmla="*/ 2403033 w 6028616"/>
              <a:gd name="connsiteY113" fmla="*/ 854466 h 5468328"/>
              <a:gd name="connsiteX114" fmla="*/ 2441133 w 6028616"/>
              <a:gd name="connsiteY114" fmla="*/ 905266 h 5468328"/>
              <a:gd name="connsiteX115" fmla="*/ 2517333 w 6028616"/>
              <a:gd name="connsiteY115" fmla="*/ 1019566 h 5468328"/>
              <a:gd name="connsiteX116" fmla="*/ 2555433 w 6028616"/>
              <a:gd name="connsiteY116" fmla="*/ 1095766 h 5468328"/>
              <a:gd name="connsiteX117" fmla="*/ 2606233 w 6028616"/>
              <a:gd name="connsiteY117" fmla="*/ 1171966 h 5468328"/>
              <a:gd name="connsiteX118" fmla="*/ 2657033 w 6028616"/>
              <a:gd name="connsiteY118" fmla="*/ 1260866 h 5468328"/>
              <a:gd name="connsiteX119" fmla="*/ 2682433 w 6028616"/>
              <a:gd name="connsiteY119" fmla="*/ 1337066 h 5468328"/>
              <a:gd name="connsiteX120" fmla="*/ 2695133 w 6028616"/>
              <a:gd name="connsiteY120" fmla="*/ 1375166 h 5468328"/>
              <a:gd name="connsiteX121" fmla="*/ 2707833 w 6028616"/>
              <a:gd name="connsiteY121" fmla="*/ 1413266 h 5468328"/>
              <a:gd name="connsiteX122" fmla="*/ 2733233 w 6028616"/>
              <a:gd name="connsiteY122" fmla="*/ 1451366 h 5468328"/>
              <a:gd name="connsiteX123" fmla="*/ 2771333 w 6028616"/>
              <a:gd name="connsiteY123" fmla="*/ 1578366 h 5468328"/>
              <a:gd name="connsiteX124" fmla="*/ 2784033 w 6028616"/>
              <a:gd name="connsiteY124" fmla="*/ 1616466 h 5468328"/>
              <a:gd name="connsiteX125" fmla="*/ 2771333 w 6028616"/>
              <a:gd name="connsiteY125" fmla="*/ 1921266 h 5468328"/>
              <a:gd name="connsiteX126" fmla="*/ 2720533 w 6028616"/>
              <a:gd name="connsiteY126" fmla="*/ 2022866 h 5468328"/>
              <a:gd name="connsiteX127" fmla="*/ 2682433 w 6028616"/>
              <a:gd name="connsiteY127" fmla="*/ 2048266 h 5468328"/>
              <a:gd name="connsiteX128" fmla="*/ 2669733 w 6028616"/>
              <a:gd name="connsiteY128" fmla="*/ 2086366 h 5468328"/>
              <a:gd name="connsiteX129" fmla="*/ 2466533 w 6028616"/>
              <a:gd name="connsiteY129" fmla="*/ 2137166 h 5468328"/>
              <a:gd name="connsiteX130" fmla="*/ 2403033 w 6028616"/>
              <a:gd name="connsiteY130" fmla="*/ 2149866 h 5468328"/>
              <a:gd name="connsiteX131" fmla="*/ 2136333 w 6028616"/>
              <a:gd name="connsiteY131" fmla="*/ 2137166 h 5468328"/>
              <a:gd name="connsiteX132" fmla="*/ 2098233 w 6028616"/>
              <a:gd name="connsiteY132" fmla="*/ 2124466 h 5468328"/>
              <a:gd name="connsiteX133" fmla="*/ 2031558 w 6028616"/>
              <a:gd name="connsiteY133" fmla="*/ 2146691 h 5468328"/>
              <a:gd name="connsiteX134" fmla="*/ 1891858 w 6028616"/>
              <a:gd name="connsiteY134" fmla="*/ 2184791 h 5468328"/>
              <a:gd name="connsiteX135" fmla="*/ 1733108 w 6028616"/>
              <a:gd name="connsiteY135" fmla="*/ 2219716 h 5468328"/>
              <a:gd name="connsiteX136" fmla="*/ 1618808 w 6028616"/>
              <a:gd name="connsiteY136" fmla="*/ 2248291 h 5468328"/>
              <a:gd name="connsiteX137" fmla="*/ 1533083 w 6028616"/>
              <a:gd name="connsiteY137" fmla="*/ 2302266 h 5468328"/>
              <a:gd name="connsiteX138" fmla="*/ 1431483 w 6028616"/>
              <a:gd name="connsiteY138" fmla="*/ 2353066 h 5468328"/>
              <a:gd name="connsiteX139" fmla="*/ 1380683 w 6028616"/>
              <a:gd name="connsiteY139" fmla="*/ 2413391 h 5468328"/>
              <a:gd name="connsiteX140" fmla="*/ 1298133 w 6028616"/>
              <a:gd name="connsiteY140" fmla="*/ 2473716 h 5468328"/>
              <a:gd name="connsiteX141" fmla="*/ 1174308 w 6028616"/>
              <a:gd name="connsiteY141" fmla="*/ 2534041 h 5468328"/>
              <a:gd name="connsiteX142" fmla="*/ 1031433 w 6028616"/>
              <a:gd name="connsiteY142" fmla="*/ 2543566 h 5468328"/>
              <a:gd name="connsiteX143" fmla="*/ 853633 w 6028616"/>
              <a:gd name="connsiteY143" fmla="*/ 2543566 h 5468328"/>
              <a:gd name="connsiteX144" fmla="*/ 256733 w 6028616"/>
              <a:gd name="connsiteY144" fmla="*/ 2530866 h 5468328"/>
              <a:gd name="connsiteX145" fmla="*/ 117033 w 6028616"/>
              <a:gd name="connsiteY145" fmla="*/ 2492766 h 5468328"/>
              <a:gd name="connsiteX146" fmla="*/ 78933 w 6028616"/>
              <a:gd name="connsiteY146" fmla="*/ 2480066 h 5468328"/>
              <a:gd name="connsiteX147" fmla="*/ 40833 w 6028616"/>
              <a:gd name="connsiteY147" fmla="*/ 2454666 h 5468328"/>
              <a:gd name="connsiteX148" fmla="*/ 2733 w 6028616"/>
              <a:gd name="connsiteY148" fmla="*/ 2441966 h 5468328"/>
              <a:gd name="connsiteX149" fmla="*/ 117033 w 6028616"/>
              <a:gd name="connsiteY149" fmla="*/ 2467366 h 5468328"/>
              <a:gd name="connsiteX150" fmla="*/ 167833 w 6028616"/>
              <a:gd name="connsiteY150" fmla="*/ 2492766 h 5468328"/>
              <a:gd name="connsiteX151" fmla="*/ 269433 w 6028616"/>
              <a:gd name="connsiteY151" fmla="*/ 2518166 h 5468328"/>
              <a:gd name="connsiteX152" fmla="*/ 307533 w 6028616"/>
              <a:gd name="connsiteY152" fmla="*/ 2543566 h 5468328"/>
              <a:gd name="connsiteX153" fmla="*/ 383733 w 6028616"/>
              <a:gd name="connsiteY153" fmla="*/ 2607066 h 5468328"/>
              <a:gd name="connsiteX154" fmla="*/ 510733 w 6028616"/>
              <a:gd name="connsiteY154" fmla="*/ 2657866 h 5468328"/>
              <a:gd name="connsiteX155" fmla="*/ 618106 w 6028616"/>
              <a:gd name="connsiteY155" fmla="*/ 2662484 h 5468328"/>
              <a:gd name="connsiteX156" fmla="*/ 755496 w 6028616"/>
              <a:gd name="connsiteY156" fmla="*/ 2693657 h 5468328"/>
              <a:gd name="connsiteX157" fmla="*/ 970241 w 6028616"/>
              <a:gd name="connsiteY157" fmla="*/ 2706356 h 5468328"/>
              <a:gd name="connsiteX158" fmla="*/ 1151506 w 6028616"/>
              <a:gd name="connsiteY158" fmla="*/ 2749075 h 5468328"/>
              <a:gd name="connsiteX159" fmla="*/ 1261188 w 6028616"/>
              <a:gd name="connsiteY159" fmla="*/ 2716748 h 5468328"/>
              <a:gd name="connsiteX160" fmla="*/ 1382414 w 6028616"/>
              <a:gd name="connsiteY160" fmla="*/ 2657866 h 5468328"/>
              <a:gd name="connsiteX161" fmla="*/ 1374333 w 6028616"/>
              <a:gd name="connsiteY161" fmla="*/ 2721366 h 5468328"/>
              <a:gd name="connsiteX162" fmla="*/ 1412433 w 6028616"/>
              <a:gd name="connsiteY162" fmla="*/ 2708666 h 5468328"/>
              <a:gd name="connsiteX163" fmla="*/ 1450533 w 6028616"/>
              <a:gd name="connsiteY163" fmla="*/ 2683266 h 5468328"/>
              <a:gd name="connsiteX164" fmla="*/ 1488633 w 6028616"/>
              <a:gd name="connsiteY164" fmla="*/ 2670566 h 5468328"/>
              <a:gd name="connsiteX165" fmla="*/ 1526733 w 6028616"/>
              <a:gd name="connsiteY165" fmla="*/ 2645166 h 5468328"/>
              <a:gd name="connsiteX166" fmla="*/ 1564833 w 6028616"/>
              <a:gd name="connsiteY166" fmla="*/ 2632466 h 5468328"/>
              <a:gd name="connsiteX167" fmla="*/ 1679133 w 6028616"/>
              <a:gd name="connsiteY167" fmla="*/ 2556266 h 5468328"/>
              <a:gd name="connsiteX168" fmla="*/ 1717233 w 6028616"/>
              <a:gd name="connsiteY168" fmla="*/ 2530866 h 5468328"/>
              <a:gd name="connsiteX169" fmla="*/ 1869633 w 6028616"/>
              <a:gd name="connsiteY169" fmla="*/ 2492766 h 5468328"/>
              <a:gd name="connsiteX170" fmla="*/ 2466533 w 6028616"/>
              <a:gd name="connsiteY170" fmla="*/ 2505466 h 5468328"/>
              <a:gd name="connsiteX171" fmla="*/ 2504633 w 6028616"/>
              <a:gd name="connsiteY171" fmla="*/ 2518166 h 5468328"/>
              <a:gd name="connsiteX172" fmla="*/ 2542733 w 6028616"/>
              <a:gd name="connsiteY172" fmla="*/ 2543566 h 5468328"/>
              <a:gd name="connsiteX173" fmla="*/ 2593533 w 6028616"/>
              <a:gd name="connsiteY173" fmla="*/ 2657866 h 5468328"/>
              <a:gd name="connsiteX174" fmla="*/ 2606233 w 6028616"/>
              <a:gd name="connsiteY174" fmla="*/ 2772166 h 5468328"/>
              <a:gd name="connsiteX175" fmla="*/ 2593533 w 6028616"/>
              <a:gd name="connsiteY175" fmla="*/ 3102366 h 5468328"/>
              <a:gd name="connsiteX176" fmla="*/ 2580833 w 6028616"/>
              <a:gd name="connsiteY176" fmla="*/ 3140466 h 5468328"/>
              <a:gd name="connsiteX177" fmla="*/ 2555433 w 6028616"/>
              <a:gd name="connsiteY177" fmla="*/ 3178566 h 5468328"/>
              <a:gd name="connsiteX178" fmla="*/ 2504633 w 6028616"/>
              <a:gd name="connsiteY178" fmla="*/ 3242066 h 5468328"/>
              <a:gd name="connsiteX179" fmla="*/ 2441133 w 6028616"/>
              <a:gd name="connsiteY179" fmla="*/ 3292866 h 5468328"/>
              <a:gd name="connsiteX180" fmla="*/ 2403033 w 6028616"/>
              <a:gd name="connsiteY180" fmla="*/ 3330966 h 5468328"/>
              <a:gd name="connsiteX181" fmla="*/ 2326833 w 6028616"/>
              <a:gd name="connsiteY181" fmla="*/ 3381766 h 5468328"/>
              <a:gd name="connsiteX182" fmla="*/ 2276033 w 6028616"/>
              <a:gd name="connsiteY182" fmla="*/ 3432566 h 5468328"/>
              <a:gd name="connsiteX183" fmla="*/ 2250633 w 6028616"/>
              <a:gd name="connsiteY183" fmla="*/ 3470666 h 5468328"/>
              <a:gd name="connsiteX184" fmla="*/ 2199833 w 6028616"/>
              <a:gd name="connsiteY184" fmla="*/ 3508766 h 5468328"/>
              <a:gd name="connsiteX185" fmla="*/ 2174433 w 6028616"/>
              <a:gd name="connsiteY185" fmla="*/ 3546866 h 5468328"/>
              <a:gd name="connsiteX186" fmla="*/ 2136333 w 6028616"/>
              <a:gd name="connsiteY186" fmla="*/ 3572266 h 5468328"/>
              <a:gd name="connsiteX187" fmla="*/ 2060133 w 6028616"/>
              <a:gd name="connsiteY187" fmla="*/ 3623066 h 5468328"/>
              <a:gd name="connsiteX188" fmla="*/ 2022033 w 6028616"/>
              <a:gd name="connsiteY188" fmla="*/ 3661166 h 5468328"/>
              <a:gd name="connsiteX189" fmla="*/ 1983933 w 6028616"/>
              <a:gd name="connsiteY189" fmla="*/ 3686566 h 5468328"/>
              <a:gd name="connsiteX190" fmla="*/ 1895033 w 6028616"/>
              <a:gd name="connsiteY190" fmla="*/ 3775466 h 5468328"/>
              <a:gd name="connsiteX191" fmla="*/ 1856933 w 6028616"/>
              <a:gd name="connsiteY191" fmla="*/ 3813566 h 5468328"/>
              <a:gd name="connsiteX192" fmla="*/ 1818833 w 6028616"/>
              <a:gd name="connsiteY192" fmla="*/ 3902466 h 5468328"/>
              <a:gd name="connsiteX193" fmla="*/ 1780733 w 6028616"/>
              <a:gd name="connsiteY193" fmla="*/ 3978666 h 5468328"/>
              <a:gd name="connsiteX194" fmla="*/ 1768033 w 6028616"/>
              <a:gd name="connsiteY194" fmla="*/ 4054866 h 5468328"/>
              <a:gd name="connsiteX195" fmla="*/ 1742633 w 6028616"/>
              <a:gd name="connsiteY195" fmla="*/ 4258066 h 5468328"/>
              <a:gd name="connsiteX196" fmla="*/ 1666433 w 6028616"/>
              <a:gd name="connsiteY196" fmla="*/ 4334266 h 5468328"/>
              <a:gd name="connsiteX197" fmla="*/ 1590233 w 6028616"/>
              <a:gd name="connsiteY197" fmla="*/ 4385066 h 5468328"/>
              <a:gd name="connsiteX198" fmla="*/ 1564833 w 6028616"/>
              <a:gd name="connsiteY198" fmla="*/ 4423166 h 5468328"/>
              <a:gd name="connsiteX199" fmla="*/ 1475933 w 6028616"/>
              <a:gd name="connsiteY199" fmla="*/ 4461266 h 5468328"/>
              <a:gd name="connsiteX200" fmla="*/ 1399733 w 6028616"/>
              <a:gd name="connsiteY200" fmla="*/ 4397766 h 5468328"/>
              <a:gd name="connsiteX201" fmla="*/ 1361633 w 6028616"/>
              <a:gd name="connsiteY201" fmla="*/ 4385066 h 5468328"/>
              <a:gd name="connsiteX202" fmla="*/ 1069533 w 6028616"/>
              <a:gd name="connsiteY202" fmla="*/ 4397766 h 5468328"/>
              <a:gd name="connsiteX203" fmla="*/ 942533 w 6028616"/>
              <a:gd name="connsiteY203" fmla="*/ 4448566 h 5468328"/>
              <a:gd name="connsiteX204" fmla="*/ 904433 w 6028616"/>
              <a:gd name="connsiteY204" fmla="*/ 4473966 h 5468328"/>
              <a:gd name="connsiteX205" fmla="*/ 802833 w 6028616"/>
              <a:gd name="connsiteY205" fmla="*/ 4486666 h 5468328"/>
              <a:gd name="connsiteX206" fmla="*/ 752033 w 6028616"/>
              <a:gd name="connsiteY206" fmla="*/ 4499366 h 5468328"/>
              <a:gd name="connsiteX207" fmla="*/ 713933 w 6028616"/>
              <a:gd name="connsiteY207" fmla="*/ 4512066 h 5468328"/>
              <a:gd name="connsiteX208" fmla="*/ 561533 w 6028616"/>
              <a:gd name="connsiteY208" fmla="*/ 4524766 h 5468328"/>
              <a:gd name="connsiteX209" fmla="*/ 447233 w 6028616"/>
              <a:gd name="connsiteY209" fmla="*/ 4537466 h 5468328"/>
              <a:gd name="connsiteX210" fmla="*/ 586933 w 6028616"/>
              <a:gd name="connsiteY210" fmla="*/ 4562866 h 5468328"/>
              <a:gd name="connsiteX211" fmla="*/ 1006033 w 6028616"/>
              <a:gd name="connsiteY211" fmla="*/ 4575566 h 5468328"/>
              <a:gd name="connsiteX212" fmla="*/ 1007187 w 6028616"/>
              <a:gd name="connsiteY212" fmla="*/ 4542084 h 5468328"/>
              <a:gd name="connsiteX213" fmla="*/ 1091469 w 6028616"/>
              <a:gd name="connsiteY213" fmla="*/ 4539775 h 5468328"/>
              <a:gd name="connsiteX214" fmla="*/ 1206924 w 6028616"/>
              <a:gd name="connsiteY214" fmla="*/ 4574412 h 5468328"/>
              <a:gd name="connsiteX215" fmla="*/ 1298133 w 6028616"/>
              <a:gd name="connsiteY215" fmla="*/ 4626366 h 5468328"/>
              <a:gd name="connsiteX216" fmla="*/ 1348933 w 6028616"/>
              <a:gd name="connsiteY216" fmla="*/ 4613666 h 5468328"/>
              <a:gd name="connsiteX217" fmla="*/ 1437833 w 6028616"/>
              <a:gd name="connsiteY217" fmla="*/ 4626366 h 5468328"/>
              <a:gd name="connsiteX218" fmla="*/ 1412433 w 6028616"/>
              <a:gd name="connsiteY218" fmla="*/ 4664466 h 5468328"/>
              <a:gd name="connsiteX219" fmla="*/ 1374333 w 6028616"/>
              <a:gd name="connsiteY219" fmla="*/ 4689866 h 5468328"/>
              <a:gd name="connsiteX220" fmla="*/ 1247333 w 6028616"/>
              <a:gd name="connsiteY220" fmla="*/ 4766066 h 5468328"/>
              <a:gd name="connsiteX221" fmla="*/ 1183833 w 6028616"/>
              <a:gd name="connsiteY221" fmla="*/ 4842266 h 5468328"/>
              <a:gd name="connsiteX222" fmla="*/ 1145733 w 6028616"/>
              <a:gd name="connsiteY222" fmla="*/ 4880366 h 5468328"/>
              <a:gd name="connsiteX223" fmla="*/ 1094933 w 6028616"/>
              <a:gd name="connsiteY223" fmla="*/ 4969266 h 5468328"/>
              <a:gd name="connsiteX224" fmla="*/ 1056833 w 6028616"/>
              <a:gd name="connsiteY224" fmla="*/ 5045466 h 5468328"/>
              <a:gd name="connsiteX225" fmla="*/ 1069533 w 6028616"/>
              <a:gd name="connsiteY225" fmla="*/ 5096266 h 5468328"/>
              <a:gd name="connsiteX226" fmla="*/ 1102871 w 6028616"/>
              <a:gd name="connsiteY226" fmla="*/ 5039116 h 5468328"/>
              <a:gd name="connsiteX227" fmla="*/ 1145733 w 6028616"/>
              <a:gd name="connsiteY227" fmla="*/ 4983554 h 5468328"/>
              <a:gd name="connsiteX228" fmla="*/ 1198121 w 6028616"/>
              <a:gd name="connsiteY228" fmla="*/ 4932753 h 5468328"/>
              <a:gd name="connsiteX229" fmla="*/ 1245746 w 6028616"/>
              <a:gd name="connsiteY229" fmla="*/ 4905766 h 5468328"/>
              <a:gd name="connsiteX230" fmla="*/ 1298133 w 6028616"/>
              <a:gd name="connsiteY230" fmla="*/ 4837504 h 5468328"/>
              <a:gd name="connsiteX231" fmla="*/ 1379096 w 6028616"/>
              <a:gd name="connsiteY231" fmla="*/ 4812104 h 5468328"/>
              <a:gd name="connsiteX232" fmla="*/ 1433070 w 6028616"/>
              <a:gd name="connsiteY232" fmla="*/ 4785116 h 5468328"/>
              <a:gd name="connsiteX233" fmla="*/ 1480696 w 6028616"/>
              <a:gd name="connsiteY233" fmla="*/ 4762891 h 5468328"/>
              <a:gd name="connsiteX234" fmla="*/ 1528320 w 6028616"/>
              <a:gd name="connsiteY234" fmla="*/ 4727966 h 5468328"/>
              <a:gd name="connsiteX235" fmla="*/ 1552133 w 6028616"/>
              <a:gd name="connsiteY235" fmla="*/ 4740666 h 5468328"/>
              <a:gd name="connsiteX236" fmla="*/ 1590233 w 6028616"/>
              <a:gd name="connsiteY236" fmla="*/ 4727966 h 5468328"/>
              <a:gd name="connsiteX237" fmla="*/ 1628333 w 6028616"/>
              <a:gd name="connsiteY237" fmla="*/ 4689866 h 5468328"/>
              <a:gd name="connsiteX238" fmla="*/ 1717233 w 6028616"/>
              <a:gd name="connsiteY238" fmla="*/ 4651766 h 5468328"/>
              <a:gd name="connsiteX239" fmla="*/ 1755333 w 6028616"/>
              <a:gd name="connsiteY239" fmla="*/ 4613666 h 5468328"/>
              <a:gd name="connsiteX240" fmla="*/ 1780733 w 6028616"/>
              <a:gd name="connsiteY240" fmla="*/ 4575566 h 5468328"/>
              <a:gd name="connsiteX241" fmla="*/ 1818833 w 6028616"/>
              <a:gd name="connsiteY241" fmla="*/ 4562866 h 5468328"/>
              <a:gd name="connsiteX242" fmla="*/ 1882333 w 6028616"/>
              <a:gd name="connsiteY242" fmla="*/ 4486666 h 5468328"/>
              <a:gd name="connsiteX243" fmla="*/ 1945833 w 6028616"/>
              <a:gd name="connsiteY243" fmla="*/ 4410466 h 5468328"/>
              <a:gd name="connsiteX244" fmla="*/ 1983933 w 6028616"/>
              <a:gd name="connsiteY244" fmla="*/ 4334266 h 5468328"/>
              <a:gd name="connsiteX245" fmla="*/ 2022033 w 6028616"/>
              <a:gd name="connsiteY245" fmla="*/ 4308866 h 5468328"/>
              <a:gd name="connsiteX246" fmla="*/ 2060133 w 6028616"/>
              <a:gd name="connsiteY246" fmla="*/ 4270766 h 5468328"/>
              <a:gd name="connsiteX247" fmla="*/ 2098233 w 6028616"/>
              <a:gd name="connsiteY247" fmla="*/ 4194566 h 5468328"/>
              <a:gd name="connsiteX248" fmla="*/ 2110933 w 6028616"/>
              <a:gd name="connsiteY248" fmla="*/ 4156466 h 5468328"/>
              <a:gd name="connsiteX249" fmla="*/ 2136333 w 6028616"/>
              <a:gd name="connsiteY249" fmla="*/ 4118366 h 5468328"/>
              <a:gd name="connsiteX250" fmla="*/ 2149033 w 6028616"/>
              <a:gd name="connsiteY250" fmla="*/ 4080266 h 5468328"/>
              <a:gd name="connsiteX251" fmla="*/ 2174433 w 6028616"/>
              <a:gd name="connsiteY251" fmla="*/ 4042166 h 5468328"/>
              <a:gd name="connsiteX252" fmla="*/ 2199833 w 6028616"/>
              <a:gd name="connsiteY252" fmla="*/ 3953266 h 5468328"/>
              <a:gd name="connsiteX253" fmla="*/ 2263333 w 6028616"/>
              <a:gd name="connsiteY253" fmla="*/ 3864366 h 5468328"/>
              <a:gd name="connsiteX254" fmla="*/ 2288733 w 6028616"/>
              <a:gd name="connsiteY254" fmla="*/ 3826266 h 5468328"/>
              <a:gd name="connsiteX255" fmla="*/ 2326833 w 6028616"/>
              <a:gd name="connsiteY255" fmla="*/ 3800866 h 5468328"/>
              <a:gd name="connsiteX256" fmla="*/ 2364933 w 6028616"/>
              <a:gd name="connsiteY256" fmla="*/ 3762766 h 5468328"/>
              <a:gd name="connsiteX257" fmla="*/ 2403033 w 6028616"/>
              <a:gd name="connsiteY257" fmla="*/ 3750066 h 5468328"/>
              <a:gd name="connsiteX258" fmla="*/ 2441133 w 6028616"/>
              <a:gd name="connsiteY258" fmla="*/ 3724666 h 5468328"/>
              <a:gd name="connsiteX259" fmla="*/ 2479233 w 6028616"/>
              <a:gd name="connsiteY259" fmla="*/ 3711966 h 5468328"/>
              <a:gd name="connsiteX260" fmla="*/ 2517333 w 6028616"/>
              <a:gd name="connsiteY260" fmla="*/ 3686566 h 5468328"/>
              <a:gd name="connsiteX261" fmla="*/ 2593533 w 6028616"/>
              <a:gd name="connsiteY261" fmla="*/ 3661166 h 5468328"/>
              <a:gd name="connsiteX262" fmla="*/ 2631633 w 6028616"/>
              <a:gd name="connsiteY262" fmla="*/ 3648466 h 5468328"/>
              <a:gd name="connsiteX263" fmla="*/ 2923733 w 6028616"/>
              <a:gd name="connsiteY263" fmla="*/ 3661166 h 5468328"/>
              <a:gd name="connsiteX264" fmla="*/ 2974533 w 6028616"/>
              <a:gd name="connsiteY264" fmla="*/ 3699266 h 5468328"/>
              <a:gd name="connsiteX265" fmla="*/ 3050733 w 6028616"/>
              <a:gd name="connsiteY265" fmla="*/ 3750066 h 5468328"/>
              <a:gd name="connsiteX266" fmla="*/ 3088833 w 6028616"/>
              <a:gd name="connsiteY266" fmla="*/ 3788166 h 5468328"/>
              <a:gd name="connsiteX267" fmla="*/ 3139633 w 6028616"/>
              <a:gd name="connsiteY267" fmla="*/ 3800866 h 5468328"/>
              <a:gd name="connsiteX268" fmla="*/ 3190433 w 6028616"/>
              <a:gd name="connsiteY268" fmla="*/ 3838966 h 5468328"/>
              <a:gd name="connsiteX269" fmla="*/ 3228533 w 6028616"/>
              <a:gd name="connsiteY269" fmla="*/ 3851666 h 5468328"/>
              <a:gd name="connsiteX270" fmla="*/ 3266633 w 6028616"/>
              <a:gd name="connsiteY270" fmla="*/ 3877066 h 5468328"/>
              <a:gd name="connsiteX271" fmla="*/ 3292033 w 6028616"/>
              <a:gd name="connsiteY271" fmla="*/ 3915166 h 5468328"/>
              <a:gd name="connsiteX272" fmla="*/ 3330133 w 6028616"/>
              <a:gd name="connsiteY272" fmla="*/ 3965966 h 5468328"/>
              <a:gd name="connsiteX273" fmla="*/ 3342833 w 6028616"/>
              <a:gd name="connsiteY273" fmla="*/ 4016766 h 5468328"/>
              <a:gd name="connsiteX274" fmla="*/ 3355533 w 6028616"/>
              <a:gd name="connsiteY274" fmla="*/ 4054866 h 5468328"/>
              <a:gd name="connsiteX275" fmla="*/ 3380933 w 6028616"/>
              <a:gd name="connsiteY275" fmla="*/ 4105666 h 5468328"/>
              <a:gd name="connsiteX276" fmla="*/ 3406333 w 6028616"/>
              <a:gd name="connsiteY276" fmla="*/ 4143766 h 5468328"/>
              <a:gd name="connsiteX277" fmla="*/ 3441258 w 6028616"/>
              <a:gd name="connsiteY277" fmla="*/ 4242191 h 5468328"/>
              <a:gd name="connsiteX278" fmla="*/ 3485708 w 6028616"/>
              <a:gd name="connsiteY278" fmla="*/ 4343791 h 5468328"/>
              <a:gd name="connsiteX279" fmla="*/ 3501583 w 6028616"/>
              <a:gd name="connsiteY279" fmla="*/ 4366016 h 5468328"/>
              <a:gd name="connsiteX280" fmla="*/ 3469833 w 6028616"/>
              <a:gd name="connsiteY280" fmla="*/ 4397766 h 5468328"/>
              <a:gd name="connsiteX281" fmla="*/ 3431733 w 6028616"/>
              <a:gd name="connsiteY281" fmla="*/ 4464441 h 5468328"/>
              <a:gd name="connsiteX282" fmla="*/ 3387283 w 6028616"/>
              <a:gd name="connsiteY282" fmla="*/ 4553341 h 5468328"/>
              <a:gd name="connsiteX283" fmla="*/ 3339658 w 6028616"/>
              <a:gd name="connsiteY283" fmla="*/ 4607316 h 5468328"/>
              <a:gd name="connsiteX284" fmla="*/ 3276158 w 6028616"/>
              <a:gd name="connsiteY284" fmla="*/ 4645416 h 5468328"/>
              <a:gd name="connsiteX285" fmla="*/ 3234883 w 6028616"/>
              <a:gd name="connsiteY285" fmla="*/ 4670816 h 5468328"/>
              <a:gd name="connsiteX286" fmla="*/ 3272405 w 6028616"/>
              <a:gd name="connsiteY286" fmla="*/ 4733450 h 5468328"/>
              <a:gd name="connsiteX287" fmla="*/ 3223915 w 6028616"/>
              <a:gd name="connsiteY287" fmla="*/ 4728543 h 5468328"/>
              <a:gd name="connsiteX288" fmla="*/ 3161281 w 6028616"/>
              <a:gd name="connsiteY288" fmla="*/ 4735903 h 5468328"/>
              <a:gd name="connsiteX289" fmla="*/ 3092008 w 6028616"/>
              <a:gd name="connsiteY289" fmla="*/ 4719740 h 5468328"/>
              <a:gd name="connsiteX290" fmla="*/ 3043372 w 6028616"/>
              <a:gd name="connsiteY290" fmla="*/ 4715266 h 5468328"/>
              <a:gd name="connsiteX291" fmla="*/ 2931670 w 6028616"/>
              <a:gd name="connsiteY291" fmla="*/ 4688278 h 5468328"/>
              <a:gd name="connsiteX292" fmla="*/ 3195196 w 6028616"/>
              <a:gd name="connsiteY292" fmla="*/ 5407416 h 5468328"/>
              <a:gd name="connsiteX293" fmla="*/ 3177733 w 6028616"/>
              <a:gd name="connsiteY293" fmla="*/ 5464566 h 5468328"/>
              <a:gd name="connsiteX294" fmla="*/ 3215833 w 6028616"/>
              <a:gd name="connsiteY294" fmla="*/ 5451866 h 5468328"/>
              <a:gd name="connsiteX295" fmla="*/ 3241233 w 6028616"/>
              <a:gd name="connsiteY295" fmla="*/ 5362966 h 5468328"/>
              <a:gd name="connsiteX296" fmla="*/ 3304733 w 6028616"/>
              <a:gd name="connsiteY296" fmla="*/ 5286766 h 5468328"/>
              <a:gd name="connsiteX297" fmla="*/ 3342833 w 6028616"/>
              <a:gd name="connsiteY297" fmla="*/ 5235966 h 5468328"/>
              <a:gd name="connsiteX298" fmla="*/ 3368233 w 6028616"/>
              <a:gd name="connsiteY298" fmla="*/ 5185166 h 5468328"/>
              <a:gd name="connsiteX299" fmla="*/ 3444433 w 6028616"/>
              <a:gd name="connsiteY299" fmla="*/ 5134366 h 5468328"/>
              <a:gd name="connsiteX300" fmla="*/ 3482533 w 6028616"/>
              <a:gd name="connsiteY300" fmla="*/ 5096266 h 5468328"/>
              <a:gd name="connsiteX301" fmla="*/ 3507933 w 6028616"/>
              <a:gd name="connsiteY301" fmla="*/ 5058166 h 5468328"/>
              <a:gd name="connsiteX302" fmla="*/ 3546033 w 6028616"/>
              <a:gd name="connsiteY302" fmla="*/ 5045466 h 5468328"/>
              <a:gd name="connsiteX303" fmla="*/ 3584133 w 6028616"/>
              <a:gd name="connsiteY303" fmla="*/ 5020066 h 5468328"/>
              <a:gd name="connsiteX304" fmla="*/ 3647633 w 6028616"/>
              <a:gd name="connsiteY304" fmla="*/ 4969266 h 5468328"/>
              <a:gd name="connsiteX305" fmla="*/ 3723833 w 6028616"/>
              <a:gd name="connsiteY305" fmla="*/ 4893066 h 5468328"/>
              <a:gd name="connsiteX306" fmla="*/ 3736533 w 6028616"/>
              <a:gd name="connsiteY306" fmla="*/ 4854966 h 5468328"/>
              <a:gd name="connsiteX307" fmla="*/ 3800033 w 6028616"/>
              <a:gd name="connsiteY307" fmla="*/ 4766066 h 5468328"/>
              <a:gd name="connsiteX308" fmla="*/ 3838133 w 6028616"/>
              <a:gd name="connsiteY308" fmla="*/ 4689866 h 5468328"/>
              <a:gd name="connsiteX309" fmla="*/ 3863533 w 6028616"/>
              <a:gd name="connsiteY309" fmla="*/ 4600966 h 5468328"/>
              <a:gd name="connsiteX310" fmla="*/ 3876233 w 6028616"/>
              <a:gd name="connsiteY310" fmla="*/ 4562866 h 5468328"/>
              <a:gd name="connsiteX311" fmla="*/ 3850833 w 6028616"/>
              <a:gd name="connsiteY311" fmla="*/ 4359666 h 5468328"/>
              <a:gd name="connsiteX312" fmla="*/ 3825433 w 6028616"/>
              <a:gd name="connsiteY312" fmla="*/ 4308866 h 5468328"/>
              <a:gd name="connsiteX313" fmla="*/ 3800033 w 6028616"/>
              <a:gd name="connsiteY313" fmla="*/ 4270766 h 5468328"/>
              <a:gd name="connsiteX314" fmla="*/ 3749233 w 6028616"/>
              <a:gd name="connsiteY314" fmla="*/ 4232666 h 5468328"/>
              <a:gd name="connsiteX315" fmla="*/ 3673033 w 6028616"/>
              <a:gd name="connsiteY315" fmla="*/ 4181866 h 5468328"/>
              <a:gd name="connsiteX316" fmla="*/ 3647633 w 6028616"/>
              <a:gd name="connsiteY316" fmla="*/ 4143766 h 5468328"/>
              <a:gd name="connsiteX317" fmla="*/ 3622233 w 6028616"/>
              <a:gd name="connsiteY317" fmla="*/ 4042166 h 5468328"/>
              <a:gd name="connsiteX318" fmla="*/ 3647633 w 6028616"/>
              <a:gd name="connsiteY318" fmla="*/ 3851666 h 5468328"/>
              <a:gd name="connsiteX319" fmla="*/ 3673033 w 6028616"/>
              <a:gd name="connsiteY319" fmla="*/ 3750066 h 5468328"/>
              <a:gd name="connsiteX320" fmla="*/ 3698433 w 6028616"/>
              <a:gd name="connsiteY320" fmla="*/ 3711966 h 5468328"/>
              <a:gd name="connsiteX321" fmla="*/ 3711133 w 6028616"/>
              <a:gd name="connsiteY321" fmla="*/ 3673866 h 5468328"/>
              <a:gd name="connsiteX322" fmla="*/ 3749233 w 6028616"/>
              <a:gd name="connsiteY322" fmla="*/ 3635766 h 5468328"/>
              <a:gd name="connsiteX323" fmla="*/ 3774633 w 6028616"/>
              <a:gd name="connsiteY323" fmla="*/ 3597666 h 5468328"/>
              <a:gd name="connsiteX324" fmla="*/ 3812733 w 6028616"/>
              <a:gd name="connsiteY324" fmla="*/ 3584966 h 5468328"/>
              <a:gd name="connsiteX325" fmla="*/ 3850833 w 6028616"/>
              <a:gd name="connsiteY325" fmla="*/ 3559566 h 5468328"/>
              <a:gd name="connsiteX326" fmla="*/ 3888933 w 6028616"/>
              <a:gd name="connsiteY326" fmla="*/ 3546866 h 5468328"/>
              <a:gd name="connsiteX327" fmla="*/ 4041333 w 6028616"/>
              <a:gd name="connsiteY327" fmla="*/ 3521466 h 5468328"/>
              <a:gd name="connsiteX328" fmla="*/ 4168333 w 6028616"/>
              <a:gd name="connsiteY328" fmla="*/ 3496066 h 5468328"/>
              <a:gd name="connsiteX329" fmla="*/ 4371533 w 6028616"/>
              <a:gd name="connsiteY329" fmla="*/ 3483366 h 5468328"/>
              <a:gd name="connsiteX330" fmla="*/ 4584258 w 6028616"/>
              <a:gd name="connsiteY330" fmla="*/ 3515116 h 5468328"/>
              <a:gd name="connsiteX331" fmla="*/ 4701733 w 6028616"/>
              <a:gd name="connsiteY331" fmla="*/ 3540516 h 5468328"/>
              <a:gd name="connsiteX332" fmla="*/ 4762058 w 6028616"/>
              <a:gd name="connsiteY332" fmla="*/ 3562741 h 5468328"/>
              <a:gd name="connsiteX333" fmla="*/ 4819208 w 6028616"/>
              <a:gd name="connsiteY333" fmla="*/ 3594491 h 5468328"/>
              <a:gd name="connsiteX334" fmla="*/ 4863658 w 6028616"/>
              <a:gd name="connsiteY334" fmla="*/ 3638941 h 5468328"/>
              <a:gd name="connsiteX335" fmla="*/ 4939858 w 6028616"/>
              <a:gd name="connsiteY335" fmla="*/ 3683391 h 5468328"/>
              <a:gd name="connsiteX336" fmla="*/ 5003358 w 6028616"/>
              <a:gd name="connsiteY336" fmla="*/ 3743716 h 5468328"/>
              <a:gd name="connsiteX337" fmla="*/ 5082733 w 6028616"/>
              <a:gd name="connsiteY337" fmla="*/ 3816741 h 5468328"/>
              <a:gd name="connsiteX338" fmla="*/ 5124008 w 6028616"/>
              <a:gd name="connsiteY338" fmla="*/ 3889766 h 5468328"/>
              <a:gd name="connsiteX339" fmla="*/ 5174808 w 6028616"/>
              <a:gd name="connsiteY339" fmla="*/ 3965966 h 5468328"/>
              <a:gd name="connsiteX340" fmla="*/ 5203383 w 6028616"/>
              <a:gd name="connsiteY340" fmla="*/ 4124716 h 5468328"/>
              <a:gd name="connsiteX341" fmla="*/ 5222433 w 6028616"/>
              <a:gd name="connsiteY341" fmla="*/ 4200916 h 5468328"/>
              <a:gd name="connsiteX342" fmla="*/ 5238308 w 6028616"/>
              <a:gd name="connsiteY342" fmla="*/ 4254891 h 5468328"/>
              <a:gd name="connsiteX343" fmla="*/ 5254183 w 6028616"/>
              <a:gd name="connsiteY343" fmla="*/ 4315216 h 5468328"/>
              <a:gd name="connsiteX344" fmla="*/ 4949383 w 6028616"/>
              <a:gd name="connsiteY344" fmla="*/ 4419991 h 5468328"/>
              <a:gd name="connsiteX345" fmla="*/ 4765233 w 6028616"/>
              <a:gd name="connsiteY345" fmla="*/ 4572391 h 5468328"/>
              <a:gd name="connsiteX346" fmla="*/ 5020820 w 6028616"/>
              <a:gd name="connsiteY346" fmla="*/ 4453328 h 5468328"/>
              <a:gd name="connsiteX347" fmla="*/ 5258946 w 6028616"/>
              <a:gd name="connsiteY347" fmla="*/ 4400941 h 5468328"/>
              <a:gd name="connsiteX348" fmla="*/ 5355783 w 6028616"/>
              <a:gd name="connsiteY348" fmla="*/ 4251716 h 5468328"/>
              <a:gd name="connsiteX349" fmla="*/ 5304983 w 6028616"/>
              <a:gd name="connsiteY349" fmla="*/ 4146941 h 5468328"/>
              <a:gd name="connsiteX350" fmla="*/ 5273233 w 6028616"/>
              <a:gd name="connsiteY350" fmla="*/ 4092966 h 5468328"/>
              <a:gd name="connsiteX351" fmla="*/ 5276408 w 6028616"/>
              <a:gd name="connsiteY351" fmla="*/ 3940566 h 5468328"/>
              <a:gd name="connsiteX352" fmla="*/ 5257358 w 6028616"/>
              <a:gd name="connsiteY352" fmla="*/ 3842141 h 5468328"/>
              <a:gd name="connsiteX353" fmla="*/ 5206558 w 6028616"/>
              <a:gd name="connsiteY353" fmla="*/ 3734191 h 5468328"/>
              <a:gd name="connsiteX354" fmla="*/ 4866834 w 6028616"/>
              <a:gd name="connsiteY354" fmla="*/ 3413516 h 5468328"/>
              <a:gd name="connsiteX355" fmla="*/ 5054158 w 6028616"/>
              <a:gd name="connsiteY355" fmla="*/ 3127766 h 5468328"/>
              <a:gd name="connsiteX356" fmla="*/ 5260533 w 6028616"/>
              <a:gd name="connsiteY356" fmla="*/ 2994416 h 5468328"/>
              <a:gd name="connsiteX357" fmla="*/ 5397059 w 6028616"/>
              <a:gd name="connsiteY357" fmla="*/ 2943616 h 5468328"/>
              <a:gd name="connsiteX358" fmla="*/ 5619309 w 6028616"/>
              <a:gd name="connsiteY358" fmla="*/ 2918216 h 5468328"/>
              <a:gd name="connsiteX359" fmla="*/ 5879659 w 6028616"/>
              <a:gd name="connsiteY359" fmla="*/ 2959491 h 5468328"/>
              <a:gd name="connsiteX360" fmla="*/ 5647884 w 6028616"/>
              <a:gd name="connsiteY360" fmla="*/ 2883291 h 5468328"/>
              <a:gd name="connsiteX361" fmla="*/ 5466908 w 6028616"/>
              <a:gd name="connsiteY361" fmla="*/ 2864241 h 5468328"/>
              <a:gd name="connsiteX362" fmla="*/ 5536758 w 6028616"/>
              <a:gd name="connsiteY362" fmla="*/ 2772166 h 5468328"/>
              <a:gd name="connsiteX363" fmla="*/ 5701858 w 6028616"/>
              <a:gd name="connsiteY363" fmla="*/ 2562616 h 5468328"/>
              <a:gd name="connsiteX364" fmla="*/ 5603434 w 6028616"/>
              <a:gd name="connsiteY364" fmla="*/ 2635641 h 5468328"/>
              <a:gd name="connsiteX365" fmla="*/ 5520883 w 6028616"/>
              <a:gd name="connsiteY365" fmla="*/ 2699141 h 5468328"/>
              <a:gd name="connsiteX366" fmla="*/ 5454208 w 6028616"/>
              <a:gd name="connsiteY366" fmla="*/ 2781691 h 5468328"/>
              <a:gd name="connsiteX367" fmla="*/ 5355783 w 6028616"/>
              <a:gd name="connsiteY367" fmla="*/ 2829316 h 5468328"/>
              <a:gd name="connsiteX368" fmla="*/ 5270058 w 6028616"/>
              <a:gd name="connsiteY368" fmla="*/ 2880116 h 5468328"/>
              <a:gd name="connsiteX369" fmla="*/ 5206558 w 6028616"/>
              <a:gd name="connsiteY369" fmla="*/ 2918216 h 5468328"/>
              <a:gd name="connsiteX370" fmla="*/ 5139883 w 6028616"/>
              <a:gd name="connsiteY370" fmla="*/ 2946791 h 5468328"/>
              <a:gd name="connsiteX371" fmla="*/ 5082733 w 6028616"/>
              <a:gd name="connsiteY371" fmla="*/ 2972191 h 5468328"/>
              <a:gd name="connsiteX372" fmla="*/ 4943033 w 6028616"/>
              <a:gd name="connsiteY372" fmla="*/ 3038866 h 5468328"/>
              <a:gd name="connsiteX373" fmla="*/ 4866833 w 6028616"/>
              <a:gd name="connsiteY373" fmla="*/ 2988066 h 5468328"/>
              <a:gd name="connsiteX374" fmla="*/ 4828733 w 6028616"/>
              <a:gd name="connsiteY374" fmla="*/ 2962666 h 5468328"/>
              <a:gd name="connsiteX375" fmla="*/ 4701733 w 6028616"/>
              <a:gd name="connsiteY375" fmla="*/ 2924566 h 5468328"/>
              <a:gd name="connsiteX376" fmla="*/ 4663633 w 6028616"/>
              <a:gd name="connsiteY376" fmla="*/ 2911866 h 5468328"/>
              <a:gd name="connsiteX377" fmla="*/ 4574733 w 6028616"/>
              <a:gd name="connsiteY377" fmla="*/ 2899166 h 5468328"/>
              <a:gd name="connsiteX378" fmla="*/ 4549333 w 6028616"/>
              <a:gd name="connsiteY378" fmla="*/ 2797566 h 5468328"/>
              <a:gd name="connsiteX379" fmla="*/ 4468370 w 6028616"/>
              <a:gd name="connsiteY379" fmla="*/ 2676916 h 5468328"/>
              <a:gd name="connsiteX380" fmla="*/ 4485833 w 6028616"/>
              <a:gd name="connsiteY380" fmla="*/ 2549916 h 5468328"/>
              <a:gd name="connsiteX381" fmla="*/ 4412808 w 6028616"/>
              <a:gd name="connsiteY381" fmla="*/ 2461016 h 5468328"/>
              <a:gd name="connsiteX382" fmla="*/ 4346133 w 6028616"/>
              <a:gd name="connsiteY382" fmla="*/ 2365766 h 5468328"/>
              <a:gd name="connsiteX383" fmla="*/ 4290571 w 6028616"/>
              <a:gd name="connsiteY383" fmla="*/ 2222891 h 5468328"/>
              <a:gd name="connsiteX384" fmla="*/ 4319145 w 6028616"/>
              <a:gd name="connsiteY384" fmla="*/ 2100654 h 5468328"/>
              <a:gd name="connsiteX385" fmla="*/ 4382646 w 6028616"/>
              <a:gd name="connsiteY385" fmla="*/ 2019691 h 5468328"/>
              <a:gd name="connsiteX386" fmla="*/ 4481071 w 6028616"/>
              <a:gd name="connsiteY386" fmla="*/ 1924441 h 5468328"/>
              <a:gd name="connsiteX387" fmla="*/ 4530283 w 6028616"/>
              <a:gd name="connsiteY387" fmla="*/ 1864116 h 5468328"/>
              <a:gd name="connsiteX388" fmla="*/ 4573145 w 6028616"/>
              <a:gd name="connsiteY388" fmla="*/ 1835541 h 5468328"/>
              <a:gd name="connsiteX389" fmla="*/ 4616008 w 6028616"/>
              <a:gd name="connsiteY389" fmla="*/ 1803791 h 5468328"/>
              <a:gd name="connsiteX390" fmla="*/ 4681095 w 6028616"/>
              <a:gd name="connsiteY390" fmla="*/ 1759341 h 5468328"/>
              <a:gd name="connsiteX391" fmla="*/ 4784283 w 6028616"/>
              <a:gd name="connsiteY391" fmla="*/ 1703778 h 5468328"/>
              <a:gd name="connsiteX392" fmla="*/ 4873183 w 6028616"/>
              <a:gd name="connsiteY392" fmla="*/ 1694253 h 5468328"/>
              <a:gd name="connsiteX393" fmla="*/ 4979545 w 6028616"/>
              <a:gd name="connsiteY393" fmla="*/ 1692666 h 5468328"/>
              <a:gd name="connsiteX394" fmla="*/ 5043046 w 6028616"/>
              <a:gd name="connsiteY394" fmla="*/ 1689491 h 5468328"/>
              <a:gd name="connsiteX395" fmla="*/ 5098608 w 6028616"/>
              <a:gd name="connsiteY395" fmla="*/ 1700603 h 5468328"/>
              <a:gd name="connsiteX396" fmla="*/ 5146233 w 6028616"/>
              <a:gd name="connsiteY396" fmla="*/ 1708541 h 5468328"/>
              <a:gd name="connsiteX397" fmla="*/ 5211320 w 6028616"/>
              <a:gd name="connsiteY397" fmla="*/ 1754579 h 5468328"/>
              <a:gd name="connsiteX398" fmla="*/ 5295458 w 6028616"/>
              <a:gd name="connsiteY398" fmla="*/ 1787916 h 5468328"/>
              <a:gd name="connsiteX399" fmla="*/ 5338320 w 6028616"/>
              <a:gd name="connsiteY399" fmla="*/ 1838716 h 5468328"/>
              <a:gd name="connsiteX400" fmla="*/ 5371658 w 6028616"/>
              <a:gd name="connsiteY400" fmla="*/ 1902216 h 5468328"/>
              <a:gd name="connsiteX401" fmla="*/ 5424046 w 6028616"/>
              <a:gd name="connsiteY401" fmla="*/ 1968891 h 5468328"/>
              <a:gd name="connsiteX402" fmla="*/ 5463733 w 6028616"/>
              <a:gd name="connsiteY402" fmla="*/ 2032391 h 5468328"/>
              <a:gd name="connsiteX403" fmla="*/ 5489133 w 6028616"/>
              <a:gd name="connsiteY403" fmla="*/ 2200666 h 5468328"/>
              <a:gd name="connsiteX404" fmla="*/ 5517708 w 6028616"/>
              <a:gd name="connsiteY404" fmla="*/ 2275278 h 5468328"/>
              <a:gd name="connsiteX0" fmla="*/ 5517708 w 6028616"/>
              <a:gd name="connsiteY0" fmla="*/ 2275278 h 5451866"/>
              <a:gd name="connsiteX1" fmla="*/ 5568508 w 6028616"/>
              <a:gd name="connsiteY1" fmla="*/ 2170503 h 5451866"/>
              <a:gd name="connsiteX2" fmla="*/ 5558983 w 6028616"/>
              <a:gd name="connsiteY2" fmla="*/ 2043504 h 5451866"/>
              <a:gd name="connsiteX3" fmla="*/ 5566921 w 6028616"/>
              <a:gd name="connsiteY3" fmla="*/ 1978416 h 5451866"/>
              <a:gd name="connsiteX4" fmla="*/ 5539933 w 6028616"/>
              <a:gd name="connsiteY4" fmla="*/ 1911741 h 5451866"/>
              <a:gd name="connsiteX5" fmla="*/ 5460558 w 6028616"/>
              <a:gd name="connsiteY5" fmla="*/ 1853004 h 5451866"/>
              <a:gd name="connsiteX6" fmla="*/ 5464526 w 6028616"/>
              <a:gd name="connsiteY6" fmla="*/ 1774422 h 5451866"/>
              <a:gd name="connsiteX7" fmla="*/ 5546283 w 6028616"/>
              <a:gd name="connsiteY7" fmla="*/ 1719654 h 5451866"/>
              <a:gd name="connsiteX8" fmla="*/ 5670902 w 6028616"/>
              <a:gd name="connsiteY8" fmla="*/ 1706953 h 5451866"/>
              <a:gd name="connsiteX9" fmla="*/ 5759008 w 6028616"/>
              <a:gd name="connsiteY9" fmla="*/ 1714891 h 5451866"/>
              <a:gd name="connsiteX10" fmla="*/ 5810602 w 6028616"/>
              <a:gd name="connsiteY10" fmla="*/ 1729179 h 5451866"/>
              <a:gd name="connsiteX11" fmla="*/ 5843146 w 6028616"/>
              <a:gd name="connsiteY11" fmla="*/ 1748228 h 5451866"/>
              <a:gd name="connsiteX12" fmla="*/ 5882040 w 6028616"/>
              <a:gd name="connsiteY12" fmla="*/ 1801410 h 5451866"/>
              <a:gd name="connsiteX13" fmla="*/ 5820126 w 6028616"/>
              <a:gd name="connsiteY13" fmla="*/ 1911740 h 5451866"/>
              <a:gd name="connsiteX14" fmla="*/ 5859021 w 6028616"/>
              <a:gd name="connsiteY14" fmla="*/ 2011753 h 5451866"/>
              <a:gd name="connsiteX15" fmla="*/ 5902677 w 6028616"/>
              <a:gd name="connsiteY15" fmla="*/ 2074460 h 5451866"/>
              <a:gd name="connsiteX16" fmla="*/ 5946333 w 6028616"/>
              <a:gd name="connsiteY16" fmla="*/ 2148278 h 5451866"/>
              <a:gd name="connsiteX17" fmla="*/ 5951095 w 6028616"/>
              <a:gd name="connsiteY17" fmla="*/ 2217334 h 5451866"/>
              <a:gd name="connsiteX18" fmla="*/ 5892358 w 6028616"/>
              <a:gd name="connsiteY18" fmla="*/ 2264961 h 5451866"/>
              <a:gd name="connsiteX19" fmla="*/ 5804252 w 6028616"/>
              <a:gd name="connsiteY19" fmla="*/ 2367353 h 5451866"/>
              <a:gd name="connsiteX20" fmla="*/ 5996339 w 6028616"/>
              <a:gd name="connsiteY20" fmla="*/ 2245117 h 5451866"/>
              <a:gd name="connsiteX21" fmla="*/ 6024914 w 6028616"/>
              <a:gd name="connsiteY21" fmla="*/ 2180028 h 5451866"/>
              <a:gd name="connsiteX22" fmla="*/ 5992370 w 6028616"/>
              <a:gd name="connsiteY22" fmla="*/ 2103829 h 5451866"/>
              <a:gd name="connsiteX23" fmla="*/ 5970146 w 6028616"/>
              <a:gd name="connsiteY23" fmla="*/ 2045092 h 5451866"/>
              <a:gd name="connsiteX24" fmla="*/ 5944746 w 6028616"/>
              <a:gd name="connsiteY24" fmla="*/ 1972066 h 5451866"/>
              <a:gd name="connsiteX25" fmla="*/ 5901089 w 6028616"/>
              <a:gd name="connsiteY25" fmla="*/ 1923647 h 5451866"/>
              <a:gd name="connsiteX26" fmla="*/ 5955858 w 6028616"/>
              <a:gd name="connsiteY26" fmla="*/ 1806966 h 5451866"/>
              <a:gd name="connsiteX27" fmla="*/ 5922521 w 6028616"/>
              <a:gd name="connsiteY27" fmla="*/ 1691872 h 5451866"/>
              <a:gd name="connsiteX28" fmla="*/ 5805046 w 6028616"/>
              <a:gd name="connsiteY28" fmla="*/ 1626785 h 5451866"/>
              <a:gd name="connsiteX29" fmla="*/ 5553427 w 6028616"/>
              <a:gd name="connsiteY29" fmla="*/ 1604560 h 5451866"/>
              <a:gd name="connsiteX30" fmla="*/ 5317683 w 6028616"/>
              <a:gd name="connsiteY30" fmla="*/ 1672822 h 5451866"/>
              <a:gd name="connsiteX31" fmla="*/ 5105752 w 6028616"/>
              <a:gd name="connsiteY31" fmla="*/ 1602178 h 5451866"/>
              <a:gd name="connsiteX32" fmla="*/ 4974783 w 6028616"/>
              <a:gd name="connsiteY32" fmla="*/ 1588684 h 5451866"/>
              <a:gd name="connsiteX33" fmla="*/ 4883502 w 6028616"/>
              <a:gd name="connsiteY33" fmla="*/ 1615672 h 5451866"/>
              <a:gd name="connsiteX34" fmla="*/ 4766821 w 6028616"/>
              <a:gd name="connsiteY34" fmla="*/ 1617259 h 5451866"/>
              <a:gd name="connsiteX35" fmla="*/ 4707290 w 6028616"/>
              <a:gd name="connsiteY35" fmla="*/ 1615672 h 5451866"/>
              <a:gd name="connsiteX36" fmla="*/ 4621564 w 6028616"/>
              <a:gd name="connsiteY36" fmla="*/ 1601385 h 5451866"/>
              <a:gd name="connsiteX37" fmla="*/ 4578702 w 6028616"/>
              <a:gd name="connsiteY37" fmla="*/ 1605354 h 5451866"/>
              <a:gd name="connsiteX38" fmla="*/ 4479483 w 6028616"/>
              <a:gd name="connsiteY38" fmla="*/ 1641866 h 5451866"/>
              <a:gd name="connsiteX39" fmla="*/ 4358833 w 6028616"/>
              <a:gd name="connsiteY39" fmla="*/ 1695841 h 5451866"/>
              <a:gd name="connsiteX40" fmla="*/ 4273108 w 6028616"/>
              <a:gd name="connsiteY40" fmla="*/ 1730766 h 5451866"/>
              <a:gd name="connsiteX41" fmla="*/ 4174683 w 6028616"/>
              <a:gd name="connsiteY41" fmla="*/ 1800616 h 5451866"/>
              <a:gd name="connsiteX42" fmla="*/ 4066733 w 6028616"/>
              <a:gd name="connsiteY42" fmla="*/ 1838716 h 5451866"/>
              <a:gd name="connsiteX43" fmla="*/ 3939733 w 6028616"/>
              <a:gd name="connsiteY43" fmla="*/ 1857766 h 5451866"/>
              <a:gd name="connsiteX44" fmla="*/ 3850833 w 6028616"/>
              <a:gd name="connsiteY44" fmla="*/ 1908566 h 5451866"/>
              <a:gd name="connsiteX45" fmla="*/ 3812733 w 6028616"/>
              <a:gd name="connsiteY45" fmla="*/ 1921266 h 5451866"/>
              <a:gd name="connsiteX46" fmla="*/ 3698433 w 6028616"/>
              <a:gd name="connsiteY46" fmla="*/ 1870466 h 5451866"/>
              <a:gd name="connsiteX47" fmla="*/ 3673033 w 6028616"/>
              <a:gd name="connsiteY47" fmla="*/ 1794266 h 5451866"/>
              <a:gd name="connsiteX48" fmla="*/ 3660333 w 6028616"/>
              <a:gd name="connsiteY48" fmla="*/ 1756166 h 5451866"/>
              <a:gd name="connsiteX49" fmla="*/ 3647633 w 6028616"/>
              <a:gd name="connsiteY49" fmla="*/ 1718066 h 5451866"/>
              <a:gd name="connsiteX50" fmla="*/ 3660333 w 6028616"/>
              <a:gd name="connsiteY50" fmla="*/ 1438666 h 5451866"/>
              <a:gd name="connsiteX51" fmla="*/ 3638108 w 6028616"/>
              <a:gd name="connsiteY51" fmla="*/ 1375166 h 5451866"/>
              <a:gd name="connsiteX52" fmla="*/ 3673033 w 6028616"/>
              <a:gd name="connsiteY52" fmla="*/ 1232291 h 5451866"/>
              <a:gd name="connsiteX53" fmla="*/ 3761933 w 6028616"/>
              <a:gd name="connsiteY53" fmla="*/ 1146566 h 5451866"/>
              <a:gd name="connsiteX54" fmla="*/ 3863533 w 6028616"/>
              <a:gd name="connsiteY54" fmla="*/ 1114816 h 5451866"/>
              <a:gd name="connsiteX55" fmla="*/ 3952433 w 6028616"/>
              <a:gd name="connsiteY55" fmla="*/ 1095766 h 5451866"/>
              <a:gd name="connsiteX56" fmla="*/ 4073083 w 6028616"/>
              <a:gd name="connsiteY56" fmla="*/ 1092591 h 5451866"/>
              <a:gd name="connsiteX57" fmla="*/ 4219133 w 6028616"/>
              <a:gd name="connsiteY57" fmla="*/ 1102116 h 5451866"/>
              <a:gd name="connsiteX58" fmla="*/ 4323908 w 6028616"/>
              <a:gd name="connsiteY58" fmla="*/ 1079891 h 5451866"/>
              <a:gd name="connsiteX59" fmla="*/ 4438208 w 6028616"/>
              <a:gd name="connsiteY59" fmla="*/ 1070366 h 5451866"/>
              <a:gd name="connsiteX60" fmla="*/ 4469958 w 6028616"/>
              <a:gd name="connsiteY60" fmla="*/ 1067191 h 5451866"/>
              <a:gd name="connsiteX61" fmla="*/ 4501708 w 6028616"/>
              <a:gd name="connsiteY61" fmla="*/ 1079891 h 5451866"/>
              <a:gd name="connsiteX62" fmla="*/ 4530283 w 6028616"/>
              <a:gd name="connsiteY62" fmla="*/ 1073541 h 5451866"/>
              <a:gd name="connsiteX63" fmla="*/ 4581083 w 6028616"/>
              <a:gd name="connsiteY63" fmla="*/ 1121166 h 5451866"/>
              <a:gd name="connsiteX64" fmla="*/ 4619183 w 6028616"/>
              <a:gd name="connsiteY64" fmla="*/ 1162441 h 5451866"/>
              <a:gd name="connsiteX65" fmla="*/ 4663633 w 6028616"/>
              <a:gd name="connsiteY65" fmla="*/ 1114816 h 5451866"/>
              <a:gd name="connsiteX66" fmla="*/ 4619183 w 6028616"/>
              <a:gd name="connsiteY66" fmla="*/ 1041791 h 5451866"/>
              <a:gd name="connsiteX67" fmla="*/ 4565208 w 6028616"/>
              <a:gd name="connsiteY67" fmla="*/ 962416 h 5451866"/>
              <a:gd name="connsiteX68" fmla="*/ 4517583 w 6028616"/>
              <a:gd name="connsiteY68" fmla="*/ 975116 h 5451866"/>
              <a:gd name="connsiteX69" fmla="*/ 4457258 w 6028616"/>
              <a:gd name="connsiteY69" fmla="*/ 902091 h 5451866"/>
              <a:gd name="connsiteX70" fmla="*/ 4393758 w 6028616"/>
              <a:gd name="connsiteY70" fmla="*/ 898916 h 5451866"/>
              <a:gd name="connsiteX71" fmla="*/ 4352483 w 6028616"/>
              <a:gd name="connsiteY71" fmla="*/ 911616 h 5451866"/>
              <a:gd name="connsiteX72" fmla="*/ 4250883 w 6028616"/>
              <a:gd name="connsiteY72" fmla="*/ 902091 h 5451866"/>
              <a:gd name="connsiteX73" fmla="*/ 4181033 w 6028616"/>
              <a:gd name="connsiteY73" fmla="*/ 917966 h 5451866"/>
              <a:gd name="connsiteX74" fmla="*/ 4108008 w 6028616"/>
              <a:gd name="connsiteY74" fmla="*/ 911616 h 5451866"/>
              <a:gd name="connsiteX75" fmla="*/ 4038158 w 6028616"/>
              <a:gd name="connsiteY75" fmla="*/ 924316 h 5451866"/>
              <a:gd name="connsiteX76" fmla="*/ 3949258 w 6028616"/>
              <a:gd name="connsiteY76" fmla="*/ 940191 h 5451866"/>
              <a:gd name="connsiteX77" fmla="*/ 3841308 w 6028616"/>
              <a:gd name="connsiteY77" fmla="*/ 965591 h 5451866"/>
              <a:gd name="connsiteX78" fmla="*/ 3761933 w 6028616"/>
              <a:gd name="connsiteY78" fmla="*/ 981466 h 5451866"/>
              <a:gd name="connsiteX79" fmla="*/ 3695258 w 6028616"/>
              <a:gd name="connsiteY79" fmla="*/ 1016391 h 5451866"/>
              <a:gd name="connsiteX80" fmla="*/ 3644458 w 6028616"/>
              <a:gd name="connsiteY80" fmla="*/ 1029091 h 5451866"/>
              <a:gd name="connsiteX81" fmla="*/ 3574608 w 6028616"/>
              <a:gd name="connsiteY81" fmla="*/ 1060841 h 5451866"/>
              <a:gd name="connsiteX82" fmla="*/ 3498408 w 6028616"/>
              <a:gd name="connsiteY82" fmla="*/ 1108466 h 5451866"/>
              <a:gd name="connsiteX83" fmla="*/ 3422208 w 6028616"/>
              <a:gd name="connsiteY83" fmla="*/ 1178316 h 5451866"/>
              <a:gd name="connsiteX84" fmla="*/ 3317433 w 6028616"/>
              <a:gd name="connsiteY84" fmla="*/ 1298966 h 5451866"/>
              <a:gd name="connsiteX85" fmla="*/ 3304733 w 6028616"/>
              <a:gd name="connsiteY85" fmla="*/ 1349766 h 5451866"/>
              <a:gd name="connsiteX86" fmla="*/ 3279333 w 6028616"/>
              <a:gd name="connsiteY86" fmla="*/ 1629166 h 5451866"/>
              <a:gd name="connsiteX87" fmla="*/ 3228533 w 6028616"/>
              <a:gd name="connsiteY87" fmla="*/ 1718066 h 5451866"/>
              <a:gd name="connsiteX88" fmla="*/ 3114233 w 6028616"/>
              <a:gd name="connsiteY88" fmla="*/ 1629166 h 5451866"/>
              <a:gd name="connsiteX89" fmla="*/ 3057661 w 6028616"/>
              <a:gd name="connsiteY89" fmla="*/ 1558739 h 5451866"/>
              <a:gd name="connsiteX90" fmla="*/ 3001088 w 6028616"/>
              <a:gd name="connsiteY90" fmla="*/ 1464066 h 5451866"/>
              <a:gd name="connsiteX91" fmla="*/ 2924887 w 6028616"/>
              <a:gd name="connsiteY91" fmla="*/ 1302430 h 5451866"/>
              <a:gd name="connsiteX92" fmla="*/ 2867160 w 6028616"/>
              <a:gd name="connsiteY92" fmla="*/ 1206602 h 5451866"/>
              <a:gd name="connsiteX93" fmla="*/ 2781724 w 6028616"/>
              <a:gd name="connsiteY93" fmla="*/ 1041502 h 5451866"/>
              <a:gd name="connsiteX94" fmla="*/ 2657033 w 6028616"/>
              <a:gd name="connsiteY94" fmla="*/ 846384 h 5451866"/>
              <a:gd name="connsiteX95" fmla="*/ 2556587 w 6028616"/>
              <a:gd name="connsiteY95" fmla="*/ 704376 h 5451866"/>
              <a:gd name="connsiteX96" fmla="*/ 2436515 w 6028616"/>
              <a:gd name="connsiteY96" fmla="*/ 539275 h 5451866"/>
              <a:gd name="connsiteX97" fmla="*/ 2315287 w 6028616"/>
              <a:gd name="connsiteY97" fmla="*/ 378794 h 5451866"/>
              <a:gd name="connsiteX98" fmla="*/ 2227542 w 6028616"/>
              <a:gd name="connsiteY98" fmla="*/ 280657 h 5451866"/>
              <a:gd name="connsiteX99" fmla="*/ 2114397 w 6028616"/>
              <a:gd name="connsiteY99" fmla="*/ 168666 h 5451866"/>
              <a:gd name="connsiteX100" fmla="*/ 1982779 w 6028616"/>
              <a:gd name="connsiteY100" fmla="*/ 10494 h 5451866"/>
              <a:gd name="connsiteX101" fmla="*/ 1755333 w 6028616"/>
              <a:gd name="connsiteY101" fmla="*/ 28966 h 5451866"/>
              <a:gd name="connsiteX102" fmla="*/ 1856933 w 6028616"/>
              <a:gd name="connsiteY102" fmla="*/ 143266 h 5451866"/>
              <a:gd name="connsiteX103" fmla="*/ 1933133 w 6028616"/>
              <a:gd name="connsiteY103" fmla="*/ 206766 h 5451866"/>
              <a:gd name="connsiteX104" fmla="*/ 1958533 w 6028616"/>
              <a:gd name="connsiteY104" fmla="*/ 257566 h 5451866"/>
              <a:gd name="connsiteX105" fmla="*/ 1996633 w 6028616"/>
              <a:gd name="connsiteY105" fmla="*/ 295666 h 5451866"/>
              <a:gd name="connsiteX106" fmla="*/ 2047433 w 6028616"/>
              <a:gd name="connsiteY106" fmla="*/ 371866 h 5451866"/>
              <a:gd name="connsiteX107" fmla="*/ 2072833 w 6028616"/>
              <a:gd name="connsiteY107" fmla="*/ 409966 h 5451866"/>
              <a:gd name="connsiteX108" fmla="*/ 2149033 w 6028616"/>
              <a:gd name="connsiteY108" fmla="*/ 486166 h 5451866"/>
              <a:gd name="connsiteX109" fmla="*/ 2199833 w 6028616"/>
              <a:gd name="connsiteY109" fmla="*/ 575066 h 5451866"/>
              <a:gd name="connsiteX110" fmla="*/ 2237933 w 6028616"/>
              <a:gd name="connsiteY110" fmla="*/ 613166 h 5451866"/>
              <a:gd name="connsiteX111" fmla="*/ 2288733 w 6028616"/>
              <a:gd name="connsiteY111" fmla="*/ 702066 h 5451866"/>
              <a:gd name="connsiteX112" fmla="*/ 2326833 w 6028616"/>
              <a:gd name="connsiteY112" fmla="*/ 740166 h 5451866"/>
              <a:gd name="connsiteX113" fmla="*/ 2403033 w 6028616"/>
              <a:gd name="connsiteY113" fmla="*/ 854466 h 5451866"/>
              <a:gd name="connsiteX114" fmla="*/ 2441133 w 6028616"/>
              <a:gd name="connsiteY114" fmla="*/ 905266 h 5451866"/>
              <a:gd name="connsiteX115" fmla="*/ 2517333 w 6028616"/>
              <a:gd name="connsiteY115" fmla="*/ 1019566 h 5451866"/>
              <a:gd name="connsiteX116" fmla="*/ 2555433 w 6028616"/>
              <a:gd name="connsiteY116" fmla="*/ 1095766 h 5451866"/>
              <a:gd name="connsiteX117" fmla="*/ 2606233 w 6028616"/>
              <a:gd name="connsiteY117" fmla="*/ 1171966 h 5451866"/>
              <a:gd name="connsiteX118" fmla="*/ 2657033 w 6028616"/>
              <a:gd name="connsiteY118" fmla="*/ 1260866 h 5451866"/>
              <a:gd name="connsiteX119" fmla="*/ 2682433 w 6028616"/>
              <a:gd name="connsiteY119" fmla="*/ 1337066 h 5451866"/>
              <a:gd name="connsiteX120" fmla="*/ 2695133 w 6028616"/>
              <a:gd name="connsiteY120" fmla="*/ 1375166 h 5451866"/>
              <a:gd name="connsiteX121" fmla="*/ 2707833 w 6028616"/>
              <a:gd name="connsiteY121" fmla="*/ 1413266 h 5451866"/>
              <a:gd name="connsiteX122" fmla="*/ 2733233 w 6028616"/>
              <a:gd name="connsiteY122" fmla="*/ 1451366 h 5451866"/>
              <a:gd name="connsiteX123" fmla="*/ 2771333 w 6028616"/>
              <a:gd name="connsiteY123" fmla="*/ 1578366 h 5451866"/>
              <a:gd name="connsiteX124" fmla="*/ 2784033 w 6028616"/>
              <a:gd name="connsiteY124" fmla="*/ 1616466 h 5451866"/>
              <a:gd name="connsiteX125" fmla="*/ 2771333 w 6028616"/>
              <a:gd name="connsiteY125" fmla="*/ 1921266 h 5451866"/>
              <a:gd name="connsiteX126" fmla="*/ 2720533 w 6028616"/>
              <a:gd name="connsiteY126" fmla="*/ 2022866 h 5451866"/>
              <a:gd name="connsiteX127" fmla="*/ 2682433 w 6028616"/>
              <a:gd name="connsiteY127" fmla="*/ 2048266 h 5451866"/>
              <a:gd name="connsiteX128" fmla="*/ 2669733 w 6028616"/>
              <a:gd name="connsiteY128" fmla="*/ 2086366 h 5451866"/>
              <a:gd name="connsiteX129" fmla="*/ 2466533 w 6028616"/>
              <a:gd name="connsiteY129" fmla="*/ 2137166 h 5451866"/>
              <a:gd name="connsiteX130" fmla="*/ 2403033 w 6028616"/>
              <a:gd name="connsiteY130" fmla="*/ 2149866 h 5451866"/>
              <a:gd name="connsiteX131" fmla="*/ 2136333 w 6028616"/>
              <a:gd name="connsiteY131" fmla="*/ 2137166 h 5451866"/>
              <a:gd name="connsiteX132" fmla="*/ 2098233 w 6028616"/>
              <a:gd name="connsiteY132" fmla="*/ 2124466 h 5451866"/>
              <a:gd name="connsiteX133" fmla="*/ 2031558 w 6028616"/>
              <a:gd name="connsiteY133" fmla="*/ 2146691 h 5451866"/>
              <a:gd name="connsiteX134" fmla="*/ 1891858 w 6028616"/>
              <a:gd name="connsiteY134" fmla="*/ 2184791 h 5451866"/>
              <a:gd name="connsiteX135" fmla="*/ 1733108 w 6028616"/>
              <a:gd name="connsiteY135" fmla="*/ 2219716 h 5451866"/>
              <a:gd name="connsiteX136" fmla="*/ 1618808 w 6028616"/>
              <a:gd name="connsiteY136" fmla="*/ 2248291 h 5451866"/>
              <a:gd name="connsiteX137" fmla="*/ 1533083 w 6028616"/>
              <a:gd name="connsiteY137" fmla="*/ 2302266 h 5451866"/>
              <a:gd name="connsiteX138" fmla="*/ 1431483 w 6028616"/>
              <a:gd name="connsiteY138" fmla="*/ 2353066 h 5451866"/>
              <a:gd name="connsiteX139" fmla="*/ 1380683 w 6028616"/>
              <a:gd name="connsiteY139" fmla="*/ 2413391 h 5451866"/>
              <a:gd name="connsiteX140" fmla="*/ 1298133 w 6028616"/>
              <a:gd name="connsiteY140" fmla="*/ 2473716 h 5451866"/>
              <a:gd name="connsiteX141" fmla="*/ 1174308 w 6028616"/>
              <a:gd name="connsiteY141" fmla="*/ 2534041 h 5451866"/>
              <a:gd name="connsiteX142" fmla="*/ 1031433 w 6028616"/>
              <a:gd name="connsiteY142" fmla="*/ 2543566 h 5451866"/>
              <a:gd name="connsiteX143" fmla="*/ 853633 w 6028616"/>
              <a:gd name="connsiteY143" fmla="*/ 2543566 h 5451866"/>
              <a:gd name="connsiteX144" fmla="*/ 256733 w 6028616"/>
              <a:gd name="connsiteY144" fmla="*/ 2530866 h 5451866"/>
              <a:gd name="connsiteX145" fmla="*/ 117033 w 6028616"/>
              <a:gd name="connsiteY145" fmla="*/ 2492766 h 5451866"/>
              <a:gd name="connsiteX146" fmla="*/ 78933 w 6028616"/>
              <a:gd name="connsiteY146" fmla="*/ 2480066 h 5451866"/>
              <a:gd name="connsiteX147" fmla="*/ 40833 w 6028616"/>
              <a:gd name="connsiteY147" fmla="*/ 2454666 h 5451866"/>
              <a:gd name="connsiteX148" fmla="*/ 2733 w 6028616"/>
              <a:gd name="connsiteY148" fmla="*/ 2441966 h 5451866"/>
              <a:gd name="connsiteX149" fmla="*/ 117033 w 6028616"/>
              <a:gd name="connsiteY149" fmla="*/ 2467366 h 5451866"/>
              <a:gd name="connsiteX150" fmla="*/ 167833 w 6028616"/>
              <a:gd name="connsiteY150" fmla="*/ 2492766 h 5451866"/>
              <a:gd name="connsiteX151" fmla="*/ 269433 w 6028616"/>
              <a:gd name="connsiteY151" fmla="*/ 2518166 h 5451866"/>
              <a:gd name="connsiteX152" fmla="*/ 307533 w 6028616"/>
              <a:gd name="connsiteY152" fmla="*/ 2543566 h 5451866"/>
              <a:gd name="connsiteX153" fmla="*/ 383733 w 6028616"/>
              <a:gd name="connsiteY153" fmla="*/ 2607066 h 5451866"/>
              <a:gd name="connsiteX154" fmla="*/ 510733 w 6028616"/>
              <a:gd name="connsiteY154" fmla="*/ 2657866 h 5451866"/>
              <a:gd name="connsiteX155" fmla="*/ 618106 w 6028616"/>
              <a:gd name="connsiteY155" fmla="*/ 2662484 h 5451866"/>
              <a:gd name="connsiteX156" fmla="*/ 755496 w 6028616"/>
              <a:gd name="connsiteY156" fmla="*/ 2693657 h 5451866"/>
              <a:gd name="connsiteX157" fmla="*/ 970241 w 6028616"/>
              <a:gd name="connsiteY157" fmla="*/ 2706356 h 5451866"/>
              <a:gd name="connsiteX158" fmla="*/ 1151506 w 6028616"/>
              <a:gd name="connsiteY158" fmla="*/ 2749075 h 5451866"/>
              <a:gd name="connsiteX159" fmla="*/ 1261188 w 6028616"/>
              <a:gd name="connsiteY159" fmla="*/ 2716748 h 5451866"/>
              <a:gd name="connsiteX160" fmla="*/ 1382414 w 6028616"/>
              <a:gd name="connsiteY160" fmla="*/ 2657866 h 5451866"/>
              <a:gd name="connsiteX161" fmla="*/ 1374333 w 6028616"/>
              <a:gd name="connsiteY161" fmla="*/ 2721366 h 5451866"/>
              <a:gd name="connsiteX162" fmla="*/ 1412433 w 6028616"/>
              <a:gd name="connsiteY162" fmla="*/ 2708666 h 5451866"/>
              <a:gd name="connsiteX163" fmla="*/ 1450533 w 6028616"/>
              <a:gd name="connsiteY163" fmla="*/ 2683266 h 5451866"/>
              <a:gd name="connsiteX164" fmla="*/ 1488633 w 6028616"/>
              <a:gd name="connsiteY164" fmla="*/ 2670566 h 5451866"/>
              <a:gd name="connsiteX165" fmla="*/ 1526733 w 6028616"/>
              <a:gd name="connsiteY165" fmla="*/ 2645166 h 5451866"/>
              <a:gd name="connsiteX166" fmla="*/ 1564833 w 6028616"/>
              <a:gd name="connsiteY166" fmla="*/ 2632466 h 5451866"/>
              <a:gd name="connsiteX167" fmla="*/ 1679133 w 6028616"/>
              <a:gd name="connsiteY167" fmla="*/ 2556266 h 5451866"/>
              <a:gd name="connsiteX168" fmla="*/ 1717233 w 6028616"/>
              <a:gd name="connsiteY168" fmla="*/ 2530866 h 5451866"/>
              <a:gd name="connsiteX169" fmla="*/ 1869633 w 6028616"/>
              <a:gd name="connsiteY169" fmla="*/ 2492766 h 5451866"/>
              <a:gd name="connsiteX170" fmla="*/ 2466533 w 6028616"/>
              <a:gd name="connsiteY170" fmla="*/ 2505466 h 5451866"/>
              <a:gd name="connsiteX171" fmla="*/ 2504633 w 6028616"/>
              <a:gd name="connsiteY171" fmla="*/ 2518166 h 5451866"/>
              <a:gd name="connsiteX172" fmla="*/ 2542733 w 6028616"/>
              <a:gd name="connsiteY172" fmla="*/ 2543566 h 5451866"/>
              <a:gd name="connsiteX173" fmla="*/ 2593533 w 6028616"/>
              <a:gd name="connsiteY173" fmla="*/ 2657866 h 5451866"/>
              <a:gd name="connsiteX174" fmla="*/ 2606233 w 6028616"/>
              <a:gd name="connsiteY174" fmla="*/ 2772166 h 5451866"/>
              <a:gd name="connsiteX175" fmla="*/ 2593533 w 6028616"/>
              <a:gd name="connsiteY175" fmla="*/ 3102366 h 5451866"/>
              <a:gd name="connsiteX176" fmla="*/ 2580833 w 6028616"/>
              <a:gd name="connsiteY176" fmla="*/ 3140466 h 5451866"/>
              <a:gd name="connsiteX177" fmla="*/ 2555433 w 6028616"/>
              <a:gd name="connsiteY177" fmla="*/ 3178566 h 5451866"/>
              <a:gd name="connsiteX178" fmla="*/ 2504633 w 6028616"/>
              <a:gd name="connsiteY178" fmla="*/ 3242066 h 5451866"/>
              <a:gd name="connsiteX179" fmla="*/ 2441133 w 6028616"/>
              <a:gd name="connsiteY179" fmla="*/ 3292866 h 5451866"/>
              <a:gd name="connsiteX180" fmla="*/ 2403033 w 6028616"/>
              <a:gd name="connsiteY180" fmla="*/ 3330966 h 5451866"/>
              <a:gd name="connsiteX181" fmla="*/ 2326833 w 6028616"/>
              <a:gd name="connsiteY181" fmla="*/ 3381766 h 5451866"/>
              <a:gd name="connsiteX182" fmla="*/ 2276033 w 6028616"/>
              <a:gd name="connsiteY182" fmla="*/ 3432566 h 5451866"/>
              <a:gd name="connsiteX183" fmla="*/ 2250633 w 6028616"/>
              <a:gd name="connsiteY183" fmla="*/ 3470666 h 5451866"/>
              <a:gd name="connsiteX184" fmla="*/ 2199833 w 6028616"/>
              <a:gd name="connsiteY184" fmla="*/ 3508766 h 5451866"/>
              <a:gd name="connsiteX185" fmla="*/ 2174433 w 6028616"/>
              <a:gd name="connsiteY185" fmla="*/ 3546866 h 5451866"/>
              <a:gd name="connsiteX186" fmla="*/ 2136333 w 6028616"/>
              <a:gd name="connsiteY186" fmla="*/ 3572266 h 5451866"/>
              <a:gd name="connsiteX187" fmla="*/ 2060133 w 6028616"/>
              <a:gd name="connsiteY187" fmla="*/ 3623066 h 5451866"/>
              <a:gd name="connsiteX188" fmla="*/ 2022033 w 6028616"/>
              <a:gd name="connsiteY188" fmla="*/ 3661166 h 5451866"/>
              <a:gd name="connsiteX189" fmla="*/ 1983933 w 6028616"/>
              <a:gd name="connsiteY189" fmla="*/ 3686566 h 5451866"/>
              <a:gd name="connsiteX190" fmla="*/ 1895033 w 6028616"/>
              <a:gd name="connsiteY190" fmla="*/ 3775466 h 5451866"/>
              <a:gd name="connsiteX191" fmla="*/ 1856933 w 6028616"/>
              <a:gd name="connsiteY191" fmla="*/ 3813566 h 5451866"/>
              <a:gd name="connsiteX192" fmla="*/ 1818833 w 6028616"/>
              <a:gd name="connsiteY192" fmla="*/ 3902466 h 5451866"/>
              <a:gd name="connsiteX193" fmla="*/ 1780733 w 6028616"/>
              <a:gd name="connsiteY193" fmla="*/ 3978666 h 5451866"/>
              <a:gd name="connsiteX194" fmla="*/ 1768033 w 6028616"/>
              <a:gd name="connsiteY194" fmla="*/ 4054866 h 5451866"/>
              <a:gd name="connsiteX195" fmla="*/ 1742633 w 6028616"/>
              <a:gd name="connsiteY195" fmla="*/ 4258066 h 5451866"/>
              <a:gd name="connsiteX196" fmla="*/ 1666433 w 6028616"/>
              <a:gd name="connsiteY196" fmla="*/ 4334266 h 5451866"/>
              <a:gd name="connsiteX197" fmla="*/ 1590233 w 6028616"/>
              <a:gd name="connsiteY197" fmla="*/ 4385066 h 5451866"/>
              <a:gd name="connsiteX198" fmla="*/ 1564833 w 6028616"/>
              <a:gd name="connsiteY198" fmla="*/ 4423166 h 5451866"/>
              <a:gd name="connsiteX199" fmla="*/ 1475933 w 6028616"/>
              <a:gd name="connsiteY199" fmla="*/ 4461266 h 5451866"/>
              <a:gd name="connsiteX200" fmla="*/ 1399733 w 6028616"/>
              <a:gd name="connsiteY200" fmla="*/ 4397766 h 5451866"/>
              <a:gd name="connsiteX201" fmla="*/ 1361633 w 6028616"/>
              <a:gd name="connsiteY201" fmla="*/ 4385066 h 5451866"/>
              <a:gd name="connsiteX202" fmla="*/ 1069533 w 6028616"/>
              <a:gd name="connsiteY202" fmla="*/ 4397766 h 5451866"/>
              <a:gd name="connsiteX203" fmla="*/ 942533 w 6028616"/>
              <a:gd name="connsiteY203" fmla="*/ 4448566 h 5451866"/>
              <a:gd name="connsiteX204" fmla="*/ 904433 w 6028616"/>
              <a:gd name="connsiteY204" fmla="*/ 4473966 h 5451866"/>
              <a:gd name="connsiteX205" fmla="*/ 802833 w 6028616"/>
              <a:gd name="connsiteY205" fmla="*/ 4486666 h 5451866"/>
              <a:gd name="connsiteX206" fmla="*/ 752033 w 6028616"/>
              <a:gd name="connsiteY206" fmla="*/ 4499366 h 5451866"/>
              <a:gd name="connsiteX207" fmla="*/ 713933 w 6028616"/>
              <a:gd name="connsiteY207" fmla="*/ 4512066 h 5451866"/>
              <a:gd name="connsiteX208" fmla="*/ 561533 w 6028616"/>
              <a:gd name="connsiteY208" fmla="*/ 4524766 h 5451866"/>
              <a:gd name="connsiteX209" fmla="*/ 447233 w 6028616"/>
              <a:gd name="connsiteY209" fmla="*/ 4537466 h 5451866"/>
              <a:gd name="connsiteX210" fmla="*/ 586933 w 6028616"/>
              <a:gd name="connsiteY210" fmla="*/ 4562866 h 5451866"/>
              <a:gd name="connsiteX211" fmla="*/ 1006033 w 6028616"/>
              <a:gd name="connsiteY211" fmla="*/ 4575566 h 5451866"/>
              <a:gd name="connsiteX212" fmla="*/ 1007187 w 6028616"/>
              <a:gd name="connsiteY212" fmla="*/ 4542084 h 5451866"/>
              <a:gd name="connsiteX213" fmla="*/ 1091469 w 6028616"/>
              <a:gd name="connsiteY213" fmla="*/ 4539775 h 5451866"/>
              <a:gd name="connsiteX214" fmla="*/ 1206924 w 6028616"/>
              <a:gd name="connsiteY214" fmla="*/ 4574412 h 5451866"/>
              <a:gd name="connsiteX215" fmla="*/ 1298133 w 6028616"/>
              <a:gd name="connsiteY215" fmla="*/ 4626366 h 5451866"/>
              <a:gd name="connsiteX216" fmla="*/ 1348933 w 6028616"/>
              <a:gd name="connsiteY216" fmla="*/ 4613666 h 5451866"/>
              <a:gd name="connsiteX217" fmla="*/ 1437833 w 6028616"/>
              <a:gd name="connsiteY217" fmla="*/ 4626366 h 5451866"/>
              <a:gd name="connsiteX218" fmla="*/ 1412433 w 6028616"/>
              <a:gd name="connsiteY218" fmla="*/ 4664466 h 5451866"/>
              <a:gd name="connsiteX219" fmla="*/ 1374333 w 6028616"/>
              <a:gd name="connsiteY219" fmla="*/ 4689866 h 5451866"/>
              <a:gd name="connsiteX220" fmla="*/ 1247333 w 6028616"/>
              <a:gd name="connsiteY220" fmla="*/ 4766066 h 5451866"/>
              <a:gd name="connsiteX221" fmla="*/ 1183833 w 6028616"/>
              <a:gd name="connsiteY221" fmla="*/ 4842266 h 5451866"/>
              <a:gd name="connsiteX222" fmla="*/ 1145733 w 6028616"/>
              <a:gd name="connsiteY222" fmla="*/ 4880366 h 5451866"/>
              <a:gd name="connsiteX223" fmla="*/ 1094933 w 6028616"/>
              <a:gd name="connsiteY223" fmla="*/ 4969266 h 5451866"/>
              <a:gd name="connsiteX224" fmla="*/ 1056833 w 6028616"/>
              <a:gd name="connsiteY224" fmla="*/ 5045466 h 5451866"/>
              <a:gd name="connsiteX225" fmla="*/ 1069533 w 6028616"/>
              <a:gd name="connsiteY225" fmla="*/ 5096266 h 5451866"/>
              <a:gd name="connsiteX226" fmla="*/ 1102871 w 6028616"/>
              <a:gd name="connsiteY226" fmla="*/ 5039116 h 5451866"/>
              <a:gd name="connsiteX227" fmla="*/ 1145733 w 6028616"/>
              <a:gd name="connsiteY227" fmla="*/ 4983554 h 5451866"/>
              <a:gd name="connsiteX228" fmla="*/ 1198121 w 6028616"/>
              <a:gd name="connsiteY228" fmla="*/ 4932753 h 5451866"/>
              <a:gd name="connsiteX229" fmla="*/ 1245746 w 6028616"/>
              <a:gd name="connsiteY229" fmla="*/ 4905766 h 5451866"/>
              <a:gd name="connsiteX230" fmla="*/ 1298133 w 6028616"/>
              <a:gd name="connsiteY230" fmla="*/ 4837504 h 5451866"/>
              <a:gd name="connsiteX231" fmla="*/ 1379096 w 6028616"/>
              <a:gd name="connsiteY231" fmla="*/ 4812104 h 5451866"/>
              <a:gd name="connsiteX232" fmla="*/ 1433070 w 6028616"/>
              <a:gd name="connsiteY232" fmla="*/ 4785116 h 5451866"/>
              <a:gd name="connsiteX233" fmla="*/ 1480696 w 6028616"/>
              <a:gd name="connsiteY233" fmla="*/ 4762891 h 5451866"/>
              <a:gd name="connsiteX234" fmla="*/ 1528320 w 6028616"/>
              <a:gd name="connsiteY234" fmla="*/ 4727966 h 5451866"/>
              <a:gd name="connsiteX235" fmla="*/ 1552133 w 6028616"/>
              <a:gd name="connsiteY235" fmla="*/ 4740666 h 5451866"/>
              <a:gd name="connsiteX236" fmla="*/ 1590233 w 6028616"/>
              <a:gd name="connsiteY236" fmla="*/ 4727966 h 5451866"/>
              <a:gd name="connsiteX237" fmla="*/ 1628333 w 6028616"/>
              <a:gd name="connsiteY237" fmla="*/ 4689866 h 5451866"/>
              <a:gd name="connsiteX238" fmla="*/ 1717233 w 6028616"/>
              <a:gd name="connsiteY238" fmla="*/ 4651766 h 5451866"/>
              <a:gd name="connsiteX239" fmla="*/ 1755333 w 6028616"/>
              <a:gd name="connsiteY239" fmla="*/ 4613666 h 5451866"/>
              <a:gd name="connsiteX240" fmla="*/ 1780733 w 6028616"/>
              <a:gd name="connsiteY240" fmla="*/ 4575566 h 5451866"/>
              <a:gd name="connsiteX241" fmla="*/ 1818833 w 6028616"/>
              <a:gd name="connsiteY241" fmla="*/ 4562866 h 5451866"/>
              <a:gd name="connsiteX242" fmla="*/ 1882333 w 6028616"/>
              <a:gd name="connsiteY242" fmla="*/ 4486666 h 5451866"/>
              <a:gd name="connsiteX243" fmla="*/ 1945833 w 6028616"/>
              <a:gd name="connsiteY243" fmla="*/ 4410466 h 5451866"/>
              <a:gd name="connsiteX244" fmla="*/ 1983933 w 6028616"/>
              <a:gd name="connsiteY244" fmla="*/ 4334266 h 5451866"/>
              <a:gd name="connsiteX245" fmla="*/ 2022033 w 6028616"/>
              <a:gd name="connsiteY245" fmla="*/ 4308866 h 5451866"/>
              <a:gd name="connsiteX246" fmla="*/ 2060133 w 6028616"/>
              <a:gd name="connsiteY246" fmla="*/ 4270766 h 5451866"/>
              <a:gd name="connsiteX247" fmla="*/ 2098233 w 6028616"/>
              <a:gd name="connsiteY247" fmla="*/ 4194566 h 5451866"/>
              <a:gd name="connsiteX248" fmla="*/ 2110933 w 6028616"/>
              <a:gd name="connsiteY248" fmla="*/ 4156466 h 5451866"/>
              <a:gd name="connsiteX249" fmla="*/ 2136333 w 6028616"/>
              <a:gd name="connsiteY249" fmla="*/ 4118366 h 5451866"/>
              <a:gd name="connsiteX250" fmla="*/ 2149033 w 6028616"/>
              <a:gd name="connsiteY250" fmla="*/ 4080266 h 5451866"/>
              <a:gd name="connsiteX251" fmla="*/ 2174433 w 6028616"/>
              <a:gd name="connsiteY251" fmla="*/ 4042166 h 5451866"/>
              <a:gd name="connsiteX252" fmla="*/ 2199833 w 6028616"/>
              <a:gd name="connsiteY252" fmla="*/ 3953266 h 5451866"/>
              <a:gd name="connsiteX253" fmla="*/ 2263333 w 6028616"/>
              <a:gd name="connsiteY253" fmla="*/ 3864366 h 5451866"/>
              <a:gd name="connsiteX254" fmla="*/ 2288733 w 6028616"/>
              <a:gd name="connsiteY254" fmla="*/ 3826266 h 5451866"/>
              <a:gd name="connsiteX255" fmla="*/ 2326833 w 6028616"/>
              <a:gd name="connsiteY255" fmla="*/ 3800866 h 5451866"/>
              <a:gd name="connsiteX256" fmla="*/ 2364933 w 6028616"/>
              <a:gd name="connsiteY256" fmla="*/ 3762766 h 5451866"/>
              <a:gd name="connsiteX257" fmla="*/ 2403033 w 6028616"/>
              <a:gd name="connsiteY257" fmla="*/ 3750066 h 5451866"/>
              <a:gd name="connsiteX258" fmla="*/ 2441133 w 6028616"/>
              <a:gd name="connsiteY258" fmla="*/ 3724666 h 5451866"/>
              <a:gd name="connsiteX259" fmla="*/ 2479233 w 6028616"/>
              <a:gd name="connsiteY259" fmla="*/ 3711966 h 5451866"/>
              <a:gd name="connsiteX260" fmla="*/ 2517333 w 6028616"/>
              <a:gd name="connsiteY260" fmla="*/ 3686566 h 5451866"/>
              <a:gd name="connsiteX261" fmla="*/ 2593533 w 6028616"/>
              <a:gd name="connsiteY261" fmla="*/ 3661166 h 5451866"/>
              <a:gd name="connsiteX262" fmla="*/ 2631633 w 6028616"/>
              <a:gd name="connsiteY262" fmla="*/ 3648466 h 5451866"/>
              <a:gd name="connsiteX263" fmla="*/ 2923733 w 6028616"/>
              <a:gd name="connsiteY263" fmla="*/ 3661166 h 5451866"/>
              <a:gd name="connsiteX264" fmla="*/ 2974533 w 6028616"/>
              <a:gd name="connsiteY264" fmla="*/ 3699266 h 5451866"/>
              <a:gd name="connsiteX265" fmla="*/ 3050733 w 6028616"/>
              <a:gd name="connsiteY265" fmla="*/ 3750066 h 5451866"/>
              <a:gd name="connsiteX266" fmla="*/ 3088833 w 6028616"/>
              <a:gd name="connsiteY266" fmla="*/ 3788166 h 5451866"/>
              <a:gd name="connsiteX267" fmla="*/ 3139633 w 6028616"/>
              <a:gd name="connsiteY267" fmla="*/ 3800866 h 5451866"/>
              <a:gd name="connsiteX268" fmla="*/ 3190433 w 6028616"/>
              <a:gd name="connsiteY268" fmla="*/ 3838966 h 5451866"/>
              <a:gd name="connsiteX269" fmla="*/ 3228533 w 6028616"/>
              <a:gd name="connsiteY269" fmla="*/ 3851666 h 5451866"/>
              <a:gd name="connsiteX270" fmla="*/ 3266633 w 6028616"/>
              <a:gd name="connsiteY270" fmla="*/ 3877066 h 5451866"/>
              <a:gd name="connsiteX271" fmla="*/ 3292033 w 6028616"/>
              <a:gd name="connsiteY271" fmla="*/ 3915166 h 5451866"/>
              <a:gd name="connsiteX272" fmla="*/ 3330133 w 6028616"/>
              <a:gd name="connsiteY272" fmla="*/ 3965966 h 5451866"/>
              <a:gd name="connsiteX273" fmla="*/ 3342833 w 6028616"/>
              <a:gd name="connsiteY273" fmla="*/ 4016766 h 5451866"/>
              <a:gd name="connsiteX274" fmla="*/ 3355533 w 6028616"/>
              <a:gd name="connsiteY274" fmla="*/ 4054866 h 5451866"/>
              <a:gd name="connsiteX275" fmla="*/ 3380933 w 6028616"/>
              <a:gd name="connsiteY275" fmla="*/ 4105666 h 5451866"/>
              <a:gd name="connsiteX276" fmla="*/ 3406333 w 6028616"/>
              <a:gd name="connsiteY276" fmla="*/ 4143766 h 5451866"/>
              <a:gd name="connsiteX277" fmla="*/ 3441258 w 6028616"/>
              <a:gd name="connsiteY277" fmla="*/ 4242191 h 5451866"/>
              <a:gd name="connsiteX278" fmla="*/ 3485708 w 6028616"/>
              <a:gd name="connsiteY278" fmla="*/ 4343791 h 5451866"/>
              <a:gd name="connsiteX279" fmla="*/ 3501583 w 6028616"/>
              <a:gd name="connsiteY279" fmla="*/ 4366016 h 5451866"/>
              <a:gd name="connsiteX280" fmla="*/ 3469833 w 6028616"/>
              <a:gd name="connsiteY280" fmla="*/ 4397766 h 5451866"/>
              <a:gd name="connsiteX281" fmla="*/ 3431733 w 6028616"/>
              <a:gd name="connsiteY281" fmla="*/ 4464441 h 5451866"/>
              <a:gd name="connsiteX282" fmla="*/ 3387283 w 6028616"/>
              <a:gd name="connsiteY282" fmla="*/ 4553341 h 5451866"/>
              <a:gd name="connsiteX283" fmla="*/ 3339658 w 6028616"/>
              <a:gd name="connsiteY283" fmla="*/ 4607316 h 5451866"/>
              <a:gd name="connsiteX284" fmla="*/ 3276158 w 6028616"/>
              <a:gd name="connsiteY284" fmla="*/ 4645416 h 5451866"/>
              <a:gd name="connsiteX285" fmla="*/ 3234883 w 6028616"/>
              <a:gd name="connsiteY285" fmla="*/ 4670816 h 5451866"/>
              <a:gd name="connsiteX286" fmla="*/ 3272405 w 6028616"/>
              <a:gd name="connsiteY286" fmla="*/ 4733450 h 5451866"/>
              <a:gd name="connsiteX287" fmla="*/ 3223915 w 6028616"/>
              <a:gd name="connsiteY287" fmla="*/ 4728543 h 5451866"/>
              <a:gd name="connsiteX288" fmla="*/ 3161281 w 6028616"/>
              <a:gd name="connsiteY288" fmla="*/ 4735903 h 5451866"/>
              <a:gd name="connsiteX289" fmla="*/ 3092008 w 6028616"/>
              <a:gd name="connsiteY289" fmla="*/ 4719740 h 5451866"/>
              <a:gd name="connsiteX290" fmla="*/ 3043372 w 6028616"/>
              <a:gd name="connsiteY290" fmla="*/ 4715266 h 5451866"/>
              <a:gd name="connsiteX291" fmla="*/ 2931670 w 6028616"/>
              <a:gd name="connsiteY291" fmla="*/ 4688278 h 5451866"/>
              <a:gd name="connsiteX292" fmla="*/ 3195196 w 6028616"/>
              <a:gd name="connsiteY292" fmla="*/ 5407416 h 5451866"/>
              <a:gd name="connsiteX293" fmla="*/ 3215833 w 6028616"/>
              <a:gd name="connsiteY293" fmla="*/ 5451866 h 5451866"/>
              <a:gd name="connsiteX294" fmla="*/ 3241233 w 6028616"/>
              <a:gd name="connsiteY294" fmla="*/ 5362966 h 5451866"/>
              <a:gd name="connsiteX295" fmla="*/ 3304733 w 6028616"/>
              <a:gd name="connsiteY295" fmla="*/ 5286766 h 5451866"/>
              <a:gd name="connsiteX296" fmla="*/ 3342833 w 6028616"/>
              <a:gd name="connsiteY296" fmla="*/ 5235966 h 5451866"/>
              <a:gd name="connsiteX297" fmla="*/ 3368233 w 6028616"/>
              <a:gd name="connsiteY297" fmla="*/ 5185166 h 5451866"/>
              <a:gd name="connsiteX298" fmla="*/ 3444433 w 6028616"/>
              <a:gd name="connsiteY298" fmla="*/ 5134366 h 5451866"/>
              <a:gd name="connsiteX299" fmla="*/ 3482533 w 6028616"/>
              <a:gd name="connsiteY299" fmla="*/ 5096266 h 5451866"/>
              <a:gd name="connsiteX300" fmla="*/ 3507933 w 6028616"/>
              <a:gd name="connsiteY300" fmla="*/ 5058166 h 5451866"/>
              <a:gd name="connsiteX301" fmla="*/ 3546033 w 6028616"/>
              <a:gd name="connsiteY301" fmla="*/ 5045466 h 5451866"/>
              <a:gd name="connsiteX302" fmla="*/ 3584133 w 6028616"/>
              <a:gd name="connsiteY302" fmla="*/ 5020066 h 5451866"/>
              <a:gd name="connsiteX303" fmla="*/ 3647633 w 6028616"/>
              <a:gd name="connsiteY303" fmla="*/ 4969266 h 5451866"/>
              <a:gd name="connsiteX304" fmla="*/ 3723833 w 6028616"/>
              <a:gd name="connsiteY304" fmla="*/ 4893066 h 5451866"/>
              <a:gd name="connsiteX305" fmla="*/ 3736533 w 6028616"/>
              <a:gd name="connsiteY305" fmla="*/ 4854966 h 5451866"/>
              <a:gd name="connsiteX306" fmla="*/ 3800033 w 6028616"/>
              <a:gd name="connsiteY306" fmla="*/ 4766066 h 5451866"/>
              <a:gd name="connsiteX307" fmla="*/ 3838133 w 6028616"/>
              <a:gd name="connsiteY307" fmla="*/ 4689866 h 5451866"/>
              <a:gd name="connsiteX308" fmla="*/ 3863533 w 6028616"/>
              <a:gd name="connsiteY308" fmla="*/ 4600966 h 5451866"/>
              <a:gd name="connsiteX309" fmla="*/ 3876233 w 6028616"/>
              <a:gd name="connsiteY309" fmla="*/ 4562866 h 5451866"/>
              <a:gd name="connsiteX310" fmla="*/ 3850833 w 6028616"/>
              <a:gd name="connsiteY310" fmla="*/ 4359666 h 5451866"/>
              <a:gd name="connsiteX311" fmla="*/ 3825433 w 6028616"/>
              <a:gd name="connsiteY311" fmla="*/ 4308866 h 5451866"/>
              <a:gd name="connsiteX312" fmla="*/ 3800033 w 6028616"/>
              <a:gd name="connsiteY312" fmla="*/ 4270766 h 5451866"/>
              <a:gd name="connsiteX313" fmla="*/ 3749233 w 6028616"/>
              <a:gd name="connsiteY313" fmla="*/ 4232666 h 5451866"/>
              <a:gd name="connsiteX314" fmla="*/ 3673033 w 6028616"/>
              <a:gd name="connsiteY314" fmla="*/ 4181866 h 5451866"/>
              <a:gd name="connsiteX315" fmla="*/ 3647633 w 6028616"/>
              <a:gd name="connsiteY315" fmla="*/ 4143766 h 5451866"/>
              <a:gd name="connsiteX316" fmla="*/ 3622233 w 6028616"/>
              <a:gd name="connsiteY316" fmla="*/ 4042166 h 5451866"/>
              <a:gd name="connsiteX317" fmla="*/ 3647633 w 6028616"/>
              <a:gd name="connsiteY317" fmla="*/ 3851666 h 5451866"/>
              <a:gd name="connsiteX318" fmla="*/ 3673033 w 6028616"/>
              <a:gd name="connsiteY318" fmla="*/ 3750066 h 5451866"/>
              <a:gd name="connsiteX319" fmla="*/ 3698433 w 6028616"/>
              <a:gd name="connsiteY319" fmla="*/ 3711966 h 5451866"/>
              <a:gd name="connsiteX320" fmla="*/ 3711133 w 6028616"/>
              <a:gd name="connsiteY320" fmla="*/ 3673866 h 5451866"/>
              <a:gd name="connsiteX321" fmla="*/ 3749233 w 6028616"/>
              <a:gd name="connsiteY321" fmla="*/ 3635766 h 5451866"/>
              <a:gd name="connsiteX322" fmla="*/ 3774633 w 6028616"/>
              <a:gd name="connsiteY322" fmla="*/ 3597666 h 5451866"/>
              <a:gd name="connsiteX323" fmla="*/ 3812733 w 6028616"/>
              <a:gd name="connsiteY323" fmla="*/ 3584966 h 5451866"/>
              <a:gd name="connsiteX324" fmla="*/ 3850833 w 6028616"/>
              <a:gd name="connsiteY324" fmla="*/ 3559566 h 5451866"/>
              <a:gd name="connsiteX325" fmla="*/ 3888933 w 6028616"/>
              <a:gd name="connsiteY325" fmla="*/ 3546866 h 5451866"/>
              <a:gd name="connsiteX326" fmla="*/ 4041333 w 6028616"/>
              <a:gd name="connsiteY326" fmla="*/ 3521466 h 5451866"/>
              <a:gd name="connsiteX327" fmla="*/ 4168333 w 6028616"/>
              <a:gd name="connsiteY327" fmla="*/ 3496066 h 5451866"/>
              <a:gd name="connsiteX328" fmla="*/ 4371533 w 6028616"/>
              <a:gd name="connsiteY328" fmla="*/ 3483366 h 5451866"/>
              <a:gd name="connsiteX329" fmla="*/ 4584258 w 6028616"/>
              <a:gd name="connsiteY329" fmla="*/ 3515116 h 5451866"/>
              <a:gd name="connsiteX330" fmla="*/ 4701733 w 6028616"/>
              <a:gd name="connsiteY330" fmla="*/ 3540516 h 5451866"/>
              <a:gd name="connsiteX331" fmla="*/ 4762058 w 6028616"/>
              <a:gd name="connsiteY331" fmla="*/ 3562741 h 5451866"/>
              <a:gd name="connsiteX332" fmla="*/ 4819208 w 6028616"/>
              <a:gd name="connsiteY332" fmla="*/ 3594491 h 5451866"/>
              <a:gd name="connsiteX333" fmla="*/ 4863658 w 6028616"/>
              <a:gd name="connsiteY333" fmla="*/ 3638941 h 5451866"/>
              <a:gd name="connsiteX334" fmla="*/ 4939858 w 6028616"/>
              <a:gd name="connsiteY334" fmla="*/ 3683391 h 5451866"/>
              <a:gd name="connsiteX335" fmla="*/ 5003358 w 6028616"/>
              <a:gd name="connsiteY335" fmla="*/ 3743716 h 5451866"/>
              <a:gd name="connsiteX336" fmla="*/ 5082733 w 6028616"/>
              <a:gd name="connsiteY336" fmla="*/ 3816741 h 5451866"/>
              <a:gd name="connsiteX337" fmla="*/ 5124008 w 6028616"/>
              <a:gd name="connsiteY337" fmla="*/ 3889766 h 5451866"/>
              <a:gd name="connsiteX338" fmla="*/ 5174808 w 6028616"/>
              <a:gd name="connsiteY338" fmla="*/ 3965966 h 5451866"/>
              <a:gd name="connsiteX339" fmla="*/ 5203383 w 6028616"/>
              <a:gd name="connsiteY339" fmla="*/ 4124716 h 5451866"/>
              <a:gd name="connsiteX340" fmla="*/ 5222433 w 6028616"/>
              <a:gd name="connsiteY340" fmla="*/ 4200916 h 5451866"/>
              <a:gd name="connsiteX341" fmla="*/ 5238308 w 6028616"/>
              <a:gd name="connsiteY341" fmla="*/ 4254891 h 5451866"/>
              <a:gd name="connsiteX342" fmla="*/ 5254183 w 6028616"/>
              <a:gd name="connsiteY342" fmla="*/ 4315216 h 5451866"/>
              <a:gd name="connsiteX343" fmla="*/ 4949383 w 6028616"/>
              <a:gd name="connsiteY343" fmla="*/ 4419991 h 5451866"/>
              <a:gd name="connsiteX344" fmla="*/ 4765233 w 6028616"/>
              <a:gd name="connsiteY344" fmla="*/ 4572391 h 5451866"/>
              <a:gd name="connsiteX345" fmla="*/ 5020820 w 6028616"/>
              <a:gd name="connsiteY345" fmla="*/ 4453328 h 5451866"/>
              <a:gd name="connsiteX346" fmla="*/ 5258946 w 6028616"/>
              <a:gd name="connsiteY346" fmla="*/ 4400941 h 5451866"/>
              <a:gd name="connsiteX347" fmla="*/ 5355783 w 6028616"/>
              <a:gd name="connsiteY347" fmla="*/ 4251716 h 5451866"/>
              <a:gd name="connsiteX348" fmla="*/ 5304983 w 6028616"/>
              <a:gd name="connsiteY348" fmla="*/ 4146941 h 5451866"/>
              <a:gd name="connsiteX349" fmla="*/ 5273233 w 6028616"/>
              <a:gd name="connsiteY349" fmla="*/ 4092966 h 5451866"/>
              <a:gd name="connsiteX350" fmla="*/ 5276408 w 6028616"/>
              <a:gd name="connsiteY350" fmla="*/ 3940566 h 5451866"/>
              <a:gd name="connsiteX351" fmla="*/ 5257358 w 6028616"/>
              <a:gd name="connsiteY351" fmla="*/ 3842141 h 5451866"/>
              <a:gd name="connsiteX352" fmla="*/ 5206558 w 6028616"/>
              <a:gd name="connsiteY352" fmla="*/ 3734191 h 5451866"/>
              <a:gd name="connsiteX353" fmla="*/ 4866834 w 6028616"/>
              <a:gd name="connsiteY353" fmla="*/ 3413516 h 5451866"/>
              <a:gd name="connsiteX354" fmla="*/ 5054158 w 6028616"/>
              <a:gd name="connsiteY354" fmla="*/ 3127766 h 5451866"/>
              <a:gd name="connsiteX355" fmla="*/ 5260533 w 6028616"/>
              <a:gd name="connsiteY355" fmla="*/ 2994416 h 5451866"/>
              <a:gd name="connsiteX356" fmla="*/ 5397059 w 6028616"/>
              <a:gd name="connsiteY356" fmla="*/ 2943616 h 5451866"/>
              <a:gd name="connsiteX357" fmla="*/ 5619309 w 6028616"/>
              <a:gd name="connsiteY357" fmla="*/ 2918216 h 5451866"/>
              <a:gd name="connsiteX358" fmla="*/ 5879659 w 6028616"/>
              <a:gd name="connsiteY358" fmla="*/ 2959491 h 5451866"/>
              <a:gd name="connsiteX359" fmla="*/ 5647884 w 6028616"/>
              <a:gd name="connsiteY359" fmla="*/ 2883291 h 5451866"/>
              <a:gd name="connsiteX360" fmla="*/ 5466908 w 6028616"/>
              <a:gd name="connsiteY360" fmla="*/ 2864241 h 5451866"/>
              <a:gd name="connsiteX361" fmla="*/ 5536758 w 6028616"/>
              <a:gd name="connsiteY361" fmla="*/ 2772166 h 5451866"/>
              <a:gd name="connsiteX362" fmla="*/ 5701858 w 6028616"/>
              <a:gd name="connsiteY362" fmla="*/ 2562616 h 5451866"/>
              <a:gd name="connsiteX363" fmla="*/ 5603434 w 6028616"/>
              <a:gd name="connsiteY363" fmla="*/ 2635641 h 5451866"/>
              <a:gd name="connsiteX364" fmla="*/ 5520883 w 6028616"/>
              <a:gd name="connsiteY364" fmla="*/ 2699141 h 5451866"/>
              <a:gd name="connsiteX365" fmla="*/ 5454208 w 6028616"/>
              <a:gd name="connsiteY365" fmla="*/ 2781691 h 5451866"/>
              <a:gd name="connsiteX366" fmla="*/ 5355783 w 6028616"/>
              <a:gd name="connsiteY366" fmla="*/ 2829316 h 5451866"/>
              <a:gd name="connsiteX367" fmla="*/ 5270058 w 6028616"/>
              <a:gd name="connsiteY367" fmla="*/ 2880116 h 5451866"/>
              <a:gd name="connsiteX368" fmla="*/ 5206558 w 6028616"/>
              <a:gd name="connsiteY368" fmla="*/ 2918216 h 5451866"/>
              <a:gd name="connsiteX369" fmla="*/ 5139883 w 6028616"/>
              <a:gd name="connsiteY369" fmla="*/ 2946791 h 5451866"/>
              <a:gd name="connsiteX370" fmla="*/ 5082733 w 6028616"/>
              <a:gd name="connsiteY370" fmla="*/ 2972191 h 5451866"/>
              <a:gd name="connsiteX371" fmla="*/ 4943033 w 6028616"/>
              <a:gd name="connsiteY371" fmla="*/ 3038866 h 5451866"/>
              <a:gd name="connsiteX372" fmla="*/ 4866833 w 6028616"/>
              <a:gd name="connsiteY372" fmla="*/ 2988066 h 5451866"/>
              <a:gd name="connsiteX373" fmla="*/ 4828733 w 6028616"/>
              <a:gd name="connsiteY373" fmla="*/ 2962666 h 5451866"/>
              <a:gd name="connsiteX374" fmla="*/ 4701733 w 6028616"/>
              <a:gd name="connsiteY374" fmla="*/ 2924566 h 5451866"/>
              <a:gd name="connsiteX375" fmla="*/ 4663633 w 6028616"/>
              <a:gd name="connsiteY375" fmla="*/ 2911866 h 5451866"/>
              <a:gd name="connsiteX376" fmla="*/ 4574733 w 6028616"/>
              <a:gd name="connsiteY376" fmla="*/ 2899166 h 5451866"/>
              <a:gd name="connsiteX377" fmla="*/ 4549333 w 6028616"/>
              <a:gd name="connsiteY377" fmla="*/ 2797566 h 5451866"/>
              <a:gd name="connsiteX378" fmla="*/ 4468370 w 6028616"/>
              <a:gd name="connsiteY378" fmla="*/ 2676916 h 5451866"/>
              <a:gd name="connsiteX379" fmla="*/ 4485833 w 6028616"/>
              <a:gd name="connsiteY379" fmla="*/ 2549916 h 5451866"/>
              <a:gd name="connsiteX380" fmla="*/ 4412808 w 6028616"/>
              <a:gd name="connsiteY380" fmla="*/ 2461016 h 5451866"/>
              <a:gd name="connsiteX381" fmla="*/ 4346133 w 6028616"/>
              <a:gd name="connsiteY381" fmla="*/ 2365766 h 5451866"/>
              <a:gd name="connsiteX382" fmla="*/ 4290571 w 6028616"/>
              <a:gd name="connsiteY382" fmla="*/ 2222891 h 5451866"/>
              <a:gd name="connsiteX383" fmla="*/ 4319145 w 6028616"/>
              <a:gd name="connsiteY383" fmla="*/ 2100654 h 5451866"/>
              <a:gd name="connsiteX384" fmla="*/ 4382646 w 6028616"/>
              <a:gd name="connsiteY384" fmla="*/ 2019691 h 5451866"/>
              <a:gd name="connsiteX385" fmla="*/ 4481071 w 6028616"/>
              <a:gd name="connsiteY385" fmla="*/ 1924441 h 5451866"/>
              <a:gd name="connsiteX386" fmla="*/ 4530283 w 6028616"/>
              <a:gd name="connsiteY386" fmla="*/ 1864116 h 5451866"/>
              <a:gd name="connsiteX387" fmla="*/ 4573145 w 6028616"/>
              <a:gd name="connsiteY387" fmla="*/ 1835541 h 5451866"/>
              <a:gd name="connsiteX388" fmla="*/ 4616008 w 6028616"/>
              <a:gd name="connsiteY388" fmla="*/ 1803791 h 5451866"/>
              <a:gd name="connsiteX389" fmla="*/ 4681095 w 6028616"/>
              <a:gd name="connsiteY389" fmla="*/ 1759341 h 5451866"/>
              <a:gd name="connsiteX390" fmla="*/ 4784283 w 6028616"/>
              <a:gd name="connsiteY390" fmla="*/ 1703778 h 5451866"/>
              <a:gd name="connsiteX391" fmla="*/ 4873183 w 6028616"/>
              <a:gd name="connsiteY391" fmla="*/ 1694253 h 5451866"/>
              <a:gd name="connsiteX392" fmla="*/ 4979545 w 6028616"/>
              <a:gd name="connsiteY392" fmla="*/ 1692666 h 5451866"/>
              <a:gd name="connsiteX393" fmla="*/ 5043046 w 6028616"/>
              <a:gd name="connsiteY393" fmla="*/ 1689491 h 5451866"/>
              <a:gd name="connsiteX394" fmla="*/ 5098608 w 6028616"/>
              <a:gd name="connsiteY394" fmla="*/ 1700603 h 5451866"/>
              <a:gd name="connsiteX395" fmla="*/ 5146233 w 6028616"/>
              <a:gd name="connsiteY395" fmla="*/ 1708541 h 5451866"/>
              <a:gd name="connsiteX396" fmla="*/ 5211320 w 6028616"/>
              <a:gd name="connsiteY396" fmla="*/ 1754579 h 5451866"/>
              <a:gd name="connsiteX397" fmla="*/ 5295458 w 6028616"/>
              <a:gd name="connsiteY397" fmla="*/ 1787916 h 5451866"/>
              <a:gd name="connsiteX398" fmla="*/ 5338320 w 6028616"/>
              <a:gd name="connsiteY398" fmla="*/ 1838716 h 5451866"/>
              <a:gd name="connsiteX399" fmla="*/ 5371658 w 6028616"/>
              <a:gd name="connsiteY399" fmla="*/ 1902216 h 5451866"/>
              <a:gd name="connsiteX400" fmla="*/ 5424046 w 6028616"/>
              <a:gd name="connsiteY400" fmla="*/ 1968891 h 5451866"/>
              <a:gd name="connsiteX401" fmla="*/ 5463733 w 6028616"/>
              <a:gd name="connsiteY401" fmla="*/ 2032391 h 5451866"/>
              <a:gd name="connsiteX402" fmla="*/ 5489133 w 6028616"/>
              <a:gd name="connsiteY402" fmla="*/ 2200666 h 5451866"/>
              <a:gd name="connsiteX403" fmla="*/ 5517708 w 6028616"/>
              <a:gd name="connsiteY403" fmla="*/ 2275278 h 5451866"/>
              <a:gd name="connsiteX0" fmla="*/ 5517708 w 6028616"/>
              <a:gd name="connsiteY0" fmla="*/ 2275278 h 5488152"/>
              <a:gd name="connsiteX1" fmla="*/ 5568508 w 6028616"/>
              <a:gd name="connsiteY1" fmla="*/ 2170503 h 5488152"/>
              <a:gd name="connsiteX2" fmla="*/ 5558983 w 6028616"/>
              <a:gd name="connsiteY2" fmla="*/ 2043504 h 5488152"/>
              <a:gd name="connsiteX3" fmla="*/ 5566921 w 6028616"/>
              <a:gd name="connsiteY3" fmla="*/ 1978416 h 5488152"/>
              <a:gd name="connsiteX4" fmla="*/ 5539933 w 6028616"/>
              <a:gd name="connsiteY4" fmla="*/ 1911741 h 5488152"/>
              <a:gd name="connsiteX5" fmla="*/ 5460558 w 6028616"/>
              <a:gd name="connsiteY5" fmla="*/ 1853004 h 5488152"/>
              <a:gd name="connsiteX6" fmla="*/ 5464526 w 6028616"/>
              <a:gd name="connsiteY6" fmla="*/ 1774422 h 5488152"/>
              <a:gd name="connsiteX7" fmla="*/ 5546283 w 6028616"/>
              <a:gd name="connsiteY7" fmla="*/ 1719654 h 5488152"/>
              <a:gd name="connsiteX8" fmla="*/ 5670902 w 6028616"/>
              <a:gd name="connsiteY8" fmla="*/ 1706953 h 5488152"/>
              <a:gd name="connsiteX9" fmla="*/ 5759008 w 6028616"/>
              <a:gd name="connsiteY9" fmla="*/ 1714891 h 5488152"/>
              <a:gd name="connsiteX10" fmla="*/ 5810602 w 6028616"/>
              <a:gd name="connsiteY10" fmla="*/ 1729179 h 5488152"/>
              <a:gd name="connsiteX11" fmla="*/ 5843146 w 6028616"/>
              <a:gd name="connsiteY11" fmla="*/ 1748228 h 5488152"/>
              <a:gd name="connsiteX12" fmla="*/ 5882040 w 6028616"/>
              <a:gd name="connsiteY12" fmla="*/ 1801410 h 5488152"/>
              <a:gd name="connsiteX13" fmla="*/ 5820126 w 6028616"/>
              <a:gd name="connsiteY13" fmla="*/ 1911740 h 5488152"/>
              <a:gd name="connsiteX14" fmla="*/ 5859021 w 6028616"/>
              <a:gd name="connsiteY14" fmla="*/ 2011753 h 5488152"/>
              <a:gd name="connsiteX15" fmla="*/ 5902677 w 6028616"/>
              <a:gd name="connsiteY15" fmla="*/ 2074460 h 5488152"/>
              <a:gd name="connsiteX16" fmla="*/ 5946333 w 6028616"/>
              <a:gd name="connsiteY16" fmla="*/ 2148278 h 5488152"/>
              <a:gd name="connsiteX17" fmla="*/ 5951095 w 6028616"/>
              <a:gd name="connsiteY17" fmla="*/ 2217334 h 5488152"/>
              <a:gd name="connsiteX18" fmla="*/ 5892358 w 6028616"/>
              <a:gd name="connsiteY18" fmla="*/ 2264961 h 5488152"/>
              <a:gd name="connsiteX19" fmla="*/ 5804252 w 6028616"/>
              <a:gd name="connsiteY19" fmla="*/ 2367353 h 5488152"/>
              <a:gd name="connsiteX20" fmla="*/ 5996339 w 6028616"/>
              <a:gd name="connsiteY20" fmla="*/ 2245117 h 5488152"/>
              <a:gd name="connsiteX21" fmla="*/ 6024914 w 6028616"/>
              <a:gd name="connsiteY21" fmla="*/ 2180028 h 5488152"/>
              <a:gd name="connsiteX22" fmla="*/ 5992370 w 6028616"/>
              <a:gd name="connsiteY22" fmla="*/ 2103829 h 5488152"/>
              <a:gd name="connsiteX23" fmla="*/ 5970146 w 6028616"/>
              <a:gd name="connsiteY23" fmla="*/ 2045092 h 5488152"/>
              <a:gd name="connsiteX24" fmla="*/ 5944746 w 6028616"/>
              <a:gd name="connsiteY24" fmla="*/ 1972066 h 5488152"/>
              <a:gd name="connsiteX25" fmla="*/ 5901089 w 6028616"/>
              <a:gd name="connsiteY25" fmla="*/ 1923647 h 5488152"/>
              <a:gd name="connsiteX26" fmla="*/ 5955858 w 6028616"/>
              <a:gd name="connsiteY26" fmla="*/ 1806966 h 5488152"/>
              <a:gd name="connsiteX27" fmla="*/ 5922521 w 6028616"/>
              <a:gd name="connsiteY27" fmla="*/ 1691872 h 5488152"/>
              <a:gd name="connsiteX28" fmla="*/ 5805046 w 6028616"/>
              <a:gd name="connsiteY28" fmla="*/ 1626785 h 5488152"/>
              <a:gd name="connsiteX29" fmla="*/ 5553427 w 6028616"/>
              <a:gd name="connsiteY29" fmla="*/ 1604560 h 5488152"/>
              <a:gd name="connsiteX30" fmla="*/ 5317683 w 6028616"/>
              <a:gd name="connsiteY30" fmla="*/ 1672822 h 5488152"/>
              <a:gd name="connsiteX31" fmla="*/ 5105752 w 6028616"/>
              <a:gd name="connsiteY31" fmla="*/ 1602178 h 5488152"/>
              <a:gd name="connsiteX32" fmla="*/ 4974783 w 6028616"/>
              <a:gd name="connsiteY32" fmla="*/ 1588684 h 5488152"/>
              <a:gd name="connsiteX33" fmla="*/ 4883502 w 6028616"/>
              <a:gd name="connsiteY33" fmla="*/ 1615672 h 5488152"/>
              <a:gd name="connsiteX34" fmla="*/ 4766821 w 6028616"/>
              <a:gd name="connsiteY34" fmla="*/ 1617259 h 5488152"/>
              <a:gd name="connsiteX35" fmla="*/ 4707290 w 6028616"/>
              <a:gd name="connsiteY35" fmla="*/ 1615672 h 5488152"/>
              <a:gd name="connsiteX36" fmla="*/ 4621564 w 6028616"/>
              <a:gd name="connsiteY36" fmla="*/ 1601385 h 5488152"/>
              <a:gd name="connsiteX37" fmla="*/ 4578702 w 6028616"/>
              <a:gd name="connsiteY37" fmla="*/ 1605354 h 5488152"/>
              <a:gd name="connsiteX38" fmla="*/ 4479483 w 6028616"/>
              <a:gd name="connsiteY38" fmla="*/ 1641866 h 5488152"/>
              <a:gd name="connsiteX39" fmla="*/ 4358833 w 6028616"/>
              <a:gd name="connsiteY39" fmla="*/ 1695841 h 5488152"/>
              <a:gd name="connsiteX40" fmla="*/ 4273108 w 6028616"/>
              <a:gd name="connsiteY40" fmla="*/ 1730766 h 5488152"/>
              <a:gd name="connsiteX41" fmla="*/ 4174683 w 6028616"/>
              <a:gd name="connsiteY41" fmla="*/ 1800616 h 5488152"/>
              <a:gd name="connsiteX42" fmla="*/ 4066733 w 6028616"/>
              <a:gd name="connsiteY42" fmla="*/ 1838716 h 5488152"/>
              <a:gd name="connsiteX43" fmla="*/ 3939733 w 6028616"/>
              <a:gd name="connsiteY43" fmla="*/ 1857766 h 5488152"/>
              <a:gd name="connsiteX44" fmla="*/ 3850833 w 6028616"/>
              <a:gd name="connsiteY44" fmla="*/ 1908566 h 5488152"/>
              <a:gd name="connsiteX45" fmla="*/ 3812733 w 6028616"/>
              <a:gd name="connsiteY45" fmla="*/ 1921266 h 5488152"/>
              <a:gd name="connsiteX46" fmla="*/ 3698433 w 6028616"/>
              <a:gd name="connsiteY46" fmla="*/ 1870466 h 5488152"/>
              <a:gd name="connsiteX47" fmla="*/ 3673033 w 6028616"/>
              <a:gd name="connsiteY47" fmla="*/ 1794266 h 5488152"/>
              <a:gd name="connsiteX48" fmla="*/ 3660333 w 6028616"/>
              <a:gd name="connsiteY48" fmla="*/ 1756166 h 5488152"/>
              <a:gd name="connsiteX49" fmla="*/ 3647633 w 6028616"/>
              <a:gd name="connsiteY49" fmla="*/ 1718066 h 5488152"/>
              <a:gd name="connsiteX50" fmla="*/ 3660333 w 6028616"/>
              <a:gd name="connsiteY50" fmla="*/ 1438666 h 5488152"/>
              <a:gd name="connsiteX51" fmla="*/ 3638108 w 6028616"/>
              <a:gd name="connsiteY51" fmla="*/ 1375166 h 5488152"/>
              <a:gd name="connsiteX52" fmla="*/ 3673033 w 6028616"/>
              <a:gd name="connsiteY52" fmla="*/ 1232291 h 5488152"/>
              <a:gd name="connsiteX53" fmla="*/ 3761933 w 6028616"/>
              <a:gd name="connsiteY53" fmla="*/ 1146566 h 5488152"/>
              <a:gd name="connsiteX54" fmla="*/ 3863533 w 6028616"/>
              <a:gd name="connsiteY54" fmla="*/ 1114816 h 5488152"/>
              <a:gd name="connsiteX55" fmla="*/ 3952433 w 6028616"/>
              <a:gd name="connsiteY55" fmla="*/ 1095766 h 5488152"/>
              <a:gd name="connsiteX56" fmla="*/ 4073083 w 6028616"/>
              <a:gd name="connsiteY56" fmla="*/ 1092591 h 5488152"/>
              <a:gd name="connsiteX57" fmla="*/ 4219133 w 6028616"/>
              <a:gd name="connsiteY57" fmla="*/ 1102116 h 5488152"/>
              <a:gd name="connsiteX58" fmla="*/ 4323908 w 6028616"/>
              <a:gd name="connsiteY58" fmla="*/ 1079891 h 5488152"/>
              <a:gd name="connsiteX59" fmla="*/ 4438208 w 6028616"/>
              <a:gd name="connsiteY59" fmla="*/ 1070366 h 5488152"/>
              <a:gd name="connsiteX60" fmla="*/ 4469958 w 6028616"/>
              <a:gd name="connsiteY60" fmla="*/ 1067191 h 5488152"/>
              <a:gd name="connsiteX61" fmla="*/ 4501708 w 6028616"/>
              <a:gd name="connsiteY61" fmla="*/ 1079891 h 5488152"/>
              <a:gd name="connsiteX62" fmla="*/ 4530283 w 6028616"/>
              <a:gd name="connsiteY62" fmla="*/ 1073541 h 5488152"/>
              <a:gd name="connsiteX63" fmla="*/ 4581083 w 6028616"/>
              <a:gd name="connsiteY63" fmla="*/ 1121166 h 5488152"/>
              <a:gd name="connsiteX64" fmla="*/ 4619183 w 6028616"/>
              <a:gd name="connsiteY64" fmla="*/ 1162441 h 5488152"/>
              <a:gd name="connsiteX65" fmla="*/ 4663633 w 6028616"/>
              <a:gd name="connsiteY65" fmla="*/ 1114816 h 5488152"/>
              <a:gd name="connsiteX66" fmla="*/ 4619183 w 6028616"/>
              <a:gd name="connsiteY66" fmla="*/ 1041791 h 5488152"/>
              <a:gd name="connsiteX67" fmla="*/ 4565208 w 6028616"/>
              <a:gd name="connsiteY67" fmla="*/ 962416 h 5488152"/>
              <a:gd name="connsiteX68" fmla="*/ 4517583 w 6028616"/>
              <a:gd name="connsiteY68" fmla="*/ 975116 h 5488152"/>
              <a:gd name="connsiteX69" fmla="*/ 4457258 w 6028616"/>
              <a:gd name="connsiteY69" fmla="*/ 902091 h 5488152"/>
              <a:gd name="connsiteX70" fmla="*/ 4393758 w 6028616"/>
              <a:gd name="connsiteY70" fmla="*/ 898916 h 5488152"/>
              <a:gd name="connsiteX71" fmla="*/ 4352483 w 6028616"/>
              <a:gd name="connsiteY71" fmla="*/ 911616 h 5488152"/>
              <a:gd name="connsiteX72" fmla="*/ 4250883 w 6028616"/>
              <a:gd name="connsiteY72" fmla="*/ 902091 h 5488152"/>
              <a:gd name="connsiteX73" fmla="*/ 4181033 w 6028616"/>
              <a:gd name="connsiteY73" fmla="*/ 917966 h 5488152"/>
              <a:gd name="connsiteX74" fmla="*/ 4108008 w 6028616"/>
              <a:gd name="connsiteY74" fmla="*/ 911616 h 5488152"/>
              <a:gd name="connsiteX75" fmla="*/ 4038158 w 6028616"/>
              <a:gd name="connsiteY75" fmla="*/ 924316 h 5488152"/>
              <a:gd name="connsiteX76" fmla="*/ 3949258 w 6028616"/>
              <a:gd name="connsiteY76" fmla="*/ 940191 h 5488152"/>
              <a:gd name="connsiteX77" fmla="*/ 3841308 w 6028616"/>
              <a:gd name="connsiteY77" fmla="*/ 965591 h 5488152"/>
              <a:gd name="connsiteX78" fmla="*/ 3761933 w 6028616"/>
              <a:gd name="connsiteY78" fmla="*/ 981466 h 5488152"/>
              <a:gd name="connsiteX79" fmla="*/ 3695258 w 6028616"/>
              <a:gd name="connsiteY79" fmla="*/ 1016391 h 5488152"/>
              <a:gd name="connsiteX80" fmla="*/ 3644458 w 6028616"/>
              <a:gd name="connsiteY80" fmla="*/ 1029091 h 5488152"/>
              <a:gd name="connsiteX81" fmla="*/ 3574608 w 6028616"/>
              <a:gd name="connsiteY81" fmla="*/ 1060841 h 5488152"/>
              <a:gd name="connsiteX82" fmla="*/ 3498408 w 6028616"/>
              <a:gd name="connsiteY82" fmla="*/ 1108466 h 5488152"/>
              <a:gd name="connsiteX83" fmla="*/ 3422208 w 6028616"/>
              <a:gd name="connsiteY83" fmla="*/ 1178316 h 5488152"/>
              <a:gd name="connsiteX84" fmla="*/ 3317433 w 6028616"/>
              <a:gd name="connsiteY84" fmla="*/ 1298966 h 5488152"/>
              <a:gd name="connsiteX85" fmla="*/ 3304733 w 6028616"/>
              <a:gd name="connsiteY85" fmla="*/ 1349766 h 5488152"/>
              <a:gd name="connsiteX86" fmla="*/ 3279333 w 6028616"/>
              <a:gd name="connsiteY86" fmla="*/ 1629166 h 5488152"/>
              <a:gd name="connsiteX87" fmla="*/ 3228533 w 6028616"/>
              <a:gd name="connsiteY87" fmla="*/ 1718066 h 5488152"/>
              <a:gd name="connsiteX88" fmla="*/ 3114233 w 6028616"/>
              <a:gd name="connsiteY88" fmla="*/ 1629166 h 5488152"/>
              <a:gd name="connsiteX89" fmla="*/ 3057661 w 6028616"/>
              <a:gd name="connsiteY89" fmla="*/ 1558739 h 5488152"/>
              <a:gd name="connsiteX90" fmla="*/ 3001088 w 6028616"/>
              <a:gd name="connsiteY90" fmla="*/ 1464066 h 5488152"/>
              <a:gd name="connsiteX91" fmla="*/ 2924887 w 6028616"/>
              <a:gd name="connsiteY91" fmla="*/ 1302430 h 5488152"/>
              <a:gd name="connsiteX92" fmla="*/ 2867160 w 6028616"/>
              <a:gd name="connsiteY92" fmla="*/ 1206602 h 5488152"/>
              <a:gd name="connsiteX93" fmla="*/ 2781724 w 6028616"/>
              <a:gd name="connsiteY93" fmla="*/ 1041502 h 5488152"/>
              <a:gd name="connsiteX94" fmla="*/ 2657033 w 6028616"/>
              <a:gd name="connsiteY94" fmla="*/ 846384 h 5488152"/>
              <a:gd name="connsiteX95" fmla="*/ 2556587 w 6028616"/>
              <a:gd name="connsiteY95" fmla="*/ 704376 h 5488152"/>
              <a:gd name="connsiteX96" fmla="*/ 2436515 w 6028616"/>
              <a:gd name="connsiteY96" fmla="*/ 539275 h 5488152"/>
              <a:gd name="connsiteX97" fmla="*/ 2315287 w 6028616"/>
              <a:gd name="connsiteY97" fmla="*/ 378794 h 5488152"/>
              <a:gd name="connsiteX98" fmla="*/ 2227542 w 6028616"/>
              <a:gd name="connsiteY98" fmla="*/ 280657 h 5488152"/>
              <a:gd name="connsiteX99" fmla="*/ 2114397 w 6028616"/>
              <a:gd name="connsiteY99" fmla="*/ 168666 h 5488152"/>
              <a:gd name="connsiteX100" fmla="*/ 1982779 w 6028616"/>
              <a:gd name="connsiteY100" fmla="*/ 10494 h 5488152"/>
              <a:gd name="connsiteX101" fmla="*/ 1755333 w 6028616"/>
              <a:gd name="connsiteY101" fmla="*/ 28966 h 5488152"/>
              <a:gd name="connsiteX102" fmla="*/ 1856933 w 6028616"/>
              <a:gd name="connsiteY102" fmla="*/ 143266 h 5488152"/>
              <a:gd name="connsiteX103" fmla="*/ 1933133 w 6028616"/>
              <a:gd name="connsiteY103" fmla="*/ 206766 h 5488152"/>
              <a:gd name="connsiteX104" fmla="*/ 1958533 w 6028616"/>
              <a:gd name="connsiteY104" fmla="*/ 257566 h 5488152"/>
              <a:gd name="connsiteX105" fmla="*/ 1996633 w 6028616"/>
              <a:gd name="connsiteY105" fmla="*/ 295666 h 5488152"/>
              <a:gd name="connsiteX106" fmla="*/ 2047433 w 6028616"/>
              <a:gd name="connsiteY106" fmla="*/ 371866 h 5488152"/>
              <a:gd name="connsiteX107" fmla="*/ 2072833 w 6028616"/>
              <a:gd name="connsiteY107" fmla="*/ 409966 h 5488152"/>
              <a:gd name="connsiteX108" fmla="*/ 2149033 w 6028616"/>
              <a:gd name="connsiteY108" fmla="*/ 486166 h 5488152"/>
              <a:gd name="connsiteX109" fmla="*/ 2199833 w 6028616"/>
              <a:gd name="connsiteY109" fmla="*/ 575066 h 5488152"/>
              <a:gd name="connsiteX110" fmla="*/ 2237933 w 6028616"/>
              <a:gd name="connsiteY110" fmla="*/ 613166 h 5488152"/>
              <a:gd name="connsiteX111" fmla="*/ 2288733 w 6028616"/>
              <a:gd name="connsiteY111" fmla="*/ 702066 h 5488152"/>
              <a:gd name="connsiteX112" fmla="*/ 2326833 w 6028616"/>
              <a:gd name="connsiteY112" fmla="*/ 740166 h 5488152"/>
              <a:gd name="connsiteX113" fmla="*/ 2403033 w 6028616"/>
              <a:gd name="connsiteY113" fmla="*/ 854466 h 5488152"/>
              <a:gd name="connsiteX114" fmla="*/ 2441133 w 6028616"/>
              <a:gd name="connsiteY114" fmla="*/ 905266 h 5488152"/>
              <a:gd name="connsiteX115" fmla="*/ 2517333 w 6028616"/>
              <a:gd name="connsiteY115" fmla="*/ 1019566 h 5488152"/>
              <a:gd name="connsiteX116" fmla="*/ 2555433 w 6028616"/>
              <a:gd name="connsiteY116" fmla="*/ 1095766 h 5488152"/>
              <a:gd name="connsiteX117" fmla="*/ 2606233 w 6028616"/>
              <a:gd name="connsiteY117" fmla="*/ 1171966 h 5488152"/>
              <a:gd name="connsiteX118" fmla="*/ 2657033 w 6028616"/>
              <a:gd name="connsiteY118" fmla="*/ 1260866 h 5488152"/>
              <a:gd name="connsiteX119" fmla="*/ 2682433 w 6028616"/>
              <a:gd name="connsiteY119" fmla="*/ 1337066 h 5488152"/>
              <a:gd name="connsiteX120" fmla="*/ 2695133 w 6028616"/>
              <a:gd name="connsiteY120" fmla="*/ 1375166 h 5488152"/>
              <a:gd name="connsiteX121" fmla="*/ 2707833 w 6028616"/>
              <a:gd name="connsiteY121" fmla="*/ 1413266 h 5488152"/>
              <a:gd name="connsiteX122" fmla="*/ 2733233 w 6028616"/>
              <a:gd name="connsiteY122" fmla="*/ 1451366 h 5488152"/>
              <a:gd name="connsiteX123" fmla="*/ 2771333 w 6028616"/>
              <a:gd name="connsiteY123" fmla="*/ 1578366 h 5488152"/>
              <a:gd name="connsiteX124" fmla="*/ 2784033 w 6028616"/>
              <a:gd name="connsiteY124" fmla="*/ 1616466 h 5488152"/>
              <a:gd name="connsiteX125" fmla="*/ 2771333 w 6028616"/>
              <a:gd name="connsiteY125" fmla="*/ 1921266 h 5488152"/>
              <a:gd name="connsiteX126" fmla="*/ 2720533 w 6028616"/>
              <a:gd name="connsiteY126" fmla="*/ 2022866 h 5488152"/>
              <a:gd name="connsiteX127" fmla="*/ 2682433 w 6028616"/>
              <a:gd name="connsiteY127" fmla="*/ 2048266 h 5488152"/>
              <a:gd name="connsiteX128" fmla="*/ 2669733 w 6028616"/>
              <a:gd name="connsiteY128" fmla="*/ 2086366 h 5488152"/>
              <a:gd name="connsiteX129" fmla="*/ 2466533 w 6028616"/>
              <a:gd name="connsiteY129" fmla="*/ 2137166 h 5488152"/>
              <a:gd name="connsiteX130" fmla="*/ 2403033 w 6028616"/>
              <a:gd name="connsiteY130" fmla="*/ 2149866 h 5488152"/>
              <a:gd name="connsiteX131" fmla="*/ 2136333 w 6028616"/>
              <a:gd name="connsiteY131" fmla="*/ 2137166 h 5488152"/>
              <a:gd name="connsiteX132" fmla="*/ 2098233 w 6028616"/>
              <a:gd name="connsiteY132" fmla="*/ 2124466 h 5488152"/>
              <a:gd name="connsiteX133" fmla="*/ 2031558 w 6028616"/>
              <a:gd name="connsiteY133" fmla="*/ 2146691 h 5488152"/>
              <a:gd name="connsiteX134" fmla="*/ 1891858 w 6028616"/>
              <a:gd name="connsiteY134" fmla="*/ 2184791 h 5488152"/>
              <a:gd name="connsiteX135" fmla="*/ 1733108 w 6028616"/>
              <a:gd name="connsiteY135" fmla="*/ 2219716 h 5488152"/>
              <a:gd name="connsiteX136" fmla="*/ 1618808 w 6028616"/>
              <a:gd name="connsiteY136" fmla="*/ 2248291 h 5488152"/>
              <a:gd name="connsiteX137" fmla="*/ 1533083 w 6028616"/>
              <a:gd name="connsiteY137" fmla="*/ 2302266 h 5488152"/>
              <a:gd name="connsiteX138" fmla="*/ 1431483 w 6028616"/>
              <a:gd name="connsiteY138" fmla="*/ 2353066 h 5488152"/>
              <a:gd name="connsiteX139" fmla="*/ 1380683 w 6028616"/>
              <a:gd name="connsiteY139" fmla="*/ 2413391 h 5488152"/>
              <a:gd name="connsiteX140" fmla="*/ 1298133 w 6028616"/>
              <a:gd name="connsiteY140" fmla="*/ 2473716 h 5488152"/>
              <a:gd name="connsiteX141" fmla="*/ 1174308 w 6028616"/>
              <a:gd name="connsiteY141" fmla="*/ 2534041 h 5488152"/>
              <a:gd name="connsiteX142" fmla="*/ 1031433 w 6028616"/>
              <a:gd name="connsiteY142" fmla="*/ 2543566 h 5488152"/>
              <a:gd name="connsiteX143" fmla="*/ 853633 w 6028616"/>
              <a:gd name="connsiteY143" fmla="*/ 2543566 h 5488152"/>
              <a:gd name="connsiteX144" fmla="*/ 256733 w 6028616"/>
              <a:gd name="connsiteY144" fmla="*/ 2530866 h 5488152"/>
              <a:gd name="connsiteX145" fmla="*/ 117033 w 6028616"/>
              <a:gd name="connsiteY145" fmla="*/ 2492766 h 5488152"/>
              <a:gd name="connsiteX146" fmla="*/ 78933 w 6028616"/>
              <a:gd name="connsiteY146" fmla="*/ 2480066 h 5488152"/>
              <a:gd name="connsiteX147" fmla="*/ 40833 w 6028616"/>
              <a:gd name="connsiteY147" fmla="*/ 2454666 h 5488152"/>
              <a:gd name="connsiteX148" fmla="*/ 2733 w 6028616"/>
              <a:gd name="connsiteY148" fmla="*/ 2441966 h 5488152"/>
              <a:gd name="connsiteX149" fmla="*/ 117033 w 6028616"/>
              <a:gd name="connsiteY149" fmla="*/ 2467366 h 5488152"/>
              <a:gd name="connsiteX150" fmla="*/ 167833 w 6028616"/>
              <a:gd name="connsiteY150" fmla="*/ 2492766 h 5488152"/>
              <a:gd name="connsiteX151" fmla="*/ 269433 w 6028616"/>
              <a:gd name="connsiteY151" fmla="*/ 2518166 h 5488152"/>
              <a:gd name="connsiteX152" fmla="*/ 307533 w 6028616"/>
              <a:gd name="connsiteY152" fmla="*/ 2543566 h 5488152"/>
              <a:gd name="connsiteX153" fmla="*/ 383733 w 6028616"/>
              <a:gd name="connsiteY153" fmla="*/ 2607066 h 5488152"/>
              <a:gd name="connsiteX154" fmla="*/ 510733 w 6028616"/>
              <a:gd name="connsiteY154" fmla="*/ 2657866 h 5488152"/>
              <a:gd name="connsiteX155" fmla="*/ 618106 w 6028616"/>
              <a:gd name="connsiteY155" fmla="*/ 2662484 h 5488152"/>
              <a:gd name="connsiteX156" fmla="*/ 755496 w 6028616"/>
              <a:gd name="connsiteY156" fmla="*/ 2693657 h 5488152"/>
              <a:gd name="connsiteX157" fmla="*/ 970241 w 6028616"/>
              <a:gd name="connsiteY157" fmla="*/ 2706356 h 5488152"/>
              <a:gd name="connsiteX158" fmla="*/ 1151506 w 6028616"/>
              <a:gd name="connsiteY158" fmla="*/ 2749075 h 5488152"/>
              <a:gd name="connsiteX159" fmla="*/ 1261188 w 6028616"/>
              <a:gd name="connsiteY159" fmla="*/ 2716748 h 5488152"/>
              <a:gd name="connsiteX160" fmla="*/ 1382414 w 6028616"/>
              <a:gd name="connsiteY160" fmla="*/ 2657866 h 5488152"/>
              <a:gd name="connsiteX161" fmla="*/ 1374333 w 6028616"/>
              <a:gd name="connsiteY161" fmla="*/ 2721366 h 5488152"/>
              <a:gd name="connsiteX162" fmla="*/ 1412433 w 6028616"/>
              <a:gd name="connsiteY162" fmla="*/ 2708666 h 5488152"/>
              <a:gd name="connsiteX163" fmla="*/ 1450533 w 6028616"/>
              <a:gd name="connsiteY163" fmla="*/ 2683266 h 5488152"/>
              <a:gd name="connsiteX164" fmla="*/ 1488633 w 6028616"/>
              <a:gd name="connsiteY164" fmla="*/ 2670566 h 5488152"/>
              <a:gd name="connsiteX165" fmla="*/ 1526733 w 6028616"/>
              <a:gd name="connsiteY165" fmla="*/ 2645166 h 5488152"/>
              <a:gd name="connsiteX166" fmla="*/ 1564833 w 6028616"/>
              <a:gd name="connsiteY166" fmla="*/ 2632466 h 5488152"/>
              <a:gd name="connsiteX167" fmla="*/ 1679133 w 6028616"/>
              <a:gd name="connsiteY167" fmla="*/ 2556266 h 5488152"/>
              <a:gd name="connsiteX168" fmla="*/ 1717233 w 6028616"/>
              <a:gd name="connsiteY168" fmla="*/ 2530866 h 5488152"/>
              <a:gd name="connsiteX169" fmla="*/ 1869633 w 6028616"/>
              <a:gd name="connsiteY169" fmla="*/ 2492766 h 5488152"/>
              <a:gd name="connsiteX170" fmla="*/ 2466533 w 6028616"/>
              <a:gd name="connsiteY170" fmla="*/ 2505466 h 5488152"/>
              <a:gd name="connsiteX171" fmla="*/ 2504633 w 6028616"/>
              <a:gd name="connsiteY171" fmla="*/ 2518166 h 5488152"/>
              <a:gd name="connsiteX172" fmla="*/ 2542733 w 6028616"/>
              <a:gd name="connsiteY172" fmla="*/ 2543566 h 5488152"/>
              <a:gd name="connsiteX173" fmla="*/ 2593533 w 6028616"/>
              <a:gd name="connsiteY173" fmla="*/ 2657866 h 5488152"/>
              <a:gd name="connsiteX174" fmla="*/ 2606233 w 6028616"/>
              <a:gd name="connsiteY174" fmla="*/ 2772166 h 5488152"/>
              <a:gd name="connsiteX175" fmla="*/ 2593533 w 6028616"/>
              <a:gd name="connsiteY175" fmla="*/ 3102366 h 5488152"/>
              <a:gd name="connsiteX176" fmla="*/ 2580833 w 6028616"/>
              <a:gd name="connsiteY176" fmla="*/ 3140466 h 5488152"/>
              <a:gd name="connsiteX177" fmla="*/ 2555433 w 6028616"/>
              <a:gd name="connsiteY177" fmla="*/ 3178566 h 5488152"/>
              <a:gd name="connsiteX178" fmla="*/ 2504633 w 6028616"/>
              <a:gd name="connsiteY178" fmla="*/ 3242066 h 5488152"/>
              <a:gd name="connsiteX179" fmla="*/ 2441133 w 6028616"/>
              <a:gd name="connsiteY179" fmla="*/ 3292866 h 5488152"/>
              <a:gd name="connsiteX180" fmla="*/ 2403033 w 6028616"/>
              <a:gd name="connsiteY180" fmla="*/ 3330966 h 5488152"/>
              <a:gd name="connsiteX181" fmla="*/ 2326833 w 6028616"/>
              <a:gd name="connsiteY181" fmla="*/ 3381766 h 5488152"/>
              <a:gd name="connsiteX182" fmla="*/ 2276033 w 6028616"/>
              <a:gd name="connsiteY182" fmla="*/ 3432566 h 5488152"/>
              <a:gd name="connsiteX183" fmla="*/ 2250633 w 6028616"/>
              <a:gd name="connsiteY183" fmla="*/ 3470666 h 5488152"/>
              <a:gd name="connsiteX184" fmla="*/ 2199833 w 6028616"/>
              <a:gd name="connsiteY184" fmla="*/ 3508766 h 5488152"/>
              <a:gd name="connsiteX185" fmla="*/ 2174433 w 6028616"/>
              <a:gd name="connsiteY185" fmla="*/ 3546866 h 5488152"/>
              <a:gd name="connsiteX186" fmla="*/ 2136333 w 6028616"/>
              <a:gd name="connsiteY186" fmla="*/ 3572266 h 5488152"/>
              <a:gd name="connsiteX187" fmla="*/ 2060133 w 6028616"/>
              <a:gd name="connsiteY187" fmla="*/ 3623066 h 5488152"/>
              <a:gd name="connsiteX188" fmla="*/ 2022033 w 6028616"/>
              <a:gd name="connsiteY188" fmla="*/ 3661166 h 5488152"/>
              <a:gd name="connsiteX189" fmla="*/ 1983933 w 6028616"/>
              <a:gd name="connsiteY189" fmla="*/ 3686566 h 5488152"/>
              <a:gd name="connsiteX190" fmla="*/ 1895033 w 6028616"/>
              <a:gd name="connsiteY190" fmla="*/ 3775466 h 5488152"/>
              <a:gd name="connsiteX191" fmla="*/ 1856933 w 6028616"/>
              <a:gd name="connsiteY191" fmla="*/ 3813566 h 5488152"/>
              <a:gd name="connsiteX192" fmla="*/ 1818833 w 6028616"/>
              <a:gd name="connsiteY192" fmla="*/ 3902466 h 5488152"/>
              <a:gd name="connsiteX193" fmla="*/ 1780733 w 6028616"/>
              <a:gd name="connsiteY193" fmla="*/ 3978666 h 5488152"/>
              <a:gd name="connsiteX194" fmla="*/ 1768033 w 6028616"/>
              <a:gd name="connsiteY194" fmla="*/ 4054866 h 5488152"/>
              <a:gd name="connsiteX195" fmla="*/ 1742633 w 6028616"/>
              <a:gd name="connsiteY195" fmla="*/ 4258066 h 5488152"/>
              <a:gd name="connsiteX196" fmla="*/ 1666433 w 6028616"/>
              <a:gd name="connsiteY196" fmla="*/ 4334266 h 5488152"/>
              <a:gd name="connsiteX197" fmla="*/ 1590233 w 6028616"/>
              <a:gd name="connsiteY197" fmla="*/ 4385066 h 5488152"/>
              <a:gd name="connsiteX198" fmla="*/ 1564833 w 6028616"/>
              <a:gd name="connsiteY198" fmla="*/ 4423166 h 5488152"/>
              <a:gd name="connsiteX199" fmla="*/ 1475933 w 6028616"/>
              <a:gd name="connsiteY199" fmla="*/ 4461266 h 5488152"/>
              <a:gd name="connsiteX200" fmla="*/ 1399733 w 6028616"/>
              <a:gd name="connsiteY200" fmla="*/ 4397766 h 5488152"/>
              <a:gd name="connsiteX201" fmla="*/ 1361633 w 6028616"/>
              <a:gd name="connsiteY201" fmla="*/ 4385066 h 5488152"/>
              <a:gd name="connsiteX202" fmla="*/ 1069533 w 6028616"/>
              <a:gd name="connsiteY202" fmla="*/ 4397766 h 5488152"/>
              <a:gd name="connsiteX203" fmla="*/ 942533 w 6028616"/>
              <a:gd name="connsiteY203" fmla="*/ 4448566 h 5488152"/>
              <a:gd name="connsiteX204" fmla="*/ 904433 w 6028616"/>
              <a:gd name="connsiteY204" fmla="*/ 4473966 h 5488152"/>
              <a:gd name="connsiteX205" fmla="*/ 802833 w 6028616"/>
              <a:gd name="connsiteY205" fmla="*/ 4486666 h 5488152"/>
              <a:gd name="connsiteX206" fmla="*/ 752033 w 6028616"/>
              <a:gd name="connsiteY206" fmla="*/ 4499366 h 5488152"/>
              <a:gd name="connsiteX207" fmla="*/ 713933 w 6028616"/>
              <a:gd name="connsiteY207" fmla="*/ 4512066 h 5488152"/>
              <a:gd name="connsiteX208" fmla="*/ 561533 w 6028616"/>
              <a:gd name="connsiteY208" fmla="*/ 4524766 h 5488152"/>
              <a:gd name="connsiteX209" fmla="*/ 447233 w 6028616"/>
              <a:gd name="connsiteY209" fmla="*/ 4537466 h 5488152"/>
              <a:gd name="connsiteX210" fmla="*/ 586933 w 6028616"/>
              <a:gd name="connsiteY210" fmla="*/ 4562866 h 5488152"/>
              <a:gd name="connsiteX211" fmla="*/ 1006033 w 6028616"/>
              <a:gd name="connsiteY211" fmla="*/ 4575566 h 5488152"/>
              <a:gd name="connsiteX212" fmla="*/ 1007187 w 6028616"/>
              <a:gd name="connsiteY212" fmla="*/ 4542084 h 5488152"/>
              <a:gd name="connsiteX213" fmla="*/ 1091469 w 6028616"/>
              <a:gd name="connsiteY213" fmla="*/ 4539775 h 5488152"/>
              <a:gd name="connsiteX214" fmla="*/ 1206924 w 6028616"/>
              <a:gd name="connsiteY214" fmla="*/ 4574412 h 5488152"/>
              <a:gd name="connsiteX215" fmla="*/ 1298133 w 6028616"/>
              <a:gd name="connsiteY215" fmla="*/ 4626366 h 5488152"/>
              <a:gd name="connsiteX216" fmla="*/ 1348933 w 6028616"/>
              <a:gd name="connsiteY216" fmla="*/ 4613666 h 5488152"/>
              <a:gd name="connsiteX217" fmla="*/ 1437833 w 6028616"/>
              <a:gd name="connsiteY217" fmla="*/ 4626366 h 5488152"/>
              <a:gd name="connsiteX218" fmla="*/ 1412433 w 6028616"/>
              <a:gd name="connsiteY218" fmla="*/ 4664466 h 5488152"/>
              <a:gd name="connsiteX219" fmla="*/ 1374333 w 6028616"/>
              <a:gd name="connsiteY219" fmla="*/ 4689866 h 5488152"/>
              <a:gd name="connsiteX220" fmla="*/ 1247333 w 6028616"/>
              <a:gd name="connsiteY220" fmla="*/ 4766066 h 5488152"/>
              <a:gd name="connsiteX221" fmla="*/ 1183833 w 6028616"/>
              <a:gd name="connsiteY221" fmla="*/ 4842266 h 5488152"/>
              <a:gd name="connsiteX222" fmla="*/ 1145733 w 6028616"/>
              <a:gd name="connsiteY222" fmla="*/ 4880366 h 5488152"/>
              <a:gd name="connsiteX223" fmla="*/ 1094933 w 6028616"/>
              <a:gd name="connsiteY223" fmla="*/ 4969266 h 5488152"/>
              <a:gd name="connsiteX224" fmla="*/ 1056833 w 6028616"/>
              <a:gd name="connsiteY224" fmla="*/ 5045466 h 5488152"/>
              <a:gd name="connsiteX225" fmla="*/ 1069533 w 6028616"/>
              <a:gd name="connsiteY225" fmla="*/ 5096266 h 5488152"/>
              <a:gd name="connsiteX226" fmla="*/ 1102871 w 6028616"/>
              <a:gd name="connsiteY226" fmla="*/ 5039116 h 5488152"/>
              <a:gd name="connsiteX227" fmla="*/ 1145733 w 6028616"/>
              <a:gd name="connsiteY227" fmla="*/ 4983554 h 5488152"/>
              <a:gd name="connsiteX228" fmla="*/ 1198121 w 6028616"/>
              <a:gd name="connsiteY228" fmla="*/ 4932753 h 5488152"/>
              <a:gd name="connsiteX229" fmla="*/ 1245746 w 6028616"/>
              <a:gd name="connsiteY229" fmla="*/ 4905766 h 5488152"/>
              <a:gd name="connsiteX230" fmla="*/ 1298133 w 6028616"/>
              <a:gd name="connsiteY230" fmla="*/ 4837504 h 5488152"/>
              <a:gd name="connsiteX231" fmla="*/ 1379096 w 6028616"/>
              <a:gd name="connsiteY231" fmla="*/ 4812104 h 5488152"/>
              <a:gd name="connsiteX232" fmla="*/ 1433070 w 6028616"/>
              <a:gd name="connsiteY232" fmla="*/ 4785116 h 5488152"/>
              <a:gd name="connsiteX233" fmla="*/ 1480696 w 6028616"/>
              <a:gd name="connsiteY233" fmla="*/ 4762891 h 5488152"/>
              <a:gd name="connsiteX234" fmla="*/ 1528320 w 6028616"/>
              <a:gd name="connsiteY234" fmla="*/ 4727966 h 5488152"/>
              <a:gd name="connsiteX235" fmla="*/ 1552133 w 6028616"/>
              <a:gd name="connsiteY235" fmla="*/ 4740666 h 5488152"/>
              <a:gd name="connsiteX236" fmla="*/ 1590233 w 6028616"/>
              <a:gd name="connsiteY236" fmla="*/ 4727966 h 5488152"/>
              <a:gd name="connsiteX237" fmla="*/ 1628333 w 6028616"/>
              <a:gd name="connsiteY237" fmla="*/ 4689866 h 5488152"/>
              <a:gd name="connsiteX238" fmla="*/ 1717233 w 6028616"/>
              <a:gd name="connsiteY238" fmla="*/ 4651766 h 5488152"/>
              <a:gd name="connsiteX239" fmla="*/ 1755333 w 6028616"/>
              <a:gd name="connsiteY239" fmla="*/ 4613666 h 5488152"/>
              <a:gd name="connsiteX240" fmla="*/ 1780733 w 6028616"/>
              <a:gd name="connsiteY240" fmla="*/ 4575566 h 5488152"/>
              <a:gd name="connsiteX241" fmla="*/ 1818833 w 6028616"/>
              <a:gd name="connsiteY241" fmla="*/ 4562866 h 5488152"/>
              <a:gd name="connsiteX242" fmla="*/ 1882333 w 6028616"/>
              <a:gd name="connsiteY242" fmla="*/ 4486666 h 5488152"/>
              <a:gd name="connsiteX243" fmla="*/ 1945833 w 6028616"/>
              <a:gd name="connsiteY243" fmla="*/ 4410466 h 5488152"/>
              <a:gd name="connsiteX244" fmla="*/ 1983933 w 6028616"/>
              <a:gd name="connsiteY244" fmla="*/ 4334266 h 5488152"/>
              <a:gd name="connsiteX245" fmla="*/ 2022033 w 6028616"/>
              <a:gd name="connsiteY245" fmla="*/ 4308866 h 5488152"/>
              <a:gd name="connsiteX246" fmla="*/ 2060133 w 6028616"/>
              <a:gd name="connsiteY246" fmla="*/ 4270766 h 5488152"/>
              <a:gd name="connsiteX247" fmla="*/ 2098233 w 6028616"/>
              <a:gd name="connsiteY247" fmla="*/ 4194566 h 5488152"/>
              <a:gd name="connsiteX248" fmla="*/ 2110933 w 6028616"/>
              <a:gd name="connsiteY248" fmla="*/ 4156466 h 5488152"/>
              <a:gd name="connsiteX249" fmla="*/ 2136333 w 6028616"/>
              <a:gd name="connsiteY249" fmla="*/ 4118366 h 5488152"/>
              <a:gd name="connsiteX250" fmla="*/ 2149033 w 6028616"/>
              <a:gd name="connsiteY250" fmla="*/ 4080266 h 5488152"/>
              <a:gd name="connsiteX251" fmla="*/ 2174433 w 6028616"/>
              <a:gd name="connsiteY251" fmla="*/ 4042166 h 5488152"/>
              <a:gd name="connsiteX252" fmla="*/ 2199833 w 6028616"/>
              <a:gd name="connsiteY252" fmla="*/ 3953266 h 5488152"/>
              <a:gd name="connsiteX253" fmla="*/ 2263333 w 6028616"/>
              <a:gd name="connsiteY253" fmla="*/ 3864366 h 5488152"/>
              <a:gd name="connsiteX254" fmla="*/ 2288733 w 6028616"/>
              <a:gd name="connsiteY254" fmla="*/ 3826266 h 5488152"/>
              <a:gd name="connsiteX255" fmla="*/ 2326833 w 6028616"/>
              <a:gd name="connsiteY255" fmla="*/ 3800866 h 5488152"/>
              <a:gd name="connsiteX256" fmla="*/ 2364933 w 6028616"/>
              <a:gd name="connsiteY256" fmla="*/ 3762766 h 5488152"/>
              <a:gd name="connsiteX257" fmla="*/ 2403033 w 6028616"/>
              <a:gd name="connsiteY257" fmla="*/ 3750066 h 5488152"/>
              <a:gd name="connsiteX258" fmla="*/ 2441133 w 6028616"/>
              <a:gd name="connsiteY258" fmla="*/ 3724666 h 5488152"/>
              <a:gd name="connsiteX259" fmla="*/ 2479233 w 6028616"/>
              <a:gd name="connsiteY259" fmla="*/ 3711966 h 5488152"/>
              <a:gd name="connsiteX260" fmla="*/ 2517333 w 6028616"/>
              <a:gd name="connsiteY260" fmla="*/ 3686566 h 5488152"/>
              <a:gd name="connsiteX261" fmla="*/ 2593533 w 6028616"/>
              <a:gd name="connsiteY261" fmla="*/ 3661166 h 5488152"/>
              <a:gd name="connsiteX262" fmla="*/ 2631633 w 6028616"/>
              <a:gd name="connsiteY262" fmla="*/ 3648466 h 5488152"/>
              <a:gd name="connsiteX263" fmla="*/ 2923733 w 6028616"/>
              <a:gd name="connsiteY263" fmla="*/ 3661166 h 5488152"/>
              <a:gd name="connsiteX264" fmla="*/ 2974533 w 6028616"/>
              <a:gd name="connsiteY264" fmla="*/ 3699266 h 5488152"/>
              <a:gd name="connsiteX265" fmla="*/ 3050733 w 6028616"/>
              <a:gd name="connsiteY265" fmla="*/ 3750066 h 5488152"/>
              <a:gd name="connsiteX266" fmla="*/ 3088833 w 6028616"/>
              <a:gd name="connsiteY266" fmla="*/ 3788166 h 5488152"/>
              <a:gd name="connsiteX267" fmla="*/ 3139633 w 6028616"/>
              <a:gd name="connsiteY267" fmla="*/ 3800866 h 5488152"/>
              <a:gd name="connsiteX268" fmla="*/ 3190433 w 6028616"/>
              <a:gd name="connsiteY268" fmla="*/ 3838966 h 5488152"/>
              <a:gd name="connsiteX269" fmla="*/ 3228533 w 6028616"/>
              <a:gd name="connsiteY269" fmla="*/ 3851666 h 5488152"/>
              <a:gd name="connsiteX270" fmla="*/ 3266633 w 6028616"/>
              <a:gd name="connsiteY270" fmla="*/ 3877066 h 5488152"/>
              <a:gd name="connsiteX271" fmla="*/ 3292033 w 6028616"/>
              <a:gd name="connsiteY271" fmla="*/ 3915166 h 5488152"/>
              <a:gd name="connsiteX272" fmla="*/ 3330133 w 6028616"/>
              <a:gd name="connsiteY272" fmla="*/ 3965966 h 5488152"/>
              <a:gd name="connsiteX273" fmla="*/ 3342833 w 6028616"/>
              <a:gd name="connsiteY273" fmla="*/ 4016766 h 5488152"/>
              <a:gd name="connsiteX274" fmla="*/ 3355533 w 6028616"/>
              <a:gd name="connsiteY274" fmla="*/ 4054866 h 5488152"/>
              <a:gd name="connsiteX275" fmla="*/ 3380933 w 6028616"/>
              <a:gd name="connsiteY275" fmla="*/ 4105666 h 5488152"/>
              <a:gd name="connsiteX276" fmla="*/ 3406333 w 6028616"/>
              <a:gd name="connsiteY276" fmla="*/ 4143766 h 5488152"/>
              <a:gd name="connsiteX277" fmla="*/ 3441258 w 6028616"/>
              <a:gd name="connsiteY277" fmla="*/ 4242191 h 5488152"/>
              <a:gd name="connsiteX278" fmla="*/ 3485708 w 6028616"/>
              <a:gd name="connsiteY278" fmla="*/ 4343791 h 5488152"/>
              <a:gd name="connsiteX279" fmla="*/ 3501583 w 6028616"/>
              <a:gd name="connsiteY279" fmla="*/ 4366016 h 5488152"/>
              <a:gd name="connsiteX280" fmla="*/ 3469833 w 6028616"/>
              <a:gd name="connsiteY280" fmla="*/ 4397766 h 5488152"/>
              <a:gd name="connsiteX281" fmla="*/ 3431733 w 6028616"/>
              <a:gd name="connsiteY281" fmla="*/ 4464441 h 5488152"/>
              <a:gd name="connsiteX282" fmla="*/ 3387283 w 6028616"/>
              <a:gd name="connsiteY282" fmla="*/ 4553341 h 5488152"/>
              <a:gd name="connsiteX283" fmla="*/ 3339658 w 6028616"/>
              <a:gd name="connsiteY283" fmla="*/ 4607316 h 5488152"/>
              <a:gd name="connsiteX284" fmla="*/ 3276158 w 6028616"/>
              <a:gd name="connsiteY284" fmla="*/ 4645416 h 5488152"/>
              <a:gd name="connsiteX285" fmla="*/ 3234883 w 6028616"/>
              <a:gd name="connsiteY285" fmla="*/ 4670816 h 5488152"/>
              <a:gd name="connsiteX286" fmla="*/ 3272405 w 6028616"/>
              <a:gd name="connsiteY286" fmla="*/ 4733450 h 5488152"/>
              <a:gd name="connsiteX287" fmla="*/ 3223915 w 6028616"/>
              <a:gd name="connsiteY287" fmla="*/ 4728543 h 5488152"/>
              <a:gd name="connsiteX288" fmla="*/ 3161281 w 6028616"/>
              <a:gd name="connsiteY288" fmla="*/ 4735903 h 5488152"/>
              <a:gd name="connsiteX289" fmla="*/ 3092008 w 6028616"/>
              <a:gd name="connsiteY289" fmla="*/ 4719740 h 5488152"/>
              <a:gd name="connsiteX290" fmla="*/ 3043372 w 6028616"/>
              <a:gd name="connsiteY290" fmla="*/ 4715266 h 5488152"/>
              <a:gd name="connsiteX291" fmla="*/ 2931670 w 6028616"/>
              <a:gd name="connsiteY291" fmla="*/ 4688278 h 5488152"/>
              <a:gd name="connsiteX292" fmla="*/ 3215833 w 6028616"/>
              <a:gd name="connsiteY292" fmla="*/ 5451866 h 5488152"/>
              <a:gd name="connsiteX293" fmla="*/ 3241233 w 6028616"/>
              <a:gd name="connsiteY293" fmla="*/ 5362966 h 5488152"/>
              <a:gd name="connsiteX294" fmla="*/ 3304733 w 6028616"/>
              <a:gd name="connsiteY294" fmla="*/ 5286766 h 5488152"/>
              <a:gd name="connsiteX295" fmla="*/ 3342833 w 6028616"/>
              <a:gd name="connsiteY295" fmla="*/ 5235966 h 5488152"/>
              <a:gd name="connsiteX296" fmla="*/ 3368233 w 6028616"/>
              <a:gd name="connsiteY296" fmla="*/ 5185166 h 5488152"/>
              <a:gd name="connsiteX297" fmla="*/ 3444433 w 6028616"/>
              <a:gd name="connsiteY297" fmla="*/ 5134366 h 5488152"/>
              <a:gd name="connsiteX298" fmla="*/ 3482533 w 6028616"/>
              <a:gd name="connsiteY298" fmla="*/ 5096266 h 5488152"/>
              <a:gd name="connsiteX299" fmla="*/ 3507933 w 6028616"/>
              <a:gd name="connsiteY299" fmla="*/ 5058166 h 5488152"/>
              <a:gd name="connsiteX300" fmla="*/ 3546033 w 6028616"/>
              <a:gd name="connsiteY300" fmla="*/ 5045466 h 5488152"/>
              <a:gd name="connsiteX301" fmla="*/ 3584133 w 6028616"/>
              <a:gd name="connsiteY301" fmla="*/ 5020066 h 5488152"/>
              <a:gd name="connsiteX302" fmla="*/ 3647633 w 6028616"/>
              <a:gd name="connsiteY302" fmla="*/ 4969266 h 5488152"/>
              <a:gd name="connsiteX303" fmla="*/ 3723833 w 6028616"/>
              <a:gd name="connsiteY303" fmla="*/ 4893066 h 5488152"/>
              <a:gd name="connsiteX304" fmla="*/ 3736533 w 6028616"/>
              <a:gd name="connsiteY304" fmla="*/ 4854966 h 5488152"/>
              <a:gd name="connsiteX305" fmla="*/ 3800033 w 6028616"/>
              <a:gd name="connsiteY305" fmla="*/ 4766066 h 5488152"/>
              <a:gd name="connsiteX306" fmla="*/ 3838133 w 6028616"/>
              <a:gd name="connsiteY306" fmla="*/ 4689866 h 5488152"/>
              <a:gd name="connsiteX307" fmla="*/ 3863533 w 6028616"/>
              <a:gd name="connsiteY307" fmla="*/ 4600966 h 5488152"/>
              <a:gd name="connsiteX308" fmla="*/ 3876233 w 6028616"/>
              <a:gd name="connsiteY308" fmla="*/ 4562866 h 5488152"/>
              <a:gd name="connsiteX309" fmla="*/ 3850833 w 6028616"/>
              <a:gd name="connsiteY309" fmla="*/ 4359666 h 5488152"/>
              <a:gd name="connsiteX310" fmla="*/ 3825433 w 6028616"/>
              <a:gd name="connsiteY310" fmla="*/ 4308866 h 5488152"/>
              <a:gd name="connsiteX311" fmla="*/ 3800033 w 6028616"/>
              <a:gd name="connsiteY311" fmla="*/ 4270766 h 5488152"/>
              <a:gd name="connsiteX312" fmla="*/ 3749233 w 6028616"/>
              <a:gd name="connsiteY312" fmla="*/ 4232666 h 5488152"/>
              <a:gd name="connsiteX313" fmla="*/ 3673033 w 6028616"/>
              <a:gd name="connsiteY313" fmla="*/ 4181866 h 5488152"/>
              <a:gd name="connsiteX314" fmla="*/ 3647633 w 6028616"/>
              <a:gd name="connsiteY314" fmla="*/ 4143766 h 5488152"/>
              <a:gd name="connsiteX315" fmla="*/ 3622233 w 6028616"/>
              <a:gd name="connsiteY315" fmla="*/ 4042166 h 5488152"/>
              <a:gd name="connsiteX316" fmla="*/ 3647633 w 6028616"/>
              <a:gd name="connsiteY316" fmla="*/ 3851666 h 5488152"/>
              <a:gd name="connsiteX317" fmla="*/ 3673033 w 6028616"/>
              <a:gd name="connsiteY317" fmla="*/ 3750066 h 5488152"/>
              <a:gd name="connsiteX318" fmla="*/ 3698433 w 6028616"/>
              <a:gd name="connsiteY318" fmla="*/ 3711966 h 5488152"/>
              <a:gd name="connsiteX319" fmla="*/ 3711133 w 6028616"/>
              <a:gd name="connsiteY319" fmla="*/ 3673866 h 5488152"/>
              <a:gd name="connsiteX320" fmla="*/ 3749233 w 6028616"/>
              <a:gd name="connsiteY320" fmla="*/ 3635766 h 5488152"/>
              <a:gd name="connsiteX321" fmla="*/ 3774633 w 6028616"/>
              <a:gd name="connsiteY321" fmla="*/ 3597666 h 5488152"/>
              <a:gd name="connsiteX322" fmla="*/ 3812733 w 6028616"/>
              <a:gd name="connsiteY322" fmla="*/ 3584966 h 5488152"/>
              <a:gd name="connsiteX323" fmla="*/ 3850833 w 6028616"/>
              <a:gd name="connsiteY323" fmla="*/ 3559566 h 5488152"/>
              <a:gd name="connsiteX324" fmla="*/ 3888933 w 6028616"/>
              <a:gd name="connsiteY324" fmla="*/ 3546866 h 5488152"/>
              <a:gd name="connsiteX325" fmla="*/ 4041333 w 6028616"/>
              <a:gd name="connsiteY325" fmla="*/ 3521466 h 5488152"/>
              <a:gd name="connsiteX326" fmla="*/ 4168333 w 6028616"/>
              <a:gd name="connsiteY326" fmla="*/ 3496066 h 5488152"/>
              <a:gd name="connsiteX327" fmla="*/ 4371533 w 6028616"/>
              <a:gd name="connsiteY327" fmla="*/ 3483366 h 5488152"/>
              <a:gd name="connsiteX328" fmla="*/ 4584258 w 6028616"/>
              <a:gd name="connsiteY328" fmla="*/ 3515116 h 5488152"/>
              <a:gd name="connsiteX329" fmla="*/ 4701733 w 6028616"/>
              <a:gd name="connsiteY329" fmla="*/ 3540516 h 5488152"/>
              <a:gd name="connsiteX330" fmla="*/ 4762058 w 6028616"/>
              <a:gd name="connsiteY330" fmla="*/ 3562741 h 5488152"/>
              <a:gd name="connsiteX331" fmla="*/ 4819208 w 6028616"/>
              <a:gd name="connsiteY331" fmla="*/ 3594491 h 5488152"/>
              <a:gd name="connsiteX332" fmla="*/ 4863658 w 6028616"/>
              <a:gd name="connsiteY332" fmla="*/ 3638941 h 5488152"/>
              <a:gd name="connsiteX333" fmla="*/ 4939858 w 6028616"/>
              <a:gd name="connsiteY333" fmla="*/ 3683391 h 5488152"/>
              <a:gd name="connsiteX334" fmla="*/ 5003358 w 6028616"/>
              <a:gd name="connsiteY334" fmla="*/ 3743716 h 5488152"/>
              <a:gd name="connsiteX335" fmla="*/ 5082733 w 6028616"/>
              <a:gd name="connsiteY335" fmla="*/ 3816741 h 5488152"/>
              <a:gd name="connsiteX336" fmla="*/ 5124008 w 6028616"/>
              <a:gd name="connsiteY336" fmla="*/ 3889766 h 5488152"/>
              <a:gd name="connsiteX337" fmla="*/ 5174808 w 6028616"/>
              <a:gd name="connsiteY337" fmla="*/ 3965966 h 5488152"/>
              <a:gd name="connsiteX338" fmla="*/ 5203383 w 6028616"/>
              <a:gd name="connsiteY338" fmla="*/ 4124716 h 5488152"/>
              <a:gd name="connsiteX339" fmla="*/ 5222433 w 6028616"/>
              <a:gd name="connsiteY339" fmla="*/ 4200916 h 5488152"/>
              <a:gd name="connsiteX340" fmla="*/ 5238308 w 6028616"/>
              <a:gd name="connsiteY340" fmla="*/ 4254891 h 5488152"/>
              <a:gd name="connsiteX341" fmla="*/ 5254183 w 6028616"/>
              <a:gd name="connsiteY341" fmla="*/ 4315216 h 5488152"/>
              <a:gd name="connsiteX342" fmla="*/ 4949383 w 6028616"/>
              <a:gd name="connsiteY342" fmla="*/ 4419991 h 5488152"/>
              <a:gd name="connsiteX343" fmla="*/ 4765233 w 6028616"/>
              <a:gd name="connsiteY343" fmla="*/ 4572391 h 5488152"/>
              <a:gd name="connsiteX344" fmla="*/ 5020820 w 6028616"/>
              <a:gd name="connsiteY344" fmla="*/ 4453328 h 5488152"/>
              <a:gd name="connsiteX345" fmla="*/ 5258946 w 6028616"/>
              <a:gd name="connsiteY345" fmla="*/ 4400941 h 5488152"/>
              <a:gd name="connsiteX346" fmla="*/ 5355783 w 6028616"/>
              <a:gd name="connsiteY346" fmla="*/ 4251716 h 5488152"/>
              <a:gd name="connsiteX347" fmla="*/ 5304983 w 6028616"/>
              <a:gd name="connsiteY347" fmla="*/ 4146941 h 5488152"/>
              <a:gd name="connsiteX348" fmla="*/ 5273233 w 6028616"/>
              <a:gd name="connsiteY348" fmla="*/ 4092966 h 5488152"/>
              <a:gd name="connsiteX349" fmla="*/ 5276408 w 6028616"/>
              <a:gd name="connsiteY349" fmla="*/ 3940566 h 5488152"/>
              <a:gd name="connsiteX350" fmla="*/ 5257358 w 6028616"/>
              <a:gd name="connsiteY350" fmla="*/ 3842141 h 5488152"/>
              <a:gd name="connsiteX351" fmla="*/ 5206558 w 6028616"/>
              <a:gd name="connsiteY351" fmla="*/ 3734191 h 5488152"/>
              <a:gd name="connsiteX352" fmla="*/ 4866834 w 6028616"/>
              <a:gd name="connsiteY352" fmla="*/ 3413516 h 5488152"/>
              <a:gd name="connsiteX353" fmla="*/ 5054158 w 6028616"/>
              <a:gd name="connsiteY353" fmla="*/ 3127766 h 5488152"/>
              <a:gd name="connsiteX354" fmla="*/ 5260533 w 6028616"/>
              <a:gd name="connsiteY354" fmla="*/ 2994416 h 5488152"/>
              <a:gd name="connsiteX355" fmla="*/ 5397059 w 6028616"/>
              <a:gd name="connsiteY355" fmla="*/ 2943616 h 5488152"/>
              <a:gd name="connsiteX356" fmla="*/ 5619309 w 6028616"/>
              <a:gd name="connsiteY356" fmla="*/ 2918216 h 5488152"/>
              <a:gd name="connsiteX357" fmla="*/ 5879659 w 6028616"/>
              <a:gd name="connsiteY357" fmla="*/ 2959491 h 5488152"/>
              <a:gd name="connsiteX358" fmla="*/ 5647884 w 6028616"/>
              <a:gd name="connsiteY358" fmla="*/ 2883291 h 5488152"/>
              <a:gd name="connsiteX359" fmla="*/ 5466908 w 6028616"/>
              <a:gd name="connsiteY359" fmla="*/ 2864241 h 5488152"/>
              <a:gd name="connsiteX360" fmla="*/ 5536758 w 6028616"/>
              <a:gd name="connsiteY360" fmla="*/ 2772166 h 5488152"/>
              <a:gd name="connsiteX361" fmla="*/ 5701858 w 6028616"/>
              <a:gd name="connsiteY361" fmla="*/ 2562616 h 5488152"/>
              <a:gd name="connsiteX362" fmla="*/ 5603434 w 6028616"/>
              <a:gd name="connsiteY362" fmla="*/ 2635641 h 5488152"/>
              <a:gd name="connsiteX363" fmla="*/ 5520883 w 6028616"/>
              <a:gd name="connsiteY363" fmla="*/ 2699141 h 5488152"/>
              <a:gd name="connsiteX364" fmla="*/ 5454208 w 6028616"/>
              <a:gd name="connsiteY364" fmla="*/ 2781691 h 5488152"/>
              <a:gd name="connsiteX365" fmla="*/ 5355783 w 6028616"/>
              <a:gd name="connsiteY365" fmla="*/ 2829316 h 5488152"/>
              <a:gd name="connsiteX366" fmla="*/ 5270058 w 6028616"/>
              <a:gd name="connsiteY366" fmla="*/ 2880116 h 5488152"/>
              <a:gd name="connsiteX367" fmla="*/ 5206558 w 6028616"/>
              <a:gd name="connsiteY367" fmla="*/ 2918216 h 5488152"/>
              <a:gd name="connsiteX368" fmla="*/ 5139883 w 6028616"/>
              <a:gd name="connsiteY368" fmla="*/ 2946791 h 5488152"/>
              <a:gd name="connsiteX369" fmla="*/ 5082733 w 6028616"/>
              <a:gd name="connsiteY369" fmla="*/ 2972191 h 5488152"/>
              <a:gd name="connsiteX370" fmla="*/ 4943033 w 6028616"/>
              <a:gd name="connsiteY370" fmla="*/ 3038866 h 5488152"/>
              <a:gd name="connsiteX371" fmla="*/ 4866833 w 6028616"/>
              <a:gd name="connsiteY371" fmla="*/ 2988066 h 5488152"/>
              <a:gd name="connsiteX372" fmla="*/ 4828733 w 6028616"/>
              <a:gd name="connsiteY372" fmla="*/ 2962666 h 5488152"/>
              <a:gd name="connsiteX373" fmla="*/ 4701733 w 6028616"/>
              <a:gd name="connsiteY373" fmla="*/ 2924566 h 5488152"/>
              <a:gd name="connsiteX374" fmla="*/ 4663633 w 6028616"/>
              <a:gd name="connsiteY374" fmla="*/ 2911866 h 5488152"/>
              <a:gd name="connsiteX375" fmla="*/ 4574733 w 6028616"/>
              <a:gd name="connsiteY375" fmla="*/ 2899166 h 5488152"/>
              <a:gd name="connsiteX376" fmla="*/ 4549333 w 6028616"/>
              <a:gd name="connsiteY376" fmla="*/ 2797566 h 5488152"/>
              <a:gd name="connsiteX377" fmla="*/ 4468370 w 6028616"/>
              <a:gd name="connsiteY377" fmla="*/ 2676916 h 5488152"/>
              <a:gd name="connsiteX378" fmla="*/ 4485833 w 6028616"/>
              <a:gd name="connsiteY378" fmla="*/ 2549916 h 5488152"/>
              <a:gd name="connsiteX379" fmla="*/ 4412808 w 6028616"/>
              <a:gd name="connsiteY379" fmla="*/ 2461016 h 5488152"/>
              <a:gd name="connsiteX380" fmla="*/ 4346133 w 6028616"/>
              <a:gd name="connsiteY380" fmla="*/ 2365766 h 5488152"/>
              <a:gd name="connsiteX381" fmla="*/ 4290571 w 6028616"/>
              <a:gd name="connsiteY381" fmla="*/ 2222891 h 5488152"/>
              <a:gd name="connsiteX382" fmla="*/ 4319145 w 6028616"/>
              <a:gd name="connsiteY382" fmla="*/ 2100654 h 5488152"/>
              <a:gd name="connsiteX383" fmla="*/ 4382646 w 6028616"/>
              <a:gd name="connsiteY383" fmla="*/ 2019691 h 5488152"/>
              <a:gd name="connsiteX384" fmla="*/ 4481071 w 6028616"/>
              <a:gd name="connsiteY384" fmla="*/ 1924441 h 5488152"/>
              <a:gd name="connsiteX385" fmla="*/ 4530283 w 6028616"/>
              <a:gd name="connsiteY385" fmla="*/ 1864116 h 5488152"/>
              <a:gd name="connsiteX386" fmla="*/ 4573145 w 6028616"/>
              <a:gd name="connsiteY386" fmla="*/ 1835541 h 5488152"/>
              <a:gd name="connsiteX387" fmla="*/ 4616008 w 6028616"/>
              <a:gd name="connsiteY387" fmla="*/ 1803791 h 5488152"/>
              <a:gd name="connsiteX388" fmla="*/ 4681095 w 6028616"/>
              <a:gd name="connsiteY388" fmla="*/ 1759341 h 5488152"/>
              <a:gd name="connsiteX389" fmla="*/ 4784283 w 6028616"/>
              <a:gd name="connsiteY389" fmla="*/ 1703778 h 5488152"/>
              <a:gd name="connsiteX390" fmla="*/ 4873183 w 6028616"/>
              <a:gd name="connsiteY390" fmla="*/ 1694253 h 5488152"/>
              <a:gd name="connsiteX391" fmla="*/ 4979545 w 6028616"/>
              <a:gd name="connsiteY391" fmla="*/ 1692666 h 5488152"/>
              <a:gd name="connsiteX392" fmla="*/ 5043046 w 6028616"/>
              <a:gd name="connsiteY392" fmla="*/ 1689491 h 5488152"/>
              <a:gd name="connsiteX393" fmla="*/ 5098608 w 6028616"/>
              <a:gd name="connsiteY393" fmla="*/ 1700603 h 5488152"/>
              <a:gd name="connsiteX394" fmla="*/ 5146233 w 6028616"/>
              <a:gd name="connsiteY394" fmla="*/ 1708541 h 5488152"/>
              <a:gd name="connsiteX395" fmla="*/ 5211320 w 6028616"/>
              <a:gd name="connsiteY395" fmla="*/ 1754579 h 5488152"/>
              <a:gd name="connsiteX396" fmla="*/ 5295458 w 6028616"/>
              <a:gd name="connsiteY396" fmla="*/ 1787916 h 5488152"/>
              <a:gd name="connsiteX397" fmla="*/ 5338320 w 6028616"/>
              <a:gd name="connsiteY397" fmla="*/ 1838716 h 5488152"/>
              <a:gd name="connsiteX398" fmla="*/ 5371658 w 6028616"/>
              <a:gd name="connsiteY398" fmla="*/ 1902216 h 5488152"/>
              <a:gd name="connsiteX399" fmla="*/ 5424046 w 6028616"/>
              <a:gd name="connsiteY399" fmla="*/ 1968891 h 5488152"/>
              <a:gd name="connsiteX400" fmla="*/ 5463733 w 6028616"/>
              <a:gd name="connsiteY400" fmla="*/ 2032391 h 5488152"/>
              <a:gd name="connsiteX401" fmla="*/ 5489133 w 6028616"/>
              <a:gd name="connsiteY401" fmla="*/ 2200666 h 5488152"/>
              <a:gd name="connsiteX402" fmla="*/ 5517708 w 6028616"/>
              <a:gd name="connsiteY402" fmla="*/ 2275278 h 5488152"/>
              <a:gd name="connsiteX0" fmla="*/ 5517708 w 6028616"/>
              <a:gd name="connsiteY0" fmla="*/ 2275278 h 5398699"/>
              <a:gd name="connsiteX1" fmla="*/ 5568508 w 6028616"/>
              <a:gd name="connsiteY1" fmla="*/ 2170503 h 5398699"/>
              <a:gd name="connsiteX2" fmla="*/ 5558983 w 6028616"/>
              <a:gd name="connsiteY2" fmla="*/ 2043504 h 5398699"/>
              <a:gd name="connsiteX3" fmla="*/ 5566921 w 6028616"/>
              <a:gd name="connsiteY3" fmla="*/ 1978416 h 5398699"/>
              <a:gd name="connsiteX4" fmla="*/ 5539933 w 6028616"/>
              <a:gd name="connsiteY4" fmla="*/ 1911741 h 5398699"/>
              <a:gd name="connsiteX5" fmla="*/ 5460558 w 6028616"/>
              <a:gd name="connsiteY5" fmla="*/ 1853004 h 5398699"/>
              <a:gd name="connsiteX6" fmla="*/ 5464526 w 6028616"/>
              <a:gd name="connsiteY6" fmla="*/ 1774422 h 5398699"/>
              <a:gd name="connsiteX7" fmla="*/ 5546283 w 6028616"/>
              <a:gd name="connsiteY7" fmla="*/ 1719654 h 5398699"/>
              <a:gd name="connsiteX8" fmla="*/ 5670902 w 6028616"/>
              <a:gd name="connsiteY8" fmla="*/ 1706953 h 5398699"/>
              <a:gd name="connsiteX9" fmla="*/ 5759008 w 6028616"/>
              <a:gd name="connsiteY9" fmla="*/ 1714891 h 5398699"/>
              <a:gd name="connsiteX10" fmla="*/ 5810602 w 6028616"/>
              <a:gd name="connsiteY10" fmla="*/ 1729179 h 5398699"/>
              <a:gd name="connsiteX11" fmla="*/ 5843146 w 6028616"/>
              <a:gd name="connsiteY11" fmla="*/ 1748228 h 5398699"/>
              <a:gd name="connsiteX12" fmla="*/ 5882040 w 6028616"/>
              <a:gd name="connsiteY12" fmla="*/ 1801410 h 5398699"/>
              <a:gd name="connsiteX13" fmla="*/ 5820126 w 6028616"/>
              <a:gd name="connsiteY13" fmla="*/ 1911740 h 5398699"/>
              <a:gd name="connsiteX14" fmla="*/ 5859021 w 6028616"/>
              <a:gd name="connsiteY14" fmla="*/ 2011753 h 5398699"/>
              <a:gd name="connsiteX15" fmla="*/ 5902677 w 6028616"/>
              <a:gd name="connsiteY15" fmla="*/ 2074460 h 5398699"/>
              <a:gd name="connsiteX16" fmla="*/ 5946333 w 6028616"/>
              <a:gd name="connsiteY16" fmla="*/ 2148278 h 5398699"/>
              <a:gd name="connsiteX17" fmla="*/ 5951095 w 6028616"/>
              <a:gd name="connsiteY17" fmla="*/ 2217334 h 5398699"/>
              <a:gd name="connsiteX18" fmla="*/ 5892358 w 6028616"/>
              <a:gd name="connsiteY18" fmla="*/ 2264961 h 5398699"/>
              <a:gd name="connsiteX19" fmla="*/ 5804252 w 6028616"/>
              <a:gd name="connsiteY19" fmla="*/ 2367353 h 5398699"/>
              <a:gd name="connsiteX20" fmla="*/ 5996339 w 6028616"/>
              <a:gd name="connsiteY20" fmla="*/ 2245117 h 5398699"/>
              <a:gd name="connsiteX21" fmla="*/ 6024914 w 6028616"/>
              <a:gd name="connsiteY21" fmla="*/ 2180028 h 5398699"/>
              <a:gd name="connsiteX22" fmla="*/ 5992370 w 6028616"/>
              <a:gd name="connsiteY22" fmla="*/ 2103829 h 5398699"/>
              <a:gd name="connsiteX23" fmla="*/ 5970146 w 6028616"/>
              <a:gd name="connsiteY23" fmla="*/ 2045092 h 5398699"/>
              <a:gd name="connsiteX24" fmla="*/ 5944746 w 6028616"/>
              <a:gd name="connsiteY24" fmla="*/ 1972066 h 5398699"/>
              <a:gd name="connsiteX25" fmla="*/ 5901089 w 6028616"/>
              <a:gd name="connsiteY25" fmla="*/ 1923647 h 5398699"/>
              <a:gd name="connsiteX26" fmla="*/ 5955858 w 6028616"/>
              <a:gd name="connsiteY26" fmla="*/ 1806966 h 5398699"/>
              <a:gd name="connsiteX27" fmla="*/ 5922521 w 6028616"/>
              <a:gd name="connsiteY27" fmla="*/ 1691872 h 5398699"/>
              <a:gd name="connsiteX28" fmla="*/ 5805046 w 6028616"/>
              <a:gd name="connsiteY28" fmla="*/ 1626785 h 5398699"/>
              <a:gd name="connsiteX29" fmla="*/ 5553427 w 6028616"/>
              <a:gd name="connsiteY29" fmla="*/ 1604560 h 5398699"/>
              <a:gd name="connsiteX30" fmla="*/ 5317683 w 6028616"/>
              <a:gd name="connsiteY30" fmla="*/ 1672822 h 5398699"/>
              <a:gd name="connsiteX31" fmla="*/ 5105752 w 6028616"/>
              <a:gd name="connsiteY31" fmla="*/ 1602178 h 5398699"/>
              <a:gd name="connsiteX32" fmla="*/ 4974783 w 6028616"/>
              <a:gd name="connsiteY32" fmla="*/ 1588684 h 5398699"/>
              <a:gd name="connsiteX33" fmla="*/ 4883502 w 6028616"/>
              <a:gd name="connsiteY33" fmla="*/ 1615672 h 5398699"/>
              <a:gd name="connsiteX34" fmla="*/ 4766821 w 6028616"/>
              <a:gd name="connsiteY34" fmla="*/ 1617259 h 5398699"/>
              <a:gd name="connsiteX35" fmla="*/ 4707290 w 6028616"/>
              <a:gd name="connsiteY35" fmla="*/ 1615672 h 5398699"/>
              <a:gd name="connsiteX36" fmla="*/ 4621564 w 6028616"/>
              <a:gd name="connsiteY36" fmla="*/ 1601385 h 5398699"/>
              <a:gd name="connsiteX37" fmla="*/ 4578702 w 6028616"/>
              <a:gd name="connsiteY37" fmla="*/ 1605354 h 5398699"/>
              <a:gd name="connsiteX38" fmla="*/ 4479483 w 6028616"/>
              <a:gd name="connsiteY38" fmla="*/ 1641866 h 5398699"/>
              <a:gd name="connsiteX39" fmla="*/ 4358833 w 6028616"/>
              <a:gd name="connsiteY39" fmla="*/ 1695841 h 5398699"/>
              <a:gd name="connsiteX40" fmla="*/ 4273108 w 6028616"/>
              <a:gd name="connsiteY40" fmla="*/ 1730766 h 5398699"/>
              <a:gd name="connsiteX41" fmla="*/ 4174683 w 6028616"/>
              <a:gd name="connsiteY41" fmla="*/ 1800616 h 5398699"/>
              <a:gd name="connsiteX42" fmla="*/ 4066733 w 6028616"/>
              <a:gd name="connsiteY42" fmla="*/ 1838716 h 5398699"/>
              <a:gd name="connsiteX43" fmla="*/ 3939733 w 6028616"/>
              <a:gd name="connsiteY43" fmla="*/ 1857766 h 5398699"/>
              <a:gd name="connsiteX44" fmla="*/ 3850833 w 6028616"/>
              <a:gd name="connsiteY44" fmla="*/ 1908566 h 5398699"/>
              <a:gd name="connsiteX45" fmla="*/ 3812733 w 6028616"/>
              <a:gd name="connsiteY45" fmla="*/ 1921266 h 5398699"/>
              <a:gd name="connsiteX46" fmla="*/ 3698433 w 6028616"/>
              <a:gd name="connsiteY46" fmla="*/ 1870466 h 5398699"/>
              <a:gd name="connsiteX47" fmla="*/ 3673033 w 6028616"/>
              <a:gd name="connsiteY47" fmla="*/ 1794266 h 5398699"/>
              <a:gd name="connsiteX48" fmla="*/ 3660333 w 6028616"/>
              <a:gd name="connsiteY48" fmla="*/ 1756166 h 5398699"/>
              <a:gd name="connsiteX49" fmla="*/ 3647633 w 6028616"/>
              <a:gd name="connsiteY49" fmla="*/ 1718066 h 5398699"/>
              <a:gd name="connsiteX50" fmla="*/ 3660333 w 6028616"/>
              <a:gd name="connsiteY50" fmla="*/ 1438666 h 5398699"/>
              <a:gd name="connsiteX51" fmla="*/ 3638108 w 6028616"/>
              <a:gd name="connsiteY51" fmla="*/ 1375166 h 5398699"/>
              <a:gd name="connsiteX52" fmla="*/ 3673033 w 6028616"/>
              <a:gd name="connsiteY52" fmla="*/ 1232291 h 5398699"/>
              <a:gd name="connsiteX53" fmla="*/ 3761933 w 6028616"/>
              <a:gd name="connsiteY53" fmla="*/ 1146566 h 5398699"/>
              <a:gd name="connsiteX54" fmla="*/ 3863533 w 6028616"/>
              <a:gd name="connsiteY54" fmla="*/ 1114816 h 5398699"/>
              <a:gd name="connsiteX55" fmla="*/ 3952433 w 6028616"/>
              <a:gd name="connsiteY55" fmla="*/ 1095766 h 5398699"/>
              <a:gd name="connsiteX56" fmla="*/ 4073083 w 6028616"/>
              <a:gd name="connsiteY56" fmla="*/ 1092591 h 5398699"/>
              <a:gd name="connsiteX57" fmla="*/ 4219133 w 6028616"/>
              <a:gd name="connsiteY57" fmla="*/ 1102116 h 5398699"/>
              <a:gd name="connsiteX58" fmla="*/ 4323908 w 6028616"/>
              <a:gd name="connsiteY58" fmla="*/ 1079891 h 5398699"/>
              <a:gd name="connsiteX59" fmla="*/ 4438208 w 6028616"/>
              <a:gd name="connsiteY59" fmla="*/ 1070366 h 5398699"/>
              <a:gd name="connsiteX60" fmla="*/ 4469958 w 6028616"/>
              <a:gd name="connsiteY60" fmla="*/ 1067191 h 5398699"/>
              <a:gd name="connsiteX61" fmla="*/ 4501708 w 6028616"/>
              <a:gd name="connsiteY61" fmla="*/ 1079891 h 5398699"/>
              <a:gd name="connsiteX62" fmla="*/ 4530283 w 6028616"/>
              <a:gd name="connsiteY62" fmla="*/ 1073541 h 5398699"/>
              <a:gd name="connsiteX63" fmla="*/ 4581083 w 6028616"/>
              <a:gd name="connsiteY63" fmla="*/ 1121166 h 5398699"/>
              <a:gd name="connsiteX64" fmla="*/ 4619183 w 6028616"/>
              <a:gd name="connsiteY64" fmla="*/ 1162441 h 5398699"/>
              <a:gd name="connsiteX65" fmla="*/ 4663633 w 6028616"/>
              <a:gd name="connsiteY65" fmla="*/ 1114816 h 5398699"/>
              <a:gd name="connsiteX66" fmla="*/ 4619183 w 6028616"/>
              <a:gd name="connsiteY66" fmla="*/ 1041791 h 5398699"/>
              <a:gd name="connsiteX67" fmla="*/ 4565208 w 6028616"/>
              <a:gd name="connsiteY67" fmla="*/ 962416 h 5398699"/>
              <a:gd name="connsiteX68" fmla="*/ 4517583 w 6028616"/>
              <a:gd name="connsiteY68" fmla="*/ 975116 h 5398699"/>
              <a:gd name="connsiteX69" fmla="*/ 4457258 w 6028616"/>
              <a:gd name="connsiteY69" fmla="*/ 902091 h 5398699"/>
              <a:gd name="connsiteX70" fmla="*/ 4393758 w 6028616"/>
              <a:gd name="connsiteY70" fmla="*/ 898916 h 5398699"/>
              <a:gd name="connsiteX71" fmla="*/ 4352483 w 6028616"/>
              <a:gd name="connsiteY71" fmla="*/ 911616 h 5398699"/>
              <a:gd name="connsiteX72" fmla="*/ 4250883 w 6028616"/>
              <a:gd name="connsiteY72" fmla="*/ 902091 h 5398699"/>
              <a:gd name="connsiteX73" fmla="*/ 4181033 w 6028616"/>
              <a:gd name="connsiteY73" fmla="*/ 917966 h 5398699"/>
              <a:gd name="connsiteX74" fmla="*/ 4108008 w 6028616"/>
              <a:gd name="connsiteY74" fmla="*/ 911616 h 5398699"/>
              <a:gd name="connsiteX75" fmla="*/ 4038158 w 6028616"/>
              <a:gd name="connsiteY75" fmla="*/ 924316 h 5398699"/>
              <a:gd name="connsiteX76" fmla="*/ 3949258 w 6028616"/>
              <a:gd name="connsiteY76" fmla="*/ 940191 h 5398699"/>
              <a:gd name="connsiteX77" fmla="*/ 3841308 w 6028616"/>
              <a:gd name="connsiteY77" fmla="*/ 965591 h 5398699"/>
              <a:gd name="connsiteX78" fmla="*/ 3761933 w 6028616"/>
              <a:gd name="connsiteY78" fmla="*/ 981466 h 5398699"/>
              <a:gd name="connsiteX79" fmla="*/ 3695258 w 6028616"/>
              <a:gd name="connsiteY79" fmla="*/ 1016391 h 5398699"/>
              <a:gd name="connsiteX80" fmla="*/ 3644458 w 6028616"/>
              <a:gd name="connsiteY80" fmla="*/ 1029091 h 5398699"/>
              <a:gd name="connsiteX81" fmla="*/ 3574608 w 6028616"/>
              <a:gd name="connsiteY81" fmla="*/ 1060841 h 5398699"/>
              <a:gd name="connsiteX82" fmla="*/ 3498408 w 6028616"/>
              <a:gd name="connsiteY82" fmla="*/ 1108466 h 5398699"/>
              <a:gd name="connsiteX83" fmla="*/ 3422208 w 6028616"/>
              <a:gd name="connsiteY83" fmla="*/ 1178316 h 5398699"/>
              <a:gd name="connsiteX84" fmla="*/ 3317433 w 6028616"/>
              <a:gd name="connsiteY84" fmla="*/ 1298966 h 5398699"/>
              <a:gd name="connsiteX85" fmla="*/ 3304733 w 6028616"/>
              <a:gd name="connsiteY85" fmla="*/ 1349766 h 5398699"/>
              <a:gd name="connsiteX86" fmla="*/ 3279333 w 6028616"/>
              <a:gd name="connsiteY86" fmla="*/ 1629166 h 5398699"/>
              <a:gd name="connsiteX87" fmla="*/ 3228533 w 6028616"/>
              <a:gd name="connsiteY87" fmla="*/ 1718066 h 5398699"/>
              <a:gd name="connsiteX88" fmla="*/ 3114233 w 6028616"/>
              <a:gd name="connsiteY88" fmla="*/ 1629166 h 5398699"/>
              <a:gd name="connsiteX89" fmla="*/ 3057661 w 6028616"/>
              <a:gd name="connsiteY89" fmla="*/ 1558739 h 5398699"/>
              <a:gd name="connsiteX90" fmla="*/ 3001088 w 6028616"/>
              <a:gd name="connsiteY90" fmla="*/ 1464066 h 5398699"/>
              <a:gd name="connsiteX91" fmla="*/ 2924887 w 6028616"/>
              <a:gd name="connsiteY91" fmla="*/ 1302430 h 5398699"/>
              <a:gd name="connsiteX92" fmla="*/ 2867160 w 6028616"/>
              <a:gd name="connsiteY92" fmla="*/ 1206602 h 5398699"/>
              <a:gd name="connsiteX93" fmla="*/ 2781724 w 6028616"/>
              <a:gd name="connsiteY93" fmla="*/ 1041502 h 5398699"/>
              <a:gd name="connsiteX94" fmla="*/ 2657033 w 6028616"/>
              <a:gd name="connsiteY94" fmla="*/ 846384 h 5398699"/>
              <a:gd name="connsiteX95" fmla="*/ 2556587 w 6028616"/>
              <a:gd name="connsiteY95" fmla="*/ 704376 h 5398699"/>
              <a:gd name="connsiteX96" fmla="*/ 2436515 w 6028616"/>
              <a:gd name="connsiteY96" fmla="*/ 539275 h 5398699"/>
              <a:gd name="connsiteX97" fmla="*/ 2315287 w 6028616"/>
              <a:gd name="connsiteY97" fmla="*/ 378794 h 5398699"/>
              <a:gd name="connsiteX98" fmla="*/ 2227542 w 6028616"/>
              <a:gd name="connsiteY98" fmla="*/ 280657 h 5398699"/>
              <a:gd name="connsiteX99" fmla="*/ 2114397 w 6028616"/>
              <a:gd name="connsiteY99" fmla="*/ 168666 h 5398699"/>
              <a:gd name="connsiteX100" fmla="*/ 1982779 w 6028616"/>
              <a:gd name="connsiteY100" fmla="*/ 10494 h 5398699"/>
              <a:gd name="connsiteX101" fmla="*/ 1755333 w 6028616"/>
              <a:gd name="connsiteY101" fmla="*/ 28966 h 5398699"/>
              <a:gd name="connsiteX102" fmla="*/ 1856933 w 6028616"/>
              <a:gd name="connsiteY102" fmla="*/ 143266 h 5398699"/>
              <a:gd name="connsiteX103" fmla="*/ 1933133 w 6028616"/>
              <a:gd name="connsiteY103" fmla="*/ 206766 h 5398699"/>
              <a:gd name="connsiteX104" fmla="*/ 1958533 w 6028616"/>
              <a:gd name="connsiteY104" fmla="*/ 257566 h 5398699"/>
              <a:gd name="connsiteX105" fmla="*/ 1996633 w 6028616"/>
              <a:gd name="connsiteY105" fmla="*/ 295666 h 5398699"/>
              <a:gd name="connsiteX106" fmla="*/ 2047433 w 6028616"/>
              <a:gd name="connsiteY106" fmla="*/ 371866 h 5398699"/>
              <a:gd name="connsiteX107" fmla="*/ 2072833 w 6028616"/>
              <a:gd name="connsiteY107" fmla="*/ 409966 h 5398699"/>
              <a:gd name="connsiteX108" fmla="*/ 2149033 w 6028616"/>
              <a:gd name="connsiteY108" fmla="*/ 486166 h 5398699"/>
              <a:gd name="connsiteX109" fmla="*/ 2199833 w 6028616"/>
              <a:gd name="connsiteY109" fmla="*/ 575066 h 5398699"/>
              <a:gd name="connsiteX110" fmla="*/ 2237933 w 6028616"/>
              <a:gd name="connsiteY110" fmla="*/ 613166 h 5398699"/>
              <a:gd name="connsiteX111" fmla="*/ 2288733 w 6028616"/>
              <a:gd name="connsiteY111" fmla="*/ 702066 h 5398699"/>
              <a:gd name="connsiteX112" fmla="*/ 2326833 w 6028616"/>
              <a:gd name="connsiteY112" fmla="*/ 740166 h 5398699"/>
              <a:gd name="connsiteX113" fmla="*/ 2403033 w 6028616"/>
              <a:gd name="connsiteY113" fmla="*/ 854466 h 5398699"/>
              <a:gd name="connsiteX114" fmla="*/ 2441133 w 6028616"/>
              <a:gd name="connsiteY114" fmla="*/ 905266 h 5398699"/>
              <a:gd name="connsiteX115" fmla="*/ 2517333 w 6028616"/>
              <a:gd name="connsiteY115" fmla="*/ 1019566 h 5398699"/>
              <a:gd name="connsiteX116" fmla="*/ 2555433 w 6028616"/>
              <a:gd name="connsiteY116" fmla="*/ 1095766 h 5398699"/>
              <a:gd name="connsiteX117" fmla="*/ 2606233 w 6028616"/>
              <a:gd name="connsiteY117" fmla="*/ 1171966 h 5398699"/>
              <a:gd name="connsiteX118" fmla="*/ 2657033 w 6028616"/>
              <a:gd name="connsiteY118" fmla="*/ 1260866 h 5398699"/>
              <a:gd name="connsiteX119" fmla="*/ 2682433 w 6028616"/>
              <a:gd name="connsiteY119" fmla="*/ 1337066 h 5398699"/>
              <a:gd name="connsiteX120" fmla="*/ 2695133 w 6028616"/>
              <a:gd name="connsiteY120" fmla="*/ 1375166 h 5398699"/>
              <a:gd name="connsiteX121" fmla="*/ 2707833 w 6028616"/>
              <a:gd name="connsiteY121" fmla="*/ 1413266 h 5398699"/>
              <a:gd name="connsiteX122" fmla="*/ 2733233 w 6028616"/>
              <a:gd name="connsiteY122" fmla="*/ 1451366 h 5398699"/>
              <a:gd name="connsiteX123" fmla="*/ 2771333 w 6028616"/>
              <a:gd name="connsiteY123" fmla="*/ 1578366 h 5398699"/>
              <a:gd name="connsiteX124" fmla="*/ 2784033 w 6028616"/>
              <a:gd name="connsiteY124" fmla="*/ 1616466 h 5398699"/>
              <a:gd name="connsiteX125" fmla="*/ 2771333 w 6028616"/>
              <a:gd name="connsiteY125" fmla="*/ 1921266 h 5398699"/>
              <a:gd name="connsiteX126" fmla="*/ 2720533 w 6028616"/>
              <a:gd name="connsiteY126" fmla="*/ 2022866 h 5398699"/>
              <a:gd name="connsiteX127" fmla="*/ 2682433 w 6028616"/>
              <a:gd name="connsiteY127" fmla="*/ 2048266 h 5398699"/>
              <a:gd name="connsiteX128" fmla="*/ 2669733 w 6028616"/>
              <a:gd name="connsiteY128" fmla="*/ 2086366 h 5398699"/>
              <a:gd name="connsiteX129" fmla="*/ 2466533 w 6028616"/>
              <a:gd name="connsiteY129" fmla="*/ 2137166 h 5398699"/>
              <a:gd name="connsiteX130" fmla="*/ 2403033 w 6028616"/>
              <a:gd name="connsiteY130" fmla="*/ 2149866 h 5398699"/>
              <a:gd name="connsiteX131" fmla="*/ 2136333 w 6028616"/>
              <a:gd name="connsiteY131" fmla="*/ 2137166 h 5398699"/>
              <a:gd name="connsiteX132" fmla="*/ 2098233 w 6028616"/>
              <a:gd name="connsiteY132" fmla="*/ 2124466 h 5398699"/>
              <a:gd name="connsiteX133" fmla="*/ 2031558 w 6028616"/>
              <a:gd name="connsiteY133" fmla="*/ 2146691 h 5398699"/>
              <a:gd name="connsiteX134" fmla="*/ 1891858 w 6028616"/>
              <a:gd name="connsiteY134" fmla="*/ 2184791 h 5398699"/>
              <a:gd name="connsiteX135" fmla="*/ 1733108 w 6028616"/>
              <a:gd name="connsiteY135" fmla="*/ 2219716 h 5398699"/>
              <a:gd name="connsiteX136" fmla="*/ 1618808 w 6028616"/>
              <a:gd name="connsiteY136" fmla="*/ 2248291 h 5398699"/>
              <a:gd name="connsiteX137" fmla="*/ 1533083 w 6028616"/>
              <a:gd name="connsiteY137" fmla="*/ 2302266 h 5398699"/>
              <a:gd name="connsiteX138" fmla="*/ 1431483 w 6028616"/>
              <a:gd name="connsiteY138" fmla="*/ 2353066 h 5398699"/>
              <a:gd name="connsiteX139" fmla="*/ 1380683 w 6028616"/>
              <a:gd name="connsiteY139" fmla="*/ 2413391 h 5398699"/>
              <a:gd name="connsiteX140" fmla="*/ 1298133 w 6028616"/>
              <a:gd name="connsiteY140" fmla="*/ 2473716 h 5398699"/>
              <a:gd name="connsiteX141" fmla="*/ 1174308 w 6028616"/>
              <a:gd name="connsiteY141" fmla="*/ 2534041 h 5398699"/>
              <a:gd name="connsiteX142" fmla="*/ 1031433 w 6028616"/>
              <a:gd name="connsiteY142" fmla="*/ 2543566 h 5398699"/>
              <a:gd name="connsiteX143" fmla="*/ 853633 w 6028616"/>
              <a:gd name="connsiteY143" fmla="*/ 2543566 h 5398699"/>
              <a:gd name="connsiteX144" fmla="*/ 256733 w 6028616"/>
              <a:gd name="connsiteY144" fmla="*/ 2530866 h 5398699"/>
              <a:gd name="connsiteX145" fmla="*/ 117033 w 6028616"/>
              <a:gd name="connsiteY145" fmla="*/ 2492766 h 5398699"/>
              <a:gd name="connsiteX146" fmla="*/ 78933 w 6028616"/>
              <a:gd name="connsiteY146" fmla="*/ 2480066 h 5398699"/>
              <a:gd name="connsiteX147" fmla="*/ 40833 w 6028616"/>
              <a:gd name="connsiteY147" fmla="*/ 2454666 h 5398699"/>
              <a:gd name="connsiteX148" fmla="*/ 2733 w 6028616"/>
              <a:gd name="connsiteY148" fmla="*/ 2441966 h 5398699"/>
              <a:gd name="connsiteX149" fmla="*/ 117033 w 6028616"/>
              <a:gd name="connsiteY149" fmla="*/ 2467366 h 5398699"/>
              <a:gd name="connsiteX150" fmla="*/ 167833 w 6028616"/>
              <a:gd name="connsiteY150" fmla="*/ 2492766 h 5398699"/>
              <a:gd name="connsiteX151" fmla="*/ 269433 w 6028616"/>
              <a:gd name="connsiteY151" fmla="*/ 2518166 h 5398699"/>
              <a:gd name="connsiteX152" fmla="*/ 307533 w 6028616"/>
              <a:gd name="connsiteY152" fmla="*/ 2543566 h 5398699"/>
              <a:gd name="connsiteX153" fmla="*/ 383733 w 6028616"/>
              <a:gd name="connsiteY153" fmla="*/ 2607066 h 5398699"/>
              <a:gd name="connsiteX154" fmla="*/ 510733 w 6028616"/>
              <a:gd name="connsiteY154" fmla="*/ 2657866 h 5398699"/>
              <a:gd name="connsiteX155" fmla="*/ 618106 w 6028616"/>
              <a:gd name="connsiteY155" fmla="*/ 2662484 h 5398699"/>
              <a:gd name="connsiteX156" fmla="*/ 755496 w 6028616"/>
              <a:gd name="connsiteY156" fmla="*/ 2693657 h 5398699"/>
              <a:gd name="connsiteX157" fmla="*/ 970241 w 6028616"/>
              <a:gd name="connsiteY157" fmla="*/ 2706356 h 5398699"/>
              <a:gd name="connsiteX158" fmla="*/ 1151506 w 6028616"/>
              <a:gd name="connsiteY158" fmla="*/ 2749075 h 5398699"/>
              <a:gd name="connsiteX159" fmla="*/ 1261188 w 6028616"/>
              <a:gd name="connsiteY159" fmla="*/ 2716748 h 5398699"/>
              <a:gd name="connsiteX160" fmla="*/ 1382414 w 6028616"/>
              <a:gd name="connsiteY160" fmla="*/ 2657866 h 5398699"/>
              <a:gd name="connsiteX161" fmla="*/ 1374333 w 6028616"/>
              <a:gd name="connsiteY161" fmla="*/ 2721366 h 5398699"/>
              <a:gd name="connsiteX162" fmla="*/ 1412433 w 6028616"/>
              <a:gd name="connsiteY162" fmla="*/ 2708666 h 5398699"/>
              <a:gd name="connsiteX163" fmla="*/ 1450533 w 6028616"/>
              <a:gd name="connsiteY163" fmla="*/ 2683266 h 5398699"/>
              <a:gd name="connsiteX164" fmla="*/ 1488633 w 6028616"/>
              <a:gd name="connsiteY164" fmla="*/ 2670566 h 5398699"/>
              <a:gd name="connsiteX165" fmla="*/ 1526733 w 6028616"/>
              <a:gd name="connsiteY165" fmla="*/ 2645166 h 5398699"/>
              <a:gd name="connsiteX166" fmla="*/ 1564833 w 6028616"/>
              <a:gd name="connsiteY166" fmla="*/ 2632466 h 5398699"/>
              <a:gd name="connsiteX167" fmla="*/ 1679133 w 6028616"/>
              <a:gd name="connsiteY167" fmla="*/ 2556266 h 5398699"/>
              <a:gd name="connsiteX168" fmla="*/ 1717233 w 6028616"/>
              <a:gd name="connsiteY168" fmla="*/ 2530866 h 5398699"/>
              <a:gd name="connsiteX169" fmla="*/ 1869633 w 6028616"/>
              <a:gd name="connsiteY169" fmla="*/ 2492766 h 5398699"/>
              <a:gd name="connsiteX170" fmla="*/ 2466533 w 6028616"/>
              <a:gd name="connsiteY170" fmla="*/ 2505466 h 5398699"/>
              <a:gd name="connsiteX171" fmla="*/ 2504633 w 6028616"/>
              <a:gd name="connsiteY171" fmla="*/ 2518166 h 5398699"/>
              <a:gd name="connsiteX172" fmla="*/ 2542733 w 6028616"/>
              <a:gd name="connsiteY172" fmla="*/ 2543566 h 5398699"/>
              <a:gd name="connsiteX173" fmla="*/ 2593533 w 6028616"/>
              <a:gd name="connsiteY173" fmla="*/ 2657866 h 5398699"/>
              <a:gd name="connsiteX174" fmla="*/ 2606233 w 6028616"/>
              <a:gd name="connsiteY174" fmla="*/ 2772166 h 5398699"/>
              <a:gd name="connsiteX175" fmla="*/ 2593533 w 6028616"/>
              <a:gd name="connsiteY175" fmla="*/ 3102366 h 5398699"/>
              <a:gd name="connsiteX176" fmla="*/ 2580833 w 6028616"/>
              <a:gd name="connsiteY176" fmla="*/ 3140466 h 5398699"/>
              <a:gd name="connsiteX177" fmla="*/ 2555433 w 6028616"/>
              <a:gd name="connsiteY177" fmla="*/ 3178566 h 5398699"/>
              <a:gd name="connsiteX178" fmla="*/ 2504633 w 6028616"/>
              <a:gd name="connsiteY178" fmla="*/ 3242066 h 5398699"/>
              <a:gd name="connsiteX179" fmla="*/ 2441133 w 6028616"/>
              <a:gd name="connsiteY179" fmla="*/ 3292866 h 5398699"/>
              <a:gd name="connsiteX180" fmla="*/ 2403033 w 6028616"/>
              <a:gd name="connsiteY180" fmla="*/ 3330966 h 5398699"/>
              <a:gd name="connsiteX181" fmla="*/ 2326833 w 6028616"/>
              <a:gd name="connsiteY181" fmla="*/ 3381766 h 5398699"/>
              <a:gd name="connsiteX182" fmla="*/ 2276033 w 6028616"/>
              <a:gd name="connsiteY182" fmla="*/ 3432566 h 5398699"/>
              <a:gd name="connsiteX183" fmla="*/ 2250633 w 6028616"/>
              <a:gd name="connsiteY183" fmla="*/ 3470666 h 5398699"/>
              <a:gd name="connsiteX184" fmla="*/ 2199833 w 6028616"/>
              <a:gd name="connsiteY184" fmla="*/ 3508766 h 5398699"/>
              <a:gd name="connsiteX185" fmla="*/ 2174433 w 6028616"/>
              <a:gd name="connsiteY185" fmla="*/ 3546866 h 5398699"/>
              <a:gd name="connsiteX186" fmla="*/ 2136333 w 6028616"/>
              <a:gd name="connsiteY186" fmla="*/ 3572266 h 5398699"/>
              <a:gd name="connsiteX187" fmla="*/ 2060133 w 6028616"/>
              <a:gd name="connsiteY187" fmla="*/ 3623066 h 5398699"/>
              <a:gd name="connsiteX188" fmla="*/ 2022033 w 6028616"/>
              <a:gd name="connsiteY188" fmla="*/ 3661166 h 5398699"/>
              <a:gd name="connsiteX189" fmla="*/ 1983933 w 6028616"/>
              <a:gd name="connsiteY189" fmla="*/ 3686566 h 5398699"/>
              <a:gd name="connsiteX190" fmla="*/ 1895033 w 6028616"/>
              <a:gd name="connsiteY190" fmla="*/ 3775466 h 5398699"/>
              <a:gd name="connsiteX191" fmla="*/ 1856933 w 6028616"/>
              <a:gd name="connsiteY191" fmla="*/ 3813566 h 5398699"/>
              <a:gd name="connsiteX192" fmla="*/ 1818833 w 6028616"/>
              <a:gd name="connsiteY192" fmla="*/ 3902466 h 5398699"/>
              <a:gd name="connsiteX193" fmla="*/ 1780733 w 6028616"/>
              <a:gd name="connsiteY193" fmla="*/ 3978666 h 5398699"/>
              <a:gd name="connsiteX194" fmla="*/ 1768033 w 6028616"/>
              <a:gd name="connsiteY194" fmla="*/ 4054866 h 5398699"/>
              <a:gd name="connsiteX195" fmla="*/ 1742633 w 6028616"/>
              <a:gd name="connsiteY195" fmla="*/ 4258066 h 5398699"/>
              <a:gd name="connsiteX196" fmla="*/ 1666433 w 6028616"/>
              <a:gd name="connsiteY196" fmla="*/ 4334266 h 5398699"/>
              <a:gd name="connsiteX197" fmla="*/ 1590233 w 6028616"/>
              <a:gd name="connsiteY197" fmla="*/ 4385066 h 5398699"/>
              <a:gd name="connsiteX198" fmla="*/ 1564833 w 6028616"/>
              <a:gd name="connsiteY198" fmla="*/ 4423166 h 5398699"/>
              <a:gd name="connsiteX199" fmla="*/ 1475933 w 6028616"/>
              <a:gd name="connsiteY199" fmla="*/ 4461266 h 5398699"/>
              <a:gd name="connsiteX200" fmla="*/ 1399733 w 6028616"/>
              <a:gd name="connsiteY200" fmla="*/ 4397766 h 5398699"/>
              <a:gd name="connsiteX201" fmla="*/ 1361633 w 6028616"/>
              <a:gd name="connsiteY201" fmla="*/ 4385066 h 5398699"/>
              <a:gd name="connsiteX202" fmla="*/ 1069533 w 6028616"/>
              <a:gd name="connsiteY202" fmla="*/ 4397766 h 5398699"/>
              <a:gd name="connsiteX203" fmla="*/ 942533 w 6028616"/>
              <a:gd name="connsiteY203" fmla="*/ 4448566 h 5398699"/>
              <a:gd name="connsiteX204" fmla="*/ 904433 w 6028616"/>
              <a:gd name="connsiteY204" fmla="*/ 4473966 h 5398699"/>
              <a:gd name="connsiteX205" fmla="*/ 802833 w 6028616"/>
              <a:gd name="connsiteY205" fmla="*/ 4486666 h 5398699"/>
              <a:gd name="connsiteX206" fmla="*/ 752033 w 6028616"/>
              <a:gd name="connsiteY206" fmla="*/ 4499366 h 5398699"/>
              <a:gd name="connsiteX207" fmla="*/ 713933 w 6028616"/>
              <a:gd name="connsiteY207" fmla="*/ 4512066 h 5398699"/>
              <a:gd name="connsiteX208" fmla="*/ 561533 w 6028616"/>
              <a:gd name="connsiteY208" fmla="*/ 4524766 h 5398699"/>
              <a:gd name="connsiteX209" fmla="*/ 447233 w 6028616"/>
              <a:gd name="connsiteY209" fmla="*/ 4537466 h 5398699"/>
              <a:gd name="connsiteX210" fmla="*/ 586933 w 6028616"/>
              <a:gd name="connsiteY210" fmla="*/ 4562866 h 5398699"/>
              <a:gd name="connsiteX211" fmla="*/ 1006033 w 6028616"/>
              <a:gd name="connsiteY211" fmla="*/ 4575566 h 5398699"/>
              <a:gd name="connsiteX212" fmla="*/ 1007187 w 6028616"/>
              <a:gd name="connsiteY212" fmla="*/ 4542084 h 5398699"/>
              <a:gd name="connsiteX213" fmla="*/ 1091469 w 6028616"/>
              <a:gd name="connsiteY213" fmla="*/ 4539775 h 5398699"/>
              <a:gd name="connsiteX214" fmla="*/ 1206924 w 6028616"/>
              <a:gd name="connsiteY214" fmla="*/ 4574412 h 5398699"/>
              <a:gd name="connsiteX215" fmla="*/ 1298133 w 6028616"/>
              <a:gd name="connsiteY215" fmla="*/ 4626366 h 5398699"/>
              <a:gd name="connsiteX216" fmla="*/ 1348933 w 6028616"/>
              <a:gd name="connsiteY216" fmla="*/ 4613666 h 5398699"/>
              <a:gd name="connsiteX217" fmla="*/ 1437833 w 6028616"/>
              <a:gd name="connsiteY217" fmla="*/ 4626366 h 5398699"/>
              <a:gd name="connsiteX218" fmla="*/ 1412433 w 6028616"/>
              <a:gd name="connsiteY218" fmla="*/ 4664466 h 5398699"/>
              <a:gd name="connsiteX219" fmla="*/ 1374333 w 6028616"/>
              <a:gd name="connsiteY219" fmla="*/ 4689866 h 5398699"/>
              <a:gd name="connsiteX220" fmla="*/ 1247333 w 6028616"/>
              <a:gd name="connsiteY220" fmla="*/ 4766066 h 5398699"/>
              <a:gd name="connsiteX221" fmla="*/ 1183833 w 6028616"/>
              <a:gd name="connsiteY221" fmla="*/ 4842266 h 5398699"/>
              <a:gd name="connsiteX222" fmla="*/ 1145733 w 6028616"/>
              <a:gd name="connsiteY222" fmla="*/ 4880366 h 5398699"/>
              <a:gd name="connsiteX223" fmla="*/ 1094933 w 6028616"/>
              <a:gd name="connsiteY223" fmla="*/ 4969266 h 5398699"/>
              <a:gd name="connsiteX224" fmla="*/ 1056833 w 6028616"/>
              <a:gd name="connsiteY224" fmla="*/ 5045466 h 5398699"/>
              <a:gd name="connsiteX225" fmla="*/ 1069533 w 6028616"/>
              <a:gd name="connsiteY225" fmla="*/ 5096266 h 5398699"/>
              <a:gd name="connsiteX226" fmla="*/ 1102871 w 6028616"/>
              <a:gd name="connsiteY226" fmla="*/ 5039116 h 5398699"/>
              <a:gd name="connsiteX227" fmla="*/ 1145733 w 6028616"/>
              <a:gd name="connsiteY227" fmla="*/ 4983554 h 5398699"/>
              <a:gd name="connsiteX228" fmla="*/ 1198121 w 6028616"/>
              <a:gd name="connsiteY228" fmla="*/ 4932753 h 5398699"/>
              <a:gd name="connsiteX229" fmla="*/ 1245746 w 6028616"/>
              <a:gd name="connsiteY229" fmla="*/ 4905766 h 5398699"/>
              <a:gd name="connsiteX230" fmla="*/ 1298133 w 6028616"/>
              <a:gd name="connsiteY230" fmla="*/ 4837504 h 5398699"/>
              <a:gd name="connsiteX231" fmla="*/ 1379096 w 6028616"/>
              <a:gd name="connsiteY231" fmla="*/ 4812104 h 5398699"/>
              <a:gd name="connsiteX232" fmla="*/ 1433070 w 6028616"/>
              <a:gd name="connsiteY232" fmla="*/ 4785116 h 5398699"/>
              <a:gd name="connsiteX233" fmla="*/ 1480696 w 6028616"/>
              <a:gd name="connsiteY233" fmla="*/ 4762891 h 5398699"/>
              <a:gd name="connsiteX234" fmla="*/ 1528320 w 6028616"/>
              <a:gd name="connsiteY234" fmla="*/ 4727966 h 5398699"/>
              <a:gd name="connsiteX235" fmla="*/ 1552133 w 6028616"/>
              <a:gd name="connsiteY235" fmla="*/ 4740666 h 5398699"/>
              <a:gd name="connsiteX236" fmla="*/ 1590233 w 6028616"/>
              <a:gd name="connsiteY236" fmla="*/ 4727966 h 5398699"/>
              <a:gd name="connsiteX237" fmla="*/ 1628333 w 6028616"/>
              <a:gd name="connsiteY237" fmla="*/ 4689866 h 5398699"/>
              <a:gd name="connsiteX238" fmla="*/ 1717233 w 6028616"/>
              <a:gd name="connsiteY238" fmla="*/ 4651766 h 5398699"/>
              <a:gd name="connsiteX239" fmla="*/ 1755333 w 6028616"/>
              <a:gd name="connsiteY239" fmla="*/ 4613666 h 5398699"/>
              <a:gd name="connsiteX240" fmla="*/ 1780733 w 6028616"/>
              <a:gd name="connsiteY240" fmla="*/ 4575566 h 5398699"/>
              <a:gd name="connsiteX241" fmla="*/ 1818833 w 6028616"/>
              <a:gd name="connsiteY241" fmla="*/ 4562866 h 5398699"/>
              <a:gd name="connsiteX242" fmla="*/ 1882333 w 6028616"/>
              <a:gd name="connsiteY242" fmla="*/ 4486666 h 5398699"/>
              <a:gd name="connsiteX243" fmla="*/ 1945833 w 6028616"/>
              <a:gd name="connsiteY243" fmla="*/ 4410466 h 5398699"/>
              <a:gd name="connsiteX244" fmla="*/ 1983933 w 6028616"/>
              <a:gd name="connsiteY244" fmla="*/ 4334266 h 5398699"/>
              <a:gd name="connsiteX245" fmla="*/ 2022033 w 6028616"/>
              <a:gd name="connsiteY245" fmla="*/ 4308866 h 5398699"/>
              <a:gd name="connsiteX246" fmla="*/ 2060133 w 6028616"/>
              <a:gd name="connsiteY246" fmla="*/ 4270766 h 5398699"/>
              <a:gd name="connsiteX247" fmla="*/ 2098233 w 6028616"/>
              <a:gd name="connsiteY247" fmla="*/ 4194566 h 5398699"/>
              <a:gd name="connsiteX248" fmla="*/ 2110933 w 6028616"/>
              <a:gd name="connsiteY248" fmla="*/ 4156466 h 5398699"/>
              <a:gd name="connsiteX249" fmla="*/ 2136333 w 6028616"/>
              <a:gd name="connsiteY249" fmla="*/ 4118366 h 5398699"/>
              <a:gd name="connsiteX250" fmla="*/ 2149033 w 6028616"/>
              <a:gd name="connsiteY250" fmla="*/ 4080266 h 5398699"/>
              <a:gd name="connsiteX251" fmla="*/ 2174433 w 6028616"/>
              <a:gd name="connsiteY251" fmla="*/ 4042166 h 5398699"/>
              <a:gd name="connsiteX252" fmla="*/ 2199833 w 6028616"/>
              <a:gd name="connsiteY252" fmla="*/ 3953266 h 5398699"/>
              <a:gd name="connsiteX253" fmla="*/ 2263333 w 6028616"/>
              <a:gd name="connsiteY253" fmla="*/ 3864366 h 5398699"/>
              <a:gd name="connsiteX254" fmla="*/ 2288733 w 6028616"/>
              <a:gd name="connsiteY254" fmla="*/ 3826266 h 5398699"/>
              <a:gd name="connsiteX255" fmla="*/ 2326833 w 6028616"/>
              <a:gd name="connsiteY255" fmla="*/ 3800866 h 5398699"/>
              <a:gd name="connsiteX256" fmla="*/ 2364933 w 6028616"/>
              <a:gd name="connsiteY256" fmla="*/ 3762766 h 5398699"/>
              <a:gd name="connsiteX257" fmla="*/ 2403033 w 6028616"/>
              <a:gd name="connsiteY257" fmla="*/ 3750066 h 5398699"/>
              <a:gd name="connsiteX258" fmla="*/ 2441133 w 6028616"/>
              <a:gd name="connsiteY258" fmla="*/ 3724666 h 5398699"/>
              <a:gd name="connsiteX259" fmla="*/ 2479233 w 6028616"/>
              <a:gd name="connsiteY259" fmla="*/ 3711966 h 5398699"/>
              <a:gd name="connsiteX260" fmla="*/ 2517333 w 6028616"/>
              <a:gd name="connsiteY260" fmla="*/ 3686566 h 5398699"/>
              <a:gd name="connsiteX261" fmla="*/ 2593533 w 6028616"/>
              <a:gd name="connsiteY261" fmla="*/ 3661166 h 5398699"/>
              <a:gd name="connsiteX262" fmla="*/ 2631633 w 6028616"/>
              <a:gd name="connsiteY262" fmla="*/ 3648466 h 5398699"/>
              <a:gd name="connsiteX263" fmla="*/ 2923733 w 6028616"/>
              <a:gd name="connsiteY263" fmla="*/ 3661166 h 5398699"/>
              <a:gd name="connsiteX264" fmla="*/ 2974533 w 6028616"/>
              <a:gd name="connsiteY264" fmla="*/ 3699266 h 5398699"/>
              <a:gd name="connsiteX265" fmla="*/ 3050733 w 6028616"/>
              <a:gd name="connsiteY265" fmla="*/ 3750066 h 5398699"/>
              <a:gd name="connsiteX266" fmla="*/ 3088833 w 6028616"/>
              <a:gd name="connsiteY266" fmla="*/ 3788166 h 5398699"/>
              <a:gd name="connsiteX267" fmla="*/ 3139633 w 6028616"/>
              <a:gd name="connsiteY267" fmla="*/ 3800866 h 5398699"/>
              <a:gd name="connsiteX268" fmla="*/ 3190433 w 6028616"/>
              <a:gd name="connsiteY268" fmla="*/ 3838966 h 5398699"/>
              <a:gd name="connsiteX269" fmla="*/ 3228533 w 6028616"/>
              <a:gd name="connsiteY269" fmla="*/ 3851666 h 5398699"/>
              <a:gd name="connsiteX270" fmla="*/ 3266633 w 6028616"/>
              <a:gd name="connsiteY270" fmla="*/ 3877066 h 5398699"/>
              <a:gd name="connsiteX271" fmla="*/ 3292033 w 6028616"/>
              <a:gd name="connsiteY271" fmla="*/ 3915166 h 5398699"/>
              <a:gd name="connsiteX272" fmla="*/ 3330133 w 6028616"/>
              <a:gd name="connsiteY272" fmla="*/ 3965966 h 5398699"/>
              <a:gd name="connsiteX273" fmla="*/ 3342833 w 6028616"/>
              <a:gd name="connsiteY273" fmla="*/ 4016766 h 5398699"/>
              <a:gd name="connsiteX274" fmla="*/ 3355533 w 6028616"/>
              <a:gd name="connsiteY274" fmla="*/ 4054866 h 5398699"/>
              <a:gd name="connsiteX275" fmla="*/ 3380933 w 6028616"/>
              <a:gd name="connsiteY275" fmla="*/ 4105666 h 5398699"/>
              <a:gd name="connsiteX276" fmla="*/ 3406333 w 6028616"/>
              <a:gd name="connsiteY276" fmla="*/ 4143766 h 5398699"/>
              <a:gd name="connsiteX277" fmla="*/ 3441258 w 6028616"/>
              <a:gd name="connsiteY277" fmla="*/ 4242191 h 5398699"/>
              <a:gd name="connsiteX278" fmla="*/ 3485708 w 6028616"/>
              <a:gd name="connsiteY278" fmla="*/ 4343791 h 5398699"/>
              <a:gd name="connsiteX279" fmla="*/ 3501583 w 6028616"/>
              <a:gd name="connsiteY279" fmla="*/ 4366016 h 5398699"/>
              <a:gd name="connsiteX280" fmla="*/ 3469833 w 6028616"/>
              <a:gd name="connsiteY280" fmla="*/ 4397766 h 5398699"/>
              <a:gd name="connsiteX281" fmla="*/ 3431733 w 6028616"/>
              <a:gd name="connsiteY281" fmla="*/ 4464441 h 5398699"/>
              <a:gd name="connsiteX282" fmla="*/ 3387283 w 6028616"/>
              <a:gd name="connsiteY282" fmla="*/ 4553341 h 5398699"/>
              <a:gd name="connsiteX283" fmla="*/ 3339658 w 6028616"/>
              <a:gd name="connsiteY283" fmla="*/ 4607316 h 5398699"/>
              <a:gd name="connsiteX284" fmla="*/ 3276158 w 6028616"/>
              <a:gd name="connsiteY284" fmla="*/ 4645416 h 5398699"/>
              <a:gd name="connsiteX285" fmla="*/ 3234883 w 6028616"/>
              <a:gd name="connsiteY285" fmla="*/ 4670816 h 5398699"/>
              <a:gd name="connsiteX286" fmla="*/ 3272405 w 6028616"/>
              <a:gd name="connsiteY286" fmla="*/ 4733450 h 5398699"/>
              <a:gd name="connsiteX287" fmla="*/ 3223915 w 6028616"/>
              <a:gd name="connsiteY287" fmla="*/ 4728543 h 5398699"/>
              <a:gd name="connsiteX288" fmla="*/ 3161281 w 6028616"/>
              <a:gd name="connsiteY288" fmla="*/ 4735903 h 5398699"/>
              <a:gd name="connsiteX289" fmla="*/ 3092008 w 6028616"/>
              <a:gd name="connsiteY289" fmla="*/ 4719740 h 5398699"/>
              <a:gd name="connsiteX290" fmla="*/ 3043372 w 6028616"/>
              <a:gd name="connsiteY290" fmla="*/ 4715266 h 5398699"/>
              <a:gd name="connsiteX291" fmla="*/ 2931670 w 6028616"/>
              <a:gd name="connsiteY291" fmla="*/ 4688278 h 5398699"/>
              <a:gd name="connsiteX292" fmla="*/ 3241233 w 6028616"/>
              <a:gd name="connsiteY292" fmla="*/ 5362966 h 5398699"/>
              <a:gd name="connsiteX293" fmla="*/ 3304733 w 6028616"/>
              <a:gd name="connsiteY293" fmla="*/ 5286766 h 5398699"/>
              <a:gd name="connsiteX294" fmla="*/ 3342833 w 6028616"/>
              <a:gd name="connsiteY294" fmla="*/ 5235966 h 5398699"/>
              <a:gd name="connsiteX295" fmla="*/ 3368233 w 6028616"/>
              <a:gd name="connsiteY295" fmla="*/ 5185166 h 5398699"/>
              <a:gd name="connsiteX296" fmla="*/ 3444433 w 6028616"/>
              <a:gd name="connsiteY296" fmla="*/ 5134366 h 5398699"/>
              <a:gd name="connsiteX297" fmla="*/ 3482533 w 6028616"/>
              <a:gd name="connsiteY297" fmla="*/ 5096266 h 5398699"/>
              <a:gd name="connsiteX298" fmla="*/ 3507933 w 6028616"/>
              <a:gd name="connsiteY298" fmla="*/ 5058166 h 5398699"/>
              <a:gd name="connsiteX299" fmla="*/ 3546033 w 6028616"/>
              <a:gd name="connsiteY299" fmla="*/ 5045466 h 5398699"/>
              <a:gd name="connsiteX300" fmla="*/ 3584133 w 6028616"/>
              <a:gd name="connsiteY300" fmla="*/ 5020066 h 5398699"/>
              <a:gd name="connsiteX301" fmla="*/ 3647633 w 6028616"/>
              <a:gd name="connsiteY301" fmla="*/ 4969266 h 5398699"/>
              <a:gd name="connsiteX302" fmla="*/ 3723833 w 6028616"/>
              <a:gd name="connsiteY302" fmla="*/ 4893066 h 5398699"/>
              <a:gd name="connsiteX303" fmla="*/ 3736533 w 6028616"/>
              <a:gd name="connsiteY303" fmla="*/ 4854966 h 5398699"/>
              <a:gd name="connsiteX304" fmla="*/ 3800033 w 6028616"/>
              <a:gd name="connsiteY304" fmla="*/ 4766066 h 5398699"/>
              <a:gd name="connsiteX305" fmla="*/ 3838133 w 6028616"/>
              <a:gd name="connsiteY305" fmla="*/ 4689866 h 5398699"/>
              <a:gd name="connsiteX306" fmla="*/ 3863533 w 6028616"/>
              <a:gd name="connsiteY306" fmla="*/ 4600966 h 5398699"/>
              <a:gd name="connsiteX307" fmla="*/ 3876233 w 6028616"/>
              <a:gd name="connsiteY307" fmla="*/ 4562866 h 5398699"/>
              <a:gd name="connsiteX308" fmla="*/ 3850833 w 6028616"/>
              <a:gd name="connsiteY308" fmla="*/ 4359666 h 5398699"/>
              <a:gd name="connsiteX309" fmla="*/ 3825433 w 6028616"/>
              <a:gd name="connsiteY309" fmla="*/ 4308866 h 5398699"/>
              <a:gd name="connsiteX310" fmla="*/ 3800033 w 6028616"/>
              <a:gd name="connsiteY310" fmla="*/ 4270766 h 5398699"/>
              <a:gd name="connsiteX311" fmla="*/ 3749233 w 6028616"/>
              <a:gd name="connsiteY311" fmla="*/ 4232666 h 5398699"/>
              <a:gd name="connsiteX312" fmla="*/ 3673033 w 6028616"/>
              <a:gd name="connsiteY312" fmla="*/ 4181866 h 5398699"/>
              <a:gd name="connsiteX313" fmla="*/ 3647633 w 6028616"/>
              <a:gd name="connsiteY313" fmla="*/ 4143766 h 5398699"/>
              <a:gd name="connsiteX314" fmla="*/ 3622233 w 6028616"/>
              <a:gd name="connsiteY314" fmla="*/ 4042166 h 5398699"/>
              <a:gd name="connsiteX315" fmla="*/ 3647633 w 6028616"/>
              <a:gd name="connsiteY315" fmla="*/ 3851666 h 5398699"/>
              <a:gd name="connsiteX316" fmla="*/ 3673033 w 6028616"/>
              <a:gd name="connsiteY316" fmla="*/ 3750066 h 5398699"/>
              <a:gd name="connsiteX317" fmla="*/ 3698433 w 6028616"/>
              <a:gd name="connsiteY317" fmla="*/ 3711966 h 5398699"/>
              <a:gd name="connsiteX318" fmla="*/ 3711133 w 6028616"/>
              <a:gd name="connsiteY318" fmla="*/ 3673866 h 5398699"/>
              <a:gd name="connsiteX319" fmla="*/ 3749233 w 6028616"/>
              <a:gd name="connsiteY319" fmla="*/ 3635766 h 5398699"/>
              <a:gd name="connsiteX320" fmla="*/ 3774633 w 6028616"/>
              <a:gd name="connsiteY320" fmla="*/ 3597666 h 5398699"/>
              <a:gd name="connsiteX321" fmla="*/ 3812733 w 6028616"/>
              <a:gd name="connsiteY321" fmla="*/ 3584966 h 5398699"/>
              <a:gd name="connsiteX322" fmla="*/ 3850833 w 6028616"/>
              <a:gd name="connsiteY322" fmla="*/ 3559566 h 5398699"/>
              <a:gd name="connsiteX323" fmla="*/ 3888933 w 6028616"/>
              <a:gd name="connsiteY323" fmla="*/ 3546866 h 5398699"/>
              <a:gd name="connsiteX324" fmla="*/ 4041333 w 6028616"/>
              <a:gd name="connsiteY324" fmla="*/ 3521466 h 5398699"/>
              <a:gd name="connsiteX325" fmla="*/ 4168333 w 6028616"/>
              <a:gd name="connsiteY325" fmla="*/ 3496066 h 5398699"/>
              <a:gd name="connsiteX326" fmla="*/ 4371533 w 6028616"/>
              <a:gd name="connsiteY326" fmla="*/ 3483366 h 5398699"/>
              <a:gd name="connsiteX327" fmla="*/ 4584258 w 6028616"/>
              <a:gd name="connsiteY327" fmla="*/ 3515116 h 5398699"/>
              <a:gd name="connsiteX328" fmla="*/ 4701733 w 6028616"/>
              <a:gd name="connsiteY328" fmla="*/ 3540516 h 5398699"/>
              <a:gd name="connsiteX329" fmla="*/ 4762058 w 6028616"/>
              <a:gd name="connsiteY329" fmla="*/ 3562741 h 5398699"/>
              <a:gd name="connsiteX330" fmla="*/ 4819208 w 6028616"/>
              <a:gd name="connsiteY330" fmla="*/ 3594491 h 5398699"/>
              <a:gd name="connsiteX331" fmla="*/ 4863658 w 6028616"/>
              <a:gd name="connsiteY331" fmla="*/ 3638941 h 5398699"/>
              <a:gd name="connsiteX332" fmla="*/ 4939858 w 6028616"/>
              <a:gd name="connsiteY332" fmla="*/ 3683391 h 5398699"/>
              <a:gd name="connsiteX333" fmla="*/ 5003358 w 6028616"/>
              <a:gd name="connsiteY333" fmla="*/ 3743716 h 5398699"/>
              <a:gd name="connsiteX334" fmla="*/ 5082733 w 6028616"/>
              <a:gd name="connsiteY334" fmla="*/ 3816741 h 5398699"/>
              <a:gd name="connsiteX335" fmla="*/ 5124008 w 6028616"/>
              <a:gd name="connsiteY335" fmla="*/ 3889766 h 5398699"/>
              <a:gd name="connsiteX336" fmla="*/ 5174808 w 6028616"/>
              <a:gd name="connsiteY336" fmla="*/ 3965966 h 5398699"/>
              <a:gd name="connsiteX337" fmla="*/ 5203383 w 6028616"/>
              <a:gd name="connsiteY337" fmla="*/ 4124716 h 5398699"/>
              <a:gd name="connsiteX338" fmla="*/ 5222433 w 6028616"/>
              <a:gd name="connsiteY338" fmla="*/ 4200916 h 5398699"/>
              <a:gd name="connsiteX339" fmla="*/ 5238308 w 6028616"/>
              <a:gd name="connsiteY339" fmla="*/ 4254891 h 5398699"/>
              <a:gd name="connsiteX340" fmla="*/ 5254183 w 6028616"/>
              <a:gd name="connsiteY340" fmla="*/ 4315216 h 5398699"/>
              <a:gd name="connsiteX341" fmla="*/ 4949383 w 6028616"/>
              <a:gd name="connsiteY341" fmla="*/ 4419991 h 5398699"/>
              <a:gd name="connsiteX342" fmla="*/ 4765233 w 6028616"/>
              <a:gd name="connsiteY342" fmla="*/ 4572391 h 5398699"/>
              <a:gd name="connsiteX343" fmla="*/ 5020820 w 6028616"/>
              <a:gd name="connsiteY343" fmla="*/ 4453328 h 5398699"/>
              <a:gd name="connsiteX344" fmla="*/ 5258946 w 6028616"/>
              <a:gd name="connsiteY344" fmla="*/ 4400941 h 5398699"/>
              <a:gd name="connsiteX345" fmla="*/ 5355783 w 6028616"/>
              <a:gd name="connsiteY345" fmla="*/ 4251716 h 5398699"/>
              <a:gd name="connsiteX346" fmla="*/ 5304983 w 6028616"/>
              <a:gd name="connsiteY346" fmla="*/ 4146941 h 5398699"/>
              <a:gd name="connsiteX347" fmla="*/ 5273233 w 6028616"/>
              <a:gd name="connsiteY347" fmla="*/ 4092966 h 5398699"/>
              <a:gd name="connsiteX348" fmla="*/ 5276408 w 6028616"/>
              <a:gd name="connsiteY348" fmla="*/ 3940566 h 5398699"/>
              <a:gd name="connsiteX349" fmla="*/ 5257358 w 6028616"/>
              <a:gd name="connsiteY349" fmla="*/ 3842141 h 5398699"/>
              <a:gd name="connsiteX350" fmla="*/ 5206558 w 6028616"/>
              <a:gd name="connsiteY350" fmla="*/ 3734191 h 5398699"/>
              <a:gd name="connsiteX351" fmla="*/ 4866834 w 6028616"/>
              <a:gd name="connsiteY351" fmla="*/ 3413516 h 5398699"/>
              <a:gd name="connsiteX352" fmla="*/ 5054158 w 6028616"/>
              <a:gd name="connsiteY352" fmla="*/ 3127766 h 5398699"/>
              <a:gd name="connsiteX353" fmla="*/ 5260533 w 6028616"/>
              <a:gd name="connsiteY353" fmla="*/ 2994416 h 5398699"/>
              <a:gd name="connsiteX354" fmla="*/ 5397059 w 6028616"/>
              <a:gd name="connsiteY354" fmla="*/ 2943616 h 5398699"/>
              <a:gd name="connsiteX355" fmla="*/ 5619309 w 6028616"/>
              <a:gd name="connsiteY355" fmla="*/ 2918216 h 5398699"/>
              <a:gd name="connsiteX356" fmla="*/ 5879659 w 6028616"/>
              <a:gd name="connsiteY356" fmla="*/ 2959491 h 5398699"/>
              <a:gd name="connsiteX357" fmla="*/ 5647884 w 6028616"/>
              <a:gd name="connsiteY357" fmla="*/ 2883291 h 5398699"/>
              <a:gd name="connsiteX358" fmla="*/ 5466908 w 6028616"/>
              <a:gd name="connsiteY358" fmla="*/ 2864241 h 5398699"/>
              <a:gd name="connsiteX359" fmla="*/ 5536758 w 6028616"/>
              <a:gd name="connsiteY359" fmla="*/ 2772166 h 5398699"/>
              <a:gd name="connsiteX360" fmla="*/ 5701858 w 6028616"/>
              <a:gd name="connsiteY360" fmla="*/ 2562616 h 5398699"/>
              <a:gd name="connsiteX361" fmla="*/ 5603434 w 6028616"/>
              <a:gd name="connsiteY361" fmla="*/ 2635641 h 5398699"/>
              <a:gd name="connsiteX362" fmla="*/ 5520883 w 6028616"/>
              <a:gd name="connsiteY362" fmla="*/ 2699141 h 5398699"/>
              <a:gd name="connsiteX363" fmla="*/ 5454208 w 6028616"/>
              <a:gd name="connsiteY363" fmla="*/ 2781691 h 5398699"/>
              <a:gd name="connsiteX364" fmla="*/ 5355783 w 6028616"/>
              <a:gd name="connsiteY364" fmla="*/ 2829316 h 5398699"/>
              <a:gd name="connsiteX365" fmla="*/ 5270058 w 6028616"/>
              <a:gd name="connsiteY365" fmla="*/ 2880116 h 5398699"/>
              <a:gd name="connsiteX366" fmla="*/ 5206558 w 6028616"/>
              <a:gd name="connsiteY366" fmla="*/ 2918216 h 5398699"/>
              <a:gd name="connsiteX367" fmla="*/ 5139883 w 6028616"/>
              <a:gd name="connsiteY367" fmla="*/ 2946791 h 5398699"/>
              <a:gd name="connsiteX368" fmla="*/ 5082733 w 6028616"/>
              <a:gd name="connsiteY368" fmla="*/ 2972191 h 5398699"/>
              <a:gd name="connsiteX369" fmla="*/ 4943033 w 6028616"/>
              <a:gd name="connsiteY369" fmla="*/ 3038866 h 5398699"/>
              <a:gd name="connsiteX370" fmla="*/ 4866833 w 6028616"/>
              <a:gd name="connsiteY370" fmla="*/ 2988066 h 5398699"/>
              <a:gd name="connsiteX371" fmla="*/ 4828733 w 6028616"/>
              <a:gd name="connsiteY371" fmla="*/ 2962666 h 5398699"/>
              <a:gd name="connsiteX372" fmla="*/ 4701733 w 6028616"/>
              <a:gd name="connsiteY372" fmla="*/ 2924566 h 5398699"/>
              <a:gd name="connsiteX373" fmla="*/ 4663633 w 6028616"/>
              <a:gd name="connsiteY373" fmla="*/ 2911866 h 5398699"/>
              <a:gd name="connsiteX374" fmla="*/ 4574733 w 6028616"/>
              <a:gd name="connsiteY374" fmla="*/ 2899166 h 5398699"/>
              <a:gd name="connsiteX375" fmla="*/ 4549333 w 6028616"/>
              <a:gd name="connsiteY375" fmla="*/ 2797566 h 5398699"/>
              <a:gd name="connsiteX376" fmla="*/ 4468370 w 6028616"/>
              <a:gd name="connsiteY376" fmla="*/ 2676916 h 5398699"/>
              <a:gd name="connsiteX377" fmla="*/ 4485833 w 6028616"/>
              <a:gd name="connsiteY377" fmla="*/ 2549916 h 5398699"/>
              <a:gd name="connsiteX378" fmla="*/ 4412808 w 6028616"/>
              <a:gd name="connsiteY378" fmla="*/ 2461016 h 5398699"/>
              <a:gd name="connsiteX379" fmla="*/ 4346133 w 6028616"/>
              <a:gd name="connsiteY379" fmla="*/ 2365766 h 5398699"/>
              <a:gd name="connsiteX380" fmla="*/ 4290571 w 6028616"/>
              <a:gd name="connsiteY380" fmla="*/ 2222891 h 5398699"/>
              <a:gd name="connsiteX381" fmla="*/ 4319145 w 6028616"/>
              <a:gd name="connsiteY381" fmla="*/ 2100654 h 5398699"/>
              <a:gd name="connsiteX382" fmla="*/ 4382646 w 6028616"/>
              <a:gd name="connsiteY382" fmla="*/ 2019691 h 5398699"/>
              <a:gd name="connsiteX383" fmla="*/ 4481071 w 6028616"/>
              <a:gd name="connsiteY383" fmla="*/ 1924441 h 5398699"/>
              <a:gd name="connsiteX384" fmla="*/ 4530283 w 6028616"/>
              <a:gd name="connsiteY384" fmla="*/ 1864116 h 5398699"/>
              <a:gd name="connsiteX385" fmla="*/ 4573145 w 6028616"/>
              <a:gd name="connsiteY385" fmla="*/ 1835541 h 5398699"/>
              <a:gd name="connsiteX386" fmla="*/ 4616008 w 6028616"/>
              <a:gd name="connsiteY386" fmla="*/ 1803791 h 5398699"/>
              <a:gd name="connsiteX387" fmla="*/ 4681095 w 6028616"/>
              <a:gd name="connsiteY387" fmla="*/ 1759341 h 5398699"/>
              <a:gd name="connsiteX388" fmla="*/ 4784283 w 6028616"/>
              <a:gd name="connsiteY388" fmla="*/ 1703778 h 5398699"/>
              <a:gd name="connsiteX389" fmla="*/ 4873183 w 6028616"/>
              <a:gd name="connsiteY389" fmla="*/ 1694253 h 5398699"/>
              <a:gd name="connsiteX390" fmla="*/ 4979545 w 6028616"/>
              <a:gd name="connsiteY390" fmla="*/ 1692666 h 5398699"/>
              <a:gd name="connsiteX391" fmla="*/ 5043046 w 6028616"/>
              <a:gd name="connsiteY391" fmla="*/ 1689491 h 5398699"/>
              <a:gd name="connsiteX392" fmla="*/ 5098608 w 6028616"/>
              <a:gd name="connsiteY392" fmla="*/ 1700603 h 5398699"/>
              <a:gd name="connsiteX393" fmla="*/ 5146233 w 6028616"/>
              <a:gd name="connsiteY393" fmla="*/ 1708541 h 5398699"/>
              <a:gd name="connsiteX394" fmla="*/ 5211320 w 6028616"/>
              <a:gd name="connsiteY394" fmla="*/ 1754579 h 5398699"/>
              <a:gd name="connsiteX395" fmla="*/ 5295458 w 6028616"/>
              <a:gd name="connsiteY395" fmla="*/ 1787916 h 5398699"/>
              <a:gd name="connsiteX396" fmla="*/ 5338320 w 6028616"/>
              <a:gd name="connsiteY396" fmla="*/ 1838716 h 5398699"/>
              <a:gd name="connsiteX397" fmla="*/ 5371658 w 6028616"/>
              <a:gd name="connsiteY397" fmla="*/ 1902216 h 5398699"/>
              <a:gd name="connsiteX398" fmla="*/ 5424046 w 6028616"/>
              <a:gd name="connsiteY398" fmla="*/ 1968891 h 5398699"/>
              <a:gd name="connsiteX399" fmla="*/ 5463733 w 6028616"/>
              <a:gd name="connsiteY399" fmla="*/ 2032391 h 5398699"/>
              <a:gd name="connsiteX400" fmla="*/ 5489133 w 6028616"/>
              <a:gd name="connsiteY400" fmla="*/ 2200666 h 5398699"/>
              <a:gd name="connsiteX401" fmla="*/ 5517708 w 6028616"/>
              <a:gd name="connsiteY401" fmla="*/ 2275278 h 5398699"/>
              <a:gd name="connsiteX0" fmla="*/ 5517708 w 6028616"/>
              <a:gd name="connsiteY0" fmla="*/ 2275278 h 5319937"/>
              <a:gd name="connsiteX1" fmla="*/ 5568508 w 6028616"/>
              <a:gd name="connsiteY1" fmla="*/ 2170503 h 5319937"/>
              <a:gd name="connsiteX2" fmla="*/ 5558983 w 6028616"/>
              <a:gd name="connsiteY2" fmla="*/ 2043504 h 5319937"/>
              <a:gd name="connsiteX3" fmla="*/ 5566921 w 6028616"/>
              <a:gd name="connsiteY3" fmla="*/ 1978416 h 5319937"/>
              <a:gd name="connsiteX4" fmla="*/ 5539933 w 6028616"/>
              <a:gd name="connsiteY4" fmla="*/ 1911741 h 5319937"/>
              <a:gd name="connsiteX5" fmla="*/ 5460558 w 6028616"/>
              <a:gd name="connsiteY5" fmla="*/ 1853004 h 5319937"/>
              <a:gd name="connsiteX6" fmla="*/ 5464526 w 6028616"/>
              <a:gd name="connsiteY6" fmla="*/ 1774422 h 5319937"/>
              <a:gd name="connsiteX7" fmla="*/ 5546283 w 6028616"/>
              <a:gd name="connsiteY7" fmla="*/ 1719654 h 5319937"/>
              <a:gd name="connsiteX8" fmla="*/ 5670902 w 6028616"/>
              <a:gd name="connsiteY8" fmla="*/ 1706953 h 5319937"/>
              <a:gd name="connsiteX9" fmla="*/ 5759008 w 6028616"/>
              <a:gd name="connsiteY9" fmla="*/ 1714891 h 5319937"/>
              <a:gd name="connsiteX10" fmla="*/ 5810602 w 6028616"/>
              <a:gd name="connsiteY10" fmla="*/ 1729179 h 5319937"/>
              <a:gd name="connsiteX11" fmla="*/ 5843146 w 6028616"/>
              <a:gd name="connsiteY11" fmla="*/ 1748228 h 5319937"/>
              <a:gd name="connsiteX12" fmla="*/ 5882040 w 6028616"/>
              <a:gd name="connsiteY12" fmla="*/ 1801410 h 5319937"/>
              <a:gd name="connsiteX13" fmla="*/ 5820126 w 6028616"/>
              <a:gd name="connsiteY13" fmla="*/ 1911740 h 5319937"/>
              <a:gd name="connsiteX14" fmla="*/ 5859021 w 6028616"/>
              <a:gd name="connsiteY14" fmla="*/ 2011753 h 5319937"/>
              <a:gd name="connsiteX15" fmla="*/ 5902677 w 6028616"/>
              <a:gd name="connsiteY15" fmla="*/ 2074460 h 5319937"/>
              <a:gd name="connsiteX16" fmla="*/ 5946333 w 6028616"/>
              <a:gd name="connsiteY16" fmla="*/ 2148278 h 5319937"/>
              <a:gd name="connsiteX17" fmla="*/ 5951095 w 6028616"/>
              <a:gd name="connsiteY17" fmla="*/ 2217334 h 5319937"/>
              <a:gd name="connsiteX18" fmla="*/ 5892358 w 6028616"/>
              <a:gd name="connsiteY18" fmla="*/ 2264961 h 5319937"/>
              <a:gd name="connsiteX19" fmla="*/ 5804252 w 6028616"/>
              <a:gd name="connsiteY19" fmla="*/ 2367353 h 5319937"/>
              <a:gd name="connsiteX20" fmla="*/ 5996339 w 6028616"/>
              <a:gd name="connsiteY20" fmla="*/ 2245117 h 5319937"/>
              <a:gd name="connsiteX21" fmla="*/ 6024914 w 6028616"/>
              <a:gd name="connsiteY21" fmla="*/ 2180028 h 5319937"/>
              <a:gd name="connsiteX22" fmla="*/ 5992370 w 6028616"/>
              <a:gd name="connsiteY22" fmla="*/ 2103829 h 5319937"/>
              <a:gd name="connsiteX23" fmla="*/ 5970146 w 6028616"/>
              <a:gd name="connsiteY23" fmla="*/ 2045092 h 5319937"/>
              <a:gd name="connsiteX24" fmla="*/ 5944746 w 6028616"/>
              <a:gd name="connsiteY24" fmla="*/ 1972066 h 5319937"/>
              <a:gd name="connsiteX25" fmla="*/ 5901089 w 6028616"/>
              <a:gd name="connsiteY25" fmla="*/ 1923647 h 5319937"/>
              <a:gd name="connsiteX26" fmla="*/ 5955858 w 6028616"/>
              <a:gd name="connsiteY26" fmla="*/ 1806966 h 5319937"/>
              <a:gd name="connsiteX27" fmla="*/ 5922521 w 6028616"/>
              <a:gd name="connsiteY27" fmla="*/ 1691872 h 5319937"/>
              <a:gd name="connsiteX28" fmla="*/ 5805046 w 6028616"/>
              <a:gd name="connsiteY28" fmla="*/ 1626785 h 5319937"/>
              <a:gd name="connsiteX29" fmla="*/ 5553427 w 6028616"/>
              <a:gd name="connsiteY29" fmla="*/ 1604560 h 5319937"/>
              <a:gd name="connsiteX30" fmla="*/ 5317683 w 6028616"/>
              <a:gd name="connsiteY30" fmla="*/ 1672822 h 5319937"/>
              <a:gd name="connsiteX31" fmla="*/ 5105752 w 6028616"/>
              <a:gd name="connsiteY31" fmla="*/ 1602178 h 5319937"/>
              <a:gd name="connsiteX32" fmla="*/ 4974783 w 6028616"/>
              <a:gd name="connsiteY32" fmla="*/ 1588684 h 5319937"/>
              <a:gd name="connsiteX33" fmla="*/ 4883502 w 6028616"/>
              <a:gd name="connsiteY33" fmla="*/ 1615672 h 5319937"/>
              <a:gd name="connsiteX34" fmla="*/ 4766821 w 6028616"/>
              <a:gd name="connsiteY34" fmla="*/ 1617259 h 5319937"/>
              <a:gd name="connsiteX35" fmla="*/ 4707290 w 6028616"/>
              <a:gd name="connsiteY35" fmla="*/ 1615672 h 5319937"/>
              <a:gd name="connsiteX36" fmla="*/ 4621564 w 6028616"/>
              <a:gd name="connsiteY36" fmla="*/ 1601385 h 5319937"/>
              <a:gd name="connsiteX37" fmla="*/ 4578702 w 6028616"/>
              <a:gd name="connsiteY37" fmla="*/ 1605354 h 5319937"/>
              <a:gd name="connsiteX38" fmla="*/ 4479483 w 6028616"/>
              <a:gd name="connsiteY38" fmla="*/ 1641866 h 5319937"/>
              <a:gd name="connsiteX39" fmla="*/ 4358833 w 6028616"/>
              <a:gd name="connsiteY39" fmla="*/ 1695841 h 5319937"/>
              <a:gd name="connsiteX40" fmla="*/ 4273108 w 6028616"/>
              <a:gd name="connsiteY40" fmla="*/ 1730766 h 5319937"/>
              <a:gd name="connsiteX41" fmla="*/ 4174683 w 6028616"/>
              <a:gd name="connsiteY41" fmla="*/ 1800616 h 5319937"/>
              <a:gd name="connsiteX42" fmla="*/ 4066733 w 6028616"/>
              <a:gd name="connsiteY42" fmla="*/ 1838716 h 5319937"/>
              <a:gd name="connsiteX43" fmla="*/ 3939733 w 6028616"/>
              <a:gd name="connsiteY43" fmla="*/ 1857766 h 5319937"/>
              <a:gd name="connsiteX44" fmla="*/ 3850833 w 6028616"/>
              <a:gd name="connsiteY44" fmla="*/ 1908566 h 5319937"/>
              <a:gd name="connsiteX45" fmla="*/ 3812733 w 6028616"/>
              <a:gd name="connsiteY45" fmla="*/ 1921266 h 5319937"/>
              <a:gd name="connsiteX46" fmla="*/ 3698433 w 6028616"/>
              <a:gd name="connsiteY46" fmla="*/ 1870466 h 5319937"/>
              <a:gd name="connsiteX47" fmla="*/ 3673033 w 6028616"/>
              <a:gd name="connsiteY47" fmla="*/ 1794266 h 5319937"/>
              <a:gd name="connsiteX48" fmla="*/ 3660333 w 6028616"/>
              <a:gd name="connsiteY48" fmla="*/ 1756166 h 5319937"/>
              <a:gd name="connsiteX49" fmla="*/ 3647633 w 6028616"/>
              <a:gd name="connsiteY49" fmla="*/ 1718066 h 5319937"/>
              <a:gd name="connsiteX50" fmla="*/ 3660333 w 6028616"/>
              <a:gd name="connsiteY50" fmla="*/ 1438666 h 5319937"/>
              <a:gd name="connsiteX51" fmla="*/ 3638108 w 6028616"/>
              <a:gd name="connsiteY51" fmla="*/ 1375166 h 5319937"/>
              <a:gd name="connsiteX52" fmla="*/ 3673033 w 6028616"/>
              <a:gd name="connsiteY52" fmla="*/ 1232291 h 5319937"/>
              <a:gd name="connsiteX53" fmla="*/ 3761933 w 6028616"/>
              <a:gd name="connsiteY53" fmla="*/ 1146566 h 5319937"/>
              <a:gd name="connsiteX54" fmla="*/ 3863533 w 6028616"/>
              <a:gd name="connsiteY54" fmla="*/ 1114816 h 5319937"/>
              <a:gd name="connsiteX55" fmla="*/ 3952433 w 6028616"/>
              <a:gd name="connsiteY55" fmla="*/ 1095766 h 5319937"/>
              <a:gd name="connsiteX56" fmla="*/ 4073083 w 6028616"/>
              <a:gd name="connsiteY56" fmla="*/ 1092591 h 5319937"/>
              <a:gd name="connsiteX57" fmla="*/ 4219133 w 6028616"/>
              <a:gd name="connsiteY57" fmla="*/ 1102116 h 5319937"/>
              <a:gd name="connsiteX58" fmla="*/ 4323908 w 6028616"/>
              <a:gd name="connsiteY58" fmla="*/ 1079891 h 5319937"/>
              <a:gd name="connsiteX59" fmla="*/ 4438208 w 6028616"/>
              <a:gd name="connsiteY59" fmla="*/ 1070366 h 5319937"/>
              <a:gd name="connsiteX60" fmla="*/ 4469958 w 6028616"/>
              <a:gd name="connsiteY60" fmla="*/ 1067191 h 5319937"/>
              <a:gd name="connsiteX61" fmla="*/ 4501708 w 6028616"/>
              <a:gd name="connsiteY61" fmla="*/ 1079891 h 5319937"/>
              <a:gd name="connsiteX62" fmla="*/ 4530283 w 6028616"/>
              <a:gd name="connsiteY62" fmla="*/ 1073541 h 5319937"/>
              <a:gd name="connsiteX63" fmla="*/ 4581083 w 6028616"/>
              <a:gd name="connsiteY63" fmla="*/ 1121166 h 5319937"/>
              <a:gd name="connsiteX64" fmla="*/ 4619183 w 6028616"/>
              <a:gd name="connsiteY64" fmla="*/ 1162441 h 5319937"/>
              <a:gd name="connsiteX65" fmla="*/ 4663633 w 6028616"/>
              <a:gd name="connsiteY65" fmla="*/ 1114816 h 5319937"/>
              <a:gd name="connsiteX66" fmla="*/ 4619183 w 6028616"/>
              <a:gd name="connsiteY66" fmla="*/ 1041791 h 5319937"/>
              <a:gd name="connsiteX67" fmla="*/ 4565208 w 6028616"/>
              <a:gd name="connsiteY67" fmla="*/ 962416 h 5319937"/>
              <a:gd name="connsiteX68" fmla="*/ 4517583 w 6028616"/>
              <a:gd name="connsiteY68" fmla="*/ 975116 h 5319937"/>
              <a:gd name="connsiteX69" fmla="*/ 4457258 w 6028616"/>
              <a:gd name="connsiteY69" fmla="*/ 902091 h 5319937"/>
              <a:gd name="connsiteX70" fmla="*/ 4393758 w 6028616"/>
              <a:gd name="connsiteY70" fmla="*/ 898916 h 5319937"/>
              <a:gd name="connsiteX71" fmla="*/ 4352483 w 6028616"/>
              <a:gd name="connsiteY71" fmla="*/ 911616 h 5319937"/>
              <a:gd name="connsiteX72" fmla="*/ 4250883 w 6028616"/>
              <a:gd name="connsiteY72" fmla="*/ 902091 h 5319937"/>
              <a:gd name="connsiteX73" fmla="*/ 4181033 w 6028616"/>
              <a:gd name="connsiteY73" fmla="*/ 917966 h 5319937"/>
              <a:gd name="connsiteX74" fmla="*/ 4108008 w 6028616"/>
              <a:gd name="connsiteY74" fmla="*/ 911616 h 5319937"/>
              <a:gd name="connsiteX75" fmla="*/ 4038158 w 6028616"/>
              <a:gd name="connsiteY75" fmla="*/ 924316 h 5319937"/>
              <a:gd name="connsiteX76" fmla="*/ 3949258 w 6028616"/>
              <a:gd name="connsiteY76" fmla="*/ 940191 h 5319937"/>
              <a:gd name="connsiteX77" fmla="*/ 3841308 w 6028616"/>
              <a:gd name="connsiteY77" fmla="*/ 965591 h 5319937"/>
              <a:gd name="connsiteX78" fmla="*/ 3761933 w 6028616"/>
              <a:gd name="connsiteY78" fmla="*/ 981466 h 5319937"/>
              <a:gd name="connsiteX79" fmla="*/ 3695258 w 6028616"/>
              <a:gd name="connsiteY79" fmla="*/ 1016391 h 5319937"/>
              <a:gd name="connsiteX80" fmla="*/ 3644458 w 6028616"/>
              <a:gd name="connsiteY80" fmla="*/ 1029091 h 5319937"/>
              <a:gd name="connsiteX81" fmla="*/ 3574608 w 6028616"/>
              <a:gd name="connsiteY81" fmla="*/ 1060841 h 5319937"/>
              <a:gd name="connsiteX82" fmla="*/ 3498408 w 6028616"/>
              <a:gd name="connsiteY82" fmla="*/ 1108466 h 5319937"/>
              <a:gd name="connsiteX83" fmla="*/ 3422208 w 6028616"/>
              <a:gd name="connsiteY83" fmla="*/ 1178316 h 5319937"/>
              <a:gd name="connsiteX84" fmla="*/ 3317433 w 6028616"/>
              <a:gd name="connsiteY84" fmla="*/ 1298966 h 5319937"/>
              <a:gd name="connsiteX85" fmla="*/ 3304733 w 6028616"/>
              <a:gd name="connsiteY85" fmla="*/ 1349766 h 5319937"/>
              <a:gd name="connsiteX86" fmla="*/ 3279333 w 6028616"/>
              <a:gd name="connsiteY86" fmla="*/ 1629166 h 5319937"/>
              <a:gd name="connsiteX87" fmla="*/ 3228533 w 6028616"/>
              <a:gd name="connsiteY87" fmla="*/ 1718066 h 5319937"/>
              <a:gd name="connsiteX88" fmla="*/ 3114233 w 6028616"/>
              <a:gd name="connsiteY88" fmla="*/ 1629166 h 5319937"/>
              <a:gd name="connsiteX89" fmla="*/ 3057661 w 6028616"/>
              <a:gd name="connsiteY89" fmla="*/ 1558739 h 5319937"/>
              <a:gd name="connsiteX90" fmla="*/ 3001088 w 6028616"/>
              <a:gd name="connsiteY90" fmla="*/ 1464066 h 5319937"/>
              <a:gd name="connsiteX91" fmla="*/ 2924887 w 6028616"/>
              <a:gd name="connsiteY91" fmla="*/ 1302430 h 5319937"/>
              <a:gd name="connsiteX92" fmla="*/ 2867160 w 6028616"/>
              <a:gd name="connsiteY92" fmla="*/ 1206602 h 5319937"/>
              <a:gd name="connsiteX93" fmla="*/ 2781724 w 6028616"/>
              <a:gd name="connsiteY93" fmla="*/ 1041502 h 5319937"/>
              <a:gd name="connsiteX94" fmla="*/ 2657033 w 6028616"/>
              <a:gd name="connsiteY94" fmla="*/ 846384 h 5319937"/>
              <a:gd name="connsiteX95" fmla="*/ 2556587 w 6028616"/>
              <a:gd name="connsiteY95" fmla="*/ 704376 h 5319937"/>
              <a:gd name="connsiteX96" fmla="*/ 2436515 w 6028616"/>
              <a:gd name="connsiteY96" fmla="*/ 539275 h 5319937"/>
              <a:gd name="connsiteX97" fmla="*/ 2315287 w 6028616"/>
              <a:gd name="connsiteY97" fmla="*/ 378794 h 5319937"/>
              <a:gd name="connsiteX98" fmla="*/ 2227542 w 6028616"/>
              <a:gd name="connsiteY98" fmla="*/ 280657 h 5319937"/>
              <a:gd name="connsiteX99" fmla="*/ 2114397 w 6028616"/>
              <a:gd name="connsiteY99" fmla="*/ 168666 h 5319937"/>
              <a:gd name="connsiteX100" fmla="*/ 1982779 w 6028616"/>
              <a:gd name="connsiteY100" fmla="*/ 10494 h 5319937"/>
              <a:gd name="connsiteX101" fmla="*/ 1755333 w 6028616"/>
              <a:gd name="connsiteY101" fmla="*/ 28966 h 5319937"/>
              <a:gd name="connsiteX102" fmla="*/ 1856933 w 6028616"/>
              <a:gd name="connsiteY102" fmla="*/ 143266 h 5319937"/>
              <a:gd name="connsiteX103" fmla="*/ 1933133 w 6028616"/>
              <a:gd name="connsiteY103" fmla="*/ 206766 h 5319937"/>
              <a:gd name="connsiteX104" fmla="*/ 1958533 w 6028616"/>
              <a:gd name="connsiteY104" fmla="*/ 257566 h 5319937"/>
              <a:gd name="connsiteX105" fmla="*/ 1996633 w 6028616"/>
              <a:gd name="connsiteY105" fmla="*/ 295666 h 5319937"/>
              <a:gd name="connsiteX106" fmla="*/ 2047433 w 6028616"/>
              <a:gd name="connsiteY106" fmla="*/ 371866 h 5319937"/>
              <a:gd name="connsiteX107" fmla="*/ 2072833 w 6028616"/>
              <a:gd name="connsiteY107" fmla="*/ 409966 h 5319937"/>
              <a:gd name="connsiteX108" fmla="*/ 2149033 w 6028616"/>
              <a:gd name="connsiteY108" fmla="*/ 486166 h 5319937"/>
              <a:gd name="connsiteX109" fmla="*/ 2199833 w 6028616"/>
              <a:gd name="connsiteY109" fmla="*/ 575066 h 5319937"/>
              <a:gd name="connsiteX110" fmla="*/ 2237933 w 6028616"/>
              <a:gd name="connsiteY110" fmla="*/ 613166 h 5319937"/>
              <a:gd name="connsiteX111" fmla="*/ 2288733 w 6028616"/>
              <a:gd name="connsiteY111" fmla="*/ 702066 h 5319937"/>
              <a:gd name="connsiteX112" fmla="*/ 2326833 w 6028616"/>
              <a:gd name="connsiteY112" fmla="*/ 740166 h 5319937"/>
              <a:gd name="connsiteX113" fmla="*/ 2403033 w 6028616"/>
              <a:gd name="connsiteY113" fmla="*/ 854466 h 5319937"/>
              <a:gd name="connsiteX114" fmla="*/ 2441133 w 6028616"/>
              <a:gd name="connsiteY114" fmla="*/ 905266 h 5319937"/>
              <a:gd name="connsiteX115" fmla="*/ 2517333 w 6028616"/>
              <a:gd name="connsiteY115" fmla="*/ 1019566 h 5319937"/>
              <a:gd name="connsiteX116" fmla="*/ 2555433 w 6028616"/>
              <a:gd name="connsiteY116" fmla="*/ 1095766 h 5319937"/>
              <a:gd name="connsiteX117" fmla="*/ 2606233 w 6028616"/>
              <a:gd name="connsiteY117" fmla="*/ 1171966 h 5319937"/>
              <a:gd name="connsiteX118" fmla="*/ 2657033 w 6028616"/>
              <a:gd name="connsiteY118" fmla="*/ 1260866 h 5319937"/>
              <a:gd name="connsiteX119" fmla="*/ 2682433 w 6028616"/>
              <a:gd name="connsiteY119" fmla="*/ 1337066 h 5319937"/>
              <a:gd name="connsiteX120" fmla="*/ 2695133 w 6028616"/>
              <a:gd name="connsiteY120" fmla="*/ 1375166 h 5319937"/>
              <a:gd name="connsiteX121" fmla="*/ 2707833 w 6028616"/>
              <a:gd name="connsiteY121" fmla="*/ 1413266 h 5319937"/>
              <a:gd name="connsiteX122" fmla="*/ 2733233 w 6028616"/>
              <a:gd name="connsiteY122" fmla="*/ 1451366 h 5319937"/>
              <a:gd name="connsiteX123" fmla="*/ 2771333 w 6028616"/>
              <a:gd name="connsiteY123" fmla="*/ 1578366 h 5319937"/>
              <a:gd name="connsiteX124" fmla="*/ 2784033 w 6028616"/>
              <a:gd name="connsiteY124" fmla="*/ 1616466 h 5319937"/>
              <a:gd name="connsiteX125" fmla="*/ 2771333 w 6028616"/>
              <a:gd name="connsiteY125" fmla="*/ 1921266 h 5319937"/>
              <a:gd name="connsiteX126" fmla="*/ 2720533 w 6028616"/>
              <a:gd name="connsiteY126" fmla="*/ 2022866 h 5319937"/>
              <a:gd name="connsiteX127" fmla="*/ 2682433 w 6028616"/>
              <a:gd name="connsiteY127" fmla="*/ 2048266 h 5319937"/>
              <a:gd name="connsiteX128" fmla="*/ 2669733 w 6028616"/>
              <a:gd name="connsiteY128" fmla="*/ 2086366 h 5319937"/>
              <a:gd name="connsiteX129" fmla="*/ 2466533 w 6028616"/>
              <a:gd name="connsiteY129" fmla="*/ 2137166 h 5319937"/>
              <a:gd name="connsiteX130" fmla="*/ 2403033 w 6028616"/>
              <a:gd name="connsiteY130" fmla="*/ 2149866 h 5319937"/>
              <a:gd name="connsiteX131" fmla="*/ 2136333 w 6028616"/>
              <a:gd name="connsiteY131" fmla="*/ 2137166 h 5319937"/>
              <a:gd name="connsiteX132" fmla="*/ 2098233 w 6028616"/>
              <a:gd name="connsiteY132" fmla="*/ 2124466 h 5319937"/>
              <a:gd name="connsiteX133" fmla="*/ 2031558 w 6028616"/>
              <a:gd name="connsiteY133" fmla="*/ 2146691 h 5319937"/>
              <a:gd name="connsiteX134" fmla="*/ 1891858 w 6028616"/>
              <a:gd name="connsiteY134" fmla="*/ 2184791 h 5319937"/>
              <a:gd name="connsiteX135" fmla="*/ 1733108 w 6028616"/>
              <a:gd name="connsiteY135" fmla="*/ 2219716 h 5319937"/>
              <a:gd name="connsiteX136" fmla="*/ 1618808 w 6028616"/>
              <a:gd name="connsiteY136" fmla="*/ 2248291 h 5319937"/>
              <a:gd name="connsiteX137" fmla="*/ 1533083 w 6028616"/>
              <a:gd name="connsiteY137" fmla="*/ 2302266 h 5319937"/>
              <a:gd name="connsiteX138" fmla="*/ 1431483 w 6028616"/>
              <a:gd name="connsiteY138" fmla="*/ 2353066 h 5319937"/>
              <a:gd name="connsiteX139" fmla="*/ 1380683 w 6028616"/>
              <a:gd name="connsiteY139" fmla="*/ 2413391 h 5319937"/>
              <a:gd name="connsiteX140" fmla="*/ 1298133 w 6028616"/>
              <a:gd name="connsiteY140" fmla="*/ 2473716 h 5319937"/>
              <a:gd name="connsiteX141" fmla="*/ 1174308 w 6028616"/>
              <a:gd name="connsiteY141" fmla="*/ 2534041 h 5319937"/>
              <a:gd name="connsiteX142" fmla="*/ 1031433 w 6028616"/>
              <a:gd name="connsiteY142" fmla="*/ 2543566 h 5319937"/>
              <a:gd name="connsiteX143" fmla="*/ 853633 w 6028616"/>
              <a:gd name="connsiteY143" fmla="*/ 2543566 h 5319937"/>
              <a:gd name="connsiteX144" fmla="*/ 256733 w 6028616"/>
              <a:gd name="connsiteY144" fmla="*/ 2530866 h 5319937"/>
              <a:gd name="connsiteX145" fmla="*/ 117033 w 6028616"/>
              <a:gd name="connsiteY145" fmla="*/ 2492766 h 5319937"/>
              <a:gd name="connsiteX146" fmla="*/ 78933 w 6028616"/>
              <a:gd name="connsiteY146" fmla="*/ 2480066 h 5319937"/>
              <a:gd name="connsiteX147" fmla="*/ 40833 w 6028616"/>
              <a:gd name="connsiteY147" fmla="*/ 2454666 h 5319937"/>
              <a:gd name="connsiteX148" fmla="*/ 2733 w 6028616"/>
              <a:gd name="connsiteY148" fmla="*/ 2441966 h 5319937"/>
              <a:gd name="connsiteX149" fmla="*/ 117033 w 6028616"/>
              <a:gd name="connsiteY149" fmla="*/ 2467366 h 5319937"/>
              <a:gd name="connsiteX150" fmla="*/ 167833 w 6028616"/>
              <a:gd name="connsiteY150" fmla="*/ 2492766 h 5319937"/>
              <a:gd name="connsiteX151" fmla="*/ 269433 w 6028616"/>
              <a:gd name="connsiteY151" fmla="*/ 2518166 h 5319937"/>
              <a:gd name="connsiteX152" fmla="*/ 307533 w 6028616"/>
              <a:gd name="connsiteY152" fmla="*/ 2543566 h 5319937"/>
              <a:gd name="connsiteX153" fmla="*/ 383733 w 6028616"/>
              <a:gd name="connsiteY153" fmla="*/ 2607066 h 5319937"/>
              <a:gd name="connsiteX154" fmla="*/ 510733 w 6028616"/>
              <a:gd name="connsiteY154" fmla="*/ 2657866 h 5319937"/>
              <a:gd name="connsiteX155" fmla="*/ 618106 w 6028616"/>
              <a:gd name="connsiteY155" fmla="*/ 2662484 h 5319937"/>
              <a:gd name="connsiteX156" fmla="*/ 755496 w 6028616"/>
              <a:gd name="connsiteY156" fmla="*/ 2693657 h 5319937"/>
              <a:gd name="connsiteX157" fmla="*/ 970241 w 6028616"/>
              <a:gd name="connsiteY157" fmla="*/ 2706356 h 5319937"/>
              <a:gd name="connsiteX158" fmla="*/ 1151506 w 6028616"/>
              <a:gd name="connsiteY158" fmla="*/ 2749075 h 5319937"/>
              <a:gd name="connsiteX159" fmla="*/ 1261188 w 6028616"/>
              <a:gd name="connsiteY159" fmla="*/ 2716748 h 5319937"/>
              <a:gd name="connsiteX160" fmla="*/ 1382414 w 6028616"/>
              <a:gd name="connsiteY160" fmla="*/ 2657866 h 5319937"/>
              <a:gd name="connsiteX161" fmla="*/ 1374333 w 6028616"/>
              <a:gd name="connsiteY161" fmla="*/ 2721366 h 5319937"/>
              <a:gd name="connsiteX162" fmla="*/ 1412433 w 6028616"/>
              <a:gd name="connsiteY162" fmla="*/ 2708666 h 5319937"/>
              <a:gd name="connsiteX163" fmla="*/ 1450533 w 6028616"/>
              <a:gd name="connsiteY163" fmla="*/ 2683266 h 5319937"/>
              <a:gd name="connsiteX164" fmla="*/ 1488633 w 6028616"/>
              <a:gd name="connsiteY164" fmla="*/ 2670566 h 5319937"/>
              <a:gd name="connsiteX165" fmla="*/ 1526733 w 6028616"/>
              <a:gd name="connsiteY165" fmla="*/ 2645166 h 5319937"/>
              <a:gd name="connsiteX166" fmla="*/ 1564833 w 6028616"/>
              <a:gd name="connsiteY166" fmla="*/ 2632466 h 5319937"/>
              <a:gd name="connsiteX167" fmla="*/ 1679133 w 6028616"/>
              <a:gd name="connsiteY167" fmla="*/ 2556266 h 5319937"/>
              <a:gd name="connsiteX168" fmla="*/ 1717233 w 6028616"/>
              <a:gd name="connsiteY168" fmla="*/ 2530866 h 5319937"/>
              <a:gd name="connsiteX169" fmla="*/ 1869633 w 6028616"/>
              <a:gd name="connsiteY169" fmla="*/ 2492766 h 5319937"/>
              <a:gd name="connsiteX170" fmla="*/ 2466533 w 6028616"/>
              <a:gd name="connsiteY170" fmla="*/ 2505466 h 5319937"/>
              <a:gd name="connsiteX171" fmla="*/ 2504633 w 6028616"/>
              <a:gd name="connsiteY171" fmla="*/ 2518166 h 5319937"/>
              <a:gd name="connsiteX172" fmla="*/ 2542733 w 6028616"/>
              <a:gd name="connsiteY172" fmla="*/ 2543566 h 5319937"/>
              <a:gd name="connsiteX173" fmla="*/ 2593533 w 6028616"/>
              <a:gd name="connsiteY173" fmla="*/ 2657866 h 5319937"/>
              <a:gd name="connsiteX174" fmla="*/ 2606233 w 6028616"/>
              <a:gd name="connsiteY174" fmla="*/ 2772166 h 5319937"/>
              <a:gd name="connsiteX175" fmla="*/ 2593533 w 6028616"/>
              <a:gd name="connsiteY175" fmla="*/ 3102366 h 5319937"/>
              <a:gd name="connsiteX176" fmla="*/ 2580833 w 6028616"/>
              <a:gd name="connsiteY176" fmla="*/ 3140466 h 5319937"/>
              <a:gd name="connsiteX177" fmla="*/ 2555433 w 6028616"/>
              <a:gd name="connsiteY177" fmla="*/ 3178566 h 5319937"/>
              <a:gd name="connsiteX178" fmla="*/ 2504633 w 6028616"/>
              <a:gd name="connsiteY178" fmla="*/ 3242066 h 5319937"/>
              <a:gd name="connsiteX179" fmla="*/ 2441133 w 6028616"/>
              <a:gd name="connsiteY179" fmla="*/ 3292866 h 5319937"/>
              <a:gd name="connsiteX180" fmla="*/ 2403033 w 6028616"/>
              <a:gd name="connsiteY180" fmla="*/ 3330966 h 5319937"/>
              <a:gd name="connsiteX181" fmla="*/ 2326833 w 6028616"/>
              <a:gd name="connsiteY181" fmla="*/ 3381766 h 5319937"/>
              <a:gd name="connsiteX182" fmla="*/ 2276033 w 6028616"/>
              <a:gd name="connsiteY182" fmla="*/ 3432566 h 5319937"/>
              <a:gd name="connsiteX183" fmla="*/ 2250633 w 6028616"/>
              <a:gd name="connsiteY183" fmla="*/ 3470666 h 5319937"/>
              <a:gd name="connsiteX184" fmla="*/ 2199833 w 6028616"/>
              <a:gd name="connsiteY184" fmla="*/ 3508766 h 5319937"/>
              <a:gd name="connsiteX185" fmla="*/ 2174433 w 6028616"/>
              <a:gd name="connsiteY185" fmla="*/ 3546866 h 5319937"/>
              <a:gd name="connsiteX186" fmla="*/ 2136333 w 6028616"/>
              <a:gd name="connsiteY186" fmla="*/ 3572266 h 5319937"/>
              <a:gd name="connsiteX187" fmla="*/ 2060133 w 6028616"/>
              <a:gd name="connsiteY187" fmla="*/ 3623066 h 5319937"/>
              <a:gd name="connsiteX188" fmla="*/ 2022033 w 6028616"/>
              <a:gd name="connsiteY188" fmla="*/ 3661166 h 5319937"/>
              <a:gd name="connsiteX189" fmla="*/ 1983933 w 6028616"/>
              <a:gd name="connsiteY189" fmla="*/ 3686566 h 5319937"/>
              <a:gd name="connsiteX190" fmla="*/ 1895033 w 6028616"/>
              <a:gd name="connsiteY190" fmla="*/ 3775466 h 5319937"/>
              <a:gd name="connsiteX191" fmla="*/ 1856933 w 6028616"/>
              <a:gd name="connsiteY191" fmla="*/ 3813566 h 5319937"/>
              <a:gd name="connsiteX192" fmla="*/ 1818833 w 6028616"/>
              <a:gd name="connsiteY192" fmla="*/ 3902466 h 5319937"/>
              <a:gd name="connsiteX193" fmla="*/ 1780733 w 6028616"/>
              <a:gd name="connsiteY193" fmla="*/ 3978666 h 5319937"/>
              <a:gd name="connsiteX194" fmla="*/ 1768033 w 6028616"/>
              <a:gd name="connsiteY194" fmla="*/ 4054866 h 5319937"/>
              <a:gd name="connsiteX195" fmla="*/ 1742633 w 6028616"/>
              <a:gd name="connsiteY195" fmla="*/ 4258066 h 5319937"/>
              <a:gd name="connsiteX196" fmla="*/ 1666433 w 6028616"/>
              <a:gd name="connsiteY196" fmla="*/ 4334266 h 5319937"/>
              <a:gd name="connsiteX197" fmla="*/ 1590233 w 6028616"/>
              <a:gd name="connsiteY197" fmla="*/ 4385066 h 5319937"/>
              <a:gd name="connsiteX198" fmla="*/ 1564833 w 6028616"/>
              <a:gd name="connsiteY198" fmla="*/ 4423166 h 5319937"/>
              <a:gd name="connsiteX199" fmla="*/ 1475933 w 6028616"/>
              <a:gd name="connsiteY199" fmla="*/ 4461266 h 5319937"/>
              <a:gd name="connsiteX200" fmla="*/ 1399733 w 6028616"/>
              <a:gd name="connsiteY200" fmla="*/ 4397766 h 5319937"/>
              <a:gd name="connsiteX201" fmla="*/ 1361633 w 6028616"/>
              <a:gd name="connsiteY201" fmla="*/ 4385066 h 5319937"/>
              <a:gd name="connsiteX202" fmla="*/ 1069533 w 6028616"/>
              <a:gd name="connsiteY202" fmla="*/ 4397766 h 5319937"/>
              <a:gd name="connsiteX203" fmla="*/ 942533 w 6028616"/>
              <a:gd name="connsiteY203" fmla="*/ 4448566 h 5319937"/>
              <a:gd name="connsiteX204" fmla="*/ 904433 w 6028616"/>
              <a:gd name="connsiteY204" fmla="*/ 4473966 h 5319937"/>
              <a:gd name="connsiteX205" fmla="*/ 802833 w 6028616"/>
              <a:gd name="connsiteY205" fmla="*/ 4486666 h 5319937"/>
              <a:gd name="connsiteX206" fmla="*/ 752033 w 6028616"/>
              <a:gd name="connsiteY206" fmla="*/ 4499366 h 5319937"/>
              <a:gd name="connsiteX207" fmla="*/ 713933 w 6028616"/>
              <a:gd name="connsiteY207" fmla="*/ 4512066 h 5319937"/>
              <a:gd name="connsiteX208" fmla="*/ 561533 w 6028616"/>
              <a:gd name="connsiteY208" fmla="*/ 4524766 h 5319937"/>
              <a:gd name="connsiteX209" fmla="*/ 447233 w 6028616"/>
              <a:gd name="connsiteY209" fmla="*/ 4537466 h 5319937"/>
              <a:gd name="connsiteX210" fmla="*/ 586933 w 6028616"/>
              <a:gd name="connsiteY210" fmla="*/ 4562866 h 5319937"/>
              <a:gd name="connsiteX211" fmla="*/ 1006033 w 6028616"/>
              <a:gd name="connsiteY211" fmla="*/ 4575566 h 5319937"/>
              <a:gd name="connsiteX212" fmla="*/ 1007187 w 6028616"/>
              <a:gd name="connsiteY212" fmla="*/ 4542084 h 5319937"/>
              <a:gd name="connsiteX213" fmla="*/ 1091469 w 6028616"/>
              <a:gd name="connsiteY213" fmla="*/ 4539775 h 5319937"/>
              <a:gd name="connsiteX214" fmla="*/ 1206924 w 6028616"/>
              <a:gd name="connsiteY214" fmla="*/ 4574412 h 5319937"/>
              <a:gd name="connsiteX215" fmla="*/ 1298133 w 6028616"/>
              <a:gd name="connsiteY215" fmla="*/ 4626366 h 5319937"/>
              <a:gd name="connsiteX216" fmla="*/ 1348933 w 6028616"/>
              <a:gd name="connsiteY216" fmla="*/ 4613666 h 5319937"/>
              <a:gd name="connsiteX217" fmla="*/ 1437833 w 6028616"/>
              <a:gd name="connsiteY217" fmla="*/ 4626366 h 5319937"/>
              <a:gd name="connsiteX218" fmla="*/ 1412433 w 6028616"/>
              <a:gd name="connsiteY218" fmla="*/ 4664466 h 5319937"/>
              <a:gd name="connsiteX219" fmla="*/ 1374333 w 6028616"/>
              <a:gd name="connsiteY219" fmla="*/ 4689866 h 5319937"/>
              <a:gd name="connsiteX220" fmla="*/ 1247333 w 6028616"/>
              <a:gd name="connsiteY220" fmla="*/ 4766066 h 5319937"/>
              <a:gd name="connsiteX221" fmla="*/ 1183833 w 6028616"/>
              <a:gd name="connsiteY221" fmla="*/ 4842266 h 5319937"/>
              <a:gd name="connsiteX222" fmla="*/ 1145733 w 6028616"/>
              <a:gd name="connsiteY222" fmla="*/ 4880366 h 5319937"/>
              <a:gd name="connsiteX223" fmla="*/ 1094933 w 6028616"/>
              <a:gd name="connsiteY223" fmla="*/ 4969266 h 5319937"/>
              <a:gd name="connsiteX224" fmla="*/ 1056833 w 6028616"/>
              <a:gd name="connsiteY224" fmla="*/ 5045466 h 5319937"/>
              <a:gd name="connsiteX225" fmla="*/ 1069533 w 6028616"/>
              <a:gd name="connsiteY225" fmla="*/ 5096266 h 5319937"/>
              <a:gd name="connsiteX226" fmla="*/ 1102871 w 6028616"/>
              <a:gd name="connsiteY226" fmla="*/ 5039116 h 5319937"/>
              <a:gd name="connsiteX227" fmla="*/ 1145733 w 6028616"/>
              <a:gd name="connsiteY227" fmla="*/ 4983554 h 5319937"/>
              <a:gd name="connsiteX228" fmla="*/ 1198121 w 6028616"/>
              <a:gd name="connsiteY228" fmla="*/ 4932753 h 5319937"/>
              <a:gd name="connsiteX229" fmla="*/ 1245746 w 6028616"/>
              <a:gd name="connsiteY229" fmla="*/ 4905766 h 5319937"/>
              <a:gd name="connsiteX230" fmla="*/ 1298133 w 6028616"/>
              <a:gd name="connsiteY230" fmla="*/ 4837504 h 5319937"/>
              <a:gd name="connsiteX231" fmla="*/ 1379096 w 6028616"/>
              <a:gd name="connsiteY231" fmla="*/ 4812104 h 5319937"/>
              <a:gd name="connsiteX232" fmla="*/ 1433070 w 6028616"/>
              <a:gd name="connsiteY232" fmla="*/ 4785116 h 5319937"/>
              <a:gd name="connsiteX233" fmla="*/ 1480696 w 6028616"/>
              <a:gd name="connsiteY233" fmla="*/ 4762891 h 5319937"/>
              <a:gd name="connsiteX234" fmla="*/ 1528320 w 6028616"/>
              <a:gd name="connsiteY234" fmla="*/ 4727966 h 5319937"/>
              <a:gd name="connsiteX235" fmla="*/ 1552133 w 6028616"/>
              <a:gd name="connsiteY235" fmla="*/ 4740666 h 5319937"/>
              <a:gd name="connsiteX236" fmla="*/ 1590233 w 6028616"/>
              <a:gd name="connsiteY236" fmla="*/ 4727966 h 5319937"/>
              <a:gd name="connsiteX237" fmla="*/ 1628333 w 6028616"/>
              <a:gd name="connsiteY237" fmla="*/ 4689866 h 5319937"/>
              <a:gd name="connsiteX238" fmla="*/ 1717233 w 6028616"/>
              <a:gd name="connsiteY238" fmla="*/ 4651766 h 5319937"/>
              <a:gd name="connsiteX239" fmla="*/ 1755333 w 6028616"/>
              <a:gd name="connsiteY239" fmla="*/ 4613666 h 5319937"/>
              <a:gd name="connsiteX240" fmla="*/ 1780733 w 6028616"/>
              <a:gd name="connsiteY240" fmla="*/ 4575566 h 5319937"/>
              <a:gd name="connsiteX241" fmla="*/ 1818833 w 6028616"/>
              <a:gd name="connsiteY241" fmla="*/ 4562866 h 5319937"/>
              <a:gd name="connsiteX242" fmla="*/ 1882333 w 6028616"/>
              <a:gd name="connsiteY242" fmla="*/ 4486666 h 5319937"/>
              <a:gd name="connsiteX243" fmla="*/ 1945833 w 6028616"/>
              <a:gd name="connsiteY243" fmla="*/ 4410466 h 5319937"/>
              <a:gd name="connsiteX244" fmla="*/ 1983933 w 6028616"/>
              <a:gd name="connsiteY244" fmla="*/ 4334266 h 5319937"/>
              <a:gd name="connsiteX245" fmla="*/ 2022033 w 6028616"/>
              <a:gd name="connsiteY245" fmla="*/ 4308866 h 5319937"/>
              <a:gd name="connsiteX246" fmla="*/ 2060133 w 6028616"/>
              <a:gd name="connsiteY246" fmla="*/ 4270766 h 5319937"/>
              <a:gd name="connsiteX247" fmla="*/ 2098233 w 6028616"/>
              <a:gd name="connsiteY247" fmla="*/ 4194566 h 5319937"/>
              <a:gd name="connsiteX248" fmla="*/ 2110933 w 6028616"/>
              <a:gd name="connsiteY248" fmla="*/ 4156466 h 5319937"/>
              <a:gd name="connsiteX249" fmla="*/ 2136333 w 6028616"/>
              <a:gd name="connsiteY249" fmla="*/ 4118366 h 5319937"/>
              <a:gd name="connsiteX250" fmla="*/ 2149033 w 6028616"/>
              <a:gd name="connsiteY250" fmla="*/ 4080266 h 5319937"/>
              <a:gd name="connsiteX251" fmla="*/ 2174433 w 6028616"/>
              <a:gd name="connsiteY251" fmla="*/ 4042166 h 5319937"/>
              <a:gd name="connsiteX252" fmla="*/ 2199833 w 6028616"/>
              <a:gd name="connsiteY252" fmla="*/ 3953266 h 5319937"/>
              <a:gd name="connsiteX253" fmla="*/ 2263333 w 6028616"/>
              <a:gd name="connsiteY253" fmla="*/ 3864366 h 5319937"/>
              <a:gd name="connsiteX254" fmla="*/ 2288733 w 6028616"/>
              <a:gd name="connsiteY254" fmla="*/ 3826266 h 5319937"/>
              <a:gd name="connsiteX255" fmla="*/ 2326833 w 6028616"/>
              <a:gd name="connsiteY255" fmla="*/ 3800866 h 5319937"/>
              <a:gd name="connsiteX256" fmla="*/ 2364933 w 6028616"/>
              <a:gd name="connsiteY256" fmla="*/ 3762766 h 5319937"/>
              <a:gd name="connsiteX257" fmla="*/ 2403033 w 6028616"/>
              <a:gd name="connsiteY257" fmla="*/ 3750066 h 5319937"/>
              <a:gd name="connsiteX258" fmla="*/ 2441133 w 6028616"/>
              <a:gd name="connsiteY258" fmla="*/ 3724666 h 5319937"/>
              <a:gd name="connsiteX259" fmla="*/ 2479233 w 6028616"/>
              <a:gd name="connsiteY259" fmla="*/ 3711966 h 5319937"/>
              <a:gd name="connsiteX260" fmla="*/ 2517333 w 6028616"/>
              <a:gd name="connsiteY260" fmla="*/ 3686566 h 5319937"/>
              <a:gd name="connsiteX261" fmla="*/ 2593533 w 6028616"/>
              <a:gd name="connsiteY261" fmla="*/ 3661166 h 5319937"/>
              <a:gd name="connsiteX262" fmla="*/ 2631633 w 6028616"/>
              <a:gd name="connsiteY262" fmla="*/ 3648466 h 5319937"/>
              <a:gd name="connsiteX263" fmla="*/ 2923733 w 6028616"/>
              <a:gd name="connsiteY263" fmla="*/ 3661166 h 5319937"/>
              <a:gd name="connsiteX264" fmla="*/ 2974533 w 6028616"/>
              <a:gd name="connsiteY264" fmla="*/ 3699266 h 5319937"/>
              <a:gd name="connsiteX265" fmla="*/ 3050733 w 6028616"/>
              <a:gd name="connsiteY265" fmla="*/ 3750066 h 5319937"/>
              <a:gd name="connsiteX266" fmla="*/ 3088833 w 6028616"/>
              <a:gd name="connsiteY266" fmla="*/ 3788166 h 5319937"/>
              <a:gd name="connsiteX267" fmla="*/ 3139633 w 6028616"/>
              <a:gd name="connsiteY267" fmla="*/ 3800866 h 5319937"/>
              <a:gd name="connsiteX268" fmla="*/ 3190433 w 6028616"/>
              <a:gd name="connsiteY268" fmla="*/ 3838966 h 5319937"/>
              <a:gd name="connsiteX269" fmla="*/ 3228533 w 6028616"/>
              <a:gd name="connsiteY269" fmla="*/ 3851666 h 5319937"/>
              <a:gd name="connsiteX270" fmla="*/ 3266633 w 6028616"/>
              <a:gd name="connsiteY270" fmla="*/ 3877066 h 5319937"/>
              <a:gd name="connsiteX271" fmla="*/ 3292033 w 6028616"/>
              <a:gd name="connsiteY271" fmla="*/ 3915166 h 5319937"/>
              <a:gd name="connsiteX272" fmla="*/ 3330133 w 6028616"/>
              <a:gd name="connsiteY272" fmla="*/ 3965966 h 5319937"/>
              <a:gd name="connsiteX273" fmla="*/ 3342833 w 6028616"/>
              <a:gd name="connsiteY273" fmla="*/ 4016766 h 5319937"/>
              <a:gd name="connsiteX274" fmla="*/ 3355533 w 6028616"/>
              <a:gd name="connsiteY274" fmla="*/ 4054866 h 5319937"/>
              <a:gd name="connsiteX275" fmla="*/ 3380933 w 6028616"/>
              <a:gd name="connsiteY275" fmla="*/ 4105666 h 5319937"/>
              <a:gd name="connsiteX276" fmla="*/ 3406333 w 6028616"/>
              <a:gd name="connsiteY276" fmla="*/ 4143766 h 5319937"/>
              <a:gd name="connsiteX277" fmla="*/ 3441258 w 6028616"/>
              <a:gd name="connsiteY277" fmla="*/ 4242191 h 5319937"/>
              <a:gd name="connsiteX278" fmla="*/ 3485708 w 6028616"/>
              <a:gd name="connsiteY278" fmla="*/ 4343791 h 5319937"/>
              <a:gd name="connsiteX279" fmla="*/ 3501583 w 6028616"/>
              <a:gd name="connsiteY279" fmla="*/ 4366016 h 5319937"/>
              <a:gd name="connsiteX280" fmla="*/ 3469833 w 6028616"/>
              <a:gd name="connsiteY280" fmla="*/ 4397766 h 5319937"/>
              <a:gd name="connsiteX281" fmla="*/ 3431733 w 6028616"/>
              <a:gd name="connsiteY281" fmla="*/ 4464441 h 5319937"/>
              <a:gd name="connsiteX282" fmla="*/ 3387283 w 6028616"/>
              <a:gd name="connsiteY282" fmla="*/ 4553341 h 5319937"/>
              <a:gd name="connsiteX283" fmla="*/ 3339658 w 6028616"/>
              <a:gd name="connsiteY283" fmla="*/ 4607316 h 5319937"/>
              <a:gd name="connsiteX284" fmla="*/ 3276158 w 6028616"/>
              <a:gd name="connsiteY284" fmla="*/ 4645416 h 5319937"/>
              <a:gd name="connsiteX285" fmla="*/ 3234883 w 6028616"/>
              <a:gd name="connsiteY285" fmla="*/ 4670816 h 5319937"/>
              <a:gd name="connsiteX286" fmla="*/ 3272405 w 6028616"/>
              <a:gd name="connsiteY286" fmla="*/ 4733450 h 5319937"/>
              <a:gd name="connsiteX287" fmla="*/ 3223915 w 6028616"/>
              <a:gd name="connsiteY287" fmla="*/ 4728543 h 5319937"/>
              <a:gd name="connsiteX288" fmla="*/ 3161281 w 6028616"/>
              <a:gd name="connsiteY288" fmla="*/ 4735903 h 5319937"/>
              <a:gd name="connsiteX289" fmla="*/ 3092008 w 6028616"/>
              <a:gd name="connsiteY289" fmla="*/ 4719740 h 5319937"/>
              <a:gd name="connsiteX290" fmla="*/ 3043372 w 6028616"/>
              <a:gd name="connsiteY290" fmla="*/ 4715266 h 5319937"/>
              <a:gd name="connsiteX291" fmla="*/ 2931670 w 6028616"/>
              <a:gd name="connsiteY291" fmla="*/ 4688278 h 5319937"/>
              <a:gd name="connsiteX292" fmla="*/ 3304733 w 6028616"/>
              <a:gd name="connsiteY292" fmla="*/ 5286766 h 5319937"/>
              <a:gd name="connsiteX293" fmla="*/ 3342833 w 6028616"/>
              <a:gd name="connsiteY293" fmla="*/ 5235966 h 5319937"/>
              <a:gd name="connsiteX294" fmla="*/ 3368233 w 6028616"/>
              <a:gd name="connsiteY294" fmla="*/ 5185166 h 5319937"/>
              <a:gd name="connsiteX295" fmla="*/ 3444433 w 6028616"/>
              <a:gd name="connsiteY295" fmla="*/ 5134366 h 5319937"/>
              <a:gd name="connsiteX296" fmla="*/ 3482533 w 6028616"/>
              <a:gd name="connsiteY296" fmla="*/ 5096266 h 5319937"/>
              <a:gd name="connsiteX297" fmla="*/ 3507933 w 6028616"/>
              <a:gd name="connsiteY297" fmla="*/ 5058166 h 5319937"/>
              <a:gd name="connsiteX298" fmla="*/ 3546033 w 6028616"/>
              <a:gd name="connsiteY298" fmla="*/ 5045466 h 5319937"/>
              <a:gd name="connsiteX299" fmla="*/ 3584133 w 6028616"/>
              <a:gd name="connsiteY299" fmla="*/ 5020066 h 5319937"/>
              <a:gd name="connsiteX300" fmla="*/ 3647633 w 6028616"/>
              <a:gd name="connsiteY300" fmla="*/ 4969266 h 5319937"/>
              <a:gd name="connsiteX301" fmla="*/ 3723833 w 6028616"/>
              <a:gd name="connsiteY301" fmla="*/ 4893066 h 5319937"/>
              <a:gd name="connsiteX302" fmla="*/ 3736533 w 6028616"/>
              <a:gd name="connsiteY302" fmla="*/ 4854966 h 5319937"/>
              <a:gd name="connsiteX303" fmla="*/ 3800033 w 6028616"/>
              <a:gd name="connsiteY303" fmla="*/ 4766066 h 5319937"/>
              <a:gd name="connsiteX304" fmla="*/ 3838133 w 6028616"/>
              <a:gd name="connsiteY304" fmla="*/ 4689866 h 5319937"/>
              <a:gd name="connsiteX305" fmla="*/ 3863533 w 6028616"/>
              <a:gd name="connsiteY305" fmla="*/ 4600966 h 5319937"/>
              <a:gd name="connsiteX306" fmla="*/ 3876233 w 6028616"/>
              <a:gd name="connsiteY306" fmla="*/ 4562866 h 5319937"/>
              <a:gd name="connsiteX307" fmla="*/ 3850833 w 6028616"/>
              <a:gd name="connsiteY307" fmla="*/ 4359666 h 5319937"/>
              <a:gd name="connsiteX308" fmla="*/ 3825433 w 6028616"/>
              <a:gd name="connsiteY308" fmla="*/ 4308866 h 5319937"/>
              <a:gd name="connsiteX309" fmla="*/ 3800033 w 6028616"/>
              <a:gd name="connsiteY309" fmla="*/ 4270766 h 5319937"/>
              <a:gd name="connsiteX310" fmla="*/ 3749233 w 6028616"/>
              <a:gd name="connsiteY310" fmla="*/ 4232666 h 5319937"/>
              <a:gd name="connsiteX311" fmla="*/ 3673033 w 6028616"/>
              <a:gd name="connsiteY311" fmla="*/ 4181866 h 5319937"/>
              <a:gd name="connsiteX312" fmla="*/ 3647633 w 6028616"/>
              <a:gd name="connsiteY312" fmla="*/ 4143766 h 5319937"/>
              <a:gd name="connsiteX313" fmla="*/ 3622233 w 6028616"/>
              <a:gd name="connsiteY313" fmla="*/ 4042166 h 5319937"/>
              <a:gd name="connsiteX314" fmla="*/ 3647633 w 6028616"/>
              <a:gd name="connsiteY314" fmla="*/ 3851666 h 5319937"/>
              <a:gd name="connsiteX315" fmla="*/ 3673033 w 6028616"/>
              <a:gd name="connsiteY315" fmla="*/ 3750066 h 5319937"/>
              <a:gd name="connsiteX316" fmla="*/ 3698433 w 6028616"/>
              <a:gd name="connsiteY316" fmla="*/ 3711966 h 5319937"/>
              <a:gd name="connsiteX317" fmla="*/ 3711133 w 6028616"/>
              <a:gd name="connsiteY317" fmla="*/ 3673866 h 5319937"/>
              <a:gd name="connsiteX318" fmla="*/ 3749233 w 6028616"/>
              <a:gd name="connsiteY318" fmla="*/ 3635766 h 5319937"/>
              <a:gd name="connsiteX319" fmla="*/ 3774633 w 6028616"/>
              <a:gd name="connsiteY319" fmla="*/ 3597666 h 5319937"/>
              <a:gd name="connsiteX320" fmla="*/ 3812733 w 6028616"/>
              <a:gd name="connsiteY320" fmla="*/ 3584966 h 5319937"/>
              <a:gd name="connsiteX321" fmla="*/ 3850833 w 6028616"/>
              <a:gd name="connsiteY321" fmla="*/ 3559566 h 5319937"/>
              <a:gd name="connsiteX322" fmla="*/ 3888933 w 6028616"/>
              <a:gd name="connsiteY322" fmla="*/ 3546866 h 5319937"/>
              <a:gd name="connsiteX323" fmla="*/ 4041333 w 6028616"/>
              <a:gd name="connsiteY323" fmla="*/ 3521466 h 5319937"/>
              <a:gd name="connsiteX324" fmla="*/ 4168333 w 6028616"/>
              <a:gd name="connsiteY324" fmla="*/ 3496066 h 5319937"/>
              <a:gd name="connsiteX325" fmla="*/ 4371533 w 6028616"/>
              <a:gd name="connsiteY325" fmla="*/ 3483366 h 5319937"/>
              <a:gd name="connsiteX326" fmla="*/ 4584258 w 6028616"/>
              <a:gd name="connsiteY326" fmla="*/ 3515116 h 5319937"/>
              <a:gd name="connsiteX327" fmla="*/ 4701733 w 6028616"/>
              <a:gd name="connsiteY327" fmla="*/ 3540516 h 5319937"/>
              <a:gd name="connsiteX328" fmla="*/ 4762058 w 6028616"/>
              <a:gd name="connsiteY328" fmla="*/ 3562741 h 5319937"/>
              <a:gd name="connsiteX329" fmla="*/ 4819208 w 6028616"/>
              <a:gd name="connsiteY329" fmla="*/ 3594491 h 5319937"/>
              <a:gd name="connsiteX330" fmla="*/ 4863658 w 6028616"/>
              <a:gd name="connsiteY330" fmla="*/ 3638941 h 5319937"/>
              <a:gd name="connsiteX331" fmla="*/ 4939858 w 6028616"/>
              <a:gd name="connsiteY331" fmla="*/ 3683391 h 5319937"/>
              <a:gd name="connsiteX332" fmla="*/ 5003358 w 6028616"/>
              <a:gd name="connsiteY332" fmla="*/ 3743716 h 5319937"/>
              <a:gd name="connsiteX333" fmla="*/ 5082733 w 6028616"/>
              <a:gd name="connsiteY333" fmla="*/ 3816741 h 5319937"/>
              <a:gd name="connsiteX334" fmla="*/ 5124008 w 6028616"/>
              <a:gd name="connsiteY334" fmla="*/ 3889766 h 5319937"/>
              <a:gd name="connsiteX335" fmla="*/ 5174808 w 6028616"/>
              <a:gd name="connsiteY335" fmla="*/ 3965966 h 5319937"/>
              <a:gd name="connsiteX336" fmla="*/ 5203383 w 6028616"/>
              <a:gd name="connsiteY336" fmla="*/ 4124716 h 5319937"/>
              <a:gd name="connsiteX337" fmla="*/ 5222433 w 6028616"/>
              <a:gd name="connsiteY337" fmla="*/ 4200916 h 5319937"/>
              <a:gd name="connsiteX338" fmla="*/ 5238308 w 6028616"/>
              <a:gd name="connsiteY338" fmla="*/ 4254891 h 5319937"/>
              <a:gd name="connsiteX339" fmla="*/ 5254183 w 6028616"/>
              <a:gd name="connsiteY339" fmla="*/ 4315216 h 5319937"/>
              <a:gd name="connsiteX340" fmla="*/ 4949383 w 6028616"/>
              <a:gd name="connsiteY340" fmla="*/ 4419991 h 5319937"/>
              <a:gd name="connsiteX341" fmla="*/ 4765233 w 6028616"/>
              <a:gd name="connsiteY341" fmla="*/ 4572391 h 5319937"/>
              <a:gd name="connsiteX342" fmla="*/ 5020820 w 6028616"/>
              <a:gd name="connsiteY342" fmla="*/ 4453328 h 5319937"/>
              <a:gd name="connsiteX343" fmla="*/ 5258946 w 6028616"/>
              <a:gd name="connsiteY343" fmla="*/ 4400941 h 5319937"/>
              <a:gd name="connsiteX344" fmla="*/ 5355783 w 6028616"/>
              <a:gd name="connsiteY344" fmla="*/ 4251716 h 5319937"/>
              <a:gd name="connsiteX345" fmla="*/ 5304983 w 6028616"/>
              <a:gd name="connsiteY345" fmla="*/ 4146941 h 5319937"/>
              <a:gd name="connsiteX346" fmla="*/ 5273233 w 6028616"/>
              <a:gd name="connsiteY346" fmla="*/ 4092966 h 5319937"/>
              <a:gd name="connsiteX347" fmla="*/ 5276408 w 6028616"/>
              <a:gd name="connsiteY347" fmla="*/ 3940566 h 5319937"/>
              <a:gd name="connsiteX348" fmla="*/ 5257358 w 6028616"/>
              <a:gd name="connsiteY348" fmla="*/ 3842141 h 5319937"/>
              <a:gd name="connsiteX349" fmla="*/ 5206558 w 6028616"/>
              <a:gd name="connsiteY349" fmla="*/ 3734191 h 5319937"/>
              <a:gd name="connsiteX350" fmla="*/ 4866834 w 6028616"/>
              <a:gd name="connsiteY350" fmla="*/ 3413516 h 5319937"/>
              <a:gd name="connsiteX351" fmla="*/ 5054158 w 6028616"/>
              <a:gd name="connsiteY351" fmla="*/ 3127766 h 5319937"/>
              <a:gd name="connsiteX352" fmla="*/ 5260533 w 6028616"/>
              <a:gd name="connsiteY352" fmla="*/ 2994416 h 5319937"/>
              <a:gd name="connsiteX353" fmla="*/ 5397059 w 6028616"/>
              <a:gd name="connsiteY353" fmla="*/ 2943616 h 5319937"/>
              <a:gd name="connsiteX354" fmla="*/ 5619309 w 6028616"/>
              <a:gd name="connsiteY354" fmla="*/ 2918216 h 5319937"/>
              <a:gd name="connsiteX355" fmla="*/ 5879659 w 6028616"/>
              <a:gd name="connsiteY355" fmla="*/ 2959491 h 5319937"/>
              <a:gd name="connsiteX356" fmla="*/ 5647884 w 6028616"/>
              <a:gd name="connsiteY356" fmla="*/ 2883291 h 5319937"/>
              <a:gd name="connsiteX357" fmla="*/ 5466908 w 6028616"/>
              <a:gd name="connsiteY357" fmla="*/ 2864241 h 5319937"/>
              <a:gd name="connsiteX358" fmla="*/ 5536758 w 6028616"/>
              <a:gd name="connsiteY358" fmla="*/ 2772166 h 5319937"/>
              <a:gd name="connsiteX359" fmla="*/ 5701858 w 6028616"/>
              <a:gd name="connsiteY359" fmla="*/ 2562616 h 5319937"/>
              <a:gd name="connsiteX360" fmla="*/ 5603434 w 6028616"/>
              <a:gd name="connsiteY360" fmla="*/ 2635641 h 5319937"/>
              <a:gd name="connsiteX361" fmla="*/ 5520883 w 6028616"/>
              <a:gd name="connsiteY361" fmla="*/ 2699141 h 5319937"/>
              <a:gd name="connsiteX362" fmla="*/ 5454208 w 6028616"/>
              <a:gd name="connsiteY362" fmla="*/ 2781691 h 5319937"/>
              <a:gd name="connsiteX363" fmla="*/ 5355783 w 6028616"/>
              <a:gd name="connsiteY363" fmla="*/ 2829316 h 5319937"/>
              <a:gd name="connsiteX364" fmla="*/ 5270058 w 6028616"/>
              <a:gd name="connsiteY364" fmla="*/ 2880116 h 5319937"/>
              <a:gd name="connsiteX365" fmla="*/ 5206558 w 6028616"/>
              <a:gd name="connsiteY365" fmla="*/ 2918216 h 5319937"/>
              <a:gd name="connsiteX366" fmla="*/ 5139883 w 6028616"/>
              <a:gd name="connsiteY366" fmla="*/ 2946791 h 5319937"/>
              <a:gd name="connsiteX367" fmla="*/ 5082733 w 6028616"/>
              <a:gd name="connsiteY367" fmla="*/ 2972191 h 5319937"/>
              <a:gd name="connsiteX368" fmla="*/ 4943033 w 6028616"/>
              <a:gd name="connsiteY368" fmla="*/ 3038866 h 5319937"/>
              <a:gd name="connsiteX369" fmla="*/ 4866833 w 6028616"/>
              <a:gd name="connsiteY369" fmla="*/ 2988066 h 5319937"/>
              <a:gd name="connsiteX370" fmla="*/ 4828733 w 6028616"/>
              <a:gd name="connsiteY370" fmla="*/ 2962666 h 5319937"/>
              <a:gd name="connsiteX371" fmla="*/ 4701733 w 6028616"/>
              <a:gd name="connsiteY371" fmla="*/ 2924566 h 5319937"/>
              <a:gd name="connsiteX372" fmla="*/ 4663633 w 6028616"/>
              <a:gd name="connsiteY372" fmla="*/ 2911866 h 5319937"/>
              <a:gd name="connsiteX373" fmla="*/ 4574733 w 6028616"/>
              <a:gd name="connsiteY373" fmla="*/ 2899166 h 5319937"/>
              <a:gd name="connsiteX374" fmla="*/ 4549333 w 6028616"/>
              <a:gd name="connsiteY374" fmla="*/ 2797566 h 5319937"/>
              <a:gd name="connsiteX375" fmla="*/ 4468370 w 6028616"/>
              <a:gd name="connsiteY375" fmla="*/ 2676916 h 5319937"/>
              <a:gd name="connsiteX376" fmla="*/ 4485833 w 6028616"/>
              <a:gd name="connsiteY376" fmla="*/ 2549916 h 5319937"/>
              <a:gd name="connsiteX377" fmla="*/ 4412808 w 6028616"/>
              <a:gd name="connsiteY377" fmla="*/ 2461016 h 5319937"/>
              <a:gd name="connsiteX378" fmla="*/ 4346133 w 6028616"/>
              <a:gd name="connsiteY378" fmla="*/ 2365766 h 5319937"/>
              <a:gd name="connsiteX379" fmla="*/ 4290571 w 6028616"/>
              <a:gd name="connsiteY379" fmla="*/ 2222891 h 5319937"/>
              <a:gd name="connsiteX380" fmla="*/ 4319145 w 6028616"/>
              <a:gd name="connsiteY380" fmla="*/ 2100654 h 5319937"/>
              <a:gd name="connsiteX381" fmla="*/ 4382646 w 6028616"/>
              <a:gd name="connsiteY381" fmla="*/ 2019691 h 5319937"/>
              <a:gd name="connsiteX382" fmla="*/ 4481071 w 6028616"/>
              <a:gd name="connsiteY382" fmla="*/ 1924441 h 5319937"/>
              <a:gd name="connsiteX383" fmla="*/ 4530283 w 6028616"/>
              <a:gd name="connsiteY383" fmla="*/ 1864116 h 5319937"/>
              <a:gd name="connsiteX384" fmla="*/ 4573145 w 6028616"/>
              <a:gd name="connsiteY384" fmla="*/ 1835541 h 5319937"/>
              <a:gd name="connsiteX385" fmla="*/ 4616008 w 6028616"/>
              <a:gd name="connsiteY385" fmla="*/ 1803791 h 5319937"/>
              <a:gd name="connsiteX386" fmla="*/ 4681095 w 6028616"/>
              <a:gd name="connsiteY386" fmla="*/ 1759341 h 5319937"/>
              <a:gd name="connsiteX387" fmla="*/ 4784283 w 6028616"/>
              <a:gd name="connsiteY387" fmla="*/ 1703778 h 5319937"/>
              <a:gd name="connsiteX388" fmla="*/ 4873183 w 6028616"/>
              <a:gd name="connsiteY388" fmla="*/ 1694253 h 5319937"/>
              <a:gd name="connsiteX389" fmla="*/ 4979545 w 6028616"/>
              <a:gd name="connsiteY389" fmla="*/ 1692666 h 5319937"/>
              <a:gd name="connsiteX390" fmla="*/ 5043046 w 6028616"/>
              <a:gd name="connsiteY390" fmla="*/ 1689491 h 5319937"/>
              <a:gd name="connsiteX391" fmla="*/ 5098608 w 6028616"/>
              <a:gd name="connsiteY391" fmla="*/ 1700603 h 5319937"/>
              <a:gd name="connsiteX392" fmla="*/ 5146233 w 6028616"/>
              <a:gd name="connsiteY392" fmla="*/ 1708541 h 5319937"/>
              <a:gd name="connsiteX393" fmla="*/ 5211320 w 6028616"/>
              <a:gd name="connsiteY393" fmla="*/ 1754579 h 5319937"/>
              <a:gd name="connsiteX394" fmla="*/ 5295458 w 6028616"/>
              <a:gd name="connsiteY394" fmla="*/ 1787916 h 5319937"/>
              <a:gd name="connsiteX395" fmla="*/ 5338320 w 6028616"/>
              <a:gd name="connsiteY395" fmla="*/ 1838716 h 5319937"/>
              <a:gd name="connsiteX396" fmla="*/ 5371658 w 6028616"/>
              <a:gd name="connsiteY396" fmla="*/ 1902216 h 5319937"/>
              <a:gd name="connsiteX397" fmla="*/ 5424046 w 6028616"/>
              <a:gd name="connsiteY397" fmla="*/ 1968891 h 5319937"/>
              <a:gd name="connsiteX398" fmla="*/ 5463733 w 6028616"/>
              <a:gd name="connsiteY398" fmla="*/ 2032391 h 5319937"/>
              <a:gd name="connsiteX399" fmla="*/ 5489133 w 6028616"/>
              <a:gd name="connsiteY399" fmla="*/ 2200666 h 5319937"/>
              <a:gd name="connsiteX400" fmla="*/ 5517708 w 6028616"/>
              <a:gd name="connsiteY400" fmla="*/ 2275278 h 5319937"/>
              <a:gd name="connsiteX0" fmla="*/ 5517708 w 6028616"/>
              <a:gd name="connsiteY0" fmla="*/ 2275278 h 5254589"/>
              <a:gd name="connsiteX1" fmla="*/ 5568508 w 6028616"/>
              <a:gd name="connsiteY1" fmla="*/ 2170503 h 5254589"/>
              <a:gd name="connsiteX2" fmla="*/ 5558983 w 6028616"/>
              <a:gd name="connsiteY2" fmla="*/ 2043504 h 5254589"/>
              <a:gd name="connsiteX3" fmla="*/ 5566921 w 6028616"/>
              <a:gd name="connsiteY3" fmla="*/ 1978416 h 5254589"/>
              <a:gd name="connsiteX4" fmla="*/ 5539933 w 6028616"/>
              <a:gd name="connsiteY4" fmla="*/ 1911741 h 5254589"/>
              <a:gd name="connsiteX5" fmla="*/ 5460558 w 6028616"/>
              <a:gd name="connsiteY5" fmla="*/ 1853004 h 5254589"/>
              <a:gd name="connsiteX6" fmla="*/ 5464526 w 6028616"/>
              <a:gd name="connsiteY6" fmla="*/ 1774422 h 5254589"/>
              <a:gd name="connsiteX7" fmla="*/ 5546283 w 6028616"/>
              <a:gd name="connsiteY7" fmla="*/ 1719654 h 5254589"/>
              <a:gd name="connsiteX8" fmla="*/ 5670902 w 6028616"/>
              <a:gd name="connsiteY8" fmla="*/ 1706953 h 5254589"/>
              <a:gd name="connsiteX9" fmla="*/ 5759008 w 6028616"/>
              <a:gd name="connsiteY9" fmla="*/ 1714891 h 5254589"/>
              <a:gd name="connsiteX10" fmla="*/ 5810602 w 6028616"/>
              <a:gd name="connsiteY10" fmla="*/ 1729179 h 5254589"/>
              <a:gd name="connsiteX11" fmla="*/ 5843146 w 6028616"/>
              <a:gd name="connsiteY11" fmla="*/ 1748228 h 5254589"/>
              <a:gd name="connsiteX12" fmla="*/ 5882040 w 6028616"/>
              <a:gd name="connsiteY12" fmla="*/ 1801410 h 5254589"/>
              <a:gd name="connsiteX13" fmla="*/ 5820126 w 6028616"/>
              <a:gd name="connsiteY13" fmla="*/ 1911740 h 5254589"/>
              <a:gd name="connsiteX14" fmla="*/ 5859021 w 6028616"/>
              <a:gd name="connsiteY14" fmla="*/ 2011753 h 5254589"/>
              <a:gd name="connsiteX15" fmla="*/ 5902677 w 6028616"/>
              <a:gd name="connsiteY15" fmla="*/ 2074460 h 5254589"/>
              <a:gd name="connsiteX16" fmla="*/ 5946333 w 6028616"/>
              <a:gd name="connsiteY16" fmla="*/ 2148278 h 5254589"/>
              <a:gd name="connsiteX17" fmla="*/ 5951095 w 6028616"/>
              <a:gd name="connsiteY17" fmla="*/ 2217334 h 5254589"/>
              <a:gd name="connsiteX18" fmla="*/ 5892358 w 6028616"/>
              <a:gd name="connsiteY18" fmla="*/ 2264961 h 5254589"/>
              <a:gd name="connsiteX19" fmla="*/ 5804252 w 6028616"/>
              <a:gd name="connsiteY19" fmla="*/ 2367353 h 5254589"/>
              <a:gd name="connsiteX20" fmla="*/ 5996339 w 6028616"/>
              <a:gd name="connsiteY20" fmla="*/ 2245117 h 5254589"/>
              <a:gd name="connsiteX21" fmla="*/ 6024914 w 6028616"/>
              <a:gd name="connsiteY21" fmla="*/ 2180028 h 5254589"/>
              <a:gd name="connsiteX22" fmla="*/ 5992370 w 6028616"/>
              <a:gd name="connsiteY22" fmla="*/ 2103829 h 5254589"/>
              <a:gd name="connsiteX23" fmla="*/ 5970146 w 6028616"/>
              <a:gd name="connsiteY23" fmla="*/ 2045092 h 5254589"/>
              <a:gd name="connsiteX24" fmla="*/ 5944746 w 6028616"/>
              <a:gd name="connsiteY24" fmla="*/ 1972066 h 5254589"/>
              <a:gd name="connsiteX25" fmla="*/ 5901089 w 6028616"/>
              <a:gd name="connsiteY25" fmla="*/ 1923647 h 5254589"/>
              <a:gd name="connsiteX26" fmla="*/ 5955858 w 6028616"/>
              <a:gd name="connsiteY26" fmla="*/ 1806966 h 5254589"/>
              <a:gd name="connsiteX27" fmla="*/ 5922521 w 6028616"/>
              <a:gd name="connsiteY27" fmla="*/ 1691872 h 5254589"/>
              <a:gd name="connsiteX28" fmla="*/ 5805046 w 6028616"/>
              <a:gd name="connsiteY28" fmla="*/ 1626785 h 5254589"/>
              <a:gd name="connsiteX29" fmla="*/ 5553427 w 6028616"/>
              <a:gd name="connsiteY29" fmla="*/ 1604560 h 5254589"/>
              <a:gd name="connsiteX30" fmla="*/ 5317683 w 6028616"/>
              <a:gd name="connsiteY30" fmla="*/ 1672822 h 5254589"/>
              <a:gd name="connsiteX31" fmla="*/ 5105752 w 6028616"/>
              <a:gd name="connsiteY31" fmla="*/ 1602178 h 5254589"/>
              <a:gd name="connsiteX32" fmla="*/ 4974783 w 6028616"/>
              <a:gd name="connsiteY32" fmla="*/ 1588684 h 5254589"/>
              <a:gd name="connsiteX33" fmla="*/ 4883502 w 6028616"/>
              <a:gd name="connsiteY33" fmla="*/ 1615672 h 5254589"/>
              <a:gd name="connsiteX34" fmla="*/ 4766821 w 6028616"/>
              <a:gd name="connsiteY34" fmla="*/ 1617259 h 5254589"/>
              <a:gd name="connsiteX35" fmla="*/ 4707290 w 6028616"/>
              <a:gd name="connsiteY35" fmla="*/ 1615672 h 5254589"/>
              <a:gd name="connsiteX36" fmla="*/ 4621564 w 6028616"/>
              <a:gd name="connsiteY36" fmla="*/ 1601385 h 5254589"/>
              <a:gd name="connsiteX37" fmla="*/ 4578702 w 6028616"/>
              <a:gd name="connsiteY37" fmla="*/ 1605354 h 5254589"/>
              <a:gd name="connsiteX38" fmla="*/ 4479483 w 6028616"/>
              <a:gd name="connsiteY38" fmla="*/ 1641866 h 5254589"/>
              <a:gd name="connsiteX39" fmla="*/ 4358833 w 6028616"/>
              <a:gd name="connsiteY39" fmla="*/ 1695841 h 5254589"/>
              <a:gd name="connsiteX40" fmla="*/ 4273108 w 6028616"/>
              <a:gd name="connsiteY40" fmla="*/ 1730766 h 5254589"/>
              <a:gd name="connsiteX41" fmla="*/ 4174683 w 6028616"/>
              <a:gd name="connsiteY41" fmla="*/ 1800616 h 5254589"/>
              <a:gd name="connsiteX42" fmla="*/ 4066733 w 6028616"/>
              <a:gd name="connsiteY42" fmla="*/ 1838716 h 5254589"/>
              <a:gd name="connsiteX43" fmla="*/ 3939733 w 6028616"/>
              <a:gd name="connsiteY43" fmla="*/ 1857766 h 5254589"/>
              <a:gd name="connsiteX44" fmla="*/ 3850833 w 6028616"/>
              <a:gd name="connsiteY44" fmla="*/ 1908566 h 5254589"/>
              <a:gd name="connsiteX45" fmla="*/ 3812733 w 6028616"/>
              <a:gd name="connsiteY45" fmla="*/ 1921266 h 5254589"/>
              <a:gd name="connsiteX46" fmla="*/ 3698433 w 6028616"/>
              <a:gd name="connsiteY46" fmla="*/ 1870466 h 5254589"/>
              <a:gd name="connsiteX47" fmla="*/ 3673033 w 6028616"/>
              <a:gd name="connsiteY47" fmla="*/ 1794266 h 5254589"/>
              <a:gd name="connsiteX48" fmla="*/ 3660333 w 6028616"/>
              <a:gd name="connsiteY48" fmla="*/ 1756166 h 5254589"/>
              <a:gd name="connsiteX49" fmla="*/ 3647633 w 6028616"/>
              <a:gd name="connsiteY49" fmla="*/ 1718066 h 5254589"/>
              <a:gd name="connsiteX50" fmla="*/ 3660333 w 6028616"/>
              <a:gd name="connsiteY50" fmla="*/ 1438666 h 5254589"/>
              <a:gd name="connsiteX51" fmla="*/ 3638108 w 6028616"/>
              <a:gd name="connsiteY51" fmla="*/ 1375166 h 5254589"/>
              <a:gd name="connsiteX52" fmla="*/ 3673033 w 6028616"/>
              <a:gd name="connsiteY52" fmla="*/ 1232291 h 5254589"/>
              <a:gd name="connsiteX53" fmla="*/ 3761933 w 6028616"/>
              <a:gd name="connsiteY53" fmla="*/ 1146566 h 5254589"/>
              <a:gd name="connsiteX54" fmla="*/ 3863533 w 6028616"/>
              <a:gd name="connsiteY54" fmla="*/ 1114816 h 5254589"/>
              <a:gd name="connsiteX55" fmla="*/ 3952433 w 6028616"/>
              <a:gd name="connsiteY55" fmla="*/ 1095766 h 5254589"/>
              <a:gd name="connsiteX56" fmla="*/ 4073083 w 6028616"/>
              <a:gd name="connsiteY56" fmla="*/ 1092591 h 5254589"/>
              <a:gd name="connsiteX57" fmla="*/ 4219133 w 6028616"/>
              <a:gd name="connsiteY57" fmla="*/ 1102116 h 5254589"/>
              <a:gd name="connsiteX58" fmla="*/ 4323908 w 6028616"/>
              <a:gd name="connsiteY58" fmla="*/ 1079891 h 5254589"/>
              <a:gd name="connsiteX59" fmla="*/ 4438208 w 6028616"/>
              <a:gd name="connsiteY59" fmla="*/ 1070366 h 5254589"/>
              <a:gd name="connsiteX60" fmla="*/ 4469958 w 6028616"/>
              <a:gd name="connsiteY60" fmla="*/ 1067191 h 5254589"/>
              <a:gd name="connsiteX61" fmla="*/ 4501708 w 6028616"/>
              <a:gd name="connsiteY61" fmla="*/ 1079891 h 5254589"/>
              <a:gd name="connsiteX62" fmla="*/ 4530283 w 6028616"/>
              <a:gd name="connsiteY62" fmla="*/ 1073541 h 5254589"/>
              <a:gd name="connsiteX63" fmla="*/ 4581083 w 6028616"/>
              <a:gd name="connsiteY63" fmla="*/ 1121166 h 5254589"/>
              <a:gd name="connsiteX64" fmla="*/ 4619183 w 6028616"/>
              <a:gd name="connsiteY64" fmla="*/ 1162441 h 5254589"/>
              <a:gd name="connsiteX65" fmla="*/ 4663633 w 6028616"/>
              <a:gd name="connsiteY65" fmla="*/ 1114816 h 5254589"/>
              <a:gd name="connsiteX66" fmla="*/ 4619183 w 6028616"/>
              <a:gd name="connsiteY66" fmla="*/ 1041791 h 5254589"/>
              <a:gd name="connsiteX67" fmla="*/ 4565208 w 6028616"/>
              <a:gd name="connsiteY67" fmla="*/ 962416 h 5254589"/>
              <a:gd name="connsiteX68" fmla="*/ 4517583 w 6028616"/>
              <a:gd name="connsiteY68" fmla="*/ 975116 h 5254589"/>
              <a:gd name="connsiteX69" fmla="*/ 4457258 w 6028616"/>
              <a:gd name="connsiteY69" fmla="*/ 902091 h 5254589"/>
              <a:gd name="connsiteX70" fmla="*/ 4393758 w 6028616"/>
              <a:gd name="connsiteY70" fmla="*/ 898916 h 5254589"/>
              <a:gd name="connsiteX71" fmla="*/ 4352483 w 6028616"/>
              <a:gd name="connsiteY71" fmla="*/ 911616 h 5254589"/>
              <a:gd name="connsiteX72" fmla="*/ 4250883 w 6028616"/>
              <a:gd name="connsiteY72" fmla="*/ 902091 h 5254589"/>
              <a:gd name="connsiteX73" fmla="*/ 4181033 w 6028616"/>
              <a:gd name="connsiteY73" fmla="*/ 917966 h 5254589"/>
              <a:gd name="connsiteX74" fmla="*/ 4108008 w 6028616"/>
              <a:gd name="connsiteY74" fmla="*/ 911616 h 5254589"/>
              <a:gd name="connsiteX75" fmla="*/ 4038158 w 6028616"/>
              <a:gd name="connsiteY75" fmla="*/ 924316 h 5254589"/>
              <a:gd name="connsiteX76" fmla="*/ 3949258 w 6028616"/>
              <a:gd name="connsiteY76" fmla="*/ 940191 h 5254589"/>
              <a:gd name="connsiteX77" fmla="*/ 3841308 w 6028616"/>
              <a:gd name="connsiteY77" fmla="*/ 965591 h 5254589"/>
              <a:gd name="connsiteX78" fmla="*/ 3761933 w 6028616"/>
              <a:gd name="connsiteY78" fmla="*/ 981466 h 5254589"/>
              <a:gd name="connsiteX79" fmla="*/ 3695258 w 6028616"/>
              <a:gd name="connsiteY79" fmla="*/ 1016391 h 5254589"/>
              <a:gd name="connsiteX80" fmla="*/ 3644458 w 6028616"/>
              <a:gd name="connsiteY80" fmla="*/ 1029091 h 5254589"/>
              <a:gd name="connsiteX81" fmla="*/ 3574608 w 6028616"/>
              <a:gd name="connsiteY81" fmla="*/ 1060841 h 5254589"/>
              <a:gd name="connsiteX82" fmla="*/ 3498408 w 6028616"/>
              <a:gd name="connsiteY82" fmla="*/ 1108466 h 5254589"/>
              <a:gd name="connsiteX83" fmla="*/ 3422208 w 6028616"/>
              <a:gd name="connsiteY83" fmla="*/ 1178316 h 5254589"/>
              <a:gd name="connsiteX84" fmla="*/ 3317433 w 6028616"/>
              <a:gd name="connsiteY84" fmla="*/ 1298966 h 5254589"/>
              <a:gd name="connsiteX85" fmla="*/ 3304733 w 6028616"/>
              <a:gd name="connsiteY85" fmla="*/ 1349766 h 5254589"/>
              <a:gd name="connsiteX86" fmla="*/ 3279333 w 6028616"/>
              <a:gd name="connsiteY86" fmla="*/ 1629166 h 5254589"/>
              <a:gd name="connsiteX87" fmla="*/ 3228533 w 6028616"/>
              <a:gd name="connsiteY87" fmla="*/ 1718066 h 5254589"/>
              <a:gd name="connsiteX88" fmla="*/ 3114233 w 6028616"/>
              <a:gd name="connsiteY88" fmla="*/ 1629166 h 5254589"/>
              <a:gd name="connsiteX89" fmla="*/ 3057661 w 6028616"/>
              <a:gd name="connsiteY89" fmla="*/ 1558739 h 5254589"/>
              <a:gd name="connsiteX90" fmla="*/ 3001088 w 6028616"/>
              <a:gd name="connsiteY90" fmla="*/ 1464066 h 5254589"/>
              <a:gd name="connsiteX91" fmla="*/ 2924887 w 6028616"/>
              <a:gd name="connsiteY91" fmla="*/ 1302430 h 5254589"/>
              <a:gd name="connsiteX92" fmla="*/ 2867160 w 6028616"/>
              <a:gd name="connsiteY92" fmla="*/ 1206602 h 5254589"/>
              <a:gd name="connsiteX93" fmla="*/ 2781724 w 6028616"/>
              <a:gd name="connsiteY93" fmla="*/ 1041502 h 5254589"/>
              <a:gd name="connsiteX94" fmla="*/ 2657033 w 6028616"/>
              <a:gd name="connsiteY94" fmla="*/ 846384 h 5254589"/>
              <a:gd name="connsiteX95" fmla="*/ 2556587 w 6028616"/>
              <a:gd name="connsiteY95" fmla="*/ 704376 h 5254589"/>
              <a:gd name="connsiteX96" fmla="*/ 2436515 w 6028616"/>
              <a:gd name="connsiteY96" fmla="*/ 539275 h 5254589"/>
              <a:gd name="connsiteX97" fmla="*/ 2315287 w 6028616"/>
              <a:gd name="connsiteY97" fmla="*/ 378794 h 5254589"/>
              <a:gd name="connsiteX98" fmla="*/ 2227542 w 6028616"/>
              <a:gd name="connsiteY98" fmla="*/ 280657 h 5254589"/>
              <a:gd name="connsiteX99" fmla="*/ 2114397 w 6028616"/>
              <a:gd name="connsiteY99" fmla="*/ 168666 h 5254589"/>
              <a:gd name="connsiteX100" fmla="*/ 1982779 w 6028616"/>
              <a:gd name="connsiteY100" fmla="*/ 10494 h 5254589"/>
              <a:gd name="connsiteX101" fmla="*/ 1755333 w 6028616"/>
              <a:gd name="connsiteY101" fmla="*/ 28966 h 5254589"/>
              <a:gd name="connsiteX102" fmla="*/ 1856933 w 6028616"/>
              <a:gd name="connsiteY102" fmla="*/ 143266 h 5254589"/>
              <a:gd name="connsiteX103" fmla="*/ 1933133 w 6028616"/>
              <a:gd name="connsiteY103" fmla="*/ 206766 h 5254589"/>
              <a:gd name="connsiteX104" fmla="*/ 1958533 w 6028616"/>
              <a:gd name="connsiteY104" fmla="*/ 257566 h 5254589"/>
              <a:gd name="connsiteX105" fmla="*/ 1996633 w 6028616"/>
              <a:gd name="connsiteY105" fmla="*/ 295666 h 5254589"/>
              <a:gd name="connsiteX106" fmla="*/ 2047433 w 6028616"/>
              <a:gd name="connsiteY106" fmla="*/ 371866 h 5254589"/>
              <a:gd name="connsiteX107" fmla="*/ 2072833 w 6028616"/>
              <a:gd name="connsiteY107" fmla="*/ 409966 h 5254589"/>
              <a:gd name="connsiteX108" fmla="*/ 2149033 w 6028616"/>
              <a:gd name="connsiteY108" fmla="*/ 486166 h 5254589"/>
              <a:gd name="connsiteX109" fmla="*/ 2199833 w 6028616"/>
              <a:gd name="connsiteY109" fmla="*/ 575066 h 5254589"/>
              <a:gd name="connsiteX110" fmla="*/ 2237933 w 6028616"/>
              <a:gd name="connsiteY110" fmla="*/ 613166 h 5254589"/>
              <a:gd name="connsiteX111" fmla="*/ 2288733 w 6028616"/>
              <a:gd name="connsiteY111" fmla="*/ 702066 h 5254589"/>
              <a:gd name="connsiteX112" fmla="*/ 2326833 w 6028616"/>
              <a:gd name="connsiteY112" fmla="*/ 740166 h 5254589"/>
              <a:gd name="connsiteX113" fmla="*/ 2403033 w 6028616"/>
              <a:gd name="connsiteY113" fmla="*/ 854466 h 5254589"/>
              <a:gd name="connsiteX114" fmla="*/ 2441133 w 6028616"/>
              <a:gd name="connsiteY114" fmla="*/ 905266 h 5254589"/>
              <a:gd name="connsiteX115" fmla="*/ 2517333 w 6028616"/>
              <a:gd name="connsiteY115" fmla="*/ 1019566 h 5254589"/>
              <a:gd name="connsiteX116" fmla="*/ 2555433 w 6028616"/>
              <a:gd name="connsiteY116" fmla="*/ 1095766 h 5254589"/>
              <a:gd name="connsiteX117" fmla="*/ 2606233 w 6028616"/>
              <a:gd name="connsiteY117" fmla="*/ 1171966 h 5254589"/>
              <a:gd name="connsiteX118" fmla="*/ 2657033 w 6028616"/>
              <a:gd name="connsiteY118" fmla="*/ 1260866 h 5254589"/>
              <a:gd name="connsiteX119" fmla="*/ 2682433 w 6028616"/>
              <a:gd name="connsiteY119" fmla="*/ 1337066 h 5254589"/>
              <a:gd name="connsiteX120" fmla="*/ 2695133 w 6028616"/>
              <a:gd name="connsiteY120" fmla="*/ 1375166 h 5254589"/>
              <a:gd name="connsiteX121" fmla="*/ 2707833 w 6028616"/>
              <a:gd name="connsiteY121" fmla="*/ 1413266 h 5254589"/>
              <a:gd name="connsiteX122" fmla="*/ 2733233 w 6028616"/>
              <a:gd name="connsiteY122" fmla="*/ 1451366 h 5254589"/>
              <a:gd name="connsiteX123" fmla="*/ 2771333 w 6028616"/>
              <a:gd name="connsiteY123" fmla="*/ 1578366 h 5254589"/>
              <a:gd name="connsiteX124" fmla="*/ 2784033 w 6028616"/>
              <a:gd name="connsiteY124" fmla="*/ 1616466 h 5254589"/>
              <a:gd name="connsiteX125" fmla="*/ 2771333 w 6028616"/>
              <a:gd name="connsiteY125" fmla="*/ 1921266 h 5254589"/>
              <a:gd name="connsiteX126" fmla="*/ 2720533 w 6028616"/>
              <a:gd name="connsiteY126" fmla="*/ 2022866 h 5254589"/>
              <a:gd name="connsiteX127" fmla="*/ 2682433 w 6028616"/>
              <a:gd name="connsiteY127" fmla="*/ 2048266 h 5254589"/>
              <a:gd name="connsiteX128" fmla="*/ 2669733 w 6028616"/>
              <a:gd name="connsiteY128" fmla="*/ 2086366 h 5254589"/>
              <a:gd name="connsiteX129" fmla="*/ 2466533 w 6028616"/>
              <a:gd name="connsiteY129" fmla="*/ 2137166 h 5254589"/>
              <a:gd name="connsiteX130" fmla="*/ 2403033 w 6028616"/>
              <a:gd name="connsiteY130" fmla="*/ 2149866 h 5254589"/>
              <a:gd name="connsiteX131" fmla="*/ 2136333 w 6028616"/>
              <a:gd name="connsiteY131" fmla="*/ 2137166 h 5254589"/>
              <a:gd name="connsiteX132" fmla="*/ 2098233 w 6028616"/>
              <a:gd name="connsiteY132" fmla="*/ 2124466 h 5254589"/>
              <a:gd name="connsiteX133" fmla="*/ 2031558 w 6028616"/>
              <a:gd name="connsiteY133" fmla="*/ 2146691 h 5254589"/>
              <a:gd name="connsiteX134" fmla="*/ 1891858 w 6028616"/>
              <a:gd name="connsiteY134" fmla="*/ 2184791 h 5254589"/>
              <a:gd name="connsiteX135" fmla="*/ 1733108 w 6028616"/>
              <a:gd name="connsiteY135" fmla="*/ 2219716 h 5254589"/>
              <a:gd name="connsiteX136" fmla="*/ 1618808 w 6028616"/>
              <a:gd name="connsiteY136" fmla="*/ 2248291 h 5254589"/>
              <a:gd name="connsiteX137" fmla="*/ 1533083 w 6028616"/>
              <a:gd name="connsiteY137" fmla="*/ 2302266 h 5254589"/>
              <a:gd name="connsiteX138" fmla="*/ 1431483 w 6028616"/>
              <a:gd name="connsiteY138" fmla="*/ 2353066 h 5254589"/>
              <a:gd name="connsiteX139" fmla="*/ 1380683 w 6028616"/>
              <a:gd name="connsiteY139" fmla="*/ 2413391 h 5254589"/>
              <a:gd name="connsiteX140" fmla="*/ 1298133 w 6028616"/>
              <a:gd name="connsiteY140" fmla="*/ 2473716 h 5254589"/>
              <a:gd name="connsiteX141" fmla="*/ 1174308 w 6028616"/>
              <a:gd name="connsiteY141" fmla="*/ 2534041 h 5254589"/>
              <a:gd name="connsiteX142" fmla="*/ 1031433 w 6028616"/>
              <a:gd name="connsiteY142" fmla="*/ 2543566 h 5254589"/>
              <a:gd name="connsiteX143" fmla="*/ 853633 w 6028616"/>
              <a:gd name="connsiteY143" fmla="*/ 2543566 h 5254589"/>
              <a:gd name="connsiteX144" fmla="*/ 256733 w 6028616"/>
              <a:gd name="connsiteY144" fmla="*/ 2530866 h 5254589"/>
              <a:gd name="connsiteX145" fmla="*/ 117033 w 6028616"/>
              <a:gd name="connsiteY145" fmla="*/ 2492766 h 5254589"/>
              <a:gd name="connsiteX146" fmla="*/ 78933 w 6028616"/>
              <a:gd name="connsiteY146" fmla="*/ 2480066 h 5254589"/>
              <a:gd name="connsiteX147" fmla="*/ 40833 w 6028616"/>
              <a:gd name="connsiteY147" fmla="*/ 2454666 h 5254589"/>
              <a:gd name="connsiteX148" fmla="*/ 2733 w 6028616"/>
              <a:gd name="connsiteY148" fmla="*/ 2441966 h 5254589"/>
              <a:gd name="connsiteX149" fmla="*/ 117033 w 6028616"/>
              <a:gd name="connsiteY149" fmla="*/ 2467366 h 5254589"/>
              <a:gd name="connsiteX150" fmla="*/ 167833 w 6028616"/>
              <a:gd name="connsiteY150" fmla="*/ 2492766 h 5254589"/>
              <a:gd name="connsiteX151" fmla="*/ 269433 w 6028616"/>
              <a:gd name="connsiteY151" fmla="*/ 2518166 h 5254589"/>
              <a:gd name="connsiteX152" fmla="*/ 307533 w 6028616"/>
              <a:gd name="connsiteY152" fmla="*/ 2543566 h 5254589"/>
              <a:gd name="connsiteX153" fmla="*/ 383733 w 6028616"/>
              <a:gd name="connsiteY153" fmla="*/ 2607066 h 5254589"/>
              <a:gd name="connsiteX154" fmla="*/ 510733 w 6028616"/>
              <a:gd name="connsiteY154" fmla="*/ 2657866 h 5254589"/>
              <a:gd name="connsiteX155" fmla="*/ 618106 w 6028616"/>
              <a:gd name="connsiteY155" fmla="*/ 2662484 h 5254589"/>
              <a:gd name="connsiteX156" fmla="*/ 755496 w 6028616"/>
              <a:gd name="connsiteY156" fmla="*/ 2693657 h 5254589"/>
              <a:gd name="connsiteX157" fmla="*/ 970241 w 6028616"/>
              <a:gd name="connsiteY157" fmla="*/ 2706356 h 5254589"/>
              <a:gd name="connsiteX158" fmla="*/ 1151506 w 6028616"/>
              <a:gd name="connsiteY158" fmla="*/ 2749075 h 5254589"/>
              <a:gd name="connsiteX159" fmla="*/ 1261188 w 6028616"/>
              <a:gd name="connsiteY159" fmla="*/ 2716748 h 5254589"/>
              <a:gd name="connsiteX160" fmla="*/ 1382414 w 6028616"/>
              <a:gd name="connsiteY160" fmla="*/ 2657866 h 5254589"/>
              <a:gd name="connsiteX161" fmla="*/ 1374333 w 6028616"/>
              <a:gd name="connsiteY161" fmla="*/ 2721366 h 5254589"/>
              <a:gd name="connsiteX162" fmla="*/ 1412433 w 6028616"/>
              <a:gd name="connsiteY162" fmla="*/ 2708666 h 5254589"/>
              <a:gd name="connsiteX163" fmla="*/ 1450533 w 6028616"/>
              <a:gd name="connsiteY163" fmla="*/ 2683266 h 5254589"/>
              <a:gd name="connsiteX164" fmla="*/ 1488633 w 6028616"/>
              <a:gd name="connsiteY164" fmla="*/ 2670566 h 5254589"/>
              <a:gd name="connsiteX165" fmla="*/ 1526733 w 6028616"/>
              <a:gd name="connsiteY165" fmla="*/ 2645166 h 5254589"/>
              <a:gd name="connsiteX166" fmla="*/ 1564833 w 6028616"/>
              <a:gd name="connsiteY166" fmla="*/ 2632466 h 5254589"/>
              <a:gd name="connsiteX167" fmla="*/ 1679133 w 6028616"/>
              <a:gd name="connsiteY167" fmla="*/ 2556266 h 5254589"/>
              <a:gd name="connsiteX168" fmla="*/ 1717233 w 6028616"/>
              <a:gd name="connsiteY168" fmla="*/ 2530866 h 5254589"/>
              <a:gd name="connsiteX169" fmla="*/ 1869633 w 6028616"/>
              <a:gd name="connsiteY169" fmla="*/ 2492766 h 5254589"/>
              <a:gd name="connsiteX170" fmla="*/ 2466533 w 6028616"/>
              <a:gd name="connsiteY170" fmla="*/ 2505466 h 5254589"/>
              <a:gd name="connsiteX171" fmla="*/ 2504633 w 6028616"/>
              <a:gd name="connsiteY171" fmla="*/ 2518166 h 5254589"/>
              <a:gd name="connsiteX172" fmla="*/ 2542733 w 6028616"/>
              <a:gd name="connsiteY172" fmla="*/ 2543566 h 5254589"/>
              <a:gd name="connsiteX173" fmla="*/ 2593533 w 6028616"/>
              <a:gd name="connsiteY173" fmla="*/ 2657866 h 5254589"/>
              <a:gd name="connsiteX174" fmla="*/ 2606233 w 6028616"/>
              <a:gd name="connsiteY174" fmla="*/ 2772166 h 5254589"/>
              <a:gd name="connsiteX175" fmla="*/ 2593533 w 6028616"/>
              <a:gd name="connsiteY175" fmla="*/ 3102366 h 5254589"/>
              <a:gd name="connsiteX176" fmla="*/ 2580833 w 6028616"/>
              <a:gd name="connsiteY176" fmla="*/ 3140466 h 5254589"/>
              <a:gd name="connsiteX177" fmla="*/ 2555433 w 6028616"/>
              <a:gd name="connsiteY177" fmla="*/ 3178566 h 5254589"/>
              <a:gd name="connsiteX178" fmla="*/ 2504633 w 6028616"/>
              <a:gd name="connsiteY178" fmla="*/ 3242066 h 5254589"/>
              <a:gd name="connsiteX179" fmla="*/ 2441133 w 6028616"/>
              <a:gd name="connsiteY179" fmla="*/ 3292866 h 5254589"/>
              <a:gd name="connsiteX180" fmla="*/ 2403033 w 6028616"/>
              <a:gd name="connsiteY180" fmla="*/ 3330966 h 5254589"/>
              <a:gd name="connsiteX181" fmla="*/ 2326833 w 6028616"/>
              <a:gd name="connsiteY181" fmla="*/ 3381766 h 5254589"/>
              <a:gd name="connsiteX182" fmla="*/ 2276033 w 6028616"/>
              <a:gd name="connsiteY182" fmla="*/ 3432566 h 5254589"/>
              <a:gd name="connsiteX183" fmla="*/ 2250633 w 6028616"/>
              <a:gd name="connsiteY183" fmla="*/ 3470666 h 5254589"/>
              <a:gd name="connsiteX184" fmla="*/ 2199833 w 6028616"/>
              <a:gd name="connsiteY184" fmla="*/ 3508766 h 5254589"/>
              <a:gd name="connsiteX185" fmla="*/ 2174433 w 6028616"/>
              <a:gd name="connsiteY185" fmla="*/ 3546866 h 5254589"/>
              <a:gd name="connsiteX186" fmla="*/ 2136333 w 6028616"/>
              <a:gd name="connsiteY186" fmla="*/ 3572266 h 5254589"/>
              <a:gd name="connsiteX187" fmla="*/ 2060133 w 6028616"/>
              <a:gd name="connsiteY187" fmla="*/ 3623066 h 5254589"/>
              <a:gd name="connsiteX188" fmla="*/ 2022033 w 6028616"/>
              <a:gd name="connsiteY188" fmla="*/ 3661166 h 5254589"/>
              <a:gd name="connsiteX189" fmla="*/ 1983933 w 6028616"/>
              <a:gd name="connsiteY189" fmla="*/ 3686566 h 5254589"/>
              <a:gd name="connsiteX190" fmla="*/ 1895033 w 6028616"/>
              <a:gd name="connsiteY190" fmla="*/ 3775466 h 5254589"/>
              <a:gd name="connsiteX191" fmla="*/ 1856933 w 6028616"/>
              <a:gd name="connsiteY191" fmla="*/ 3813566 h 5254589"/>
              <a:gd name="connsiteX192" fmla="*/ 1818833 w 6028616"/>
              <a:gd name="connsiteY192" fmla="*/ 3902466 h 5254589"/>
              <a:gd name="connsiteX193" fmla="*/ 1780733 w 6028616"/>
              <a:gd name="connsiteY193" fmla="*/ 3978666 h 5254589"/>
              <a:gd name="connsiteX194" fmla="*/ 1768033 w 6028616"/>
              <a:gd name="connsiteY194" fmla="*/ 4054866 h 5254589"/>
              <a:gd name="connsiteX195" fmla="*/ 1742633 w 6028616"/>
              <a:gd name="connsiteY195" fmla="*/ 4258066 h 5254589"/>
              <a:gd name="connsiteX196" fmla="*/ 1666433 w 6028616"/>
              <a:gd name="connsiteY196" fmla="*/ 4334266 h 5254589"/>
              <a:gd name="connsiteX197" fmla="*/ 1590233 w 6028616"/>
              <a:gd name="connsiteY197" fmla="*/ 4385066 h 5254589"/>
              <a:gd name="connsiteX198" fmla="*/ 1564833 w 6028616"/>
              <a:gd name="connsiteY198" fmla="*/ 4423166 h 5254589"/>
              <a:gd name="connsiteX199" fmla="*/ 1475933 w 6028616"/>
              <a:gd name="connsiteY199" fmla="*/ 4461266 h 5254589"/>
              <a:gd name="connsiteX200" fmla="*/ 1399733 w 6028616"/>
              <a:gd name="connsiteY200" fmla="*/ 4397766 h 5254589"/>
              <a:gd name="connsiteX201" fmla="*/ 1361633 w 6028616"/>
              <a:gd name="connsiteY201" fmla="*/ 4385066 h 5254589"/>
              <a:gd name="connsiteX202" fmla="*/ 1069533 w 6028616"/>
              <a:gd name="connsiteY202" fmla="*/ 4397766 h 5254589"/>
              <a:gd name="connsiteX203" fmla="*/ 942533 w 6028616"/>
              <a:gd name="connsiteY203" fmla="*/ 4448566 h 5254589"/>
              <a:gd name="connsiteX204" fmla="*/ 904433 w 6028616"/>
              <a:gd name="connsiteY204" fmla="*/ 4473966 h 5254589"/>
              <a:gd name="connsiteX205" fmla="*/ 802833 w 6028616"/>
              <a:gd name="connsiteY205" fmla="*/ 4486666 h 5254589"/>
              <a:gd name="connsiteX206" fmla="*/ 752033 w 6028616"/>
              <a:gd name="connsiteY206" fmla="*/ 4499366 h 5254589"/>
              <a:gd name="connsiteX207" fmla="*/ 713933 w 6028616"/>
              <a:gd name="connsiteY207" fmla="*/ 4512066 h 5254589"/>
              <a:gd name="connsiteX208" fmla="*/ 561533 w 6028616"/>
              <a:gd name="connsiteY208" fmla="*/ 4524766 h 5254589"/>
              <a:gd name="connsiteX209" fmla="*/ 447233 w 6028616"/>
              <a:gd name="connsiteY209" fmla="*/ 4537466 h 5254589"/>
              <a:gd name="connsiteX210" fmla="*/ 586933 w 6028616"/>
              <a:gd name="connsiteY210" fmla="*/ 4562866 h 5254589"/>
              <a:gd name="connsiteX211" fmla="*/ 1006033 w 6028616"/>
              <a:gd name="connsiteY211" fmla="*/ 4575566 h 5254589"/>
              <a:gd name="connsiteX212" fmla="*/ 1007187 w 6028616"/>
              <a:gd name="connsiteY212" fmla="*/ 4542084 h 5254589"/>
              <a:gd name="connsiteX213" fmla="*/ 1091469 w 6028616"/>
              <a:gd name="connsiteY213" fmla="*/ 4539775 h 5254589"/>
              <a:gd name="connsiteX214" fmla="*/ 1206924 w 6028616"/>
              <a:gd name="connsiteY214" fmla="*/ 4574412 h 5254589"/>
              <a:gd name="connsiteX215" fmla="*/ 1298133 w 6028616"/>
              <a:gd name="connsiteY215" fmla="*/ 4626366 h 5254589"/>
              <a:gd name="connsiteX216" fmla="*/ 1348933 w 6028616"/>
              <a:gd name="connsiteY216" fmla="*/ 4613666 h 5254589"/>
              <a:gd name="connsiteX217" fmla="*/ 1437833 w 6028616"/>
              <a:gd name="connsiteY217" fmla="*/ 4626366 h 5254589"/>
              <a:gd name="connsiteX218" fmla="*/ 1412433 w 6028616"/>
              <a:gd name="connsiteY218" fmla="*/ 4664466 h 5254589"/>
              <a:gd name="connsiteX219" fmla="*/ 1374333 w 6028616"/>
              <a:gd name="connsiteY219" fmla="*/ 4689866 h 5254589"/>
              <a:gd name="connsiteX220" fmla="*/ 1247333 w 6028616"/>
              <a:gd name="connsiteY220" fmla="*/ 4766066 h 5254589"/>
              <a:gd name="connsiteX221" fmla="*/ 1183833 w 6028616"/>
              <a:gd name="connsiteY221" fmla="*/ 4842266 h 5254589"/>
              <a:gd name="connsiteX222" fmla="*/ 1145733 w 6028616"/>
              <a:gd name="connsiteY222" fmla="*/ 4880366 h 5254589"/>
              <a:gd name="connsiteX223" fmla="*/ 1094933 w 6028616"/>
              <a:gd name="connsiteY223" fmla="*/ 4969266 h 5254589"/>
              <a:gd name="connsiteX224" fmla="*/ 1056833 w 6028616"/>
              <a:gd name="connsiteY224" fmla="*/ 5045466 h 5254589"/>
              <a:gd name="connsiteX225" fmla="*/ 1069533 w 6028616"/>
              <a:gd name="connsiteY225" fmla="*/ 5096266 h 5254589"/>
              <a:gd name="connsiteX226" fmla="*/ 1102871 w 6028616"/>
              <a:gd name="connsiteY226" fmla="*/ 5039116 h 5254589"/>
              <a:gd name="connsiteX227" fmla="*/ 1145733 w 6028616"/>
              <a:gd name="connsiteY227" fmla="*/ 4983554 h 5254589"/>
              <a:gd name="connsiteX228" fmla="*/ 1198121 w 6028616"/>
              <a:gd name="connsiteY228" fmla="*/ 4932753 h 5254589"/>
              <a:gd name="connsiteX229" fmla="*/ 1245746 w 6028616"/>
              <a:gd name="connsiteY229" fmla="*/ 4905766 h 5254589"/>
              <a:gd name="connsiteX230" fmla="*/ 1298133 w 6028616"/>
              <a:gd name="connsiteY230" fmla="*/ 4837504 h 5254589"/>
              <a:gd name="connsiteX231" fmla="*/ 1379096 w 6028616"/>
              <a:gd name="connsiteY231" fmla="*/ 4812104 h 5254589"/>
              <a:gd name="connsiteX232" fmla="*/ 1433070 w 6028616"/>
              <a:gd name="connsiteY232" fmla="*/ 4785116 h 5254589"/>
              <a:gd name="connsiteX233" fmla="*/ 1480696 w 6028616"/>
              <a:gd name="connsiteY233" fmla="*/ 4762891 h 5254589"/>
              <a:gd name="connsiteX234" fmla="*/ 1528320 w 6028616"/>
              <a:gd name="connsiteY234" fmla="*/ 4727966 h 5254589"/>
              <a:gd name="connsiteX235" fmla="*/ 1552133 w 6028616"/>
              <a:gd name="connsiteY235" fmla="*/ 4740666 h 5254589"/>
              <a:gd name="connsiteX236" fmla="*/ 1590233 w 6028616"/>
              <a:gd name="connsiteY236" fmla="*/ 4727966 h 5254589"/>
              <a:gd name="connsiteX237" fmla="*/ 1628333 w 6028616"/>
              <a:gd name="connsiteY237" fmla="*/ 4689866 h 5254589"/>
              <a:gd name="connsiteX238" fmla="*/ 1717233 w 6028616"/>
              <a:gd name="connsiteY238" fmla="*/ 4651766 h 5254589"/>
              <a:gd name="connsiteX239" fmla="*/ 1755333 w 6028616"/>
              <a:gd name="connsiteY239" fmla="*/ 4613666 h 5254589"/>
              <a:gd name="connsiteX240" fmla="*/ 1780733 w 6028616"/>
              <a:gd name="connsiteY240" fmla="*/ 4575566 h 5254589"/>
              <a:gd name="connsiteX241" fmla="*/ 1818833 w 6028616"/>
              <a:gd name="connsiteY241" fmla="*/ 4562866 h 5254589"/>
              <a:gd name="connsiteX242" fmla="*/ 1882333 w 6028616"/>
              <a:gd name="connsiteY242" fmla="*/ 4486666 h 5254589"/>
              <a:gd name="connsiteX243" fmla="*/ 1945833 w 6028616"/>
              <a:gd name="connsiteY243" fmla="*/ 4410466 h 5254589"/>
              <a:gd name="connsiteX244" fmla="*/ 1983933 w 6028616"/>
              <a:gd name="connsiteY244" fmla="*/ 4334266 h 5254589"/>
              <a:gd name="connsiteX245" fmla="*/ 2022033 w 6028616"/>
              <a:gd name="connsiteY245" fmla="*/ 4308866 h 5254589"/>
              <a:gd name="connsiteX246" fmla="*/ 2060133 w 6028616"/>
              <a:gd name="connsiteY246" fmla="*/ 4270766 h 5254589"/>
              <a:gd name="connsiteX247" fmla="*/ 2098233 w 6028616"/>
              <a:gd name="connsiteY247" fmla="*/ 4194566 h 5254589"/>
              <a:gd name="connsiteX248" fmla="*/ 2110933 w 6028616"/>
              <a:gd name="connsiteY248" fmla="*/ 4156466 h 5254589"/>
              <a:gd name="connsiteX249" fmla="*/ 2136333 w 6028616"/>
              <a:gd name="connsiteY249" fmla="*/ 4118366 h 5254589"/>
              <a:gd name="connsiteX250" fmla="*/ 2149033 w 6028616"/>
              <a:gd name="connsiteY250" fmla="*/ 4080266 h 5254589"/>
              <a:gd name="connsiteX251" fmla="*/ 2174433 w 6028616"/>
              <a:gd name="connsiteY251" fmla="*/ 4042166 h 5254589"/>
              <a:gd name="connsiteX252" fmla="*/ 2199833 w 6028616"/>
              <a:gd name="connsiteY252" fmla="*/ 3953266 h 5254589"/>
              <a:gd name="connsiteX253" fmla="*/ 2263333 w 6028616"/>
              <a:gd name="connsiteY253" fmla="*/ 3864366 h 5254589"/>
              <a:gd name="connsiteX254" fmla="*/ 2288733 w 6028616"/>
              <a:gd name="connsiteY254" fmla="*/ 3826266 h 5254589"/>
              <a:gd name="connsiteX255" fmla="*/ 2326833 w 6028616"/>
              <a:gd name="connsiteY255" fmla="*/ 3800866 h 5254589"/>
              <a:gd name="connsiteX256" fmla="*/ 2364933 w 6028616"/>
              <a:gd name="connsiteY256" fmla="*/ 3762766 h 5254589"/>
              <a:gd name="connsiteX257" fmla="*/ 2403033 w 6028616"/>
              <a:gd name="connsiteY257" fmla="*/ 3750066 h 5254589"/>
              <a:gd name="connsiteX258" fmla="*/ 2441133 w 6028616"/>
              <a:gd name="connsiteY258" fmla="*/ 3724666 h 5254589"/>
              <a:gd name="connsiteX259" fmla="*/ 2479233 w 6028616"/>
              <a:gd name="connsiteY259" fmla="*/ 3711966 h 5254589"/>
              <a:gd name="connsiteX260" fmla="*/ 2517333 w 6028616"/>
              <a:gd name="connsiteY260" fmla="*/ 3686566 h 5254589"/>
              <a:gd name="connsiteX261" fmla="*/ 2593533 w 6028616"/>
              <a:gd name="connsiteY261" fmla="*/ 3661166 h 5254589"/>
              <a:gd name="connsiteX262" fmla="*/ 2631633 w 6028616"/>
              <a:gd name="connsiteY262" fmla="*/ 3648466 h 5254589"/>
              <a:gd name="connsiteX263" fmla="*/ 2923733 w 6028616"/>
              <a:gd name="connsiteY263" fmla="*/ 3661166 h 5254589"/>
              <a:gd name="connsiteX264" fmla="*/ 2974533 w 6028616"/>
              <a:gd name="connsiteY264" fmla="*/ 3699266 h 5254589"/>
              <a:gd name="connsiteX265" fmla="*/ 3050733 w 6028616"/>
              <a:gd name="connsiteY265" fmla="*/ 3750066 h 5254589"/>
              <a:gd name="connsiteX266" fmla="*/ 3088833 w 6028616"/>
              <a:gd name="connsiteY266" fmla="*/ 3788166 h 5254589"/>
              <a:gd name="connsiteX267" fmla="*/ 3139633 w 6028616"/>
              <a:gd name="connsiteY267" fmla="*/ 3800866 h 5254589"/>
              <a:gd name="connsiteX268" fmla="*/ 3190433 w 6028616"/>
              <a:gd name="connsiteY268" fmla="*/ 3838966 h 5254589"/>
              <a:gd name="connsiteX269" fmla="*/ 3228533 w 6028616"/>
              <a:gd name="connsiteY269" fmla="*/ 3851666 h 5254589"/>
              <a:gd name="connsiteX270" fmla="*/ 3266633 w 6028616"/>
              <a:gd name="connsiteY270" fmla="*/ 3877066 h 5254589"/>
              <a:gd name="connsiteX271" fmla="*/ 3292033 w 6028616"/>
              <a:gd name="connsiteY271" fmla="*/ 3915166 h 5254589"/>
              <a:gd name="connsiteX272" fmla="*/ 3330133 w 6028616"/>
              <a:gd name="connsiteY272" fmla="*/ 3965966 h 5254589"/>
              <a:gd name="connsiteX273" fmla="*/ 3342833 w 6028616"/>
              <a:gd name="connsiteY273" fmla="*/ 4016766 h 5254589"/>
              <a:gd name="connsiteX274" fmla="*/ 3355533 w 6028616"/>
              <a:gd name="connsiteY274" fmla="*/ 4054866 h 5254589"/>
              <a:gd name="connsiteX275" fmla="*/ 3380933 w 6028616"/>
              <a:gd name="connsiteY275" fmla="*/ 4105666 h 5254589"/>
              <a:gd name="connsiteX276" fmla="*/ 3406333 w 6028616"/>
              <a:gd name="connsiteY276" fmla="*/ 4143766 h 5254589"/>
              <a:gd name="connsiteX277" fmla="*/ 3441258 w 6028616"/>
              <a:gd name="connsiteY277" fmla="*/ 4242191 h 5254589"/>
              <a:gd name="connsiteX278" fmla="*/ 3485708 w 6028616"/>
              <a:gd name="connsiteY278" fmla="*/ 4343791 h 5254589"/>
              <a:gd name="connsiteX279" fmla="*/ 3501583 w 6028616"/>
              <a:gd name="connsiteY279" fmla="*/ 4366016 h 5254589"/>
              <a:gd name="connsiteX280" fmla="*/ 3469833 w 6028616"/>
              <a:gd name="connsiteY280" fmla="*/ 4397766 h 5254589"/>
              <a:gd name="connsiteX281" fmla="*/ 3431733 w 6028616"/>
              <a:gd name="connsiteY281" fmla="*/ 4464441 h 5254589"/>
              <a:gd name="connsiteX282" fmla="*/ 3387283 w 6028616"/>
              <a:gd name="connsiteY282" fmla="*/ 4553341 h 5254589"/>
              <a:gd name="connsiteX283" fmla="*/ 3339658 w 6028616"/>
              <a:gd name="connsiteY283" fmla="*/ 4607316 h 5254589"/>
              <a:gd name="connsiteX284" fmla="*/ 3276158 w 6028616"/>
              <a:gd name="connsiteY284" fmla="*/ 4645416 h 5254589"/>
              <a:gd name="connsiteX285" fmla="*/ 3234883 w 6028616"/>
              <a:gd name="connsiteY285" fmla="*/ 4670816 h 5254589"/>
              <a:gd name="connsiteX286" fmla="*/ 3272405 w 6028616"/>
              <a:gd name="connsiteY286" fmla="*/ 4733450 h 5254589"/>
              <a:gd name="connsiteX287" fmla="*/ 3223915 w 6028616"/>
              <a:gd name="connsiteY287" fmla="*/ 4728543 h 5254589"/>
              <a:gd name="connsiteX288" fmla="*/ 3161281 w 6028616"/>
              <a:gd name="connsiteY288" fmla="*/ 4735903 h 5254589"/>
              <a:gd name="connsiteX289" fmla="*/ 3092008 w 6028616"/>
              <a:gd name="connsiteY289" fmla="*/ 4719740 h 5254589"/>
              <a:gd name="connsiteX290" fmla="*/ 3043372 w 6028616"/>
              <a:gd name="connsiteY290" fmla="*/ 4715266 h 5254589"/>
              <a:gd name="connsiteX291" fmla="*/ 2931670 w 6028616"/>
              <a:gd name="connsiteY291" fmla="*/ 4688278 h 5254589"/>
              <a:gd name="connsiteX292" fmla="*/ 3126933 w 6028616"/>
              <a:gd name="connsiteY292" fmla="*/ 4835916 h 5254589"/>
              <a:gd name="connsiteX293" fmla="*/ 3342833 w 6028616"/>
              <a:gd name="connsiteY293" fmla="*/ 5235966 h 5254589"/>
              <a:gd name="connsiteX294" fmla="*/ 3368233 w 6028616"/>
              <a:gd name="connsiteY294" fmla="*/ 5185166 h 5254589"/>
              <a:gd name="connsiteX295" fmla="*/ 3444433 w 6028616"/>
              <a:gd name="connsiteY295" fmla="*/ 5134366 h 5254589"/>
              <a:gd name="connsiteX296" fmla="*/ 3482533 w 6028616"/>
              <a:gd name="connsiteY296" fmla="*/ 5096266 h 5254589"/>
              <a:gd name="connsiteX297" fmla="*/ 3507933 w 6028616"/>
              <a:gd name="connsiteY297" fmla="*/ 5058166 h 5254589"/>
              <a:gd name="connsiteX298" fmla="*/ 3546033 w 6028616"/>
              <a:gd name="connsiteY298" fmla="*/ 5045466 h 5254589"/>
              <a:gd name="connsiteX299" fmla="*/ 3584133 w 6028616"/>
              <a:gd name="connsiteY299" fmla="*/ 5020066 h 5254589"/>
              <a:gd name="connsiteX300" fmla="*/ 3647633 w 6028616"/>
              <a:gd name="connsiteY300" fmla="*/ 4969266 h 5254589"/>
              <a:gd name="connsiteX301" fmla="*/ 3723833 w 6028616"/>
              <a:gd name="connsiteY301" fmla="*/ 4893066 h 5254589"/>
              <a:gd name="connsiteX302" fmla="*/ 3736533 w 6028616"/>
              <a:gd name="connsiteY302" fmla="*/ 4854966 h 5254589"/>
              <a:gd name="connsiteX303" fmla="*/ 3800033 w 6028616"/>
              <a:gd name="connsiteY303" fmla="*/ 4766066 h 5254589"/>
              <a:gd name="connsiteX304" fmla="*/ 3838133 w 6028616"/>
              <a:gd name="connsiteY304" fmla="*/ 4689866 h 5254589"/>
              <a:gd name="connsiteX305" fmla="*/ 3863533 w 6028616"/>
              <a:gd name="connsiteY305" fmla="*/ 4600966 h 5254589"/>
              <a:gd name="connsiteX306" fmla="*/ 3876233 w 6028616"/>
              <a:gd name="connsiteY306" fmla="*/ 4562866 h 5254589"/>
              <a:gd name="connsiteX307" fmla="*/ 3850833 w 6028616"/>
              <a:gd name="connsiteY307" fmla="*/ 4359666 h 5254589"/>
              <a:gd name="connsiteX308" fmla="*/ 3825433 w 6028616"/>
              <a:gd name="connsiteY308" fmla="*/ 4308866 h 5254589"/>
              <a:gd name="connsiteX309" fmla="*/ 3800033 w 6028616"/>
              <a:gd name="connsiteY309" fmla="*/ 4270766 h 5254589"/>
              <a:gd name="connsiteX310" fmla="*/ 3749233 w 6028616"/>
              <a:gd name="connsiteY310" fmla="*/ 4232666 h 5254589"/>
              <a:gd name="connsiteX311" fmla="*/ 3673033 w 6028616"/>
              <a:gd name="connsiteY311" fmla="*/ 4181866 h 5254589"/>
              <a:gd name="connsiteX312" fmla="*/ 3647633 w 6028616"/>
              <a:gd name="connsiteY312" fmla="*/ 4143766 h 5254589"/>
              <a:gd name="connsiteX313" fmla="*/ 3622233 w 6028616"/>
              <a:gd name="connsiteY313" fmla="*/ 4042166 h 5254589"/>
              <a:gd name="connsiteX314" fmla="*/ 3647633 w 6028616"/>
              <a:gd name="connsiteY314" fmla="*/ 3851666 h 5254589"/>
              <a:gd name="connsiteX315" fmla="*/ 3673033 w 6028616"/>
              <a:gd name="connsiteY315" fmla="*/ 3750066 h 5254589"/>
              <a:gd name="connsiteX316" fmla="*/ 3698433 w 6028616"/>
              <a:gd name="connsiteY316" fmla="*/ 3711966 h 5254589"/>
              <a:gd name="connsiteX317" fmla="*/ 3711133 w 6028616"/>
              <a:gd name="connsiteY317" fmla="*/ 3673866 h 5254589"/>
              <a:gd name="connsiteX318" fmla="*/ 3749233 w 6028616"/>
              <a:gd name="connsiteY318" fmla="*/ 3635766 h 5254589"/>
              <a:gd name="connsiteX319" fmla="*/ 3774633 w 6028616"/>
              <a:gd name="connsiteY319" fmla="*/ 3597666 h 5254589"/>
              <a:gd name="connsiteX320" fmla="*/ 3812733 w 6028616"/>
              <a:gd name="connsiteY320" fmla="*/ 3584966 h 5254589"/>
              <a:gd name="connsiteX321" fmla="*/ 3850833 w 6028616"/>
              <a:gd name="connsiteY321" fmla="*/ 3559566 h 5254589"/>
              <a:gd name="connsiteX322" fmla="*/ 3888933 w 6028616"/>
              <a:gd name="connsiteY322" fmla="*/ 3546866 h 5254589"/>
              <a:gd name="connsiteX323" fmla="*/ 4041333 w 6028616"/>
              <a:gd name="connsiteY323" fmla="*/ 3521466 h 5254589"/>
              <a:gd name="connsiteX324" fmla="*/ 4168333 w 6028616"/>
              <a:gd name="connsiteY324" fmla="*/ 3496066 h 5254589"/>
              <a:gd name="connsiteX325" fmla="*/ 4371533 w 6028616"/>
              <a:gd name="connsiteY325" fmla="*/ 3483366 h 5254589"/>
              <a:gd name="connsiteX326" fmla="*/ 4584258 w 6028616"/>
              <a:gd name="connsiteY326" fmla="*/ 3515116 h 5254589"/>
              <a:gd name="connsiteX327" fmla="*/ 4701733 w 6028616"/>
              <a:gd name="connsiteY327" fmla="*/ 3540516 h 5254589"/>
              <a:gd name="connsiteX328" fmla="*/ 4762058 w 6028616"/>
              <a:gd name="connsiteY328" fmla="*/ 3562741 h 5254589"/>
              <a:gd name="connsiteX329" fmla="*/ 4819208 w 6028616"/>
              <a:gd name="connsiteY329" fmla="*/ 3594491 h 5254589"/>
              <a:gd name="connsiteX330" fmla="*/ 4863658 w 6028616"/>
              <a:gd name="connsiteY330" fmla="*/ 3638941 h 5254589"/>
              <a:gd name="connsiteX331" fmla="*/ 4939858 w 6028616"/>
              <a:gd name="connsiteY331" fmla="*/ 3683391 h 5254589"/>
              <a:gd name="connsiteX332" fmla="*/ 5003358 w 6028616"/>
              <a:gd name="connsiteY332" fmla="*/ 3743716 h 5254589"/>
              <a:gd name="connsiteX333" fmla="*/ 5082733 w 6028616"/>
              <a:gd name="connsiteY333" fmla="*/ 3816741 h 5254589"/>
              <a:gd name="connsiteX334" fmla="*/ 5124008 w 6028616"/>
              <a:gd name="connsiteY334" fmla="*/ 3889766 h 5254589"/>
              <a:gd name="connsiteX335" fmla="*/ 5174808 w 6028616"/>
              <a:gd name="connsiteY335" fmla="*/ 3965966 h 5254589"/>
              <a:gd name="connsiteX336" fmla="*/ 5203383 w 6028616"/>
              <a:gd name="connsiteY336" fmla="*/ 4124716 h 5254589"/>
              <a:gd name="connsiteX337" fmla="*/ 5222433 w 6028616"/>
              <a:gd name="connsiteY337" fmla="*/ 4200916 h 5254589"/>
              <a:gd name="connsiteX338" fmla="*/ 5238308 w 6028616"/>
              <a:gd name="connsiteY338" fmla="*/ 4254891 h 5254589"/>
              <a:gd name="connsiteX339" fmla="*/ 5254183 w 6028616"/>
              <a:gd name="connsiteY339" fmla="*/ 4315216 h 5254589"/>
              <a:gd name="connsiteX340" fmla="*/ 4949383 w 6028616"/>
              <a:gd name="connsiteY340" fmla="*/ 4419991 h 5254589"/>
              <a:gd name="connsiteX341" fmla="*/ 4765233 w 6028616"/>
              <a:gd name="connsiteY341" fmla="*/ 4572391 h 5254589"/>
              <a:gd name="connsiteX342" fmla="*/ 5020820 w 6028616"/>
              <a:gd name="connsiteY342" fmla="*/ 4453328 h 5254589"/>
              <a:gd name="connsiteX343" fmla="*/ 5258946 w 6028616"/>
              <a:gd name="connsiteY343" fmla="*/ 4400941 h 5254589"/>
              <a:gd name="connsiteX344" fmla="*/ 5355783 w 6028616"/>
              <a:gd name="connsiteY344" fmla="*/ 4251716 h 5254589"/>
              <a:gd name="connsiteX345" fmla="*/ 5304983 w 6028616"/>
              <a:gd name="connsiteY345" fmla="*/ 4146941 h 5254589"/>
              <a:gd name="connsiteX346" fmla="*/ 5273233 w 6028616"/>
              <a:gd name="connsiteY346" fmla="*/ 4092966 h 5254589"/>
              <a:gd name="connsiteX347" fmla="*/ 5276408 w 6028616"/>
              <a:gd name="connsiteY347" fmla="*/ 3940566 h 5254589"/>
              <a:gd name="connsiteX348" fmla="*/ 5257358 w 6028616"/>
              <a:gd name="connsiteY348" fmla="*/ 3842141 h 5254589"/>
              <a:gd name="connsiteX349" fmla="*/ 5206558 w 6028616"/>
              <a:gd name="connsiteY349" fmla="*/ 3734191 h 5254589"/>
              <a:gd name="connsiteX350" fmla="*/ 4866834 w 6028616"/>
              <a:gd name="connsiteY350" fmla="*/ 3413516 h 5254589"/>
              <a:gd name="connsiteX351" fmla="*/ 5054158 w 6028616"/>
              <a:gd name="connsiteY351" fmla="*/ 3127766 h 5254589"/>
              <a:gd name="connsiteX352" fmla="*/ 5260533 w 6028616"/>
              <a:gd name="connsiteY352" fmla="*/ 2994416 h 5254589"/>
              <a:gd name="connsiteX353" fmla="*/ 5397059 w 6028616"/>
              <a:gd name="connsiteY353" fmla="*/ 2943616 h 5254589"/>
              <a:gd name="connsiteX354" fmla="*/ 5619309 w 6028616"/>
              <a:gd name="connsiteY354" fmla="*/ 2918216 h 5254589"/>
              <a:gd name="connsiteX355" fmla="*/ 5879659 w 6028616"/>
              <a:gd name="connsiteY355" fmla="*/ 2959491 h 5254589"/>
              <a:gd name="connsiteX356" fmla="*/ 5647884 w 6028616"/>
              <a:gd name="connsiteY356" fmla="*/ 2883291 h 5254589"/>
              <a:gd name="connsiteX357" fmla="*/ 5466908 w 6028616"/>
              <a:gd name="connsiteY357" fmla="*/ 2864241 h 5254589"/>
              <a:gd name="connsiteX358" fmla="*/ 5536758 w 6028616"/>
              <a:gd name="connsiteY358" fmla="*/ 2772166 h 5254589"/>
              <a:gd name="connsiteX359" fmla="*/ 5701858 w 6028616"/>
              <a:gd name="connsiteY359" fmla="*/ 2562616 h 5254589"/>
              <a:gd name="connsiteX360" fmla="*/ 5603434 w 6028616"/>
              <a:gd name="connsiteY360" fmla="*/ 2635641 h 5254589"/>
              <a:gd name="connsiteX361" fmla="*/ 5520883 w 6028616"/>
              <a:gd name="connsiteY361" fmla="*/ 2699141 h 5254589"/>
              <a:gd name="connsiteX362" fmla="*/ 5454208 w 6028616"/>
              <a:gd name="connsiteY362" fmla="*/ 2781691 h 5254589"/>
              <a:gd name="connsiteX363" fmla="*/ 5355783 w 6028616"/>
              <a:gd name="connsiteY363" fmla="*/ 2829316 h 5254589"/>
              <a:gd name="connsiteX364" fmla="*/ 5270058 w 6028616"/>
              <a:gd name="connsiteY364" fmla="*/ 2880116 h 5254589"/>
              <a:gd name="connsiteX365" fmla="*/ 5206558 w 6028616"/>
              <a:gd name="connsiteY365" fmla="*/ 2918216 h 5254589"/>
              <a:gd name="connsiteX366" fmla="*/ 5139883 w 6028616"/>
              <a:gd name="connsiteY366" fmla="*/ 2946791 h 5254589"/>
              <a:gd name="connsiteX367" fmla="*/ 5082733 w 6028616"/>
              <a:gd name="connsiteY367" fmla="*/ 2972191 h 5254589"/>
              <a:gd name="connsiteX368" fmla="*/ 4943033 w 6028616"/>
              <a:gd name="connsiteY368" fmla="*/ 3038866 h 5254589"/>
              <a:gd name="connsiteX369" fmla="*/ 4866833 w 6028616"/>
              <a:gd name="connsiteY369" fmla="*/ 2988066 h 5254589"/>
              <a:gd name="connsiteX370" fmla="*/ 4828733 w 6028616"/>
              <a:gd name="connsiteY370" fmla="*/ 2962666 h 5254589"/>
              <a:gd name="connsiteX371" fmla="*/ 4701733 w 6028616"/>
              <a:gd name="connsiteY371" fmla="*/ 2924566 h 5254589"/>
              <a:gd name="connsiteX372" fmla="*/ 4663633 w 6028616"/>
              <a:gd name="connsiteY372" fmla="*/ 2911866 h 5254589"/>
              <a:gd name="connsiteX373" fmla="*/ 4574733 w 6028616"/>
              <a:gd name="connsiteY373" fmla="*/ 2899166 h 5254589"/>
              <a:gd name="connsiteX374" fmla="*/ 4549333 w 6028616"/>
              <a:gd name="connsiteY374" fmla="*/ 2797566 h 5254589"/>
              <a:gd name="connsiteX375" fmla="*/ 4468370 w 6028616"/>
              <a:gd name="connsiteY375" fmla="*/ 2676916 h 5254589"/>
              <a:gd name="connsiteX376" fmla="*/ 4485833 w 6028616"/>
              <a:gd name="connsiteY376" fmla="*/ 2549916 h 5254589"/>
              <a:gd name="connsiteX377" fmla="*/ 4412808 w 6028616"/>
              <a:gd name="connsiteY377" fmla="*/ 2461016 h 5254589"/>
              <a:gd name="connsiteX378" fmla="*/ 4346133 w 6028616"/>
              <a:gd name="connsiteY378" fmla="*/ 2365766 h 5254589"/>
              <a:gd name="connsiteX379" fmla="*/ 4290571 w 6028616"/>
              <a:gd name="connsiteY379" fmla="*/ 2222891 h 5254589"/>
              <a:gd name="connsiteX380" fmla="*/ 4319145 w 6028616"/>
              <a:gd name="connsiteY380" fmla="*/ 2100654 h 5254589"/>
              <a:gd name="connsiteX381" fmla="*/ 4382646 w 6028616"/>
              <a:gd name="connsiteY381" fmla="*/ 2019691 h 5254589"/>
              <a:gd name="connsiteX382" fmla="*/ 4481071 w 6028616"/>
              <a:gd name="connsiteY382" fmla="*/ 1924441 h 5254589"/>
              <a:gd name="connsiteX383" fmla="*/ 4530283 w 6028616"/>
              <a:gd name="connsiteY383" fmla="*/ 1864116 h 5254589"/>
              <a:gd name="connsiteX384" fmla="*/ 4573145 w 6028616"/>
              <a:gd name="connsiteY384" fmla="*/ 1835541 h 5254589"/>
              <a:gd name="connsiteX385" fmla="*/ 4616008 w 6028616"/>
              <a:gd name="connsiteY385" fmla="*/ 1803791 h 5254589"/>
              <a:gd name="connsiteX386" fmla="*/ 4681095 w 6028616"/>
              <a:gd name="connsiteY386" fmla="*/ 1759341 h 5254589"/>
              <a:gd name="connsiteX387" fmla="*/ 4784283 w 6028616"/>
              <a:gd name="connsiteY387" fmla="*/ 1703778 h 5254589"/>
              <a:gd name="connsiteX388" fmla="*/ 4873183 w 6028616"/>
              <a:gd name="connsiteY388" fmla="*/ 1694253 h 5254589"/>
              <a:gd name="connsiteX389" fmla="*/ 4979545 w 6028616"/>
              <a:gd name="connsiteY389" fmla="*/ 1692666 h 5254589"/>
              <a:gd name="connsiteX390" fmla="*/ 5043046 w 6028616"/>
              <a:gd name="connsiteY390" fmla="*/ 1689491 h 5254589"/>
              <a:gd name="connsiteX391" fmla="*/ 5098608 w 6028616"/>
              <a:gd name="connsiteY391" fmla="*/ 1700603 h 5254589"/>
              <a:gd name="connsiteX392" fmla="*/ 5146233 w 6028616"/>
              <a:gd name="connsiteY392" fmla="*/ 1708541 h 5254589"/>
              <a:gd name="connsiteX393" fmla="*/ 5211320 w 6028616"/>
              <a:gd name="connsiteY393" fmla="*/ 1754579 h 5254589"/>
              <a:gd name="connsiteX394" fmla="*/ 5295458 w 6028616"/>
              <a:gd name="connsiteY394" fmla="*/ 1787916 h 5254589"/>
              <a:gd name="connsiteX395" fmla="*/ 5338320 w 6028616"/>
              <a:gd name="connsiteY395" fmla="*/ 1838716 h 5254589"/>
              <a:gd name="connsiteX396" fmla="*/ 5371658 w 6028616"/>
              <a:gd name="connsiteY396" fmla="*/ 1902216 h 5254589"/>
              <a:gd name="connsiteX397" fmla="*/ 5424046 w 6028616"/>
              <a:gd name="connsiteY397" fmla="*/ 1968891 h 5254589"/>
              <a:gd name="connsiteX398" fmla="*/ 5463733 w 6028616"/>
              <a:gd name="connsiteY398" fmla="*/ 2032391 h 5254589"/>
              <a:gd name="connsiteX399" fmla="*/ 5489133 w 6028616"/>
              <a:gd name="connsiteY399" fmla="*/ 2200666 h 5254589"/>
              <a:gd name="connsiteX400" fmla="*/ 5517708 w 6028616"/>
              <a:gd name="connsiteY400" fmla="*/ 2275278 h 5254589"/>
              <a:gd name="connsiteX0" fmla="*/ 5517708 w 6028616"/>
              <a:gd name="connsiteY0" fmla="*/ 2275278 h 5235966"/>
              <a:gd name="connsiteX1" fmla="*/ 5568508 w 6028616"/>
              <a:gd name="connsiteY1" fmla="*/ 2170503 h 5235966"/>
              <a:gd name="connsiteX2" fmla="*/ 5558983 w 6028616"/>
              <a:gd name="connsiteY2" fmla="*/ 2043504 h 5235966"/>
              <a:gd name="connsiteX3" fmla="*/ 5566921 w 6028616"/>
              <a:gd name="connsiteY3" fmla="*/ 1978416 h 5235966"/>
              <a:gd name="connsiteX4" fmla="*/ 5539933 w 6028616"/>
              <a:gd name="connsiteY4" fmla="*/ 1911741 h 5235966"/>
              <a:gd name="connsiteX5" fmla="*/ 5460558 w 6028616"/>
              <a:gd name="connsiteY5" fmla="*/ 1853004 h 5235966"/>
              <a:gd name="connsiteX6" fmla="*/ 5464526 w 6028616"/>
              <a:gd name="connsiteY6" fmla="*/ 1774422 h 5235966"/>
              <a:gd name="connsiteX7" fmla="*/ 5546283 w 6028616"/>
              <a:gd name="connsiteY7" fmla="*/ 1719654 h 5235966"/>
              <a:gd name="connsiteX8" fmla="*/ 5670902 w 6028616"/>
              <a:gd name="connsiteY8" fmla="*/ 1706953 h 5235966"/>
              <a:gd name="connsiteX9" fmla="*/ 5759008 w 6028616"/>
              <a:gd name="connsiteY9" fmla="*/ 1714891 h 5235966"/>
              <a:gd name="connsiteX10" fmla="*/ 5810602 w 6028616"/>
              <a:gd name="connsiteY10" fmla="*/ 1729179 h 5235966"/>
              <a:gd name="connsiteX11" fmla="*/ 5843146 w 6028616"/>
              <a:gd name="connsiteY11" fmla="*/ 1748228 h 5235966"/>
              <a:gd name="connsiteX12" fmla="*/ 5882040 w 6028616"/>
              <a:gd name="connsiteY12" fmla="*/ 1801410 h 5235966"/>
              <a:gd name="connsiteX13" fmla="*/ 5820126 w 6028616"/>
              <a:gd name="connsiteY13" fmla="*/ 1911740 h 5235966"/>
              <a:gd name="connsiteX14" fmla="*/ 5859021 w 6028616"/>
              <a:gd name="connsiteY14" fmla="*/ 2011753 h 5235966"/>
              <a:gd name="connsiteX15" fmla="*/ 5902677 w 6028616"/>
              <a:gd name="connsiteY15" fmla="*/ 2074460 h 5235966"/>
              <a:gd name="connsiteX16" fmla="*/ 5946333 w 6028616"/>
              <a:gd name="connsiteY16" fmla="*/ 2148278 h 5235966"/>
              <a:gd name="connsiteX17" fmla="*/ 5951095 w 6028616"/>
              <a:gd name="connsiteY17" fmla="*/ 2217334 h 5235966"/>
              <a:gd name="connsiteX18" fmla="*/ 5892358 w 6028616"/>
              <a:gd name="connsiteY18" fmla="*/ 2264961 h 5235966"/>
              <a:gd name="connsiteX19" fmla="*/ 5804252 w 6028616"/>
              <a:gd name="connsiteY19" fmla="*/ 2367353 h 5235966"/>
              <a:gd name="connsiteX20" fmla="*/ 5996339 w 6028616"/>
              <a:gd name="connsiteY20" fmla="*/ 2245117 h 5235966"/>
              <a:gd name="connsiteX21" fmla="*/ 6024914 w 6028616"/>
              <a:gd name="connsiteY21" fmla="*/ 2180028 h 5235966"/>
              <a:gd name="connsiteX22" fmla="*/ 5992370 w 6028616"/>
              <a:gd name="connsiteY22" fmla="*/ 2103829 h 5235966"/>
              <a:gd name="connsiteX23" fmla="*/ 5970146 w 6028616"/>
              <a:gd name="connsiteY23" fmla="*/ 2045092 h 5235966"/>
              <a:gd name="connsiteX24" fmla="*/ 5944746 w 6028616"/>
              <a:gd name="connsiteY24" fmla="*/ 1972066 h 5235966"/>
              <a:gd name="connsiteX25" fmla="*/ 5901089 w 6028616"/>
              <a:gd name="connsiteY25" fmla="*/ 1923647 h 5235966"/>
              <a:gd name="connsiteX26" fmla="*/ 5955858 w 6028616"/>
              <a:gd name="connsiteY26" fmla="*/ 1806966 h 5235966"/>
              <a:gd name="connsiteX27" fmla="*/ 5922521 w 6028616"/>
              <a:gd name="connsiteY27" fmla="*/ 1691872 h 5235966"/>
              <a:gd name="connsiteX28" fmla="*/ 5805046 w 6028616"/>
              <a:gd name="connsiteY28" fmla="*/ 1626785 h 5235966"/>
              <a:gd name="connsiteX29" fmla="*/ 5553427 w 6028616"/>
              <a:gd name="connsiteY29" fmla="*/ 1604560 h 5235966"/>
              <a:gd name="connsiteX30" fmla="*/ 5317683 w 6028616"/>
              <a:gd name="connsiteY30" fmla="*/ 1672822 h 5235966"/>
              <a:gd name="connsiteX31" fmla="*/ 5105752 w 6028616"/>
              <a:gd name="connsiteY31" fmla="*/ 1602178 h 5235966"/>
              <a:gd name="connsiteX32" fmla="*/ 4974783 w 6028616"/>
              <a:gd name="connsiteY32" fmla="*/ 1588684 h 5235966"/>
              <a:gd name="connsiteX33" fmla="*/ 4883502 w 6028616"/>
              <a:gd name="connsiteY33" fmla="*/ 1615672 h 5235966"/>
              <a:gd name="connsiteX34" fmla="*/ 4766821 w 6028616"/>
              <a:gd name="connsiteY34" fmla="*/ 1617259 h 5235966"/>
              <a:gd name="connsiteX35" fmla="*/ 4707290 w 6028616"/>
              <a:gd name="connsiteY35" fmla="*/ 1615672 h 5235966"/>
              <a:gd name="connsiteX36" fmla="*/ 4621564 w 6028616"/>
              <a:gd name="connsiteY36" fmla="*/ 1601385 h 5235966"/>
              <a:gd name="connsiteX37" fmla="*/ 4578702 w 6028616"/>
              <a:gd name="connsiteY37" fmla="*/ 1605354 h 5235966"/>
              <a:gd name="connsiteX38" fmla="*/ 4479483 w 6028616"/>
              <a:gd name="connsiteY38" fmla="*/ 1641866 h 5235966"/>
              <a:gd name="connsiteX39" fmla="*/ 4358833 w 6028616"/>
              <a:gd name="connsiteY39" fmla="*/ 1695841 h 5235966"/>
              <a:gd name="connsiteX40" fmla="*/ 4273108 w 6028616"/>
              <a:gd name="connsiteY40" fmla="*/ 1730766 h 5235966"/>
              <a:gd name="connsiteX41" fmla="*/ 4174683 w 6028616"/>
              <a:gd name="connsiteY41" fmla="*/ 1800616 h 5235966"/>
              <a:gd name="connsiteX42" fmla="*/ 4066733 w 6028616"/>
              <a:gd name="connsiteY42" fmla="*/ 1838716 h 5235966"/>
              <a:gd name="connsiteX43" fmla="*/ 3939733 w 6028616"/>
              <a:gd name="connsiteY43" fmla="*/ 1857766 h 5235966"/>
              <a:gd name="connsiteX44" fmla="*/ 3850833 w 6028616"/>
              <a:gd name="connsiteY44" fmla="*/ 1908566 h 5235966"/>
              <a:gd name="connsiteX45" fmla="*/ 3812733 w 6028616"/>
              <a:gd name="connsiteY45" fmla="*/ 1921266 h 5235966"/>
              <a:gd name="connsiteX46" fmla="*/ 3698433 w 6028616"/>
              <a:gd name="connsiteY46" fmla="*/ 1870466 h 5235966"/>
              <a:gd name="connsiteX47" fmla="*/ 3673033 w 6028616"/>
              <a:gd name="connsiteY47" fmla="*/ 1794266 h 5235966"/>
              <a:gd name="connsiteX48" fmla="*/ 3660333 w 6028616"/>
              <a:gd name="connsiteY48" fmla="*/ 1756166 h 5235966"/>
              <a:gd name="connsiteX49" fmla="*/ 3647633 w 6028616"/>
              <a:gd name="connsiteY49" fmla="*/ 1718066 h 5235966"/>
              <a:gd name="connsiteX50" fmla="*/ 3660333 w 6028616"/>
              <a:gd name="connsiteY50" fmla="*/ 1438666 h 5235966"/>
              <a:gd name="connsiteX51" fmla="*/ 3638108 w 6028616"/>
              <a:gd name="connsiteY51" fmla="*/ 1375166 h 5235966"/>
              <a:gd name="connsiteX52" fmla="*/ 3673033 w 6028616"/>
              <a:gd name="connsiteY52" fmla="*/ 1232291 h 5235966"/>
              <a:gd name="connsiteX53" fmla="*/ 3761933 w 6028616"/>
              <a:gd name="connsiteY53" fmla="*/ 1146566 h 5235966"/>
              <a:gd name="connsiteX54" fmla="*/ 3863533 w 6028616"/>
              <a:gd name="connsiteY54" fmla="*/ 1114816 h 5235966"/>
              <a:gd name="connsiteX55" fmla="*/ 3952433 w 6028616"/>
              <a:gd name="connsiteY55" fmla="*/ 1095766 h 5235966"/>
              <a:gd name="connsiteX56" fmla="*/ 4073083 w 6028616"/>
              <a:gd name="connsiteY56" fmla="*/ 1092591 h 5235966"/>
              <a:gd name="connsiteX57" fmla="*/ 4219133 w 6028616"/>
              <a:gd name="connsiteY57" fmla="*/ 1102116 h 5235966"/>
              <a:gd name="connsiteX58" fmla="*/ 4323908 w 6028616"/>
              <a:gd name="connsiteY58" fmla="*/ 1079891 h 5235966"/>
              <a:gd name="connsiteX59" fmla="*/ 4438208 w 6028616"/>
              <a:gd name="connsiteY59" fmla="*/ 1070366 h 5235966"/>
              <a:gd name="connsiteX60" fmla="*/ 4469958 w 6028616"/>
              <a:gd name="connsiteY60" fmla="*/ 1067191 h 5235966"/>
              <a:gd name="connsiteX61" fmla="*/ 4501708 w 6028616"/>
              <a:gd name="connsiteY61" fmla="*/ 1079891 h 5235966"/>
              <a:gd name="connsiteX62" fmla="*/ 4530283 w 6028616"/>
              <a:gd name="connsiteY62" fmla="*/ 1073541 h 5235966"/>
              <a:gd name="connsiteX63" fmla="*/ 4581083 w 6028616"/>
              <a:gd name="connsiteY63" fmla="*/ 1121166 h 5235966"/>
              <a:gd name="connsiteX64" fmla="*/ 4619183 w 6028616"/>
              <a:gd name="connsiteY64" fmla="*/ 1162441 h 5235966"/>
              <a:gd name="connsiteX65" fmla="*/ 4663633 w 6028616"/>
              <a:gd name="connsiteY65" fmla="*/ 1114816 h 5235966"/>
              <a:gd name="connsiteX66" fmla="*/ 4619183 w 6028616"/>
              <a:gd name="connsiteY66" fmla="*/ 1041791 h 5235966"/>
              <a:gd name="connsiteX67" fmla="*/ 4565208 w 6028616"/>
              <a:gd name="connsiteY67" fmla="*/ 962416 h 5235966"/>
              <a:gd name="connsiteX68" fmla="*/ 4517583 w 6028616"/>
              <a:gd name="connsiteY68" fmla="*/ 975116 h 5235966"/>
              <a:gd name="connsiteX69" fmla="*/ 4457258 w 6028616"/>
              <a:gd name="connsiteY69" fmla="*/ 902091 h 5235966"/>
              <a:gd name="connsiteX70" fmla="*/ 4393758 w 6028616"/>
              <a:gd name="connsiteY70" fmla="*/ 898916 h 5235966"/>
              <a:gd name="connsiteX71" fmla="*/ 4352483 w 6028616"/>
              <a:gd name="connsiteY71" fmla="*/ 911616 h 5235966"/>
              <a:gd name="connsiteX72" fmla="*/ 4250883 w 6028616"/>
              <a:gd name="connsiteY72" fmla="*/ 902091 h 5235966"/>
              <a:gd name="connsiteX73" fmla="*/ 4181033 w 6028616"/>
              <a:gd name="connsiteY73" fmla="*/ 917966 h 5235966"/>
              <a:gd name="connsiteX74" fmla="*/ 4108008 w 6028616"/>
              <a:gd name="connsiteY74" fmla="*/ 911616 h 5235966"/>
              <a:gd name="connsiteX75" fmla="*/ 4038158 w 6028616"/>
              <a:gd name="connsiteY75" fmla="*/ 924316 h 5235966"/>
              <a:gd name="connsiteX76" fmla="*/ 3949258 w 6028616"/>
              <a:gd name="connsiteY76" fmla="*/ 940191 h 5235966"/>
              <a:gd name="connsiteX77" fmla="*/ 3841308 w 6028616"/>
              <a:gd name="connsiteY77" fmla="*/ 965591 h 5235966"/>
              <a:gd name="connsiteX78" fmla="*/ 3761933 w 6028616"/>
              <a:gd name="connsiteY78" fmla="*/ 981466 h 5235966"/>
              <a:gd name="connsiteX79" fmla="*/ 3695258 w 6028616"/>
              <a:gd name="connsiteY79" fmla="*/ 1016391 h 5235966"/>
              <a:gd name="connsiteX80" fmla="*/ 3644458 w 6028616"/>
              <a:gd name="connsiteY80" fmla="*/ 1029091 h 5235966"/>
              <a:gd name="connsiteX81" fmla="*/ 3574608 w 6028616"/>
              <a:gd name="connsiteY81" fmla="*/ 1060841 h 5235966"/>
              <a:gd name="connsiteX82" fmla="*/ 3498408 w 6028616"/>
              <a:gd name="connsiteY82" fmla="*/ 1108466 h 5235966"/>
              <a:gd name="connsiteX83" fmla="*/ 3422208 w 6028616"/>
              <a:gd name="connsiteY83" fmla="*/ 1178316 h 5235966"/>
              <a:gd name="connsiteX84" fmla="*/ 3317433 w 6028616"/>
              <a:gd name="connsiteY84" fmla="*/ 1298966 h 5235966"/>
              <a:gd name="connsiteX85" fmla="*/ 3304733 w 6028616"/>
              <a:gd name="connsiteY85" fmla="*/ 1349766 h 5235966"/>
              <a:gd name="connsiteX86" fmla="*/ 3279333 w 6028616"/>
              <a:gd name="connsiteY86" fmla="*/ 1629166 h 5235966"/>
              <a:gd name="connsiteX87" fmla="*/ 3228533 w 6028616"/>
              <a:gd name="connsiteY87" fmla="*/ 1718066 h 5235966"/>
              <a:gd name="connsiteX88" fmla="*/ 3114233 w 6028616"/>
              <a:gd name="connsiteY88" fmla="*/ 1629166 h 5235966"/>
              <a:gd name="connsiteX89" fmla="*/ 3057661 w 6028616"/>
              <a:gd name="connsiteY89" fmla="*/ 1558739 h 5235966"/>
              <a:gd name="connsiteX90" fmla="*/ 3001088 w 6028616"/>
              <a:gd name="connsiteY90" fmla="*/ 1464066 h 5235966"/>
              <a:gd name="connsiteX91" fmla="*/ 2924887 w 6028616"/>
              <a:gd name="connsiteY91" fmla="*/ 1302430 h 5235966"/>
              <a:gd name="connsiteX92" fmla="*/ 2867160 w 6028616"/>
              <a:gd name="connsiteY92" fmla="*/ 1206602 h 5235966"/>
              <a:gd name="connsiteX93" fmla="*/ 2781724 w 6028616"/>
              <a:gd name="connsiteY93" fmla="*/ 1041502 h 5235966"/>
              <a:gd name="connsiteX94" fmla="*/ 2657033 w 6028616"/>
              <a:gd name="connsiteY94" fmla="*/ 846384 h 5235966"/>
              <a:gd name="connsiteX95" fmla="*/ 2556587 w 6028616"/>
              <a:gd name="connsiteY95" fmla="*/ 704376 h 5235966"/>
              <a:gd name="connsiteX96" fmla="*/ 2436515 w 6028616"/>
              <a:gd name="connsiteY96" fmla="*/ 539275 h 5235966"/>
              <a:gd name="connsiteX97" fmla="*/ 2315287 w 6028616"/>
              <a:gd name="connsiteY97" fmla="*/ 378794 h 5235966"/>
              <a:gd name="connsiteX98" fmla="*/ 2227542 w 6028616"/>
              <a:gd name="connsiteY98" fmla="*/ 280657 h 5235966"/>
              <a:gd name="connsiteX99" fmla="*/ 2114397 w 6028616"/>
              <a:gd name="connsiteY99" fmla="*/ 168666 h 5235966"/>
              <a:gd name="connsiteX100" fmla="*/ 1982779 w 6028616"/>
              <a:gd name="connsiteY100" fmla="*/ 10494 h 5235966"/>
              <a:gd name="connsiteX101" fmla="*/ 1755333 w 6028616"/>
              <a:gd name="connsiteY101" fmla="*/ 28966 h 5235966"/>
              <a:gd name="connsiteX102" fmla="*/ 1856933 w 6028616"/>
              <a:gd name="connsiteY102" fmla="*/ 143266 h 5235966"/>
              <a:gd name="connsiteX103" fmla="*/ 1933133 w 6028616"/>
              <a:gd name="connsiteY103" fmla="*/ 206766 h 5235966"/>
              <a:gd name="connsiteX104" fmla="*/ 1958533 w 6028616"/>
              <a:gd name="connsiteY104" fmla="*/ 257566 h 5235966"/>
              <a:gd name="connsiteX105" fmla="*/ 1996633 w 6028616"/>
              <a:gd name="connsiteY105" fmla="*/ 295666 h 5235966"/>
              <a:gd name="connsiteX106" fmla="*/ 2047433 w 6028616"/>
              <a:gd name="connsiteY106" fmla="*/ 371866 h 5235966"/>
              <a:gd name="connsiteX107" fmla="*/ 2072833 w 6028616"/>
              <a:gd name="connsiteY107" fmla="*/ 409966 h 5235966"/>
              <a:gd name="connsiteX108" fmla="*/ 2149033 w 6028616"/>
              <a:gd name="connsiteY108" fmla="*/ 486166 h 5235966"/>
              <a:gd name="connsiteX109" fmla="*/ 2199833 w 6028616"/>
              <a:gd name="connsiteY109" fmla="*/ 575066 h 5235966"/>
              <a:gd name="connsiteX110" fmla="*/ 2237933 w 6028616"/>
              <a:gd name="connsiteY110" fmla="*/ 613166 h 5235966"/>
              <a:gd name="connsiteX111" fmla="*/ 2288733 w 6028616"/>
              <a:gd name="connsiteY111" fmla="*/ 702066 h 5235966"/>
              <a:gd name="connsiteX112" fmla="*/ 2326833 w 6028616"/>
              <a:gd name="connsiteY112" fmla="*/ 740166 h 5235966"/>
              <a:gd name="connsiteX113" fmla="*/ 2403033 w 6028616"/>
              <a:gd name="connsiteY113" fmla="*/ 854466 h 5235966"/>
              <a:gd name="connsiteX114" fmla="*/ 2441133 w 6028616"/>
              <a:gd name="connsiteY114" fmla="*/ 905266 h 5235966"/>
              <a:gd name="connsiteX115" fmla="*/ 2517333 w 6028616"/>
              <a:gd name="connsiteY115" fmla="*/ 1019566 h 5235966"/>
              <a:gd name="connsiteX116" fmla="*/ 2555433 w 6028616"/>
              <a:gd name="connsiteY116" fmla="*/ 1095766 h 5235966"/>
              <a:gd name="connsiteX117" fmla="*/ 2606233 w 6028616"/>
              <a:gd name="connsiteY117" fmla="*/ 1171966 h 5235966"/>
              <a:gd name="connsiteX118" fmla="*/ 2657033 w 6028616"/>
              <a:gd name="connsiteY118" fmla="*/ 1260866 h 5235966"/>
              <a:gd name="connsiteX119" fmla="*/ 2682433 w 6028616"/>
              <a:gd name="connsiteY119" fmla="*/ 1337066 h 5235966"/>
              <a:gd name="connsiteX120" fmla="*/ 2695133 w 6028616"/>
              <a:gd name="connsiteY120" fmla="*/ 1375166 h 5235966"/>
              <a:gd name="connsiteX121" fmla="*/ 2707833 w 6028616"/>
              <a:gd name="connsiteY121" fmla="*/ 1413266 h 5235966"/>
              <a:gd name="connsiteX122" fmla="*/ 2733233 w 6028616"/>
              <a:gd name="connsiteY122" fmla="*/ 1451366 h 5235966"/>
              <a:gd name="connsiteX123" fmla="*/ 2771333 w 6028616"/>
              <a:gd name="connsiteY123" fmla="*/ 1578366 h 5235966"/>
              <a:gd name="connsiteX124" fmla="*/ 2784033 w 6028616"/>
              <a:gd name="connsiteY124" fmla="*/ 1616466 h 5235966"/>
              <a:gd name="connsiteX125" fmla="*/ 2771333 w 6028616"/>
              <a:gd name="connsiteY125" fmla="*/ 1921266 h 5235966"/>
              <a:gd name="connsiteX126" fmla="*/ 2720533 w 6028616"/>
              <a:gd name="connsiteY126" fmla="*/ 2022866 h 5235966"/>
              <a:gd name="connsiteX127" fmla="*/ 2682433 w 6028616"/>
              <a:gd name="connsiteY127" fmla="*/ 2048266 h 5235966"/>
              <a:gd name="connsiteX128" fmla="*/ 2669733 w 6028616"/>
              <a:gd name="connsiteY128" fmla="*/ 2086366 h 5235966"/>
              <a:gd name="connsiteX129" fmla="*/ 2466533 w 6028616"/>
              <a:gd name="connsiteY129" fmla="*/ 2137166 h 5235966"/>
              <a:gd name="connsiteX130" fmla="*/ 2403033 w 6028616"/>
              <a:gd name="connsiteY130" fmla="*/ 2149866 h 5235966"/>
              <a:gd name="connsiteX131" fmla="*/ 2136333 w 6028616"/>
              <a:gd name="connsiteY131" fmla="*/ 2137166 h 5235966"/>
              <a:gd name="connsiteX132" fmla="*/ 2098233 w 6028616"/>
              <a:gd name="connsiteY132" fmla="*/ 2124466 h 5235966"/>
              <a:gd name="connsiteX133" fmla="*/ 2031558 w 6028616"/>
              <a:gd name="connsiteY133" fmla="*/ 2146691 h 5235966"/>
              <a:gd name="connsiteX134" fmla="*/ 1891858 w 6028616"/>
              <a:gd name="connsiteY134" fmla="*/ 2184791 h 5235966"/>
              <a:gd name="connsiteX135" fmla="*/ 1733108 w 6028616"/>
              <a:gd name="connsiteY135" fmla="*/ 2219716 h 5235966"/>
              <a:gd name="connsiteX136" fmla="*/ 1618808 w 6028616"/>
              <a:gd name="connsiteY136" fmla="*/ 2248291 h 5235966"/>
              <a:gd name="connsiteX137" fmla="*/ 1533083 w 6028616"/>
              <a:gd name="connsiteY137" fmla="*/ 2302266 h 5235966"/>
              <a:gd name="connsiteX138" fmla="*/ 1431483 w 6028616"/>
              <a:gd name="connsiteY138" fmla="*/ 2353066 h 5235966"/>
              <a:gd name="connsiteX139" fmla="*/ 1380683 w 6028616"/>
              <a:gd name="connsiteY139" fmla="*/ 2413391 h 5235966"/>
              <a:gd name="connsiteX140" fmla="*/ 1298133 w 6028616"/>
              <a:gd name="connsiteY140" fmla="*/ 2473716 h 5235966"/>
              <a:gd name="connsiteX141" fmla="*/ 1174308 w 6028616"/>
              <a:gd name="connsiteY141" fmla="*/ 2534041 h 5235966"/>
              <a:gd name="connsiteX142" fmla="*/ 1031433 w 6028616"/>
              <a:gd name="connsiteY142" fmla="*/ 2543566 h 5235966"/>
              <a:gd name="connsiteX143" fmla="*/ 853633 w 6028616"/>
              <a:gd name="connsiteY143" fmla="*/ 2543566 h 5235966"/>
              <a:gd name="connsiteX144" fmla="*/ 256733 w 6028616"/>
              <a:gd name="connsiteY144" fmla="*/ 2530866 h 5235966"/>
              <a:gd name="connsiteX145" fmla="*/ 117033 w 6028616"/>
              <a:gd name="connsiteY145" fmla="*/ 2492766 h 5235966"/>
              <a:gd name="connsiteX146" fmla="*/ 78933 w 6028616"/>
              <a:gd name="connsiteY146" fmla="*/ 2480066 h 5235966"/>
              <a:gd name="connsiteX147" fmla="*/ 40833 w 6028616"/>
              <a:gd name="connsiteY147" fmla="*/ 2454666 h 5235966"/>
              <a:gd name="connsiteX148" fmla="*/ 2733 w 6028616"/>
              <a:gd name="connsiteY148" fmla="*/ 2441966 h 5235966"/>
              <a:gd name="connsiteX149" fmla="*/ 117033 w 6028616"/>
              <a:gd name="connsiteY149" fmla="*/ 2467366 h 5235966"/>
              <a:gd name="connsiteX150" fmla="*/ 167833 w 6028616"/>
              <a:gd name="connsiteY150" fmla="*/ 2492766 h 5235966"/>
              <a:gd name="connsiteX151" fmla="*/ 269433 w 6028616"/>
              <a:gd name="connsiteY151" fmla="*/ 2518166 h 5235966"/>
              <a:gd name="connsiteX152" fmla="*/ 307533 w 6028616"/>
              <a:gd name="connsiteY152" fmla="*/ 2543566 h 5235966"/>
              <a:gd name="connsiteX153" fmla="*/ 383733 w 6028616"/>
              <a:gd name="connsiteY153" fmla="*/ 2607066 h 5235966"/>
              <a:gd name="connsiteX154" fmla="*/ 510733 w 6028616"/>
              <a:gd name="connsiteY154" fmla="*/ 2657866 h 5235966"/>
              <a:gd name="connsiteX155" fmla="*/ 618106 w 6028616"/>
              <a:gd name="connsiteY155" fmla="*/ 2662484 h 5235966"/>
              <a:gd name="connsiteX156" fmla="*/ 755496 w 6028616"/>
              <a:gd name="connsiteY156" fmla="*/ 2693657 h 5235966"/>
              <a:gd name="connsiteX157" fmla="*/ 970241 w 6028616"/>
              <a:gd name="connsiteY157" fmla="*/ 2706356 h 5235966"/>
              <a:gd name="connsiteX158" fmla="*/ 1151506 w 6028616"/>
              <a:gd name="connsiteY158" fmla="*/ 2749075 h 5235966"/>
              <a:gd name="connsiteX159" fmla="*/ 1261188 w 6028616"/>
              <a:gd name="connsiteY159" fmla="*/ 2716748 h 5235966"/>
              <a:gd name="connsiteX160" fmla="*/ 1382414 w 6028616"/>
              <a:gd name="connsiteY160" fmla="*/ 2657866 h 5235966"/>
              <a:gd name="connsiteX161" fmla="*/ 1374333 w 6028616"/>
              <a:gd name="connsiteY161" fmla="*/ 2721366 h 5235966"/>
              <a:gd name="connsiteX162" fmla="*/ 1412433 w 6028616"/>
              <a:gd name="connsiteY162" fmla="*/ 2708666 h 5235966"/>
              <a:gd name="connsiteX163" fmla="*/ 1450533 w 6028616"/>
              <a:gd name="connsiteY163" fmla="*/ 2683266 h 5235966"/>
              <a:gd name="connsiteX164" fmla="*/ 1488633 w 6028616"/>
              <a:gd name="connsiteY164" fmla="*/ 2670566 h 5235966"/>
              <a:gd name="connsiteX165" fmla="*/ 1526733 w 6028616"/>
              <a:gd name="connsiteY165" fmla="*/ 2645166 h 5235966"/>
              <a:gd name="connsiteX166" fmla="*/ 1564833 w 6028616"/>
              <a:gd name="connsiteY166" fmla="*/ 2632466 h 5235966"/>
              <a:gd name="connsiteX167" fmla="*/ 1679133 w 6028616"/>
              <a:gd name="connsiteY167" fmla="*/ 2556266 h 5235966"/>
              <a:gd name="connsiteX168" fmla="*/ 1717233 w 6028616"/>
              <a:gd name="connsiteY168" fmla="*/ 2530866 h 5235966"/>
              <a:gd name="connsiteX169" fmla="*/ 1869633 w 6028616"/>
              <a:gd name="connsiteY169" fmla="*/ 2492766 h 5235966"/>
              <a:gd name="connsiteX170" fmla="*/ 2466533 w 6028616"/>
              <a:gd name="connsiteY170" fmla="*/ 2505466 h 5235966"/>
              <a:gd name="connsiteX171" fmla="*/ 2504633 w 6028616"/>
              <a:gd name="connsiteY171" fmla="*/ 2518166 h 5235966"/>
              <a:gd name="connsiteX172" fmla="*/ 2542733 w 6028616"/>
              <a:gd name="connsiteY172" fmla="*/ 2543566 h 5235966"/>
              <a:gd name="connsiteX173" fmla="*/ 2593533 w 6028616"/>
              <a:gd name="connsiteY173" fmla="*/ 2657866 h 5235966"/>
              <a:gd name="connsiteX174" fmla="*/ 2606233 w 6028616"/>
              <a:gd name="connsiteY174" fmla="*/ 2772166 h 5235966"/>
              <a:gd name="connsiteX175" fmla="*/ 2593533 w 6028616"/>
              <a:gd name="connsiteY175" fmla="*/ 3102366 h 5235966"/>
              <a:gd name="connsiteX176" fmla="*/ 2580833 w 6028616"/>
              <a:gd name="connsiteY176" fmla="*/ 3140466 h 5235966"/>
              <a:gd name="connsiteX177" fmla="*/ 2555433 w 6028616"/>
              <a:gd name="connsiteY177" fmla="*/ 3178566 h 5235966"/>
              <a:gd name="connsiteX178" fmla="*/ 2504633 w 6028616"/>
              <a:gd name="connsiteY178" fmla="*/ 3242066 h 5235966"/>
              <a:gd name="connsiteX179" fmla="*/ 2441133 w 6028616"/>
              <a:gd name="connsiteY179" fmla="*/ 3292866 h 5235966"/>
              <a:gd name="connsiteX180" fmla="*/ 2403033 w 6028616"/>
              <a:gd name="connsiteY180" fmla="*/ 3330966 h 5235966"/>
              <a:gd name="connsiteX181" fmla="*/ 2326833 w 6028616"/>
              <a:gd name="connsiteY181" fmla="*/ 3381766 h 5235966"/>
              <a:gd name="connsiteX182" fmla="*/ 2276033 w 6028616"/>
              <a:gd name="connsiteY182" fmla="*/ 3432566 h 5235966"/>
              <a:gd name="connsiteX183" fmla="*/ 2250633 w 6028616"/>
              <a:gd name="connsiteY183" fmla="*/ 3470666 h 5235966"/>
              <a:gd name="connsiteX184" fmla="*/ 2199833 w 6028616"/>
              <a:gd name="connsiteY184" fmla="*/ 3508766 h 5235966"/>
              <a:gd name="connsiteX185" fmla="*/ 2174433 w 6028616"/>
              <a:gd name="connsiteY185" fmla="*/ 3546866 h 5235966"/>
              <a:gd name="connsiteX186" fmla="*/ 2136333 w 6028616"/>
              <a:gd name="connsiteY186" fmla="*/ 3572266 h 5235966"/>
              <a:gd name="connsiteX187" fmla="*/ 2060133 w 6028616"/>
              <a:gd name="connsiteY187" fmla="*/ 3623066 h 5235966"/>
              <a:gd name="connsiteX188" fmla="*/ 2022033 w 6028616"/>
              <a:gd name="connsiteY188" fmla="*/ 3661166 h 5235966"/>
              <a:gd name="connsiteX189" fmla="*/ 1983933 w 6028616"/>
              <a:gd name="connsiteY189" fmla="*/ 3686566 h 5235966"/>
              <a:gd name="connsiteX190" fmla="*/ 1895033 w 6028616"/>
              <a:gd name="connsiteY190" fmla="*/ 3775466 h 5235966"/>
              <a:gd name="connsiteX191" fmla="*/ 1856933 w 6028616"/>
              <a:gd name="connsiteY191" fmla="*/ 3813566 h 5235966"/>
              <a:gd name="connsiteX192" fmla="*/ 1818833 w 6028616"/>
              <a:gd name="connsiteY192" fmla="*/ 3902466 h 5235966"/>
              <a:gd name="connsiteX193" fmla="*/ 1780733 w 6028616"/>
              <a:gd name="connsiteY193" fmla="*/ 3978666 h 5235966"/>
              <a:gd name="connsiteX194" fmla="*/ 1768033 w 6028616"/>
              <a:gd name="connsiteY194" fmla="*/ 4054866 h 5235966"/>
              <a:gd name="connsiteX195" fmla="*/ 1742633 w 6028616"/>
              <a:gd name="connsiteY195" fmla="*/ 4258066 h 5235966"/>
              <a:gd name="connsiteX196" fmla="*/ 1666433 w 6028616"/>
              <a:gd name="connsiteY196" fmla="*/ 4334266 h 5235966"/>
              <a:gd name="connsiteX197" fmla="*/ 1590233 w 6028616"/>
              <a:gd name="connsiteY197" fmla="*/ 4385066 h 5235966"/>
              <a:gd name="connsiteX198" fmla="*/ 1564833 w 6028616"/>
              <a:gd name="connsiteY198" fmla="*/ 4423166 h 5235966"/>
              <a:gd name="connsiteX199" fmla="*/ 1475933 w 6028616"/>
              <a:gd name="connsiteY199" fmla="*/ 4461266 h 5235966"/>
              <a:gd name="connsiteX200" fmla="*/ 1399733 w 6028616"/>
              <a:gd name="connsiteY200" fmla="*/ 4397766 h 5235966"/>
              <a:gd name="connsiteX201" fmla="*/ 1361633 w 6028616"/>
              <a:gd name="connsiteY201" fmla="*/ 4385066 h 5235966"/>
              <a:gd name="connsiteX202" fmla="*/ 1069533 w 6028616"/>
              <a:gd name="connsiteY202" fmla="*/ 4397766 h 5235966"/>
              <a:gd name="connsiteX203" fmla="*/ 942533 w 6028616"/>
              <a:gd name="connsiteY203" fmla="*/ 4448566 h 5235966"/>
              <a:gd name="connsiteX204" fmla="*/ 904433 w 6028616"/>
              <a:gd name="connsiteY204" fmla="*/ 4473966 h 5235966"/>
              <a:gd name="connsiteX205" fmla="*/ 802833 w 6028616"/>
              <a:gd name="connsiteY205" fmla="*/ 4486666 h 5235966"/>
              <a:gd name="connsiteX206" fmla="*/ 752033 w 6028616"/>
              <a:gd name="connsiteY206" fmla="*/ 4499366 h 5235966"/>
              <a:gd name="connsiteX207" fmla="*/ 713933 w 6028616"/>
              <a:gd name="connsiteY207" fmla="*/ 4512066 h 5235966"/>
              <a:gd name="connsiteX208" fmla="*/ 561533 w 6028616"/>
              <a:gd name="connsiteY208" fmla="*/ 4524766 h 5235966"/>
              <a:gd name="connsiteX209" fmla="*/ 447233 w 6028616"/>
              <a:gd name="connsiteY209" fmla="*/ 4537466 h 5235966"/>
              <a:gd name="connsiteX210" fmla="*/ 586933 w 6028616"/>
              <a:gd name="connsiteY210" fmla="*/ 4562866 h 5235966"/>
              <a:gd name="connsiteX211" fmla="*/ 1006033 w 6028616"/>
              <a:gd name="connsiteY211" fmla="*/ 4575566 h 5235966"/>
              <a:gd name="connsiteX212" fmla="*/ 1007187 w 6028616"/>
              <a:gd name="connsiteY212" fmla="*/ 4542084 h 5235966"/>
              <a:gd name="connsiteX213" fmla="*/ 1091469 w 6028616"/>
              <a:gd name="connsiteY213" fmla="*/ 4539775 h 5235966"/>
              <a:gd name="connsiteX214" fmla="*/ 1206924 w 6028616"/>
              <a:gd name="connsiteY214" fmla="*/ 4574412 h 5235966"/>
              <a:gd name="connsiteX215" fmla="*/ 1298133 w 6028616"/>
              <a:gd name="connsiteY215" fmla="*/ 4626366 h 5235966"/>
              <a:gd name="connsiteX216" fmla="*/ 1348933 w 6028616"/>
              <a:gd name="connsiteY216" fmla="*/ 4613666 h 5235966"/>
              <a:gd name="connsiteX217" fmla="*/ 1437833 w 6028616"/>
              <a:gd name="connsiteY217" fmla="*/ 4626366 h 5235966"/>
              <a:gd name="connsiteX218" fmla="*/ 1412433 w 6028616"/>
              <a:gd name="connsiteY218" fmla="*/ 4664466 h 5235966"/>
              <a:gd name="connsiteX219" fmla="*/ 1374333 w 6028616"/>
              <a:gd name="connsiteY219" fmla="*/ 4689866 h 5235966"/>
              <a:gd name="connsiteX220" fmla="*/ 1247333 w 6028616"/>
              <a:gd name="connsiteY220" fmla="*/ 4766066 h 5235966"/>
              <a:gd name="connsiteX221" fmla="*/ 1183833 w 6028616"/>
              <a:gd name="connsiteY221" fmla="*/ 4842266 h 5235966"/>
              <a:gd name="connsiteX222" fmla="*/ 1145733 w 6028616"/>
              <a:gd name="connsiteY222" fmla="*/ 4880366 h 5235966"/>
              <a:gd name="connsiteX223" fmla="*/ 1094933 w 6028616"/>
              <a:gd name="connsiteY223" fmla="*/ 4969266 h 5235966"/>
              <a:gd name="connsiteX224" fmla="*/ 1056833 w 6028616"/>
              <a:gd name="connsiteY224" fmla="*/ 5045466 h 5235966"/>
              <a:gd name="connsiteX225" fmla="*/ 1069533 w 6028616"/>
              <a:gd name="connsiteY225" fmla="*/ 5096266 h 5235966"/>
              <a:gd name="connsiteX226" fmla="*/ 1102871 w 6028616"/>
              <a:gd name="connsiteY226" fmla="*/ 5039116 h 5235966"/>
              <a:gd name="connsiteX227" fmla="*/ 1145733 w 6028616"/>
              <a:gd name="connsiteY227" fmla="*/ 4983554 h 5235966"/>
              <a:gd name="connsiteX228" fmla="*/ 1198121 w 6028616"/>
              <a:gd name="connsiteY228" fmla="*/ 4932753 h 5235966"/>
              <a:gd name="connsiteX229" fmla="*/ 1245746 w 6028616"/>
              <a:gd name="connsiteY229" fmla="*/ 4905766 h 5235966"/>
              <a:gd name="connsiteX230" fmla="*/ 1298133 w 6028616"/>
              <a:gd name="connsiteY230" fmla="*/ 4837504 h 5235966"/>
              <a:gd name="connsiteX231" fmla="*/ 1379096 w 6028616"/>
              <a:gd name="connsiteY231" fmla="*/ 4812104 h 5235966"/>
              <a:gd name="connsiteX232" fmla="*/ 1433070 w 6028616"/>
              <a:gd name="connsiteY232" fmla="*/ 4785116 h 5235966"/>
              <a:gd name="connsiteX233" fmla="*/ 1480696 w 6028616"/>
              <a:gd name="connsiteY233" fmla="*/ 4762891 h 5235966"/>
              <a:gd name="connsiteX234" fmla="*/ 1528320 w 6028616"/>
              <a:gd name="connsiteY234" fmla="*/ 4727966 h 5235966"/>
              <a:gd name="connsiteX235" fmla="*/ 1552133 w 6028616"/>
              <a:gd name="connsiteY235" fmla="*/ 4740666 h 5235966"/>
              <a:gd name="connsiteX236" fmla="*/ 1590233 w 6028616"/>
              <a:gd name="connsiteY236" fmla="*/ 4727966 h 5235966"/>
              <a:gd name="connsiteX237" fmla="*/ 1628333 w 6028616"/>
              <a:gd name="connsiteY237" fmla="*/ 4689866 h 5235966"/>
              <a:gd name="connsiteX238" fmla="*/ 1717233 w 6028616"/>
              <a:gd name="connsiteY238" fmla="*/ 4651766 h 5235966"/>
              <a:gd name="connsiteX239" fmla="*/ 1755333 w 6028616"/>
              <a:gd name="connsiteY239" fmla="*/ 4613666 h 5235966"/>
              <a:gd name="connsiteX240" fmla="*/ 1780733 w 6028616"/>
              <a:gd name="connsiteY240" fmla="*/ 4575566 h 5235966"/>
              <a:gd name="connsiteX241" fmla="*/ 1818833 w 6028616"/>
              <a:gd name="connsiteY241" fmla="*/ 4562866 h 5235966"/>
              <a:gd name="connsiteX242" fmla="*/ 1882333 w 6028616"/>
              <a:gd name="connsiteY242" fmla="*/ 4486666 h 5235966"/>
              <a:gd name="connsiteX243" fmla="*/ 1945833 w 6028616"/>
              <a:gd name="connsiteY243" fmla="*/ 4410466 h 5235966"/>
              <a:gd name="connsiteX244" fmla="*/ 1983933 w 6028616"/>
              <a:gd name="connsiteY244" fmla="*/ 4334266 h 5235966"/>
              <a:gd name="connsiteX245" fmla="*/ 2022033 w 6028616"/>
              <a:gd name="connsiteY245" fmla="*/ 4308866 h 5235966"/>
              <a:gd name="connsiteX246" fmla="*/ 2060133 w 6028616"/>
              <a:gd name="connsiteY246" fmla="*/ 4270766 h 5235966"/>
              <a:gd name="connsiteX247" fmla="*/ 2098233 w 6028616"/>
              <a:gd name="connsiteY247" fmla="*/ 4194566 h 5235966"/>
              <a:gd name="connsiteX248" fmla="*/ 2110933 w 6028616"/>
              <a:gd name="connsiteY248" fmla="*/ 4156466 h 5235966"/>
              <a:gd name="connsiteX249" fmla="*/ 2136333 w 6028616"/>
              <a:gd name="connsiteY249" fmla="*/ 4118366 h 5235966"/>
              <a:gd name="connsiteX250" fmla="*/ 2149033 w 6028616"/>
              <a:gd name="connsiteY250" fmla="*/ 4080266 h 5235966"/>
              <a:gd name="connsiteX251" fmla="*/ 2174433 w 6028616"/>
              <a:gd name="connsiteY251" fmla="*/ 4042166 h 5235966"/>
              <a:gd name="connsiteX252" fmla="*/ 2199833 w 6028616"/>
              <a:gd name="connsiteY252" fmla="*/ 3953266 h 5235966"/>
              <a:gd name="connsiteX253" fmla="*/ 2263333 w 6028616"/>
              <a:gd name="connsiteY253" fmla="*/ 3864366 h 5235966"/>
              <a:gd name="connsiteX254" fmla="*/ 2288733 w 6028616"/>
              <a:gd name="connsiteY254" fmla="*/ 3826266 h 5235966"/>
              <a:gd name="connsiteX255" fmla="*/ 2326833 w 6028616"/>
              <a:gd name="connsiteY255" fmla="*/ 3800866 h 5235966"/>
              <a:gd name="connsiteX256" fmla="*/ 2364933 w 6028616"/>
              <a:gd name="connsiteY256" fmla="*/ 3762766 h 5235966"/>
              <a:gd name="connsiteX257" fmla="*/ 2403033 w 6028616"/>
              <a:gd name="connsiteY257" fmla="*/ 3750066 h 5235966"/>
              <a:gd name="connsiteX258" fmla="*/ 2441133 w 6028616"/>
              <a:gd name="connsiteY258" fmla="*/ 3724666 h 5235966"/>
              <a:gd name="connsiteX259" fmla="*/ 2479233 w 6028616"/>
              <a:gd name="connsiteY259" fmla="*/ 3711966 h 5235966"/>
              <a:gd name="connsiteX260" fmla="*/ 2517333 w 6028616"/>
              <a:gd name="connsiteY260" fmla="*/ 3686566 h 5235966"/>
              <a:gd name="connsiteX261" fmla="*/ 2593533 w 6028616"/>
              <a:gd name="connsiteY261" fmla="*/ 3661166 h 5235966"/>
              <a:gd name="connsiteX262" fmla="*/ 2631633 w 6028616"/>
              <a:gd name="connsiteY262" fmla="*/ 3648466 h 5235966"/>
              <a:gd name="connsiteX263" fmla="*/ 2923733 w 6028616"/>
              <a:gd name="connsiteY263" fmla="*/ 3661166 h 5235966"/>
              <a:gd name="connsiteX264" fmla="*/ 2974533 w 6028616"/>
              <a:gd name="connsiteY264" fmla="*/ 3699266 h 5235966"/>
              <a:gd name="connsiteX265" fmla="*/ 3050733 w 6028616"/>
              <a:gd name="connsiteY265" fmla="*/ 3750066 h 5235966"/>
              <a:gd name="connsiteX266" fmla="*/ 3088833 w 6028616"/>
              <a:gd name="connsiteY266" fmla="*/ 3788166 h 5235966"/>
              <a:gd name="connsiteX267" fmla="*/ 3139633 w 6028616"/>
              <a:gd name="connsiteY267" fmla="*/ 3800866 h 5235966"/>
              <a:gd name="connsiteX268" fmla="*/ 3190433 w 6028616"/>
              <a:gd name="connsiteY268" fmla="*/ 3838966 h 5235966"/>
              <a:gd name="connsiteX269" fmla="*/ 3228533 w 6028616"/>
              <a:gd name="connsiteY269" fmla="*/ 3851666 h 5235966"/>
              <a:gd name="connsiteX270" fmla="*/ 3266633 w 6028616"/>
              <a:gd name="connsiteY270" fmla="*/ 3877066 h 5235966"/>
              <a:gd name="connsiteX271" fmla="*/ 3292033 w 6028616"/>
              <a:gd name="connsiteY271" fmla="*/ 3915166 h 5235966"/>
              <a:gd name="connsiteX272" fmla="*/ 3330133 w 6028616"/>
              <a:gd name="connsiteY272" fmla="*/ 3965966 h 5235966"/>
              <a:gd name="connsiteX273" fmla="*/ 3342833 w 6028616"/>
              <a:gd name="connsiteY273" fmla="*/ 4016766 h 5235966"/>
              <a:gd name="connsiteX274" fmla="*/ 3355533 w 6028616"/>
              <a:gd name="connsiteY274" fmla="*/ 4054866 h 5235966"/>
              <a:gd name="connsiteX275" fmla="*/ 3380933 w 6028616"/>
              <a:gd name="connsiteY275" fmla="*/ 4105666 h 5235966"/>
              <a:gd name="connsiteX276" fmla="*/ 3406333 w 6028616"/>
              <a:gd name="connsiteY276" fmla="*/ 4143766 h 5235966"/>
              <a:gd name="connsiteX277" fmla="*/ 3441258 w 6028616"/>
              <a:gd name="connsiteY277" fmla="*/ 4242191 h 5235966"/>
              <a:gd name="connsiteX278" fmla="*/ 3485708 w 6028616"/>
              <a:gd name="connsiteY278" fmla="*/ 4343791 h 5235966"/>
              <a:gd name="connsiteX279" fmla="*/ 3501583 w 6028616"/>
              <a:gd name="connsiteY279" fmla="*/ 4366016 h 5235966"/>
              <a:gd name="connsiteX280" fmla="*/ 3469833 w 6028616"/>
              <a:gd name="connsiteY280" fmla="*/ 4397766 h 5235966"/>
              <a:gd name="connsiteX281" fmla="*/ 3431733 w 6028616"/>
              <a:gd name="connsiteY281" fmla="*/ 4464441 h 5235966"/>
              <a:gd name="connsiteX282" fmla="*/ 3387283 w 6028616"/>
              <a:gd name="connsiteY282" fmla="*/ 4553341 h 5235966"/>
              <a:gd name="connsiteX283" fmla="*/ 3339658 w 6028616"/>
              <a:gd name="connsiteY283" fmla="*/ 4607316 h 5235966"/>
              <a:gd name="connsiteX284" fmla="*/ 3276158 w 6028616"/>
              <a:gd name="connsiteY284" fmla="*/ 4645416 h 5235966"/>
              <a:gd name="connsiteX285" fmla="*/ 3234883 w 6028616"/>
              <a:gd name="connsiteY285" fmla="*/ 4670816 h 5235966"/>
              <a:gd name="connsiteX286" fmla="*/ 3272405 w 6028616"/>
              <a:gd name="connsiteY286" fmla="*/ 4733450 h 5235966"/>
              <a:gd name="connsiteX287" fmla="*/ 3223915 w 6028616"/>
              <a:gd name="connsiteY287" fmla="*/ 4728543 h 5235966"/>
              <a:gd name="connsiteX288" fmla="*/ 3161281 w 6028616"/>
              <a:gd name="connsiteY288" fmla="*/ 4735903 h 5235966"/>
              <a:gd name="connsiteX289" fmla="*/ 3092008 w 6028616"/>
              <a:gd name="connsiteY289" fmla="*/ 4719740 h 5235966"/>
              <a:gd name="connsiteX290" fmla="*/ 3043372 w 6028616"/>
              <a:gd name="connsiteY290" fmla="*/ 4715266 h 5235966"/>
              <a:gd name="connsiteX291" fmla="*/ 2931670 w 6028616"/>
              <a:gd name="connsiteY291" fmla="*/ 4688278 h 5235966"/>
              <a:gd name="connsiteX292" fmla="*/ 3126933 w 6028616"/>
              <a:gd name="connsiteY292" fmla="*/ 4835916 h 5235966"/>
              <a:gd name="connsiteX293" fmla="*/ 3342833 w 6028616"/>
              <a:gd name="connsiteY293" fmla="*/ 5235966 h 5235966"/>
              <a:gd name="connsiteX294" fmla="*/ 3307908 w 6028616"/>
              <a:gd name="connsiteY294" fmla="*/ 4832741 h 5235966"/>
              <a:gd name="connsiteX295" fmla="*/ 3444433 w 6028616"/>
              <a:gd name="connsiteY295" fmla="*/ 5134366 h 5235966"/>
              <a:gd name="connsiteX296" fmla="*/ 3482533 w 6028616"/>
              <a:gd name="connsiteY296" fmla="*/ 5096266 h 5235966"/>
              <a:gd name="connsiteX297" fmla="*/ 3507933 w 6028616"/>
              <a:gd name="connsiteY297" fmla="*/ 5058166 h 5235966"/>
              <a:gd name="connsiteX298" fmla="*/ 3546033 w 6028616"/>
              <a:gd name="connsiteY298" fmla="*/ 5045466 h 5235966"/>
              <a:gd name="connsiteX299" fmla="*/ 3584133 w 6028616"/>
              <a:gd name="connsiteY299" fmla="*/ 5020066 h 5235966"/>
              <a:gd name="connsiteX300" fmla="*/ 3647633 w 6028616"/>
              <a:gd name="connsiteY300" fmla="*/ 4969266 h 5235966"/>
              <a:gd name="connsiteX301" fmla="*/ 3723833 w 6028616"/>
              <a:gd name="connsiteY301" fmla="*/ 4893066 h 5235966"/>
              <a:gd name="connsiteX302" fmla="*/ 3736533 w 6028616"/>
              <a:gd name="connsiteY302" fmla="*/ 4854966 h 5235966"/>
              <a:gd name="connsiteX303" fmla="*/ 3800033 w 6028616"/>
              <a:gd name="connsiteY303" fmla="*/ 4766066 h 5235966"/>
              <a:gd name="connsiteX304" fmla="*/ 3838133 w 6028616"/>
              <a:gd name="connsiteY304" fmla="*/ 4689866 h 5235966"/>
              <a:gd name="connsiteX305" fmla="*/ 3863533 w 6028616"/>
              <a:gd name="connsiteY305" fmla="*/ 4600966 h 5235966"/>
              <a:gd name="connsiteX306" fmla="*/ 3876233 w 6028616"/>
              <a:gd name="connsiteY306" fmla="*/ 4562866 h 5235966"/>
              <a:gd name="connsiteX307" fmla="*/ 3850833 w 6028616"/>
              <a:gd name="connsiteY307" fmla="*/ 4359666 h 5235966"/>
              <a:gd name="connsiteX308" fmla="*/ 3825433 w 6028616"/>
              <a:gd name="connsiteY308" fmla="*/ 4308866 h 5235966"/>
              <a:gd name="connsiteX309" fmla="*/ 3800033 w 6028616"/>
              <a:gd name="connsiteY309" fmla="*/ 4270766 h 5235966"/>
              <a:gd name="connsiteX310" fmla="*/ 3749233 w 6028616"/>
              <a:gd name="connsiteY310" fmla="*/ 4232666 h 5235966"/>
              <a:gd name="connsiteX311" fmla="*/ 3673033 w 6028616"/>
              <a:gd name="connsiteY311" fmla="*/ 4181866 h 5235966"/>
              <a:gd name="connsiteX312" fmla="*/ 3647633 w 6028616"/>
              <a:gd name="connsiteY312" fmla="*/ 4143766 h 5235966"/>
              <a:gd name="connsiteX313" fmla="*/ 3622233 w 6028616"/>
              <a:gd name="connsiteY313" fmla="*/ 4042166 h 5235966"/>
              <a:gd name="connsiteX314" fmla="*/ 3647633 w 6028616"/>
              <a:gd name="connsiteY314" fmla="*/ 3851666 h 5235966"/>
              <a:gd name="connsiteX315" fmla="*/ 3673033 w 6028616"/>
              <a:gd name="connsiteY315" fmla="*/ 3750066 h 5235966"/>
              <a:gd name="connsiteX316" fmla="*/ 3698433 w 6028616"/>
              <a:gd name="connsiteY316" fmla="*/ 3711966 h 5235966"/>
              <a:gd name="connsiteX317" fmla="*/ 3711133 w 6028616"/>
              <a:gd name="connsiteY317" fmla="*/ 3673866 h 5235966"/>
              <a:gd name="connsiteX318" fmla="*/ 3749233 w 6028616"/>
              <a:gd name="connsiteY318" fmla="*/ 3635766 h 5235966"/>
              <a:gd name="connsiteX319" fmla="*/ 3774633 w 6028616"/>
              <a:gd name="connsiteY319" fmla="*/ 3597666 h 5235966"/>
              <a:gd name="connsiteX320" fmla="*/ 3812733 w 6028616"/>
              <a:gd name="connsiteY320" fmla="*/ 3584966 h 5235966"/>
              <a:gd name="connsiteX321" fmla="*/ 3850833 w 6028616"/>
              <a:gd name="connsiteY321" fmla="*/ 3559566 h 5235966"/>
              <a:gd name="connsiteX322" fmla="*/ 3888933 w 6028616"/>
              <a:gd name="connsiteY322" fmla="*/ 3546866 h 5235966"/>
              <a:gd name="connsiteX323" fmla="*/ 4041333 w 6028616"/>
              <a:gd name="connsiteY323" fmla="*/ 3521466 h 5235966"/>
              <a:gd name="connsiteX324" fmla="*/ 4168333 w 6028616"/>
              <a:gd name="connsiteY324" fmla="*/ 3496066 h 5235966"/>
              <a:gd name="connsiteX325" fmla="*/ 4371533 w 6028616"/>
              <a:gd name="connsiteY325" fmla="*/ 3483366 h 5235966"/>
              <a:gd name="connsiteX326" fmla="*/ 4584258 w 6028616"/>
              <a:gd name="connsiteY326" fmla="*/ 3515116 h 5235966"/>
              <a:gd name="connsiteX327" fmla="*/ 4701733 w 6028616"/>
              <a:gd name="connsiteY327" fmla="*/ 3540516 h 5235966"/>
              <a:gd name="connsiteX328" fmla="*/ 4762058 w 6028616"/>
              <a:gd name="connsiteY328" fmla="*/ 3562741 h 5235966"/>
              <a:gd name="connsiteX329" fmla="*/ 4819208 w 6028616"/>
              <a:gd name="connsiteY329" fmla="*/ 3594491 h 5235966"/>
              <a:gd name="connsiteX330" fmla="*/ 4863658 w 6028616"/>
              <a:gd name="connsiteY330" fmla="*/ 3638941 h 5235966"/>
              <a:gd name="connsiteX331" fmla="*/ 4939858 w 6028616"/>
              <a:gd name="connsiteY331" fmla="*/ 3683391 h 5235966"/>
              <a:gd name="connsiteX332" fmla="*/ 5003358 w 6028616"/>
              <a:gd name="connsiteY332" fmla="*/ 3743716 h 5235966"/>
              <a:gd name="connsiteX333" fmla="*/ 5082733 w 6028616"/>
              <a:gd name="connsiteY333" fmla="*/ 3816741 h 5235966"/>
              <a:gd name="connsiteX334" fmla="*/ 5124008 w 6028616"/>
              <a:gd name="connsiteY334" fmla="*/ 3889766 h 5235966"/>
              <a:gd name="connsiteX335" fmla="*/ 5174808 w 6028616"/>
              <a:gd name="connsiteY335" fmla="*/ 3965966 h 5235966"/>
              <a:gd name="connsiteX336" fmla="*/ 5203383 w 6028616"/>
              <a:gd name="connsiteY336" fmla="*/ 4124716 h 5235966"/>
              <a:gd name="connsiteX337" fmla="*/ 5222433 w 6028616"/>
              <a:gd name="connsiteY337" fmla="*/ 4200916 h 5235966"/>
              <a:gd name="connsiteX338" fmla="*/ 5238308 w 6028616"/>
              <a:gd name="connsiteY338" fmla="*/ 4254891 h 5235966"/>
              <a:gd name="connsiteX339" fmla="*/ 5254183 w 6028616"/>
              <a:gd name="connsiteY339" fmla="*/ 4315216 h 5235966"/>
              <a:gd name="connsiteX340" fmla="*/ 4949383 w 6028616"/>
              <a:gd name="connsiteY340" fmla="*/ 4419991 h 5235966"/>
              <a:gd name="connsiteX341" fmla="*/ 4765233 w 6028616"/>
              <a:gd name="connsiteY341" fmla="*/ 4572391 h 5235966"/>
              <a:gd name="connsiteX342" fmla="*/ 5020820 w 6028616"/>
              <a:gd name="connsiteY342" fmla="*/ 4453328 h 5235966"/>
              <a:gd name="connsiteX343" fmla="*/ 5258946 w 6028616"/>
              <a:gd name="connsiteY343" fmla="*/ 4400941 h 5235966"/>
              <a:gd name="connsiteX344" fmla="*/ 5355783 w 6028616"/>
              <a:gd name="connsiteY344" fmla="*/ 4251716 h 5235966"/>
              <a:gd name="connsiteX345" fmla="*/ 5304983 w 6028616"/>
              <a:gd name="connsiteY345" fmla="*/ 4146941 h 5235966"/>
              <a:gd name="connsiteX346" fmla="*/ 5273233 w 6028616"/>
              <a:gd name="connsiteY346" fmla="*/ 4092966 h 5235966"/>
              <a:gd name="connsiteX347" fmla="*/ 5276408 w 6028616"/>
              <a:gd name="connsiteY347" fmla="*/ 3940566 h 5235966"/>
              <a:gd name="connsiteX348" fmla="*/ 5257358 w 6028616"/>
              <a:gd name="connsiteY348" fmla="*/ 3842141 h 5235966"/>
              <a:gd name="connsiteX349" fmla="*/ 5206558 w 6028616"/>
              <a:gd name="connsiteY349" fmla="*/ 3734191 h 5235966"/>
              <a:gd name="connsiteX350" fmla="*/ 4866834 w 6028616"/>
              <a:gd name="connsiteY350" fmla="*/ 3413516 h 5235966"/>
              <a:gd name="connsiteX351" fmla="*/ 5054158 w 6028616"/>
              <a:gd name="connsiteY351" fmla="*/ 3127766 h 5235966"/>
              <a:gd name="connsiteX352" fmla="*/ 5260533 w 6028616"/>
              <a:gd name="connsiteY352" fmla="*/ 2994416 h 5235966"/>
              <a:gd name="connsiteX353" fmla="*/ 5397059 w 6028616"/>
              <a:gd name="connsiteY353" fmla="*/ 2943616 h 5235966"/>
              <a:gd name="connsiteX354" fmla="*/ 5619309 w 6028616"/>
              <a:gd name="connsiteY354" fmla="*/ 2918216 h 5235966"/>
              <a:gd name="connsiteX355" fmla="*/ 5879659 w 6028616"/>
              <a:gd name="connsiteY355" fmla="*/ 2959491 h 5235966"/>
              <a:gd name="connsiteX356" fmla="*/ 5647884 w 6028616"/>
              <a:gd name="connsiteY356" fmla="*/ 2883291 h 5235966"/>
              <a:gd name="connsiteX357" fmla="*/ 5466908 w 6028616"/>
              <a:gd name="connsiteY357" fmla="*/ 2864241 h 5235966"/>
              <a:gd name="connsiteX358" fmla="*/ 5536758 w 6028616"/>
              <a:gd name="connsiteY358" fmla="*/ 2772166 h 5235966"/>
              <a:gd name="connsiteX359" fmla="*/ 5701858 w 6028616"/>
              <a:gd name="connsiteY359" fmla="*/ 2562616 h 5235966"/>
              <a:gd name="connsiteX360" fmla="*/ 5603434 w 6028616"/>
              <a:gd name="connsiteY360" fmla="*/ 2635641 h 5235966"/>
              <a:gd name="connsiteX361" fmla="*/ 5520883 w 6028616"/>
              <a:gd name="connsiteY361" fmla="*/ 2699141 h 5235966"/>
              <a:gd name="connsiteX362" fmla="*/ 5454208 w 6028616"/>
              <a:gd name="connsiteY362" fmla="*/ 2781691 h 5235966"/>
              <a:gd name="connsiteX363" fmla="*/ 5355783 w 6028616"/>
              <a:gd name="connsiteY363" fmla="*/ 2829316 h 5235966"/>
              <a:gd name="connsiteX364" fmla="*/ 5270058 w 6028616"/>
              <a:gd name="connsiteY364" fmla="*/ 2880116 h 5235966"/>
              <a:gd name="connsiteX365" fmla="*/ 5206558 w 6028616"/>
              <a:gd name="connsiteY365" fmla="*/ 2918216 h 5235966"/>
              <a:gd name="connsiteX366" fmla="*/ 5139883 w 6028616"/>
              <a:gd name="connsiteY366" fmla="*/ 2946791 h 5235966"/>
              <a:gd name="connsiteX367" fmla="*/ 5082733 w 6028616"/>
              <a:gd name="connsiteY367" fmla="*/ 2972191 h 5235966"/>
              <a:gd name="connsiteX368" fmla="*/ 4943033 w 6028616"/>
              <a:gd name="connsiteY368" fmla="*/ 3038866 h 5235966"/>
              <a:gd name="connsiteX369" fmla="*/ 4866833 w 6028616"/>
              <a:gd name="connsiteY369" fmla="*/ 2988066 h 5235966"/>
              <a:gd name="connsiteX370" fmla="*/ 4828733 w 6028616"/>
              <a:gd name="connsiteY370" fmla="*/ 2962666 h 5235966"/>
              <a:gd name="connsiteX371" fmla="*/ 4701733 w 6028616"/>
              <a:gd name="connsiteY371" fmla="*/ 2924566 h 5235966"/>
              <a:gd name="connsiteX372" fmla="*/ 4663633 w 6028616"/>
              <a:gd name="connsiteY372" fmla="*/ 2911866 h 5235966"/>
              <a:gd name="connsiteX373" fmla="*/ 4574733 w 6028616"/>
              <a:gd name="connsiteY373" fmla="*/ 2899166 h 5235966"/>
              <a:gd name="connsiteX374" fmla="*/ 4549333 w 6028616"/>
              <a:gd name="connsiteY374" fmla="*/ 2797566 h 5235966"/>
              <a:gd name="connsiteX375" fmla="*/ 4468370 w 6028616"/>
              <a:gd name="connsiteY375" fmla="*/ 2676916 h 5235966"/>
              <a:gd name="connsiteX376" fmla="*/ 4485833 w 6028616"/>
              <a:gd name="connsiteY376" fmla="*/ 2549916 h 5235966"/>
              <a:gd name="connsiteX377" fmla="*/ 4412808 w 6028616"/>
              <a:gd name="connsiteY377" fmla="*/ 2461016 h 5235966"/>
              <a:gd name="connsiteX378" fmla="*/ 4346133 w 6028616"/>
              <a:gd name="connsiteY378" fmla="*/ 2365766 h 5235966"/>
              <a:gd name="connsiteX379" fmla="*/ 4290571 w 6028616"/>
              <a:gd name="connsiteY379" fmla="*/ 2222891 h 5235966"/>
              <a:gd name="connsiteX380" fmla="*/ 4319145 w 6028616"/>
              <a:gd name="connsiteY380" fmla="*/ 2100654 h 5235966"/>
              <a:gd name="connsiteX381" fmla="*/ 4382646 w 6028616"/>
              <a:gd name="connsiteY381" fmla="*/ 2019691 h 5235966"/>
              <a:gd name="connsiteX382" fmla="*/ 4481071 w 6028616"/>
              <a:gd name="connsiteY382" fmla="*/ 1924441 h 5235966"/>
              <a:gd name="connsiteX383" fmla="*/ 4530283 w 6028616"/>
              <a:gd name="connsiteY383" fmla="*/ 1864116 h 5235966"/>
              <a:gd name="connsiteX384" fmla="*/ 4573145 w 6028616"/>
              <a:gd name="connsiteY384" fmla="*/ 1835541 h 5235966"/>
              <a:gd name="connsiteX385" fmla="*/ 4616008 w 6028616"/>
              <a:gd name="connsiteY385" fmla="*/ 1803791 h 5235966"/>
              <a:gd name="connsiteX386" fmla="*/ 4681095 w 6028616"/>
              <a:gd name="connsiteY386" fmla="*/ 1759341 h 5235966"/>
              <a:gd name="connsiteX387" fmla="*/ 4784283 w 6028616"/>
              <a:gd name="connsiteY387" fmla="*/ 1703778 h 5235966"/>
              <a:gd name="connsiteX388" fmla="*/ 4873183 w 6028616"/>
              <a:gd name="connsiteY388" fmla="*/ 1694253 h 5235966"/>
              <a:gd name="connsiteX389" fmla="*/ 4979545 w 6028616"/>
              <a:gd name="connsiteY389" fmla="*/ 1692666 h 5235966"/>
              <a:gd name="connsiteX390" fmla="*/ 5043046 w 6028616"/>
              <a:gd name="connsiteY390" fmla="*/ 1689491 h 5235966"/>
              <a:gd name="connsiteX391" fmla="*/ 5098608 w 6028616"/>
              <a:gd name="connsiteY391" fmla="*/ 1700603 h 5235966"/>
              <a:gd name="connsiteX392" fmla="*/ 5146233 w 6028616"/>
              <a:gd name="connsiteY392" fmla="*/ 1708541 h 5235966"/>
              <a:gd name="connsiteX393" fmla="*/ 5211320 w 6028616"/>
              <a:gd name="connsiteY393" fmla="*/ 1754579 h 5235966"/>
              <a:gd name="connsiteX394" fmla="*/ 5295458 w 6028616"/>
              <a:gd name="connsiteY394" fmla="*/ 1787916 h 5235966"/>
              <a:gd name="connsiteX395" fmla="*/ 5338320 w 6028616"/>
              <a:gd name="connsiteY395" fmla="*/ 1838716 h 5235966"/>
              <a:gd name="connsiteX396" fmla="*/ 5371658 w 6028616"/>
              <a:gd name="connsiteY396" fmla="*/ 1902216 h 5235966"/>
              <a:gd name="connsiteX397" fmla="*/ 5424046 w 6028616"/>
              <a:gd name="connsiteY397" fmla="*/ 1968891 h 5235966"/>
              <a:gd name="connsiteX398" fmla="*/ 5463733 w 6028616"/>
              <a:gd name="connsiteY398" fmla="*/ 2032391 h 5235966"/>
              <a:gd name="connsiteX399" fmla="*/ 5489133 w 6028616"/>
              <a:gd name="connsiteY399" fmla="*/ 2200666 h 5235966"/>
              <a:gd name="connsiteX400" fmla="*/ 5517708 w 6028616"/>
              <a:gd name="connsiteY400" fmla="*/ 2275278 h 5235966"/>
              <a:gd name="connsiteX0" fmla="*/ 5517708 w 6028616"/>
              <a:gd name="connsiteY0" fmla="*/ 2275278 h 5148914"/>
              <a:gd name="connsiteX1" fmla="*/ 5568508 w 6028616"/>
              <a:gd name="connsiteY1" fmla="*/ 2170503 h 5148914"/>
              <a:gd name="connsiteX2" fmla="*/ 5558983 w 6028616"/>
              <a:gd name="connsiteY2" fmla="*/ 2043504 h 5148914"/>
              <a:gd name="connsiteX3" fmla="*/ 5566921 w 6028616"/>
              <a:gd name="connsiteY3" fmla="*/ 1978416 h 5148914"/>
              <a:gd name="connsiteX4" fmla="*/ 5539933 w 6028616"/>
              <a:gd name="connsiteY4" fmla="*/ 1911741 h 5148914"/>
              <a:gd name="connsiteX5" fmla="*/ 5460558 w 6028616"/>
              <a:gd name="connsiteY5" fmla="*/ 1853004 h 5148914"/>
              <a:gd name="connsiteX6" fmla="*/ 5464526 w 6028616"/>
              <a:gd name="connsiteY6" fmla="*/ 1774422 h 5148914"/>
              <a:gd name="connsiteX7" fmla="*/ 5546283 w 6028616"/>
              <a:gd name="connsiteY7" fmla="*/ 1719654 h 5148914"/>
              <a:gd name="connsiteX8" fmla="*/ 5670902 w 6028616"/>
              <a:gd name="connsiteY8" fmla="*/ 1706953 h 5148914"/>
              <a:gd name="connsiteX9" fmla="*/ 5759008 w 6028616"/>
              <a:gd name="connsiteY9" fmla="*/ 1714891 h 5148914"/>
              <a:gd name="connsiteX10" fmla="*/ 5810602 w 6028616"/>
              <a:gd name="connsiteY10" fmla="*/ 1729179 h 5148914"/>
              <a:gd name="connsiteX11" fmla="*/ 5843146 w 6028616"/>
              <a:gd name="connsiteY11" fmla="*/ 1748228 h 5148914"/>
              <a:gd name="connsiteX12" fmla="*/ 5882040 w 6028616"/>
              <a:gd name="connsiteY12" fmla="*/ 1801410 h 5148914"/>
              <a:gd name="connsiteX13" fmla="*/ 5820126 w 6028616"/>
              <a:gd name="connsiteY13" fmla="*/ 1911740 h 5148914"/>
              <a:gd name="connsiteX14" fmla="*/ 5859021 w 6028616"/>
              <a:gd name="connsiteY14" fmla="*/ 2011753 h 5148914"/>
              <a:gd name="connsiteX15" fmla="*/ 5902677 w 6028616"/>
              <a:gd name="connsiteY15" fmla="*/ 2074460 h 5148914"/>
              <a:gd name="connsiteX16" fmla="*/ 5946333 w 6028616"/>
              <a:gd name="connsiteY16" fmla="*/ 2148278 h 5148914"/>
              <a:gd name="connsiteX17" fmla="*/ 5951095 w 6028616"/>
              <a:gd name="connsiteY17" fmla="*/ 2217334 h 5148914"/>
              <a:gd name="connsiteX18" fmla="*/ 5892358 w 6028616"/>
              <a:gd name="connsiteY18" fmla="*/ 2264961 h 5148914"/>
              <a:gd name="connsiteX19" fmla="*/ 5804252 w 6028616"/>
              <a:gd name="connsiteY19" fmla="*/ 2367353 h 5148914"/>
              <a:gd name="connsiteX20" fmla="*/ 5996339 w 6028616"/>
              <a:gd name="connsiteY20" fmla="*/ 2245117 h 5148914"/>
              <a:gd name="connsiteX21" fmla="*/ 6024914 w 6028616"/>
              <a:gd name="connsiteY21" fmla="*/ 2180028 h 5148914"/>
              <a:gd name="connsiteX22" fmla="*/ 5992370 w 6028616"/>
              <a:gd name="connsiteY22" fmla="*/ 2103829 h 5148914"/>
              <a:gd name="connsiteX23" fmla="*/ 5970146 w 6028616"/>
              <a:gd name="connsiteY23" fmla="*/ 2045092 h 5148914"/>
              <a:gd name="connsiteX24" fmla="*/ 5944746 w 6028616"/>
              <a:gd name="connsiteY24" fmla="*/ 1972066 h 5148914"/>
              <a:gd name="connsiteX25" fmla="*/ 5901089 w 6028616"/>
              <a:gd name="connsiteY25" fmla="*/ 1923647 h 5148914"/>
              <a:gd name="connsiteX26" fmla="*/ 5955858 w 6028616"/>
              <a:gd name="connsiteY26" fmla="*/ 1806966 h 5148914"/>
              <a:gd name="connsiteX27" fmla="*/ 5922521 w 6028616"/>
              <a:gd name="connsiteY27" fmla="*/ 1691872 h 5148914"/>
              <a:gd name="connsiteX28" fmla="*/ 5805046 w 6028616"/>
              <a:gd name="connsiteY28" fmla="*/ 1626785 h 5148914"/>
              <a:gd name="connsiteX29" fmla="*/ 5553427 w 6028616"/>
              <a:gd name="connsiteY29" fmla="*/ 1604560 h 5148914"/>
              <a:gd name="connsiteX30" fmla="*/ 5317683 w 6028616"/>
              <a:gd name="connsiteY30" fmla="*/ 1672822 h 5148914"/>
              <a:gd name="connsiteX31" fmla="*/ 5105752 w 6028616"/>
              <a:gd name="connsiteY31" fmla="*/ 1602178 h 5148914"/>
              <a:gd name="connsiteX32" fmla="*/ 4974783 w 6028616"/>
              <a:gd name="connsiteY32" fmla="*/ 1588684 h 5148914"/>
              <a:gd name="connsiteX33" fmla="*/ 4883502 w 6028616"/>
              <a:gd name="connsiteY33" fmla="*/ 1615672 h 5148914"/>
              <a:gd name="connsiteX34" fmla="*/ 4766821 w 6028616"/>
              <a:gd name="connsiteY34" fmla="*/ 1617259 h 5148914"/>
              <a:gd name="connsiteX35" fmla="*/ 4707290 w 6028616"/>
              <a:gd name="connsiteY35" fmla="*/ 1615672 h 5148914"/>
              <a:gd name="connsiteX36" fmla="*/ 4621564 w 6028616"/>
              <a:gd name="connsiteY36" fmla="*/ 1601385 h 5148914"/>
              <a:gd name="connsiteX37" fmla="*/ 4578702 w 6028616"/>
              <a:gd name="connsiteY37" fmla="*/ 1605354 h 5148914"/>
              <a:gd name="connsiteX38" fmla="*/ 4479483 w 6028616"/>
              <a:gd name="connsiteY38" fmla="*/ 1641866 h 5148914"/>
              <a:gd name="connsiteX39" fmla="*/ 4358833 w 6028616"/>
              <a:gd name="connsiteY39" fmla="*/ 1695841 h 5148914"/>
              <a:gd name="connsiteX40" fmla="*/ 4273108 w 6028616"/>
              <a:gd name="connsiteY40" fmla="*/ 1730766 h 5148914"/>
              <a:gd name="connsiteX41" fmla="*/ 4174683 w 6028616"/>
              <a:gd name="connsiteY41" fmla="*/ 1800616 h 5148914"/>
              <a:gd name="connsiteX42" fmla="*/ 4066733 w 6028616"/>
              <a:gd name="connsiteY42" fmla="*/ 1838716 h 5148914"/>
              <a:gd name="connsiteX43" fmla="*/ 3939733 w 6028616"/>
              <a:gd name="connsiteY43" fmla="*/ 1857766 h 5148914"/>
              <a:gd name="connsiteX44" fmla="*/ 3850833 w 6028616"/>
              <a:gd name="connsiteY44" fmla="*/ 1908566 h 5148914"/>
              <a:gd name="connsiteX45" fmla="*/ 3812733 w 6028616"/>
              <a:gd name="connsiteY45" fmla="*/ 1921266 h 5148914"/>
              <a:gd name="connsiteX46" fmla="*/ 3698433 w 6028616"/>
              <a:gd name="connsiteY46" fmla="*/ 1870466 h 5148914"/>
              <a:gd name="connsiteX47" fmla="*/ 3673033 w 6028616"/>
              <a:gd name="connsiteY47" fmla="*/ 1794266 h 5148914"/>
              <a:gd name="connsiteX48" fmla="*/ 3660333 w 6028616"/>
              <a:gd name="connsiteY48" fmla="*/ 1756166 h 5148914"/>
              <a:gd name="connsiteX49" fmla="*/ 3647633 w 6028616"/>
              <a:gd name="connsiteY49" fmla="*/ 1718066 h 5148914"/>
              <a:gd name="connsiteX50" fmla="*/ 3660333 w 6028616"/>
              <a:gd name="connsiteY50" fmla="*/ 1438666 h 5148914"/>
              <a:gd name="connsiteX51" fmla="*/ 3638108 w 6028616"/>
              <a:gd name="connsiteY51" fmla="*/ 1375166 h 5148914"/>
              <a:gd name="connsiteX52" fmla="*/ 3673033 w 6028616"/>
              <a:gd name="connsiteY52" fmla="*/ 1232291 h 5148914"/>
              <a:gd name="connsiteX53" fmla="*/ 3761933 w 6028616"/>
              <a:gd name="connsiteY53" fmla="*/ 1146566 h 5148914"/>
              <a:gd name="connsiteX54" fmla="*/ 3863533 w 6028616"/>
              <a:gd name="connsiteY54" fmla="*/ 1114816 h 5148914"/>
              <a:gd name="connsiteX55" fmla="*/ 3952433 w 6028616"/>
              <a:gd name="connsiteY55" fmla="*/ 1095766 h 5148914"/>
              <a:gd name="connsiteX56" fmla="*/ 4073083 w 6028616"/>
              <a:gd name="connsiteY56" fmla="*/ 1092591 h 5148914"/>
              <a:gd name="connsiteX57" fmla="*/ 4219133 w 6028616"/>
              <a:gd name="connsiteY57" fmla="*/ 1102116 h 5148914"/>
              <a:gd name="connsiteX58" fmla="*/ 4323908 w 6028616"/>
              <a:gd name="connsiteY58" fmla="*/ 1079891 h 5148914"/>
              <a:gd name="connsiteX59" fmla="*/ 4438208 w 6028616"/>
              <a:gd name="connsiteY59" fmla="*/ 1070366 h 5148914"/>
              <a:gd name="connsiteX60" fmla="*/ 4469958 w 6028616"/>
              <a:gd name="connsiteY60" fmla="*/ 1067191 h 5148914"/>
              <a:gd name="connsiteX61" fmla="*/ 4501708 w 6028616"/>
              <a:gd name="connsiteY61" fmla="*/ 1079891 h 5148914"/>
              <a:gd name="connsiteX62" fmla="*/ 4530283 w 6028616"/>
              <a:gd name="connsiteY62" fmla="*/ 1073541 h 5148914"/>
              <a:gd name="connsiteX63" fmla="*/ 4581083 w 6028616"/>
              <a:gd name="connsiteY63" fmla="*/ 1121166 h 5148914"/>
              <a:gd name="connsiteX64" fmla="*/ 4619183 w 6028616"/>
              <a:gd name="connsiteY64" fmla="*/ 1162441 h 5148914"/>
              <a:gd name="connsiteX65" fmla="*/ 4663633 w 6028616"/>
              <a:gd name="connsiteY65" fmla="*/ 1114816 h 5148914"/>
              <a:gd name="connsiteX66" fmla="*/ 4619183 w 6028616"/>
              <a:gd name="connsiteY66" fmla="*/ 1041791 h 5148914"/>
              <a:gd name="connsiteX67" fmla="*/ 4565208 w 6028616"/>
              <a:gd name="connsiteY67" fmla="*/ 962416 h 5148914"/>
              <a:gd name="connsiteX68" fmla="*/ 4517583 w 6028616"/>
              <a:gd name="connsiteY68" fmla="*/ 975116 h 5148914"/>
              <a:gd name="connsiteX69" fmla="*/ 4457258 w 6028616"/>
              <a:gd name="connsiteY69" fmla="*/ 902091 h 5148914"/>
              <a:gd name="connsiteX70" fmla="*/ 4393758 w 6028616"/>
              <a:gd name="connsiteY70" fmla="*/ 898916 h 5148914"/>
              <a:gd name="connsiteX71" fmla="*/ 4352483 w 6028616"/>
              <a:gd name="connsiteY71" fmla="*/ 911616 h 5148914"/>
              <a:gd name="connsiteX72" fmla="*/ 4250883 w 6028616"/>
              <a:gd name="connsiteY72" fmla="*/ 902091 h 5148914"/>
              <a:gd name="connsiteX73" fmla="*/ 4181033 w 6028616"/>
              <a:gd name="connsiteY73" fmla="*/ 917966 h 5148914"/>
              <a:gd name="connsiteX74" fmla="*/ 4108008 w 6028616"/>
              <a:gd name="connsiteY74" fmla="*/ 911616 h 5148914"/>
              <a:gd name="connsiteX75" fmla="*/ 4038158 w 6028616"/>
              <a:gd name="connsiteY75" fmla="*/ 924316 h 5148914"/>
              <a:gd name="connsiteX76" fmla="*/ 3949258 w 6028616"/>
              <a:gd name="connsiteY76" fmla="*/ 940191 h 5148914"/>
              <a:gd name="connsiteX77" fmla="*/ 3841308 w 6028616"/>
              <a:gd name="connsiteY77" fmla="*/ 965591 h 5148914"/>
              <a:gd name="connsiteX78" fmla="*/ 3761933 w 6028616"/>
              <a:gd name="connsiteY78" fmla="*/ 981466 h 5148914"/>
              <a:gd name="connsiteX79" fmla="*/ 3695258 w 6028616"/>
              <a:gd name="connsiteY79" fmla="*/ 1016391 h 5148914"/>
              <a:gd name="connsiteX80" fmla="*/ 3644458 w 6028616"/>
              <a:gd name="connsiteY80" fmla="*/ 1029091 h 5148914"/>
              <a:gd name="connsiteX81" fmla="*/ 3574608 w 6028616"/>
              <a:gd name="connsiteY81" fmla="*/ 1060841 h 5148914"/>
              <a:gd name="connsiteX82" fmla="*/ 3498408 w 6028616"/>
              <a:gd name="connsiteY82" fmla="*/ 1108466 h 5148914"/>
              <a:gd name="connsiteX83" fmla="*/ 3422208 w 6028616"/>
              <a:gd name="connsiteY83" fmla="*/ 1178316 h 5148914"/>
              <a:gd name="connsiteX84" fmla="*/ 3317433 w 6028616"/>
              <a:gd name="connsiteY84" fmla="*/ 1298966 h 5148914"/>
              <a:gd name="connsiteX85" fmla="*/ 3304733 w 6028616"/>
              <a:gd name="connsiteY85" fmla="*/ 1349766 h 5148914"/>
              <a:gd name="connsiteX86" fmla="*/ 3279333 w 6028616"/>
              <a:gd name="connsiteY86" fmla="*/ 1629166 h 5148914"/>
              <a:gd name="connsiteX87" fmla="*/ 3228533 w 6028616"/>
              <a:gd name="connsiteY87" fmla="*/ 1718066 h 5148914"/>
              <a:gd name="connsiteX88" fmla="*/ 3114233 w 6028616"/>
              <a:gd name="connsiteY88" fmla="*/ 1629166 h 5148914"/>
              <a:gd name="connsiteX89" fmla="*/ 3057661 w 6028616"/>
              <a:gd name="connsiteY89" fmla="*/ 1558739 h 5148914"/>
              <a:gd name="connsiteX90" fmla="*/ 3001088 w 6028616"/>
              <a:gd name="connsiteY90" fmla="*/ 1464066 h 5148914"/>
              <a:gd name="connsiteX91" fmla="*/ 2924887 w 6028616"/>
              <a:gd name="connsiteY91" fmla="*/ 1302430 h 5148914"/>
              <a:gd name="connsiteX92" fmla="*/ 2867160 w 6028616"/>
              <a:gd name="connsiteY92" fmla="*/ 1206602 h 5148914"/>
              <a:gd name="connsiteX93" fmla="*/ 2781724 w 6028616"/>
              <a:gd name="connsiteY93" fmla="*/ 1041502 h 5148914"/>
              <a:gd name="connsiteX94" fmla="*/ 2657033 w 6028616"/>
              <a:gd name="connsiteY94" fmla="*/ 846384 h 5148914"/>
              <a:gd name="connsiteX95" fmla="*/ 2556587 w 6028616"/>
              <a:gd name="connsiteY95" fmla="*/ 704376 h 5148914"/>
              <a:gd name="connsiteX96" fmla="*/ 2436515 w 6028616"/>
              <a:gd name="connsiteY96" fmla="*/ 539275 h 5148914"/>
              <a:gd name="connsiteX97" fmla="*/ 2315287 w 6028616"/>
              <a:gd name="connsiteY97" fmla="*/ 378794 h 5148914"/>
              <a:gd name="connsiteX98" fmla="*/ 2227542 w 6028616"/>
              <a:gd name="connsiteY98" fmla="*/ 280657 h 5148914"/>
              <a:gd name="connsiteX99" fmla="*/ 2114397 w 6028616"/>
              <a:gd name="connsiteY99" fmla="*/ 168666 h 5148914"/>
              <a:gd name="connsiteX100" fmla="*/ 1982779 w 6028616"/>
              <a:gd name="connsiteY100" fmla="*/ 10494 h 5148914"/>
              <a:gd name="connsiteX101" fmla="*/ 1755333 w 6028616"/>
              <a:gd name="connsiteY101" fmla="*/ 28966 h 5148914"/>
              <a:gd name="connsiteX102" fmla="*/ 1856933 w 6028616"/>
              <a:gd name="connsiteY102" fmla="*/ 143266 h 5148914"/>
              <a:gd name="connsiteX103" fmla="*/ 1933133 w 6028616"/>
              <a:gd name="connsiteY103" fmla="*/ 206766 h 5148914"/>
              <a:gd name="connsiteX104" fmla="*/ 1958533 w 6028616"/>
              <a:gd name="connsiteY104" fmla="*/ 257566 h 5148914"/>
              <a:gd name="connsiteX105" fmla="*/ 1996633 w 6028616"/>
              <a:gd name="connsiteY105" fmla="*/ 295666 h 5148914"/>
              <a:gd name="connsiteX106" fmla="*/ 2047433 w 6028616"/>
              <a:gd name="connsiteY106" fmla="*/ 371866 h 5148914"/>
              <a:gd name="connsiteX107" fmla="*/ 2072833 w 6028616"/>
              <a:gd name="connsiteY107" fmla="*/ 409966 h 5148914"/>
              <a:gd name="connsiteX108" fmla="*/ 2149033 w 6028616"/>
              <a:gd name="connsiteY108" fmla="*/ 486166 h 5148914"/>
              <a:gd name="connsiteX109" fmla="*/ 2199833 w 6028616"/>
              <a:gd name="connsiteY109" fmla="*/ 575066 h 5148914"/>
              <a:gd name="connsiteX110" fmla="*/ 2237933 w 6028616"/>
              <a:gd name="connsiteY110" fmla="*/ 613166 h 5148914"/>
              <a:gd name="connsiteX111" fmla="*/ 2288733 w 6028616"/>
              <a:gd name="connsiteY111" fmla="*/ 702066 h 5148914"/>
              <a:gd name="connsiteX112" fmla="*/ 2326833 w 6028616"/>
              <a:gd name="connsiteY112" fmla="*/ 740166 h 5148914"/>
              <a:gd name="connsiteX113" fmla="*/ 2403033 w 6028616"/>
              <a:gd name="connsiteY113" fmla="*/ 854466 h 5148914"/>
              <a:gd name="connsiteX114" fmla="*/ 2441133 w 6028616"/>
              <a:gd name="connsiteY114" fmla="*/ 905266 h 5148914"/>
              <a:gd name="connsiteX115" fmla="*/ 2517333 w 6028616"/>
              <a:gd name="connsiteY115" fmla="*/ 1019566 h 5148914"/>
              <a:gd name="connsiteX116" fmla="*/ 2555433 w 6028616"/>
              <a:gd name="connsiteY116" fmla="*/ 1095766 h 5148914"/>
              <a:gd name="connsiteX117" fmla="*/ 2606233 w 6028616"/>
              <a:gd name="connsiteY117" fmla="*/ 1171966 h 5148914"/>
              <a:gd name="connsiteX118" fmla="*/ 2657033 w 6028616"/>
              <a:gd name="connsiteY118" fmla="*/ 1260866 h 5148914"/>
              <a:gd name="connsiteX119" fmla="*/ 2682433 w 6028616"/>
              <a:gd name="connsiteY119" fmla="*/ 1337066 h 5148914"/>
              <a:gd name="connsiteX120" fmla="*/ 2695133 w 6028616"/>
              <a:gd name="connsiteY120" fmla="*/ 1375166 h 5148914"/>
              <a:gd name="connsiteX121" fmla="*/ 2707833 w 6028616"/>
              <a:gd name="connsiteY121" fmla="*/ 1413266 h 5148914"/>
              <a:gd name="connsiteX122" fmla="*/ 2733233 w 6028616"/>
              <a:gd name="connsiteY122" fmla="*/ 1451366 h 5148914"/>
              <a:gd name="connsiteX123" fmla="*/ 2771333 w 6028616"/>
              <a:gd name="connsiteY123" fmla="*/ 1578366 h 5148914"/>
              <a:gd name="connsiteX124" fmla="*/ 2784033 w 6028616"/>
              <a:gd name="connsiteY124" fmla="*/ 1616466 h 5148914"/>
              <a:gd name="connsiteX125" fmla="*/ 2771333 w 6028616"/>
              <a:gd name="connsiteY125" fmla="*/ 1921266 h 5148914"/>
              <a:gd name="connsiteX126" fmla="*/ 2720533 w 6028616"/>
              <a:gd name="connsiteY126" fmla="*/ 2022866 h 5148914"/>
              <a:gd name="connsiteX127" fmla="*/ 2682433 w 6028616"/>
              <a:gd name="connsiteY127" fmla="*/ 2048266 h 5148914"/>
              <a:gd name="connsiteX128" fmla="*/ 2669733 w 6028616"/>
              <a:gd name="connsiteY128" fmla="*/ 2086366 h 5148914"/>
              <a:gd name="connsiteX129" fmla="*/ 2466533 w 6028616"/>
              <a:gd name="connsiteY129" fmla="*/ 2137166 h 5148914"/>
              <a:gd name="connsiteX130" fmla="*/ 2403033 w 6028616"/>
              <a:gd name="connsiteY130" fmla="*/ 2149866 h 5148914"/>
              <a:gd name="connsiteX131" fmla="*/ 2136333 w 6028616"/>
              <a:gd name="connsiteY131" fmla="*/ 2137166 h 5148914"/>
              <a:gd name="connsiteX132" fmla="*/ 2098233 w 6028616"/>
              <a:gd name="connsiteY132" fmla="*/ 2124466 h 5148914"/>
              <a:gd name="connsiteX133" fmla="*/ 2031558 w 6028616"/>
              <a:gd name="connsiteY133" fmla="*/ 2146691 h 5148914"/>
              <a:gd name="connsiteX134" fmla="*/ 1891858 w 6028616"/>
              <a:gd name="connsiteY134" fmla="*/ 2184791 h 5148914"/>
              <a:gd name="connsiteX135" fmla="*/ 1733108 w 6028616"/>
              <a:gd name="connsiteY135" fmla="*/ 2219716 h 5148914"/>
              <a:gd name="connsiteX136" fmla="*/ 1618808 w 6028616"/>
              <a:gd name="connsiteY136" fmla="*/ 2248291 h 5148914"/>
              <a:gd name="connsiteX137" fmla="*/ 1533083 w 6028616"/>
              <a:gd name="connsiteY137" fmla="*/ 2302266 h 5148914"/>
              <a:gd name="connsiteX138" fmla="*/ 1431483 w 6028616"/>
              <a:gd name="connsiteY138" fmla="*/ 2353066 h 5148914"/>
              <a:gd name="connsiteX139" fmla="*/ 1380683 w 6028616"/>
              <a:gd name="connsiteY139" fmla="*/ 2413391 h 5148914"/>
              <a:gd name="connsiteX140" fmla="*/ 1298133 w 6028616"/>
              <a:gd name="connsiteY140" fmla="*/ 2473716 h 5148914"/>
              <a:gd name="connsiteX141" fmla="*/ 1174308 w 6028616"/>
              <a:gd name="connsiteY141" fmla="*/ 2534041 h 5148914"/>
              <a:gd name="connsiteX142" fmla="*/ 1031433 w 6028616"/>
              <a:gd name="connsiteY142" fmla="*/ 2543566 h 5148914"/>
              <a:gd name="connsiteX143" fmla="*/ 853633 w 6028616"/>
              <a:gd name="connsiteY143" fmla="*/ 2543566 h 5148914"/>
              <a:gd name="connsiteX144" fmla="*/ 256733 w 6028616"/>
              <a:gd name="connsiteY144" fmla="*/ 2530866 h 5148914"/>
              <a:gd name="connsiteX145" fmla="*/ 117033 w 6028616"/>
              <a:gd name="connsiteY145" fmla="*/ 2492766 h 5148914"/>
              <a:gd name="connsiteX146" fmla="*/ 78933 w 6028616"/>
              <a:gd name="connsiteY146" fmla="*/ 2480066 h 5148914"/>
              <a:gd name="connsiteX147" fmla="*/ 40833 w 6028616"/>
              <a:gd name="connsiteY147" fmla="*/ 2454666 h 5148914"/>
              <a:gd name="connsiteX148" fmla="*/ 2733 w 6028616"/>
              <a:gd name="connsiteY148" fmla="*/ 2441966 h 5148914"/>
              <a:gd name="connsiteX149" fmla="*/ 117033 w 6028616"/>
              <a:gd name="connsiteY149" fmla="*/ 2467366 h 5148914"/>
              <a:gd name="connsiteX150" fmla="*/ 167833 w 6028616"/>
              <a:gd name="connsiteY150" fmla="*/ 2492766 h 5148914"/>
              <a:gd name="connsiteX151" fmla="*/ 269433 w 6028616"/>
              <a:gd name="connsiteY151" fmla="*/ 2518166 h 5148914"/>
              <a:gd name="connsiteX152" fmla="*/ 307533 w 6028616"/>
              <a:gd name="connsiteY152" fmla="*/ 2543566 h 5148914"/>
              <a:gd name="connsiteX153" fmla="*/ 383733 w 6028616"/>
              <a:gd name="connsiteY153" fmla="*/ 2607066 h 5148914"/>
              <a:gd name="connsiteX154" fmla="*/ 510733 w 6028616"/>
              <a:gd name="connsiteY154" fmla="*/ 2657866 h 5148914"/>
              <a:gd name="connsiteX155" fmla="*/ 618106 w 6028616"/>
              <a:gd name="connsiteY155" fmla="*/ 2662484 h 5148914"/>
              <a:gd name="connsiteX156" fmla="*/ 755496 w 6028616"/>
              <a:gd name="connsiteY156" fmla="*/ 2693657 h 5148914"/>
              <a:gd name="connsiteX157" fmla="*/ 970241 w 6028616"/>
              <a:gd name="connsiteY157" fmla="*/ 2706356 h 5148914"/>
              <a:gd name="connsiteX158" fmla="*/ 1151506 w 6028616"/>
              <a:gd name="connsiteY158" fmla="*/ 2749075 h 5148914"/>
              <a:gd name="connsiteX159" fmla="*/ 1261188 w 6028616"/>
              <a:gd name="connsiteY159" fmla="*/ 2716748 h 5148914"/>
              <a:gd name="connsiteX160" fmla="*/ 1382414 w 6028616"/>
              <a:gd name="connsiteY160" fmla="*/ 2657866 h 5148914"/>
              <a:gd name="connsiteX161" fmla="*/ 1374333 w 6028616"/>
              <a:gd name="connsiteY161" fmla="*/ 2721366 h 5148914"/>
              <a:gd name="connsiteX162" fmla="*/ 1412433 w 6028616"/>
              <a:gd name="connsiteY162" fmla="*/ 2708666 h 5148914"/>
              <a:gd name="connsiteX163" fmla="*/ 1450533 w 6028616"/>
              <a:gd name="connsiteY163" fmla="*/ 2683266 h 5148914"/>
              <a:gd name="connsiteX164" fmla="*/ 1488633 w 6028616"/>
              <a:gd name="connsiteY164" fmla="*/ 2670566 h 5148914"/>
              <a:gd name="connsiteX165" fmla="*/ 1526733 w 6028616"/>
              <a:gd name="connsiteY165" fmla="*/ 2645166 h 5148914"/>
              <a:gd name="connsiteX166" fmla="*/ 1564833 w 6028616"/>
              <a:gd name="connsiteY166" fmla="*/ 2632466 h 5148914"/>
              <a:gd name="connsiteX167" fmla="*/ 1679133 w 6028616"/>
              <a:gd name="connsiteY167" fmla="*/ 2556266 h 5148914"/>
              <a:gd name="connsiteX168" fmla="*/ 1717233 w 6028616"/>
              <a:gd name="connsiteY168" fmla="*/ 2530866 h 5148914"/>
              <a:gd name="connsiteX169" fmla="*/ 1869633 w 6028616"/>
              <a:gd name="connsiteY169" fmla="*/ 2492766 h 5148914"/>
              <a:gd name="connsiteX170" fmla="*/ 2466533 w 6028616"/>
              <a:gd name="connsiteY170" fmla="*/ 2505466 h 5148914"/>
              <a:gd name="connsiteX171" fmla="*/ 2504633 w 6028616"/>
              <a:gd name="connsiteY171" fmla="*/ 2518166 h 5148914"/>
              <a:gd name="connsiteX172" fmla="*/ 2542733 w 6028616"/>
              <a:gd name="connsiteY172" fmla="*/ 2543566 h 5148914"/>
              <a:gd name="connsiteX173" fmla="*/ 2593533 w 6028616"/>
              <a:gd name="connsiteY173" fmla="*/ 2657866 h 5148914"/>
              <a:gd name="connsiteX174" fmla="*/ 2606233 w 6028616"/>
              <a:gd name="connsiteY174" fmla="*/ 2772166 h 5148914"/>
              <a:gd name="connsiteX175" fmla="*/ 2593533 w 6028616"/>
              <a:gd name="connsiteY175" fmla="*/ 3102366 h 5148914"/>
              <a:gd name="connsiteX176" fmla="*/ 2580833 w 6028616"/>
              <a:gd name="connsiteY176" fmla="*/ 3140466 h 5148914"/>
              <a:gd name="connsiteX177" fmla="*/ 2555433 w 6028616"/>
              <a:gd name="connsiteY177" fmla="*/ 3178566 h 5148914"/>
              <a:gd name="connsiteX178" fmla="*/ 2504633 w 6028616"/>
              <a:gd name="connsiteY178" fmla="*/ 3242066 h 5148914"/>
              <a:gd name="connsiteX179" fmla="*/ 2441133 w 6028616"/>
              <a:gd name="connsiteY179" fmla="*/ 3292866 h 5148914"/>
              <a:gd name="connsiteX180" fmla="*/ 2403033 w 6028616"/>
              <a:gd name="connsiteY180" fmla="*/ 3330966 h 5148914"/>
              <a:gd name="connsiteX181" fmla="*/ 2326833 w 6028616"/>
              <a:gd name="connsiteY181" fmla="*/ 3381766 h 5148914"/>
              <a:gd name="connsiteX182" fmla="*/ 2276033 w 6028616"/>
              <a:gd name="connsiteY182" fmla="*/ 3432566 h 5148914"/>
              <a:gd name="connsiteX183" fmla="*/ 2250633 w 6028616"/>
              <a:gd name="connsiteY183" fmla="*/ 3470666 h 5148914"/>
              <a:gd name="connsiteX184" fmla="*/ 2199833 w 6028616"/>
              <a:gd name="connsiteY184" fmla="*/ 3508766 h 5148914"/>
              <a:gd name="connsiteX185" fmla="*/ 2174433 w 6028616"/>
              <a:gd name="connsiteY185" fmla="*/ 3546866 h 5148914"/>
              <a:gd name="connsiteX186" fmla="*/ 2136333 w 6028616"/>
              <a:gd name="connsiteY186" fmla="*/ 3572266 h 5148914"/>
              <a:gd name="connsiteX187" fmla="*/ 2060133 w 6028616"/>
              <a:gd name="connsiteY187" fmla="*/ 3623066 h 5148914"/>
              <a:gd name="connsiteX188" fmla="*/ 2022033 w 6028616"/>
              <a:gd name="connsiteY188" fmla="*/ 3661166 h 5148914"/>
              <a:gd name="connsiteX189" fmla="*/ 1983933 w 6028616"/>
              <a:gd name="connsiteY189" fmla="*/ 3686566 h 5148914"/>
              <a:gd name="connsiteX190" fmla="*/ 1895033 w 6028616"/>
              <a:gd name="connsiteY190" fmla="*/ 3775466 h 5148914"/>
              <a:gd name="connsiteX191" fmla="*/ 1856933 w 6028616"/>
              <a:gd name="connsiteY191" fmla="*/ 3813566 h 5148914"/>
              <a:gd name="connsiteX192" fmla="*/ 1818833 w 6028616"/>
              <a:gd name="connsiteY192" fmla="*/ 3902466 h 5148914"/>
              <a:gd name="connsiteX193" fmla="*/ 1780733 w 6028616"/>
              <a:gd name="connsiteY193" fmla="*/ 3978666 h 5148914"/>
              <a:gd name="connsiteX194" fmla="*/ 1768033 w 6028616"/>
              <a:gd name="connsiteY194" fmla="*/ 4054866 h 5148914"/>
              <a:gd name="connsiteX195" fmla="*/ 1742633 w 6028616"/>
              <a:gd name="connsiteY195" fmla="*/ 4258066 h 5148914"/>
              <a:gd name="connsiteX196" fmla="*/ 1666433 w 6028616"/>
              <a:gd name="connsiteY196" fmla="*/ 4334266 h 5148914"/>
              <a:gd name="connsiteX197" fmla="*/ 1590233 w 6028616"/>
              <a:gd name="connsiteY197" fmla="*/ 4385066 h 5148914"/>
              <a:gd name="connsiteX198" fmla="*/ 1564833 w 6028616"/>
              <a:gd name="connsiteY198" fmla="*/ 4423166 h 5148914"/>
              <a:gd name="connsiteX199" fmla="*/ 1475933 w 6028616"/>
              <a:gd name="connsiteY199" fmla="*/ 4461266 h 5148914"/>
              <a:gd name="connsiteX200" fmla="*/ 1399733 w 6028616"/>
              <a:gd name="connsiteY200" fmla="*/ 4397766 h 5148914"/>
              <a:gd name="connsiteX201" fmla="*/ 1361633 w 6028616"/>
              <a:gd name="connsiteY201" fmla="*/ 4385066 h 5148914"/>
              <a:gd name="connsiteX202" fmla="*/ 1069533 w 6028616"/>
              <a:gd name="connsiteY202" fmla="*/ 4397766 h 5148914"/>
              <a:gd name="connsiteX203" fmla="*/ 942533 w 6028616"/>
              <a:gd name="connsiteY203" fmla="*/ 4448566 h 5148914"/>
              <a:gd name="connsiteX204" fmla="*/ 904433 w 6028616"/>
              <a:gd name="connsiteY204" fmla="*/ 4473966 h 5148914"/>
              <a:gd name="connsiteX205" fmla="*/ 802833 w 6028616"/>
              <a:gd name="connsiteY205" fmla="*/ 4486666 h 5148914"/>
              <a:gd name="connsiteX206" fmla="*/ 752033 w 6028616"/>
              <a:gd name="connsiteY206" fmla="*/ 4499366 h 5148914"/>
              <a:gd name="connsiteX207" fmla="*/ 713933 w 6028616"/>
              <a:gd name="connsiteY207" fmla="*/ 4512066 h 5148914"/>
              <a:gd name="connsiteX208" fmla="*/ 561533 w 6028616"/>
              <a:gd name="connsiteY208" fmla="*/ 4524766 h 5148914"/>
              <a:gd name="connsiteX209" fmla="*/ 447233 w 6028616"/>
              <a:gd name="connsiteY209" fmla="*/ 4537466 h 5148914"/>
              <a:gd name="connsiteX210" fmla="*/ 586933 w 6028616"/>
              <a:gd name="connsiteY210" fmla="*/ 4562866 h 5148914"/>
              <a:gd name="connsiteX211" fmla="*/ 1006033 w 6028616"/>
              <a:gd name="connsiteY211" fmla="*/ 4575566 h 5148914"/>
              <a:gd name="connsiteX212" fmla="*/ 1007187 w 6028616"/>
              <a:gd name="connsiteY212" fmla="*/ 4542084 h 5148914"/>
              <a:gd name="connsiteX213" fmla="*/ 1091469 w 6028616"/>
              <a:gd name="connsiteY213" fmla="*/ 4539775 h 5148914"/>
              <a:gd name="connsiteX214" fmla="*/ 1206924 w 6028616"/>
              <a:gd name="connsiteY214" fmla="*/ 4574412 h 5148914"/>
              <a:gd name="connsiteX215" fmla="*/ 1298133 w 6028616"/>
              <a:gd name="connsiteY215" fmla="*/ 4626366 h 5148914"/>
              <a:gd name="connsiteX216" fmla="*/ 1348933 w 6028616"/>
              <a:gd name="connsiteY216" fmla="*/ 4613666 h 5148914"/>
              <a:gd name="connsiteX217" fmla="*/ 1437833 w 6028616"/>
              <a:gd name="connsiteY217" fmla="*/ 4626366 h 5148914"/>
              <a:gd name="connsiteX218" fmla="*/ 1412433 w 6028616"/>
              <a:gd name="connsiteY218" fmla="*/ 4664466 h 5148914"/>
              <a:gd name="connsiteX219" fmla="*/ 1374333 w 6028616"/>
              <a:gd name="connsiteY219" fmla="*/ 4689866 h 5148914"/>
              <a:gd name="connsiteX220" fmla="*/ 1247333 w 6028616"/>
              <a:gd name="connsiteY220" fmla="*/ 4766066 h 5148914"/>
              <a:gd name="connsiteX221" fmla="*/ 1183833 w 6028616"/>
              <a:gd name="connsiteY221" fmla="*/ 4842266 h 5148914"/>
              <a:gd name="connsiteX222" fmla="*/ 1145733 w 6028616"/>
              <a:gd name="connsiteY222" fmla="*/ 4880366 h 5148914"/>
              <a:gd name="connsiteX223" fmla="*/ 1094933 w 6028616"/>
              <a:gd name="connsiteY223" fmla="*/ 4969266 h 5148914"/>
              <a:gd name="connsiteX224" fmla="*/ 1056833 w 6028616"/>
              <a:gd name="connsiteY224" fmla="*/ 5045466 h 5148914"/>
              <a:gd name="connsiteX225" fmla="*/ 1069533 w 6028616"/>
              <a:gd name="connsiteY225" fmla="*/ 5096266 h 5148914"/>
              <a:gd name="connsiteX226" fmla="*/ 1102871 w 6028616"/>
              <a:gd name="connsiteY226" fmla="*/ 5039116 h 5148914"/>
              <a:gd name="connsiteX227" fmla="*/ 1145733 w 6028616"/>
              <a:gd name="connsiteY227" fmla="*/ 4983554 h 5148914"/>
              <a:gd name="connsiteX228" fmla="*/ 1198121 w 6028616"/>
              <a:gd name="connsiteY228" fmla="*/ 4932753 h 5148914"/>
              <a:gd name="connsiteX229" fmla="*/ 1245746 w 6028616"/>
              <a:gd name="connsiteY229" fmla="*/ 4905766 h 5148914"/>
              <a:gd name="connsiteX230" fmla="*/ 1298133 w 6028616"/>
              <a:gd name="connsiteY230" fmla="*/ 4837504 h 5148914"/>
              <a:gd name="connsiteX231" fmla="*/ 1379096 w 6028616"/>
              <a:gd name="connsiteY231" fmla="*/ 4812104 h 5148914"/>
              <a:gd name="connsiteX232" fmla="*/ 1433070 w 6028616"/>
              <a:gd name="connsiteY232" fmla="*/ 4785116 h 5148914"/>
              <a:gd name="connsiteX233" fmla="*/ 1480696 w 6028616"/>
              <a:gd name="connsiteY233" fmla="*/ 4762891 h 5148914"/>
              <a:gd name="connsiteX234" fmla="*/ 1528320 w 6028616"/>
              <a:gd name="connsiteY234" fmla="*/ 4727966 h 5148914"/>
              <a:gd name="connsiteX235" fmla="*/ 1552133 w 6028616"/>
              <a:gd name="connsiteY235" fmla="*/ 4740666 h 5148914"/>
              <a:gd name="connsiteX236" fmla="*/ 1590233 w 6028616"/>
              <a:gd name="connsiteY236" fmla="*/ 4727966 h 5148914"/>
              <a:gd name="connsiteX237" fmla="*/ 1628333 w 6028616"/>
              <a:gd name="connsiteY237" fmla="*/ 4689866 h 5148914"/>
              <a:gd name="connsiteX238" fmla="*/ 1717233 w 6028616"/>
              <a:gd name="connsiteY238" fmla="*/ 4651766 h 5148914"/>
              <a:gd name="connsiteX239" fmla="*/ 1755333 w 6028616"/>
              <a:gd name="connsiteY239" fmla="*/ 4613666 h 5148914"/>
              <a:gd name="connsiteX240" fmla="*/ 1780733 w 6028616"/>
              <a:gd name="connsiteY240" fmla="*/ 4575566 h 5148914"/>
              <a:gd name="connsiteX241" fmla="*/ 1818833 w 6028616"/>
              <a:gd name="connsiteY241" fmla="*/ 4562866 h 5148914"/>
              <a:gd name="connsiteX242" fmla="*/ 1882333 w 6028616"/>
              <a:gd name="connsiteY242" fmla="*/ 4486666 h 5148914"/>
              <a:gd name="connsiteX243" fmla="*/ 1945833 w 6028616"/>
              <a:gd name="connsiteY243" fmla="*/ 4410466 h 5148914"/>
              <a:gd name="connsiteX244" fmla="*/ 1983933 w 6028616"/>
              <a:gd name="connsiteY244" fmla="*/ 4334266 h 5148914"/>
              <a:gd name="connsiteX245" fmla="*/ 2022033 w 6028616"/>
              <a:gd name="connsiteY245" fmla="*/ 4308866 h 5148914"/>
              <a:gd name="connsiteX246" fmla="*/ 2060133 w 6028616"/>
              <a:gd name="connsiteY246" fmla="*/ 4270766 h 5148914"/>
              <a:gd name="connsiteX247" fmla="*/ 2098233 w 6028616"/>
              <a:gd name="connsiteY247" fmla="*/ 4194566 h 5148914"/>
              <a:gd name="connsiteX248" fmla="*/ 2110933 w 6028616"/>
              <a:gd name="connsiteY248" fmla="*/ 4156466 h 5148914"/>
              <a:gd name="connsiteX249" fmla="*/ 2136333 w 6028616"/>
              <a:gd name="connsiteY249" fmla="*/ 4118366 h 5148914"/>
              <a:gd name="connsiteX250" fmla="*/ 2149033 w 6028616"/>
              <a:gd name="connsiteY250" fmla="*/ 4080266 h 5148914"/>
              <a:gd name="connsiteX251" fmla="*/ 2174433 w 6028616"/>
              <a:gd name="connsiteY251" fmla="*/ 4042166 h 5148914"/>
              <a:gd name="connsiteX252" fmla="*/ 2199833 w 6028616"/>
              <a:gd name="connsiteY252" fmla="*/ 3953266 h 5148914"/>
              <a:gd name="connsiteX253" fmla="*/ 2263333 w 6028616"/>
              <a:gd name="connsiteY253" fmla="*/ 3864366 h 5148914"/>
              <a:gd name="connsiteX254" fmla="*/ 2288733 w 6028616"/>
              <a:gd name="connsiteY254" fmla="*/ 3826266 h 5148914"/>
              <a:gd name="connsiteX255" fmla="*/ 2326833 w 6028616"/>
              <a:gd name="connsiteY255" fmla="*/ 3800866 h 5148914"/>
              <a:gd name="connsiteX256" fmla="*/ 2364933 w 6028616"/>
              <a:gd name="connsiteY256" fmla="*/ 3762766 h 5148914"/>
              <a:gd name="connsiteX257" fmla="*/ 2403033 w 6028616"/>
              <a:gd name="connsiteY257" fmla="*/ 3750066 h 5148914"/>
              <a:gd name="connsiteX258" fmla="*/ 2441133 w 6028616"/>
              <a:gd name="connsiteY258" fmla="*/ 3724666 h 5148914"/>
              <a:gd name="connsiteX259" fmla="*/ 2479233 w 6028616"/>
              <a:gd name="connsiteY259" fmla="*/ 3711966 h 5148914"/>
              <a:gd name="connsiteX260" fmla="*/ 2517333 w 6028616"/>
              <a:gd name="connsiteY260" fmla="*/ 3686566 h 5148914"/>
              <a:gd name="connsiteX261" fmla="*/ 2593533 w 6028616"/>
              <a:gd name="connsiteY261" fmla="*/ 3661166 h 5148914"/>
              <a:gd name="connsiteX262" fmla="*/ 2631633 w 6028616"/>
              <a:gd name="connsiteY262" fmla="*/ 3648466 h 5148914"/>
              <a:gd name="connsiteX263" fmla="*/ 2923733 w 6028616"/>
              <a:gd name="connsiteY263" fmla="*/ 3661166 h 5148914"/>
              <a:gd name="connsiteX264" fmla="*/ 2974533 w 6028616"/>
              <a:gd name="connsiteY264" fmla="*/ 3699266 h 5148914"/>
              <a:gd name="connsiteX265" fmla="*/ 3050733 w 6028616"/>
              <a:gd name="connsiteY265" fmla="*/ 3750066 h 5148914"/>
              <a:gd name="connsiteX266" fmla="*/ 3088833 w 6028616"/>
              <a:gd name="connsiteY266" fmla="*/ 3788166 h 5148914"/>
              <a:gd name="connsiteX267" fmla="*/ 3139633 w 6028616"/>
              <a:gd name="connsiteY267" fmla="*/ 3800866 h 5148914"/>
              <a:gd name="connsiteX268" fmla="*/ 3190433 w 6028616"/>
              <a:gd name="connsiteY268" fmla="*/ 3838966 h 5148914"/>
              <a:gd name="connsiteX269" fmla="*/ 3228533 w 6028616"/>
              <a:gd name="connsiteY269" fmla="*/ 3851666 h 5148914"/>
              <a:gd name="connsiteX270" fmla="*/ 3266633 w 6028616"/>
              <a:gd name="connsiteY270" fmla="*/ 3877066 h 5148914"/>
              <a:gd name="connsiteX271" fmla="*/ 3292033 w 6028616"/>
              <a:gd name="connsiteY271" fmla="*/ 3915166 h 5148914"/>
              <a:gd name="connsiteX272" fmla="*/ 3330133 w 6028616"/>
              <a:gd name="connsiteY272" fmla="*/ 3965966 h 5148914"/>
              <a:gd name="connsiteX273" fmla="*/ 3342833 w 6028616"/>
              <a:gd name="connsiteY273" fmla="*/ 4016766 h 5148914"/>
              <a:gd name="connsiteX274" fmla="*/ 3355533 w 6028616"/>
              <a:gd name="connsiteY274" fmla="*/ 4054866 h 5148914"/>
              <a:gd name="connsiteX275" fmla="*/ 3380933 w 6028616"/>
              <a:gd name="connsiteY275" fmla="*/ 4105666 h 5148914"/>
              <a:gd name="connsiteX276" fmla="*/ 3406333 w 6028616"/>
              <a:gd name="connsiteY276" fmla="*/ 4143766 h 5148914"/>
              <a:gd name="connsiteX277" fmla="*/ 3441258 w 6028616"/>
              <a:gd name="connsiteY277" fmla="*/ 4242191 h 5148914"/>
              <a:gd name="connsiteX278" fmla="*/ 3485708 w 6028616"/>
              <a:gd name="connsiteY278" fmla="*/ 4343791 h 5148914"/>
              <a:gd name="connsiteX279" fmla="*/ 3501583 w 6028616"/>
              <a:gd name="connsiteY279" fmla="*/ 4366016 h 5148914"/>
              <a:gd name="connsiteX280" fmla="*/ 3469833 w 6028616"/>
              <a:gd name="connsiteY280" fmla="*/ 4397766 h 5148914"/>
              <a:gd name="connsiteX281" fmla="*/ 3431733 w 6028616"/>
              <a:gd name="connsiteY281" fmla="*/ 4464441 h 5148914"/>
              <a:gd name="connsiteX282" fmla="*/ 3387283 w 6028616"/>
              <a:gd name="connsiteY282" fmla="*/ 4553341 h 5148914"/>
              <a:gd name="connsiteX283" fmla="*/ 3339658 w 6028616"/>
              <a:gd name="connsiteY283" fmla="*/ 4607316 h 5148914"/>
              <a:gd name="connsiteX284" fmla="*/ 3276158 w 6028616"/>
              <a:gd name="connsiteY284" fmla="*/ 4645416 h 5148914"/>
              <a:gd name="connsiteX285" fmla="*/ 3234883 w 6028616"/>
              <a:gd name="connsiteY285" fmla="*/ 4670816 h 5148914"/>
              <a:gd name="connsiteX286" fmla="*/ 3272405 w 6028616"/>
              <a:gd name="connsiteY286" fmla="*/ 4733450 h 5148914"/>
              <a:gd name="connsiteX287" fmla="*/ 3223915 w 6028616"/>
              <a:gd name="connsiteY287" fmla="*/ 4728543 h 5148914"/>
              <a:gd name="connsiteX288" fmla="*/ 3161281 w 6028616"/>
              <a:gd name="connsiteY288" fmla="*/ 4735903 h 5148914"/>
              <a:gd name="connsiteX289" fmla="*/ 3092008 w 6028616"/>
              <a:gd name="connsiteY289" fmla="*/ 4719740 h 5148914"/>
              <a:gd name="connsiteX290" fmla="*/ 3043372 w 6028616"/>
              <a:gd name="connsiteY290" fmla="*/ 4715266 h 5148914"/>
              <a:gd name="connsiteX291" fmla="*/ 2931670 w 6028616"/>
              <a:gd name="connsiteY291" fmla="*/ 4688278 h 5148914"/>
              <a:gd name="connsiteX292" fmla="*/ 3126933 w 6028616"/>
              <a:gd name="connsiteY292" fmla="*/ 4835916 h 5148914"/>
              <a:gd name="connsiteX293" fmla="*/ 3228533 w 6028616"/>
              <a:gd name="connsiteY293" fmla="*/ 4845441 h 5148914"/>
              <a:gd name="connsiteX294" fmla="*/ 3307908 w 6028616"/>
              <a:gd name="connsiteY294" fmla="*/ 4832741 h 5148914"/>
              <a:gd name="connsiteX295" fmla="*/ 3444433 w 6028616"/>
              <a:gd name="connsiteY295" fmla="*/ 5134366 h 5148914"/>
              <a:gd name="connsiteX296" fmla="*/ 3482533 w 6028616"/>
              <a:gd name="connsiteY296" fmla="*/ 5096266 h 5148914"/>
              <a:gd name="connsiteX297" fmla="*/ 3507933 w 6028616"/>
              <a:gd name="connsiteY297" fmla="*/ 5058166 h 5148914"/>
              <a:gd name="connsiteX298" fmla="*/ 3546033 w 6028616"/>
              <a:gd name="connsiteY298" fmla="*/ 5045466 h 5148914"/>
              <a:gd name="connsiteX299" fmla="*/ 3584133 w 6028616"/>
              <a:gd name="connsiteY299" fmla="*/ 5020066 h 5148914"/>
              <a:gd name="connsiteX300" fmla="*/ 3647633 w 6028616"/>
              <a:gd name="connsiteY300" fmla="*/ 4969266 h 5148914"/>
              <a:gd name="connsiteX301" fmla="*/ 3723833 w 6028616"/>
              <a:gd name="connsiteY301" fmla="*/ 4893066 h 5148914"/>
              <a:gd name="connsiteX302" fmla="*/ 3736533 w 6028616"/>
              <a:gd name="connsiteY302" fmla="*/ 4854966 h 5148914"/>
              <a:gd name="connsiteX303" fmla="*/ 3800033 w 6028616"/>
              <a:gd name="connsiteY303" fmla="*/ 4766066 h 5148914"/>
              <a:gd name="connsiteX304" fmla="*/ 3838133 w 6028616"/>
              <a:gd name="connsiteY304" fmla="*/ 4689866 h 5148914"/>
              <a:gd name="connsiteX305" fmla="*/ 3863533 w 6028616"/>
              <a:gd name="connsiteY305" fmla="*/ 4600966 h 5148914"/>
              <a:gd name="connsiteX306" fmla="*/ 3876233 w 6028616"/>
              <a:gd name="connsiteY306" fmla="*/ 4562866 h 5148914"/>
              <a:gd name="connsiteX307" fmla="*/ 3850833 w 6028616"/>
              <a:gd name="connsiteY307" fmla="*/ 4359666 h 5148914"/>
              <a:gd name="connsiteX308" fmla="*/ 3825433 w 6028616"/>
              <a:gd name="connsiteY308" fmla="*/ 4308866 h 5148914"/>
              <a:gd name="connsiteX309" fmla="*/ 3800033 w 6028616"/>
              <a:gd name="connsiteY309" fmla="*/ 4270766 h 5148914"/>
              <a:gd name="connsiteX310" fmla="*/ 3749233 w 6028616"/>
              <a:gd name="connsiteY310" fmla="*/ 4232666 h 5148914"/>
              <a:gd name="connsiteX311" fmla="*/ 3673033 w 6028616"/>
              <a:gd name="connsiteY311" fmla="*/ 4181866 h 5148914"/>
              <a:gd name="connsiteX312" fmla="*/ 3647633 w 6028616"/>
              <a:gd name="connsiteY312" fmla="*/ 4143766 h 5148914"/>
              <a:gd name="connsiteX313" fmla="*/ 3622233 w 6028616"/>
              <a:gd name="connsiteY313" fmla="*/ 4042166 h 5148914"/>
              <a:gd name="connsiteX314" fmla="*/ 3647633 w 6028616"/>
              <a:gd name="connsiteY314" fmla="*/ 3851666 h 5148914"/>
              <a:gd name="connsiteX315" fmla="*/ 3673033 w 6028616"/>
              <a:gd name="connsiteY315" fmla="*/ 3750066 h 5148914"/>
              <a:gd name="connsiteX316" fmla="*/ 3698433 w 6028616"/>
              <a:gd name="connsiteY316" fmla="*/ 3711966 h 5148914"/>
              <a:gd name="connsiteX317" fmla="*/ 3711133 w 6028616"/>
              <a:gd name="connsiteY317" fmla="*/ 3673866 h 5148914"/>
              <a:gd name="connsiteX318" fmla="*/ 3749233 w 6028616"/>
              <a:gd name="connsiteY318" fmla="*/ 3635766 h 5148914"/>
              <a:gd name="connsiteX319" fmla="*/ 3774633 w 6028616"/>
              <a:gd name="connsiteY319" fmla="*/ 3597666 h 5148914"/>
              <a:gd name="connsiteX320" fmla="*/ 3812733 w 6028616"/>
              <a:gd name="connsiteY320" fmla="*/ 3584966 h 5148914"/>
              <a:gd name="connsiteX321" fmla="*/ 3850833 w 6028616"/>
              <a:gd name="connsiteY321" fmla="*/ 3559566 h 5148914"/>
              <a:gd name="connsiteX322" fmla="*/ 3888933 w 6028616"/>
              <a:gd name="connsiteY322" fmla="*/ 3546866 h 5148914"/>
              <a:gd name="connsiteX323" fmla="*/ 4041333 w 6028616"/>
              <a:gd name="connsiteY323" fmla="*/ 3521466 h 5148914"/>
              <a:gd name="connsiteX324" fmla="*/ 4168333 w 6028616"/>
              <a:gd name="connsiteY324" fmla="*/ 3496066 h 5148914"/>
              <a:gd name="connsiteX325" fmla="*/ 4371533 w 6028616"/>
              <a:gd name="connsiteY325" fmla="*/ 3483366 h 5148914"/>
              <a:gd name="connsiteX326" fmla="*/ 4584258 w 6028616"/>
              <a:gd name="connsiteY326" fmla="*/ 3515116 h 5148914"/>
              <a:gd name="connsiteX327" fmla="*/ 4701733 w 6028616"/>
              <a:gd name="connsiteY327" fmla="*/ 3540516 h 5148914"/>
              <a:gd name="connsiteX328" fmla="*/ 4762058 w 6028616"/>
              <a:gd name="connsiteY328" fmla="*/ 3562741 h 5148914"/>
              <a:gd name="connsiteX329" fmla="*/ 4819208 w 6028616"/>
              <a:gd name="connsiteY329" fmla="*/ 3594491 h 5148914"/>
              <a:gd name="connsiteX330" fmla="*/ 4863658 w 6028616"/>
              <a:gd name="connsiteY330" fmla="*/ 3638941 h 5148914"/>
              <a:gd name="connsiteX331" fmla="*/ 4939858 w 6028616"/>
              <a:gd name="connsiteY331" fmla="*/ 3683391 h 5148914"/>
              <a:gd name="connsiteX332" fmla="*/ 5003358 w 6028616"/>
              <a:gd name="connsiteY332" fmla="*/ 3743716 h 5148914"/>
              <a:gd name="connsiteX333" fmla="*/ 5082733 w 6028616"/>
              <a:gd name="connsiteY333" fmla="*/ 3816741 h 5148914"/>
              <a:gd name="connsiteX334" fmla="*/ 5124008 w 6028616"/>
              <a:gd name="connsiteY334" fmla="*/ 3889766 h 5148914"/>
              <a:gd name="connsiteX335" fmla="*/ 5174808 w 6028616"/>
              <a:gd name="connsiteY335" fmla="*/ 3965966 h 5148914"/>
              <a:gd name="connsiteX336" fmla="*/ 5203383 w 6028616"/>
              <a:gd name="connsiteY336" fmla="*/ 4124716 h 5148914"/>
              <a:gd name="connsiteX337" fmla="*/ 5222433 w 6028616"/>
              <a:gd name="connsiteY337" fmla="*/ 4200916 h 5148914"/>
              <a:gd name="connsiteX338" fmla="*/ 5238308 w 6028616"/>
              <a:gd name="connsiteY338" fmla="*/ 4254891 h 5148914"/>
              <a:gd name="connsiteX339" fmla="*/ 5254183 w 6028616"/>
              <a:gd name="connsiteY339" fmla="*/ 4315216 h 5148914"/>
              <a:gd name="connsiteX340" fmla="*/ 4949383 w 6028616"/>
              <a:gd name="connsiteY340" fmla="*/ 4419991 h 5148914"/>
              <a:gd name="connsiteX341" fmla="*/ 4765233 w 6028616"/>
              <a:gd name="connsiteY341" fmla="*/ 4572391 h 5148914"/>
              <a:gd name="connsiteX342" fmla="*/ 5020820 w 6028616"/>
              <a:gd name="connsiteY342" fmla="*/ 4453328 h 5148914"/>
              <a:gd name="connsiteX343" fmla="*/ 5258946 w 6028616"/>
              <a:gd name="connsiteY343" fmla="*/ 4400941 h 5148914"/>
              <a:gd name="connsiteX344" fmla="*/ 5355783 w 6028616"/>
              <a:gd name="connsiteY344" fmla="*/ 4251716 h 5148914"/>
              <a:gd name="connsiteX345" fmla="*/ 5304983 w 6028616"/>
              <a:gd name="connsiteY345" fmla="*/ 4146941 h 5148914"/>
              <a:gd name="connsiteX346" fmla="*/ 5273233 w 6028616"/>
              <a:gd name="connsiteY346" fmla="*/ 4092966 h 5148914"/>
              <a:gd name="connsiteX347" fmla="*/ 5276408 w 6028616"/>
              <a:gd name="connsiteY347" fmla="*/ 3940566 h 5148914"/>
              <a:gd name="connsiteX348" fmla="*/ 5257358 w 6028616"/>
              <a:gd name="connsiteY348" fmla="*/ 3842141 h 5148914"/>
              <a:gd name="connsiteX349" fmla="*/ 5206558 w 6028616"/>
              <a:gd name="connsiteY349" fmla="*/ 3734191 h 5148914"/>
              <a:gd name="connsiteX350" fmla="*/ 4866834 w 6028616"/>
              <a:gd name="connsiteY350" fmla="*/ 3413516 h 5148914"/>
              <a:gd name="connsiteX351" fmla="*/ 5054158 w 6028616"/>
              <a:gd name="connsiteY351" fmla="*/ 3127766 h 5148914"/>
              <a:gd name="connsiteX352" fmla="*/ 5260533 w 6028616"/>
              <a:gd name="connsiteY352" fmla="*/ 2994416 h 5148914"/>
              <a:gd name="connsiteX353" fmla="*/ 5397059 w 6028616"/>
              <a:gd name="connsiteY353" fmla="*/ 2943616 h 5148914"/>
              <a:gd name="connsiteX354" fmla="*/ 5619309 w 6028616"/>
              <a:gd name="connsiteY354" fmla="*/ 2918216 h 5148914"/>
              <a:gd name="connsiteX355" fmla="*/ 5879659 w 6028616"/>
              <a:gd name="connsiteY355" fmla="*/ 2959491 h 5148914"/>
              <a:gd name="connsiteX356" fmla="*/ 5647884 w 6028616"/>
              <a:gd name="connsiteY356" fmla="*/ 2883291 h 5148914"/>
              <a:gd name="connsiteX357" fmla="*/ 5466908 w 6028616"/>
              <a:gd name="connsiteY357" fmla="*/ 2864241 h 5148914"/>
              <a:gd name="connsiteX358" fmla="*/ 5536758 w 6028616"/>
              <a:gd name="connsiteY358" fmla="*/ 2772166 h 5148914"/>
              <a:gd name="connsiteX359" fmla="*/ 5701858 w 6028616"/>
              <a:gd name="connsiteY359" fmla="*/ 2562616 h 5148914"/>
              <a:gd name="connsiteX360" fmla="*/ 5603434 w 6028616"/>
              <a:gd name="connsiteY360" fmla="*/ 2635641 h 5148914"/>
              <a:gd name="connsiteX361" fmla="*/ 5520883 w 6028616"/>
              <a:gd name="connsiteY361" fmla="*/ 2699141 h 5148914"/>
              <a:gd name="connsiteX362" fmla="*/ 5454208 w 6028616"/>
              <a:gd name="connsiteY362" fmla="*/ 2781691 h 5148914"/>
              <a:gd name="connsiteX363" fmla="*/ 5355783 w 6028616"/>
              <a:gd name="connsiteY363" fmla="*/ 2829316 h 5148914"/>
              <a:gd name="connsiteX364" fmla="*/ 5270058 w 6028616"/>
              <a:gd name="connsiteY364" fmla="*/ 2880116 h 5148914"/>
              <a:gd name="connsiteX365" fmla="*/ 5206558 w 6028616"/>
              <a:gd name="connsiteY365" fmla="*/ 2918216 h 5148914"/>
              <a:gd name="connsiteX366" fmla="*/ 5139883 w 6028616"/>
              <a:gd name="connsiteY366" fmla="*/ 2946791 h 5148914"/>
              <a:gd name="connsiteX367" fmla="*/ 5082733 w 6028616"/>
              <a:gd name="connsiteY367" fmla="*/ 2972191 h 5148914"/>
              <a:gd name="connsiteX368" fmla="*/ 4943033 w 6028616"/>
              <a:gd name="connsiteY368" fmla="*/ 3038866 h 5148914"/>
              <a:gd name="connsiteX369" fmla="*/ 4866833 w 6028616"/>
              <a:gd name="connsiteY369" fmla="*/ 2988066 h 5148914"/>
              <a:gd name="connsiteX370" fmla="*/ 4828733 w 6028616"/>
              <a:gd name="connsiteY370" fmla="*/ 2962666 h 5148914"/>
              <a:gd name="connsiteX371" fmla="*/ 4701733 w 6028616"/>
              <a:gd name="connsiteY371" fmla="*/ 2924566 h 5148914"/>
              <a:gd name="connsiteX372" fmla="*/ 4663633 w 6028616"/>
              <a:gd name="connsiteY372" fmla="*/ 2911866 h 5148914"/>
              <a:gd name="connsiteX373" fmla="*/ 4574733 w 6028616"/>
              <a:gd name="connsiteY373" fmla="*/ 2899166 h 5148914"/>
              <a:gd name="connsiteX374" fmla="*/ 4549333 w 6028616"/>
              <a:gd name="connsiteY374" fmla="*/ 2797566 h 5148914"/>
              <a:gd name="connsiteX375" fmla="*/ 4468370 w 6028616"/>
              <a:gd name="connsiteY375" fmla="*/ 2676916 h 5148914"/>
              <a:gd name="connsiteX376" fmla="*/ 4485833 w 6028616"/>
              <a:gd name="connsiteY376" fmla="*/ 2549916 h 5148914"/>
              <a:gd name="connsiteX377" fmla="*/ 4412808 w 6028616"/>
              <a:gd name="connsiteY377" fmla="*/ 2461016 h 5148914"/>
              <a:gd name="connsiteX378" fmla="*/ 4346133 w 6028616"/>
              <a:gd name="connsiteY378" fmla="*/ 2365766 h 5148914"/>
              <a:gd name="connsiteX379" fmla="*/ 4290571 w 6028616"/>
              <a:gd name="connsiteY379" fmla="*/ 2222891 h 5148914"/>
              <a:gd name="connsiteX380" fmla="*/ 4319145 w 6028616"/>
              <a:gd name="connsiteY380" fmla="*/ 2100654 h 5148914"/>
              <a:gd name="connsiteX381" fmla="*/ 4382646 w 6028616"/>
              <a:gd name="connsiteY381" fmla="*/ 2019691 h 5148914"/>
              <a:gd name="connsiteX382" fmla="*/ 4481071 w 6028616"/>
              <a:gd name="connsiteY382" fmla="*/ 1924441 h 5148914"/>
              <a:gd name="connsiteX383" fmla="*/ 4530283 w 6028616"/>
              <a:gd name="connsiteY383" fmla="*/ 1864116 h 5148914"/>
              <a:gd name="connsiteX384" fmla="*/ 4573145 w 6028616"/>
              <a:gd name="connsiteY384" fmla="*/ 1835541 h 5148914"/>
              <a:gd name="connsiteX385" fmla="*/ 4616008 w 6028616"/>
              <a:gd name="connsiteY385" fmla="*/ 1803791 h 5148914"/>
              <a:gd name="connsiteX386" fmla="*/ 4681095 w 6028616"/>
              <a:gd name="connsiteY386" fmla="*/ 1759341 h 5148914"/>
              <a:gd name="connsiteX387" fmla="*/ 4784283 w 6028616"/>
              <a:gd name="connsiteY387" fmla="*/ 1703778 h 5148914"/>
              <a:gd name="connsiteX388" fmla="*/ 4873183 w 6028616"/>
              <a:gd name="connsiteY388" fmla="*/ 1694253 h 5148914"/>
              <a:gd name="connsiteX389" fmla="*/ 4979545 w 6028616"/>
              <a:gd name="connsiteY389" fmla="*/ 1692666 h 5148914"/>
              <a:gd name="connsiteX390" fmla="*/ 5043046 w 6028616"/>
              <a:gd name="connsiteY390" fmla="*/ 1689491 h 5148914"/>
              <a:gd name="connsiteX391" fmla="*/ 5098608 w 6028616"/>
              <a:gd name="connsiteY391" fmla="*/ 1700603 h 5148914"/>
              <a:gd name="connsiteX392" fmla="*/ 5146233 w 6028616"/>
              <a:gd name="connsiteY392" fmla="*/ 1708541 h 5148914"/>
              <a:gd name="connsiteX393" fmla="*/ 5211320 w 6028616"/>
              <a:gd name="connsiteY393" fmla="*/ 1754579 h 5148914"/>
              <a:gd name="connsiteX394" fmla="*/ 5295458 w 6028616"/>
              <a:gd name="connsiteY394" fmla="*/ 1787916 h 5148914"/>
              <a:gd name="connsiteX395" fmla="*/ 5338320 w 6028616"/>
              <a:gd name="connsiteY395" fmla="*/ 1838716 h 5148914"/>
              <a:gd name="connsiteX396" fmla="*/ 5371658 w 6028616"/>
              <a:gd name="connsiteY396" fmla="*/ 1902216 h 5148914"/>
              <a:gd name="connsiteX397" fmla="*/ 5424046 w 6028616"/>
              <a:gd name="connsiteY397" fmla="*/ 1968891 h 5148914"/>
              <a:gd name="connsiteX398" fmla="*/ 5463733 w 6028616"/>
              <a:gd name="connsiteY398" fmla="*/ 2032391 h 5148914"/>
              <a:gd name="connsiteX399" fmla="*/ 5489133 w 6028616"/>
              <a:gd name="connsiteY399" fmla="*/ 2200666 h 5148914"/>
              <a:gd name="connsiteX400" fmla="*/ 5517708 w 6028616"/>
              <a:gd name="connsiteY400" fmla="*/ 2275278 h 5148914"/>
              <a:gd name="connsiteX0" fmla="*/ 5517708 w 6028616"/>
              <a:gd name="connsiteY0" fmla="*/ 2275278 h 5110280"/>
              <a:gd name="connsiteX1" fmla="*/ 5568508 w 6028616"/>
              <a:gd name="connsiteY1" fmla="*/ 2170503 h 5110280"/>
              <a:gd name="connsiteX2" fmla="*/ 5558983 w 6028616"/>
              <a:gd name="connsiteY2" fmla="*/ 2043504 h 5110280"/>
              <a:gd name="connsiteX3" fmla="*/ 5566921 w 6028616"/>
              <a:gd name="connsiteY3" fmla="*/ 1978416 h 5110280"/>
              <a:gd name="connsiteX4" fmla="*/ 5539933 w 6028616"/>
              <a:gd name="connsiteY4" fmla="*/ 1911741 h 5110280"/>
              <a:gd name="connsiteX5" fmla="*/ 5460558 w 6028616"/>
              <a:gd name="connsiteY5" fmla="*/ 1853004 h 5110280"/>
              <a:gd name="connsiteX6" fmla="*/ 5464526 w 6028616"/>
              <a:gd name="connsiteY6" fmla="*/ 1774422 h 5110280"/>
              <a:gd name="connsiteX7" fmla="*/ 5546283 w 6028616"/>
              <a:gd name="connsiteY7" fmla="*/ 1719654 h 5110280"/>
              <a:gd name="connsiteX8" fmla="*/ 5670902 w 6028616"/>
              <a:gd name="connsiteY8" fmla="*/ 1706953 h 5110280"/>
              <a:gd name="connsiteX9" fmla="*/ 5759008 w 6028616"/>
              <a:gd name="connsiteY9" fmla="*/ 1714891 h 5110280"/>
              <a:gd name="connsiteX10" fmla="*/ 5810602 w 6028616"/>
              <a:gd name="connsiteY10" fmla="*/ 1729179 h 5110280"/>
              <a:gd name="connsiteX11" fmla="*/ 5843146 w 6028616"/>
              <a:gd name="connsiteY11" fmla="*/ 1748228 h 5110280"/>
              <a:gd name="connsiteX12" fmla="*/ 5882040 w 6028616"/>
              <a:gd name="connsiteY12" fmla="*/ 1801410 h 5110280"/>
              <a:gd name="connsiteX13" fmla="*/ 5820126 w 6028616"/>
              <a:gd name="connsiteY13" fmla="*/ 1911740 h 5110280"/>
              <a:gd name="connsiteX14" fmla="*/ 5859021 w 6028616"/>
              <a:gd name="connsiteY14" fmla="*/ 2011753 h 5110280"/>
              <a:gd name="connsiteX15" fmla="*/ 5902677 w 6028616"/>
              <a:gd name="connsiteY15" fmla="*/ 2074460 h 5110280"/>
              <a:gd name="connsiteX16" fmla="*/ 5946333 w 6028616"/>
              <a:gd name="connsiteY16" fmla="*/ 2148278 h 5110280"/>
              <a:gd name="connsiteX17" fmla="*/ 5951095 w 6028616"/>
              <a:gd name="connsiteY17" fmla="*/ 2217334 h 5110280"/>
              <a:gd name="connsiteX18" fmla="*/ 5892358 w 6028616"/>
              <a:gd name="connsiteY18" fmla="*/ 2264961 h 5110280"/>
              <a:gd name="connsiteX19" fmla="*/ 5804252 w 6028616"/>
              <a:gd name="connsiteY19" fmla="*/ 2367353 h 5110280"/>
              <a:gd name="connsiteX20" fmla="*/ 5996339 w 6028616"/>
              <a:gd name="connsiteY20" fmla="*/ 2245117 h 5110280"/>
              <a:gd name="connsiteX21" fmla="*/ 6024914 w 6028616"/>
              <a:gd name="connsiteY21" fmla="*/ 2180028 h 5110280"/>
              <a:gd name="connsiteX22" fmla="*/ 5992370 w 6028616"/>
              <a:gd name="connsiteY22" fmla="*/ 2103829 h 5110280"/>
              <a:gd name="connsiteX23" fmla="*/ 5970146 w 6028616"/>
              <a:gd name="connsiteY23" fmla="*/ 2045092 h 5110280"/>
              <a:gd name="connsiteX24" fmla="*/ 5944746 w 6028616"/>
              <a:gd name="connsiteY24" fmla="*/ 1972066 h 5110280"/>
              <a:gd name="connsiteX25" fmla="*/ 5901089 w 6028616"/>
              <a:gd name="connsiteY25" fmla="*/ 1923647 h 5110280"/>
              <a:gd name="connsiteX26" fmla="*/ 5955858 w 6028616"/>
              <a:gd name="connsiteY26" fmla="*/ 1806966 h 5110280"/>
              <a:gd name="connsiteX27" fmla="*/ 5922521 w 6028616"/>
              <a:gd name="connsiteY27" fmla="*/ 1691872 h 5110280"/>
              <a:gd name="connsiteX28" fmla="*/ 5805046 w 6028616"/>
              <a:gd name="connsiteY28" fmla="*/ 1626785 h 5110280"/>
              <a:gd name="connsiteX29" fmla="*/ 5553427 w 6028616"/>
              <a:gd name="connsiteY29" fmla="*/ 1604560 h 5110280"/>
              <a:gd name="connsiteX30" fmla="*/ 5317683 w 6028616"/>
              <a:gd name="connsiteY30" fmla="*/ 1672822 h 5110280"/>
              <a:gd name="connsiteX31" fmla="*/ 5105752 w 6028616"/>
              <a:gd name="connsiteY31" fmla="*/ 1602178 h 5110280"/>
              <a:gd name="connsiteX32" fmla="*/ 4974783 w 6028616"/>
              <a:gd name="connsiteY32" fmla="*/ 1588684 h 5110280"/>
              <a:gd name="connsiteX33" fmla="*/ 4883502 w 6028616"/>
              <a:gd name="connsiteY33" fmla="*/ 1615672 h 5110280"/>
              <a:gd name="connsiteX34" fmla="*/ 4766821 w 6028616"/>
              <a:gd name="connsiteY34" fmla="*/ 1617259 h 5110280"/>
              <a:gd name="connsiteX35" fmla="*/ 4707290 w 6028616"/>
              <a:gd name="connsiteY35" fmla="*/ 1615672 h 5110280"/>
              <a:gd name="connsiteX36" fmla="*/ 4621564 w 6028616"/>
              <a:gd name="connsiteY36" fmla="*/ 1601385 h 5110280"/>
              <a:gd name="connsiteX37" fmla="*/ 4578702 w 6028616"/>
              <a:gd name="connsiteY37" fmla="*/ 1605354 h 5110280"/>
              <a:gd name="connsiteX38" fmla="*/ 4479483 w 6028616"/>
              <a:gd name="connsiteY38" fmla="*/ 1641866 h 5110280"/>
              <a:gd name="connsiteX39" fmla="*/ 4358833 w 6028616"/>
              <a:gd name="connsiteY39" fmla="*/ 1695841 h 5110280"/>
              <a:gd name="connsiteX40" fmla="*/ 4273108 w 6028616"/>
              <a:gd name="connsiteY40" fmla="*/ 1730766 h 5110280"/>
              <a:gd name="connsiteX41" fmla="*/ 4174683 w 6028616"/>
              <a:gd name="connsiteY41" fmla="*/ 1800616 h 5110280"/>
              <a:gd name="connsiteX42" fmla="*/ 4066733 w 6028616"/>
              <a:gd name="connsiteY42" fmla="*/ 1838716 h 5110280"/>
              <a:gd name="connsiteX43" fmla="*/ 3939733 w 6028616"/>
              <a:gd name="connsiteY43" fmla="*/ 1857766 h 5110280"/>
              <a:gd name="connsiteX44" fmla="*/ 3850833 w 6028616"/>
              <a:gd name="connsiteY44" fmla="*/ 1908566 h 5110280"/>
              <a:gd name="connsiteX45" fmla="*/ 3812733 w 6028616"/>
              <a:gd name="connsiteY45" fmla="*/ 1921266 h 5110280"/>
              <a:gd name="connsiteX46" fmla="*/ 3698433 w 6028616"/>
              <a:gd name="connsiteY46" fmla="*/ 1870466 h 5110280"/>
              <a:gd name="connsiteX47" fmla="*/ 3673033 w 6028616"/>
              <a:gd name="connsiteY47" fmla="*/ 1794266 h 5110280"/>
              <a:gd name="connsiteX48" fmla="*/ 3660333 w 6028616"/>
              <a:gd name="connsiteY48" fmla="*/ 1756166 h 5110280"/>
              <a:gd name="connsiteX49" fmla="*/ 3647633 w 6028616"/>
              <a:gd name="connsiteY49" fmla="*/ 1718066 h 5110280"/>
              <a:gd name="connsiteX50" fmla="*/ 3660333 w 6028616"/>
              <a:gd name="connsiteY50" fmla="*/ 1438666 h 5110280"/>
              <a:gd name="connsiteX51" fmla="*/ 3638108 w 6028616"/>
              <a:gd name="connsiteY51" fmla="*/ 1375166 h 5110280"/>
              <a:gd name="connsiteX52" fmla="*/ 3673033 w 6028616"/>
              <a:gd name="connsiteY52" fmla="*/ 1232291 h 5110280"/>
              <a:gd name="connsiteX53" fmla="*/ 3761933 w 6028616"/>
              <a:gd name="connsiteY53" fmla="*/ 1146566 h 5110280"/>
              <a:gd name="connsiteX54" fmla="*/ 3863533 w 6028616"/>
              <a:gd name="connsiteY54" fmla="*/ 1114816 h 5110280"/>
              <a:gd name="connsiteX55" fmla="*/ 3952433 w 6028616"/>
              <a:gd name="connsiteY55" fmla="*/ 1095766 h 5110280"/>
              <a:gd name="connsiteX56" fmla="*/ 4073083 w 6028616"/>
              <a:gd name="connsiteY56" fmla="*/ 1092591 h 5110280"/>
              <a:gd name="connsiteX57" fmla="*/ 4219133 w 6028616"/>
              <a:gd name="connsiteY57" fmla="*/ 1102116 h 5110280"/>
              <a:gd name="connsiteX58" fmla="*/ 4323908 w 6028616"/>
              <a:gd name="connsiteY58" fmla="*/ 1079891 h 5110280"/>
              <a:gd name="connsiteX59" fmla="*/ 4438208 w 6028616"/>
              <a:gd name="connsiteY59" fmla="*/ 1070366 h 5110280"/>
              <a:gd name="connsiteX60" fmla="*/ 4469958 w 6028616"/>
              <a:gd name="connsiteY60" fmla="*/ 1067191 h 5110280"/>
              <a:gd name="connsiteX61" fmla="*/ 4501708 w 6028616"/>
              <a:gd name="connsiteY61" fmla="*/ 1079891 h 5110280"/>
              <a:gd name="connsiteX62" fmla="*/ 4530283 w 6028616"/>
              <a:gd name="connsiteY62" fmla="*/ 1073541 h 5110280"/>
              <a:gd name="connsiteX63" fmla="*/ 4581083 w 6028616"/>
              <a:gd name="connsiteY63" fmla="*/ 1121166 h 5110280"/>
              <a:gd name="connsiteX64" fmla="*/ 4619183 w 6028616"/>
              <a:gd name="connsiteY64" fmla="*/ 1162441 h 5110280"/>
              <a:gd name="connsiteX65" fmla="*/ 4663633 w 6028616"/>
              <a:gd name="connsiteY65" fmla="*/ 1114816 h 5110280"/>
              <a:gd name="connsiteX66" fmla="*/ 4619183 w 6028616"/>
              <a:gd name="connsiteY66" fmla="*/ 1041791 h 5110280"/>
              <a:gd name="connsiteX67" fmla="*/ 4565208 w 6028616"/>
              <a:gd name="connsiteY67" fmla="*/ 962416 h 5110280"/>
              <a:gd name="connsiteX68" fmla="*/ 4517583 w 6028616"/>
              <a:gd name="connsiteY68" fmla="*/ 975116 h 5110280"/>
              <a:gd name="connsiteX69" fmla="*/ 4457258 w 6028616"/>
              <a:gd name="connsiteY69" fmla="*/ 902091 h 5110280"/>
              <a:gd name="connsiteX70" fmla="*/ 4393758 w 6028616"/>
              <a:gd name="connsiteY70" fmla="*/ 898916 h 5110280"/>
              <a:gd name="connsiteX71" fmla="*/ 4352483 w 6028616"/>
              <a:gd name="connsiteY71" fmla="*/ 911616 h 5110280"/>
              <a:gd name="connsiteX72" fmla="*/ 4250883 w 6028616"/>
              <a:gd name="connsiteY72" fmla="*/ 902091 h 5110280"/>
              <a:gd name="connsiteX73" fmla="*/ 4181033 w 6028616"/>
              <a:gd name="connsiteY73" fmla="*/ 917966 h 5110280"/>
              <a:gd name="connsiteX74" fmla="*/ 4108008 w 6028616"/>
              <a:gd name="connsiteY74" fmla="*/ 911616 h 5110280"/>
              <a:gd name="connsiteX75" fmla="*/ 4038158 w 6028616"/>
              <a:gd name="connsiteY75" fmla="*/ 924316 h 5110280"/>
              <a:gd name="connsiteX76" fmla="*/ 3949258 w 6028616"/>
              <a:gd name="connsiteY76" fmla="*/ 940191 h 5110280"/>
              <a:gd name="connsiteX77" fmla="*/ 3841308 w 6028616"/>
              <a:gd name="connsiteY77" fmla="*/ 965591 h 5110280"/>
              <a:gd name="connsiteX78" fmla="*/ 3761933 w 6028616"/>
              <a:gd name="connsiteY78" fmla="*/ 981466 h 5110280"/>
              <a:gd name="connsiteX79" fmla="*/ 3695258 w 6028616"/>
              <a:gd name="connsiteY79" fmla="*/ 1016391 h 5110280"/>
              <a:gd name="connsiteX80" fmla="*/ 3644458 w 6028616"/>
              <a:gd name="connsiteY80" fmla="*/ 1029091 h 5110280"/>
              <a:gd name="connsiteX81" fmla="*/ 3574608 w 6028616"/>
              <a:gd name="connsiteY81" fmla="*/ 1060841 h 5110280"/>
              <a:gd name="connsiteX82" fmla="*/ 3498408 w 6028616"/>
              <a:gd name="connsiteY82" fmla="*/ 1108466 h 5110280"/>
              <a:gd name="connsiteX83" fmla="*/ 3422208 w 6028616"/>
              <a:gd name="connsiteY83" fmla="*/ 1178316 h 5110280"/>
              <a:gd name="connsiteX84" fmla="*/ 3317433 w 6028616"/>
              <a:gd name="connsiteY84" fmla="*/ 1298966 h 5110280"/>
              <a:gd name="connsiteX85" fmla="*/ 3304733 w 6028616"/>
              <a:gd name="connsiteY85" fmla="*/ 1349766 h 5110280"/>
              <a:gd name="connsiteX86" fmla="*/ 3279333 w 6028616"/>
              <a:gd name="connsiteY86" fmla="*/ 1629166 h 5110280"/>
              <a:gd name="connsiteX87" fmla="*/ 3228533 w 6028616"/>
              <a:gd name="connsiteY87" fmla="*/ 1718066 h 5110280"/>
              <a:gd name="connsiteX88" fmla="*/ 3114233 w 6028616"/>
              <a:gd name="connsiteY88" fmla="*/ 1629166 h 5110280"/>
              <a:gd name="connsiteX89" fmla="*/ 3057661 w 6028616"/>
              <a:gd name="connsiteY89" fmla="*/ 1558739 h 5110280"/>
              <a:gd name="connsiteX90" fmla="*/ 3001088 w 6028616"/>
              <a:gd name="connsiteY90" fmla="*/ 1464066 h 5110280"/>
              <a:gd name="connsiteX91" fmla="*/ 2924887 w 6028616"/>
              <a:gd name="connsiteY91" fmla="*/ 1302430 h 5110280"/>
              <a:gd name="connsiteX92" fmla="*/ 2867160 w 6028616"/>
              <a:gd name="connsiteY92" fmla="*/ 1206602 h 5110280"/>
              <a:gd name="connsiteX93" fmla="*/ 2781724 w 6028616"/>
              <a:gd name="connsiteY93" fmla="*/ 1041502 h 5110280"/>
              <a:gd name="connsiteX94" fmla="*/ 2657033 w 6028616"/>
              <a:gd name="connsiteY94" fmla="*/ 846384 h 5110280"/>
              <a:gd name="connsiteX95" fmla="*/ 2556587 w 6028616"/>
              <a:gd name="connsiteY95" fmla="*/ 704376 h 5110280"/>
              <a:gd name="connsiteX96" fmla="*/ 2436515 w 6028616"/>
              <a:gd name="connsiteY96" fmla="*/ 539275 h 5110280"/>
              <a:gd name="connsiteX97" fmla="*/ 2315287 w 6028616"/>
              <a:gd name="connsiteY97" fmla="*/ 378794 h 5110280"/>
              <a:gd name="connsiteX98" fmla="*/ 2227542 w 6028616"/>
              <a:gd name="connsiteY98" fmla="*/ 280657 h 5110280"/>
              <a:gd name="connsiteX99" fmla="*/ 2114397 w 6028616"/>
              <a:gd name="connsiteY99" fmla="*/ 168666 h 5110280"/>
              <a:gd name="connsiteX100" fmla="*/ 1982779 w 6028616"/>
              <a:gd name="connsiteY100" fmla="*/ 10494 h 5110280"/>
              <a:gd name="connsiteX101" fmla="*/ 1755333 w 6028616"/>
              <a:gd name="connsiteY101" fmla="*/ 28966 h 5110280"/>
              <a:gd name="connsiteX102" fmla="*/ 1856933 w 6028616"/>
              <a:gd name="connsiteY102" fmla="*/ 143266 h 5110280"/>
              <a:gd name="connsiteX103" fmla="*/ 1933133 w 6028616"/>
              <a:gd name="connsiteY103" fmla="*/ 206766 h 5110280"/>
              <a:gd name="connsiteX104" fmla="*/ 1958533 w 6028616"/>
              <a:gd name="connsiteY104" fmla="*/ 257566 h 5110280"/>
              <a:gd name="connsiteX105" fmla="*/ 1996633 w 6028616"/>
              <a:gd name="connsiteY105" fmla="*/ 295666 h 5110280"/>
              <a:gd name="connsiteX106" fmla="*/ 2047433 w 6028616"/>
              <a:gd name="connsiteY106" fmla="*/ 371866 h 5110280"/>
              <a:gd name="connsiteX107" fmla="*/ 2072833 w 6028616"/>
              <a:gd name="connsiteY107" fmla="*/ 409966 h 5110280"/>
              <a:gd name="connsiteX108" fmla="*/ 2149033 w 6028616"/>
              <a:gd name="connsiteY108" fmla="*/ 486166 h 5110280"/>
              <a:gd name="connsiteX109" fmla="*/ 2199833 w 6028616"/>
              <a:gd name="connsiteY109" fmla="*/ 575066 h 5110280"/>
              <a:gd name="connsiteX110" fmla="*/ 2237933 w 6028616"/>
              <a:gd name="connsiteY110" fmla="*/ 613166 h 5110280"/>
              <a:gd name="connsiteX111" fmla="*/ 2288733 w 6028616"/>
              <a:gd name="connsiteY111" fmla="*/ 702066 h 5110280"/>
              <a:gd name="connsiteX112" fmla="*/ 2326833 w 6028616"/>
              <a:gd name="connsiteY112" fmla="*/ 740166 h 5110280"/>
              <a:gd name="connsiteX113" fmla="*/ 2403033 w 6028616"/>
              <a:gd name="connsiteY113" fmla="*/ 854466 h 5110280"/>
              <a:gd name="connsiteX114" fmla="*/ 2441133 w 6028616"/>
              <a:gd name="connsiteY114" fmla="*/ 905266 h 5110280"/>
              <a:gd name="connsiteX115" fmla="*/ 2517333 w 6028616"/>
              <a:gd name="connsiteY115" fmla="*/ 1019566 h 5110280"/>
              <a:gd name="connsiteX116" fmla="*/ 2555433 w 6028616"/>
              <a:gd name="connsiteY116" fmla="*/ 1095766 h 5110280"/>
              <a:gd name="connsiteX117" fmla="*/ 2606233 w 6028616"/>
              <a:gd name="connsiteY117" fmla="*/ 1171966 h 5110280"/>
              <a:gd name="connsiteX118" fmla="*/ 2657033 w 6028616"/>
              <a:gd name="connsiteY118" fmla="*/ 1260866 h 5110280"/>
              <a:gd name="connsiteX119" fmla="*/ 2682433 w 6028616"/>
              <a:gd name="connsiteY119" fmla="*/ 1337066 h 5110280"/>
              <a:gd name="connsiteX120" fmla="*/ 2695133 w 6028616"/>
              <a:gd name="connsiteY120" fmla="*/ 1375166 h 5110280"/>
              <a:gd name="connsiteX121" fmla="*/ 2707833 w 6028616"/>
              <a:gd name="connsiteY121" fmla="*/ 1413266 h 5110280"/>
              <a:gd name="connsiteX122" fmla="*/ 2733233 w 6028616"/>
              <a:gd name="connsiteY122" fmla="*/ 1451366 h 5110280"/>
              <a:gd name="connsiteX123" fmla="*/ 2771333 w 6028616"/>
              <a:gd name="connsiteY123" fmla="*/ 1578366 h 5110280"/>
              <a:gd name="connsiteX124" fmla="*/ 2784033 w 6028616"/>
              <a:gd name="connsiteY124" fmla="*/ 1616466 h 5110280"/>
              <a:gd name="connsiteX125" fmla="*/ 2771333 w 6028616"/>
              <a:gd name="connsiteY125" fmla="*/ 1921266 h 5110280"/>
              <a:gd name="connsiteX126" fmla="*/ 2720533 w 6028616"/>
              <a:gd name="connsiteY126" fmla="*/ 2022866 h 5110280"/>
              <a:gd name="connsiteX127" fmla="*/ 2682433 w 6028616"/>
              <a:gd name="connsiteY127" fmla="*/ 2048266 h 5110280"/>
              <a:gd name="connsiteX128" fmla="*/ 2669733 w 6028616"/>
              <a:gd name="connsiteY128" fmla="*/ 2086366 h 5110280"/>
              <a:gd name="connsiteX129" fmla="*/ 2466533 w 6028616"/>
              <a:gd name="connsiteY129" fmla="*/ 2137166 h 5110280"/>
              <a:gd name="connsiteX130" fmla="*/ 2403033 w 6028616"/>
              <a:gd name="connsiteY130" fmla="*/ 2149866 h 5110280"/>
              <a:gd name="connsiteX131" fmla="*/ 2136333 w 6028616"/>
              <a:gd name="connsiteY131" fmla="*/ 2137166 h 5110280"/>
              <a:gd name="connsiteX132" fmla="*/ 2098233 w 6028616"/>
              <a:gd name="connsiteY132" fmla="*/ 2124466 h 5110280"/>
              <a:gd name="connsiteX133" fmla="*/ 2031558 w 6028616"/>
              <a:gd name="connsiteY133" fmla="*/ 2146691 h 5110280"/>
              <a:gd name="connsiteX134" fmla="*/ 1891858 w 6028616"/>
              <a:gd name="connsiteY134" fmla="*/ 2184791 h 5110280"/>
              <a:gd name="connsiteX135" fmla="*/ 1733108 w 6028616"/>
              <a:gd name="connsiteY135" fmla="*/ 2219716 h 5110280"/>
              <a:gd name="connsiteX136" fmla="*/ 1618808 w 6028616"/>
              <a:gd name="connsiteY136" fmla="*/ 2248291 h 5110280"/>
              <a:gd name="connsiteX137" fmla="*/ 1533083 w 6028616"/>
              <a:gd name="connsiteY137" fmla="*/ 2302266 h 5110280"/>
              <a:gd name="connsiteX138" fmla="*/ 1431483 w 6028616"/>
              <a:gd name="connsiteY138" fmla="*/ 2353066 h 5110280"/>
              <a:gd name="connsiteX139" fmla="*/ 1380683 w 6028616"/>
              <a:gd name="connsiteY139" fmla="*/ 2413391 h 5110280"/>
              <a:gd name="connsiteX140" fmla="*/ 1298133 w 6028616"/>
              <a:gd name="connsiteY140" fmla="*/ 2473716 h 5110280"/>
              <a:gd name="connsiteX141" fmla="*/ 1174308 w 6028616"/>
              <a:gd name="connsiteY141" fmla="*/ 2534041 h 5110280"/>
              <a:gd name="connsiteX142" fmla="*/ 1031433 w 6028616"/>
              <a:gd name="connsiteY142" fmla="*/ 2543566 h 5110280"/>
              <a:gd name="connsiteX143" fmla="*/ 853633 w 6028616"/>
              <a:gd name="connsiteY143" fmla="*/ 2543566 h 5110280"/>
              <a:gd name="connsiteX144" fmla="*/ 256733 w 6028616"/>
              <a:gd name="connsiteY144" fmla="*/ 2530866 h 5110280"/>
              <a:gd name="connsiteX145" fmla="*/ 117033 w 6028616"/>
              <a:gd name="connsiteY145" fmla="*/ 2492766 h 5110280"/>
              <a:gd name="connsiteX146" fmla="*/ 78933 w 6028616"/>
              <a:gd name="connsiteY146" fmla="*/ 2480066 h 5110280"/>
              <a:gd name="connsiteX147" fmla="*/ 40833 w 6028616"/>
              <a:gd name="connsiteY147" fmla="*/ 2454666 h 5110280"/>
              <a:gd name="connsiteX148" fmla="*/ 2733 w 6028616"/>
              <a:gd name="connsiteY148" fmla="*/ 2441966 h 5110280"/>
              <a:gd name="connsiteX149" fmla="*/ 117033 w 6028616"/>
              <a:gd name="connsiteY149" fmla="*/ 2467366 h 5110280"/>
              <a:gd name="connsiteX150" fmla="*/ 167833 w 6028616"/>
              <a:gd name="connsiteY150" fmla="*/ 2492766 h 5110280"/>
              <a:gd name="connsiteX151" fmla="*/ 269433 w 6028616"/>
              <a:gd name="connsiteY151" fmla="*/ 2518166 h 5110280"/>
              <a:gd name="connsiteX152" fmla="*/ 307533 w 6028616"/>
              <a:gd name="connsiteY152" fmla="*/ 2543566 h 5110280"/>
              <a:gd name="connsiteX153" fmla="*/ 383733 w 6028616"/>
              <a:gd name="connsiteY153" fmla="*/ 2607066 h 5110280"/>
              <a:gd name="connsiteX154" fmla="*/ 510733 w 6028616"/>
              <a:gd name="connsiteY154" fmla="*/ 2657866 h 5110280"/>
              <a:gd name="connsiteX155" fmla="*/ 618106 w 6028616"/>
              <a:gd name="connsiteY155" fmla="*/ 2662484 h 5110280"/>
              <a:gd name="connsiteX156" fmla="*/ 755496 w 6028616"/>
              <a:gd name="connsiteY156" fmla="*/ 2693657 h 5110280"/>
              <a:gd name="connsiteX157" fmla="*/ 970241 w 6028616"/>
              <a:gd name="connsiteY157" fmla="*/ 2706356 h 5110280"/>
              <a:gd name="connsiteX158" fmla="*/ 1151506 w 6028616"/>
              <a:gd name="connsiteY158" fmla="*/ 2749075 h 5110280"/>
              <a:gd name="connsiteX159" fmla="*/ 1261188 w 6028616"/>
              <a:gd name="connsiteY159" fmla="*/ 2716748 h 5110280"/>
              <a:gd name="connsiteX160" fmla="*/ 1382414 w 6028616"/>
              <a:gd name="connsiteY160" fmla="*/ 2657866 h 5110280"/>
              <a:gd name="connsiteX161" fmla="*/ 1374333 w 6028616"/>
              <a:gd name="connsiteY161" fmla="*/ 2721366 h 5110280"/>
              <a:gd name="connsiteX162" fmla="*/ 1412433 w 6028616"/>
              <a:gd name="connsiteY162" fmla="*/ 2708666 h 5110280"/>
              <a:gd name="connsiteX163" fmla="*/ 1450533 w 6028616"/>
              <a:gd name="connsiteY163" fmla="*/ 2683266 h 5110280"/>
              <a:gd name="connsiteX164" fmla="*/ 1488633 w 6028616"/>
              <a:gd name="connsiteY164" fmla="*/ 2670566 h 5110280"/>
              <a:gd name="connsiteX165" fmla="*/ 1526733 w 6028616"/>
              <a:gd name="connsiteY165" fmla="*/ 2645166 h 5110280"/>
              <a:gd name="connsiteX166" fmla="*/ 1564833 w 6028616"/>
              <a:gd name="connsiteY166" fmla="*/ 2632466 h 5110280"/>
              <a:gd name="connsiteX167" fmla="*/ 1679133 w 6028616"/>
              <a:gd name="connsiteY167" fmla="*/ 2556266 h 5110280"/>
              <a:gd name="connsiteX168" fmla="*/ 1717233 w 6028616"/>
              <a:gd name="connsiteY168" fmla="*/ 2530866 h 5110280"/>
              <a:gd name="connsiteX169" fmla="*/ 1869633 w 6028616"/>
              <a:gd name="connsiteY169" fmla="*/ 2492766 h 5110280"/>
              <a:gd name="connsiteX170" fmla="*/ 2466533 w 6028616"/>
              <a:gd name="connsiteY170" fmla="*/ 2505466 h 5110280"/>
              <a:gd name="connsiteX171" fmla="*/ 2504633 w 6028616"/>
              <a:gd name="connsiteY171" fmla="*/ 2518166 h 5110280"/>
              <a:gd name="connsiteX172" fmla="*/ 2542733 w 6028616"/>
              <a:gd name="connsiteY172" fmla="*/ 2543566 h 5110280"/>
              <a:gd name="connsiteX173" fmla="*/ 2593533 w 6028616"/>
              <a:gd name="connsiteY173" fmla="*/ 2657866 h 5110280"/>
              <a:gd name="connsiteX174" fmla="*/ 2606233 w 6028616"/>
              <a:gd name="connsiteY174" fmla="*/ 2772166 h 5110280"/>
              <a:gd name="connsiteX175" fmla="*/ 2593533 w 6028616"/>
              <a:gd name="connsiteY175" fmla="*/ 3102366 h 5110280"/>
              <a:gd name="connsiteX176" fmla="*/ 2580833 w 6028616"/>
              <a:gd name="connsiteY176" fmla="*/ 3140466 h 5110280"/>
              <a:gd name="connsiteX177" fmla="*/ 2555433 w 6028616"/>
              <a:gd name="connsiteY177" fmla="*/ 3178566 h 5110280"/>
              <a:gd name="connsiteX178" fmla="*/ 2504633 w 6028616"/>
              <a:gd name="connsiteY178" fmla="*/ 3242066 h 5110280"/>
              <a:gd name="connsiteX179" fmla="*/ 2441133 w 6028616"/>
              <a:gd name="connsiteY179" fmla="*/ 3292866 h 5110280"/>
              <a:gd name="connsiteX180" fmla="*/ 2403033 w 6028616"/>
              <a:gd name="connsiteY180" fmla="*/ 3330966 h 5110280"/>
              <a:gd name="connsiteX181" fmla="*/ 2326833 w 6028616"/>
              <a:gd name="connsiteY181" fmla="*/ 3381766 h 5110280"/>
              <a:gd name="connsiteX182" fmla="*/ 2276033 w 6028616"/>
              <a:gd name="connsiteY182" fmla="*/ 3432566 h 5110280"/>
              <a:gd name="connsiteX183" fmla="*/ 2250633 w 6028616"/>
              <a:gd name="connsiteY183" fmla="*/ 3470666 h 5110280"/>
              <a:gd name="connsiteX184" fmla="*/ 2199833 w 6028616"/>
              <a:gd name="connsiteY184" fmla="*/ 3508766 h 5110280"/>
              <a:gd name="connsiteX185" fmla="*/ 2174433 w 6028616"/>
              <a:gd name="connsiteY185" fmla="*/ 3546866 h 5110280"/>
              <a:gd name="connsiteX186" fmla="*/ 2136333 w 6028616"/>
              <a:gd name="connsiteY186" fmla="*/ 3572266 h 5110280"/>
              <a:gd name="connsiteX187" fmla="*/ 2060133 w 6028616"/>
              <a:gd name="connsiteY187" fmla="*/ 3623066 h 5110280"/>
              <a:gd name="connsiteX188" fmla="*/ 2022033 w 6028616"/>
              <a:gd name="connsiteY188" fmla="*/ 3661166 h 5110280"/>
              <a:gd name="connsiteX189" fmla="*/ 1983933 w 6028616"/>
              <a:gd name="connsiteY189" fmla="*/ 3686566 h 5110280"/>
              <a:gd name="connsiteX190" fmla="*/ 1895033 w 6028616"/>
              <a:gd name="connsiteY190" fmla="*/ 3775466 h 5110280"/>
              <a:gd name="connsiteX191" fmla="*/ 1856933 w 6028616"/>
              <a:gd name="connsiteY191" fmla="*/ 3813566 h 5110280"/>
              <a:gd name="connsiteX192" fmla="*/ 1818833 w 6028616"/>
              <a:gd name="connsiteY192" fmla="*/ 3902466 h 5110280"/>
              <a:gd name="connsiteX193" fmla="*/ 1780733 w 6028616"/>
              <a:gd name="connsiteY193" fmla="*/ 3978666 h 5110280"/>
              <a:gd name="connsiteX194" fmla="*/ 1768033 w 6028616"/>
              <a:gd name="connsiteY194" fmla="*/ 4054866 h 5110280"/>
              <a:gd name="connsiteX195" fmla="*/ 1742633 w 6028616"/>
              <a:gd name="connsiteY195" fmla="*/ 4258066 h 5110280"/>
              <a:gd name="connsiteX196" fmla="*/ 1666433 w 6028616"/>
              <a:gd name="connsiteY196" fmla="*/ 4334266 h 5110280"/>
              <a:gd name="connsiteX197" fmla="*/ 1590233 w 6028616"/>
              <a:gd name="connsiteY197" fmla="*/ 4385066 h 5110280"/>
              <a:gd name="connsiteX198" fmla="*/ 1564833 w 6028616"/>
              <a:gd name="connsiteY198" fmla="*/ 4423166 h 5110280"/>
              <a:gd name="connsiteX199" fmla="*/ 1475933 w 6028616"/>
              <a:gd name="connsiteY199" fmla="*/ 4461266 h 5110280"/>
              <a:gd name="connsiteX200" fmla="*/ 1399733 w 6028616"/>
              <a:gd name="connsiteY200" fmla="*/ 4397766 h 5110280"/>
              <a:gd name="connsiteX201" fmla="*/ 1361633 w 6028616"/>
              <a:gd name="connsiteY201" fmla="*/ 4385066 h 5110280"/>
              <a:gd name="connsiteX202" fmla="*/ 1069533 w 6028616"/>
              <a:gd name="connsiteY202" fmla="*/ 4397766 h 5110280"/>
              <a:gd name="connsiteX203" fmla="*/ 942533 w 6028616"/>
              <a:gd name="connsiteY203" fmla="*/ 4448566 h 5110280"/>
              <a:gd name="connsiteX204" fmla="*/ 904433 w 6028616"/>
              <a:gd name="connsiteY204" fmla="*/ 4473966 h 5110280"/>
              <a:gd name="connsiteX205" fmla="*/ 802833 w 6028616"/>
              <a:gd name="connsiteY205" fmla="*/ 4486666 h 5110280"/>
              <a:gd name="connsiteX206" fmla="*/ 752033 w 6028616"/>
              <a:gd name="connsiteY206" fmla="*/ 4499366 h 5110280"/>
              <a:gd name="connsiteX207" fmla="*/ 713933 w 6028616"/>
              <a:gd name="connsiteY207" fmla="*/ 4512066 h 5110280"/>
              <a:gd name="connsiteX208" fmla="*/ 561533 w 6028616"/>
              <a:gd name="connsiteY208" fmla="*/ 4524766 h 5110280"/>
              <a:gd name="connsiteX209" fmla="*/ 447233 w 6028616"/>
              <a:gd name="connsiteY209" fmla="*/ 4537466 h 5110280"/>
              <a:gd name="connsiteX210" fmla="*/ 586933 w 6028616"/>
              <a:gd name="connsiteY210" fmla="*/ 4562866 h 5110280"/>
              <a:gd name="connsiteX211" fmla="*/ 1006033 w 6028616"/>
              <a:gd name="connsiteY211" fmla="*/ 4575566 h 5110280"/>
              <a:gd name="connsiteX212" fmla="*/ 1007187 w 6028616"/>
              <a:gd name="connsiteY212" fmla="*/ 4542084 h 5110280"/>
              <a:gd name="connsiteX213" fmla="*/ 1091469 w 6028616"/>
              <a:gd name="connsiteY213" fmla="*/ 4539775 h 5110280"/>
              <a:gd name="connsiteX214" fmla="*/ 1206924 w 6028616"/>
              <a:gd name="connsiteY214" fmla="*/ 4574412 h 5110280"/>
              <a:gd name="connsiteX215" fmla="*/ 1298133 w 6028616"/>
              <a:gd name="connsiteY215" fmla="*/ 4626366 h 5110280"/>
              <a:gd name="connsiteX216" fmla="*/ 1348933 w 6028616"/>
              <a:gd name="connsiteY216" fmla="*/ 4613666 h 5110280"/>
              <a:gd name="connsiteX217" fmla="*/ 1437833 w 6028616"/>
              <a:gd name="connsiteY217" fmla="*/ 4626366 h 5110280"/>
              <a:gd name="connsiteX218" fmla="*/ 1412433 w 6028616"/>
              <a:gd name="connsiteY218" fmla="*/ 4664466 h 5110280"/>
              <a:gd name="connsiteX219" fmla="*/ 1374333 w 6028616"/>
              <a:gd name="connsiteY219" fmla="*/ 4689866 h 5110280"/>
              <a:gd name="connsiteX220" fmla="*/ 1247333 w 6028616"/>
              <a:gd name="connsiteY220" fmla="*/ 4766066 h 5110280"/>
              <a:gd name="connsiteX221" fmla="*/ 1183833 w 6028616"/>
              <a:gd name="connsiteY221" fmla="*/ 4842266 h 5110280"/>
              <a:gd name="connsiteX222" fmla="*/ 1145733 w 6028616"/>
              <a:gd name="connsiteY222" fmla="*/ 4880366 h 5110280"/>
              <a:gd name="connsiteX223" fmla="*/ 1094933 w 6028616"/>
              <a:gd name="connsiteY223" fmla="*/ 4969266 h 5110280"/>
              <a:gd name="connsiteX224" fmla="*/ 1056833 w 6028616"/>
              <a:gd name="connsiteY224" fmla="*/ 5045466 h 5110280"/>
              <a:gd name="connsiteX225" fmla="*/ 1069533 w 6028616"/>
              <a:gd name="connsiteY225" fmla="*/ 5096266 h 5110280"/>
              <a:gd name="connsiteX226" fmla="*/ 1102871 w 6028616"/>
              <a:gd name="connsiteY226" fmla="*/ 5039116 h 5110280"/>
              <a:gd name="connsiteX227" fmla="*/ 1145733 w 6028616"/>
              <a:gd name="connsiteY227" fmla="*/ 4983554 h 5110280"/>
              <a:gd name="connsiteX228" fmla="*/ 1198121 w 6028616"/>
              <a:gd name="connsiteY228" fmla="*/ 4932753 h 5110280"/>
              <a:gd name="connsiteX229" fmla="*/ 1245746 w 6028616"/>
              <a:gd name="connsiteY229" fmla="*/ 4905766 h 5110280"/>
              <a:gd name="connsiteX230" fmla="*/ 1298133 w 6028616"/>
              <a:gd name="connsiteY230" fmla="*/ 4837504 h 5110280"/>
              <a:gd name="connsiteX231" fmla="*/ 1379096 w 6028616"/>
              <a:gd name="connsiteY231" fmla="*/ 4812104 h 5110280"/>
              <a:gd name="connsiteX232" fmla="*/ 1433070 w 6028616"/>
              <a:gd name="connsiteY232" fmla="*/ 4785116 h 5110280"/>
              <a:gd name="connsiteX233" fmla="*/ 1480696 w 6028616"/>
              <a:gd name="connsiteY233" fmla="*/ 4762891 h 5110280"/>
              <a:gd name="connsiteX234" fmla="*/ 1528320 w 6028616"/>
              <a:gd name="connsiteY234" fmla="*/ 4727966 h 5110280"/>
              <a:gd name="connsiteX235" fmla="*/ 1552133 w 6028616"/>
              <a:gd name="connsiteY235" fmla="*/ 4740666 h 5110280"/>
              <a:gd name="connsiteX236" fmla="*/ 1590233 w 6028616"/>
              <a:gd name="connsiteY236" fmla="*/ 4727966 h 5110280"/>
              <a:gd name="connsiteX237" fmla="*/ 1628333 w 6028616"/>
              <a:gd name="connsiteY237" fmla="*/ 4689866 h 5110280"/>
              <a:gd name="connsiteX238" fmla="*/ 1717233 w 6028616"/>
              <a:gd name="connsiteY238" fmla="*/ 4651766 h 5110280"/>
              <a:gd name="connsiteX239" fmla="*/ 1755333 w 6028616"/>
              <a:gd name="connsiteY239" fmla="*/ 4613666 h 5110280"/>
              <a:gd name="connsiteX240" fmla="*/ 1780733 w 6028616"/>
              <a:gd name="connsiteY240" fmla="*/ 4575566 h 5110280"/>
              <a:gd name="connsiteX241" fmla="*/ 1818833 w 6028616"/>
              <a:gd name="connsiteY241" fmla="*/ 4562866 h 5110280"/>
              <a:gd name="connsiteX242" fmla="*/ 1882333 w 6028616"/>
              <a:gd name="connsiteY242" fmla="*/ 4486666 h 5110280"/>
              <a:gd name="connsiteX243" fmla="*/ 1945833 w 6028616"/>
              <a:gd name="connsiteY243" fmla="*/ 4410466 h 5110280"/>
              <a:gd name="connsiteX244" fmla="*/ 1983933 w 6028616"/>
              <a:gd name="connsiteY244" fmla="*/ 4334266 h 5110280"/>
              <a:gd name="connsiteX245" fmla="*/ 2022033 w 6028616"/>
              <a:gd name="connsiteY245" fmla="*/ 4308866 h 5110280"/>
              <a:gd name="connsiteX246" fmla="*/ 2060133 w 6028616"/>
              <a:gd name="connsiteY246" fmla="*/ 4270766 h 5110280"/>
              <a:gd name="connsiteX247" fmla="*/ 2098233 w 6028616"/>
              <a:gd name="connsiteY247" fmla="*/ 4194566 h 5110280"/>
              <a:gd name="connsiteX248" fmla="*/ 2110933 w 6028616"/>
              <a:gd name="connsiteY248" fmla="*/ 4156466 h 5110280"/>
              <a:gd name="connsiteX249" fmla="*/ 2136333 w 6028616"/>
              <a:gd name="connsiteY249" fmla="*/ 4118366 h 5110280"/>
              <a:gd name="connsiteX250" fmla="*/ 2149033 w 6028616"/>
              <a:gd name="connsiteY250" fmla="*/ 4080266 h 5110280"/>
              <a:gd name="connsiteX251" fmla="*/ 2174433 w 6028616"/>
              <a:gd name="connsiteY251" fmla="*/ 4042166 h 5110280"/>
              <a:gd name="connsiteX252" fmla="*/ 2199833 w 6028616"/>
              <a:gd name="connsiteY252" fmla="*/ 3953266 h 5110280"/>
              <a:gd name="connsiteX253" fmla="*/ 2263333 w 6028616"/>
              <a:gd name="connsiteY253" fmla="*/ 3864366 h 5110280"/>
              <a:gd name="connsiteX254" fmla="*/ 2288733 w 6028616"/>
              <a:gd name="connsiteY254" fmla="*/ 3826266 h 5110280"/>
              <a:gd name="connsiteX255" fmla="*/ 2326833 w 6028616"/>
              <a:gd name="connsiteY255" fmla="*/ 3800866 h 5110280"/>
              <a:gd name="connsiteX256" fmla="*/ 2364933 w 6028616"/>
              <a:gd name="connsiteY256" fmla="*/ 3762766 h 5110280"/>
              <a:gd name="connsiteX257" fmla="*/ 2403033 w 6028616"/>
              <a:gd name="connsiteY257" fmla="*/ 3750066 h 5110280"/>
              <a:gd name="connsiteX258" fmla="*/ 2441133 w 6028616"/>
              <a:gd name="connsiteY258" fmla="*/ 3724666 h 5110280"/>
              <a:gd name="connsiteX259" fmla="*/ 2479233 w 6028616"/>
              <a:gd name="connsiteY259" fmla="*/ 3711966 h 5110280"/>
              <a:gd name="connsiteX260" fmla="*/ 2517333 w 6028616"/>
              <a:gd name="connsiteY260" fmla="*/ 3686566 h 5110280"/>
              <a:gd name="connsiteX261" fmla="*/ 2593533 w 6028616"/>
              <a:gd name="connsiteY261" fmla="*/ 3661166 h 5110280"/>
              <a:gd name="connsiteX262" fmla="*/ 2631633 w 6028616"/>
              <a:gd name="connsiteY262" fmla="*/ 3648466 h 5110280"/>
              <a:gd name="connsiteX263" fmla="*/ 2923733 w 6028616"/>
              <a:gd name="connsiteY263" fmla="*/ 3661166 h 5110280"/>
              <a:gd name="connsiteX264" fmla="*/ 2974533 w 6028616"/>
              <a:gd name="connsiteY264" fmla="*/ 3699266 h 5110280"/>
              <a:gd name="connsiteX265" fmla="*/ 3050733 w 6028616"/>
              <a:gd name="connsiteY265" fmla="*/ 3750066 h 5110280"/>
              <a:gd name="connsiteX266" fmla="*/ 3088833 w 6028616"/>
              <a:gd name="connsiteY266" fmla="*/ 3788166 h 5110280"/>
              <a:gd name="connsiteX267" fmla="*/ 3139633 w 6028616"/>
              <a:gd name="connsiteY267" fmla="*/ 3800866 h 5110280"/>
              <a:gd name="connsiteX268" fmla="*/ 3190433 w 6028616"/>
              <a:gd name="connsiteY268" fmla="*/ 3838966 h 5110280"/>
              <a:gd name="connsiteX269" fmla="*/ 3228533 w 6028616"/>
              <a:gd name="connsiteY269" fmla="*/ 3851666 h 5110280"/>
              <a:gd name="connsiteX270" fmla="*/ 3266633 w 6028616"/>
              <a:gd name="connsiteY270" fmla="*/ 3877066 h 5110280"/>
              <a:gd name="connsiteX271" fmla="*/ 3292033 w 6028616"/>
              <a:gd name="connsiteY271" fmla="*/ 3915166 h 5110280"/>
              <a:gd name="connsiteX272" fmla="*/ 3330133 w 6028616"/>
              <a:gd name="connsiteY272" fmla="*/ 3965966 h 5110280"/>
              <a:gd name="connsiteX273" fmla="*/ 3342833 w 6028616"/>
              <a:gd name="connsiteY273" fmla="*/ 4016766 h 5110280"/>
              <a:gd name="connsiteX274" fmla="*/ 3355533 w 6028616"/>
              <a:gd name="connsiteY274" fmla="*/ 4054866 h 5110280"/>
              <a:gd name="connsiteX275" fmla="*/ 3380933 w 6028616"/>
              <a:gd name="connsiteY275" fmla="*/ 4105666 h 5110280"/>
              <a:gd name="connsiteX276" fmla="*/ 3406333 w 6028616"/>
              <a:gd name="connsiteY276" fmla="*/ 4143766 h 5110280"/>
              <a:gd name="connsiteX277" fmla="*/ 3441258 w 6028616"/>
              <a:gd name="connsiteY277" fmla="*/ 4242191 h 5110280"/>
              <a:gd name="connsiteX278" fmla="*/ 3485708 w 6028616"/>
              <a:gd name="connsiteY278" fmla="*/ 4343791 h 5110280"/>
              <a:gd name="connsiteX279" fmla="*/ 3501583 w 6028616"/>
              <a:gd name="connsiteY279" fmla="*/ 4366016 h 5110280"/>
              <a:gd name="connsiteX280" fmla="*/ 3469833 w 6028616"/>
              <a:gd name="connsiteY280" fmla="*/ 4397766 h 5110280"/>
              <a:gd name="connsiteX281" fmla="*/ 3431733 w 6028616"/>
              <a:gd name="connsiteY281" fmla="*/ 4464441 h 5110280"/>
              <a:gd name="connsiteX282" fmla="*/ 3387283 w 6028616"/>
              <a:gd name="connsiteY282" fmla="*/ 4553341 h 5110280"/>
              <a:gd name="connsiteX283" fmla="*/ 3339658 w 6028616"/>
              <a:gd name="connsiteY283" fmla="*/ 4607316 h 5110280"/>
              <a:gd name="connsiteX284" fmla="*/ 3276158 w 6028616"/>
              <a:gd name="connsiteY284" fmla="*/ 4645416 h 5110280"/>
              <a:gd name="connsiteX285" fmla="*/ 3234883 w 6028616"/>
              <a:gd name="connsiteY285" fmla="*/ 4670816 h 5110280"/>
              <a:gd name="connsiteX286" fmla="*/ 3272405 w 6028616"/>
              <a:gd name="connsiteY286" fmla="*/ 4733450 h 5110280"/>
              <a:gd name="connsiteX287" fmla="*/ 3223915 w 6028616"/>
              <a:gd name="connsiteY287" fmla="*/ 4728543 h 5110280"/>
              <a:gd name="connsiteX288" fmla="*/ 3161281 w 6028616"/>
              <a:gd name="connsiteY288" fmla="*/ 4735903 h 5110280"/>
              <a:gd name="connsiteX289" fmla="*/ 3092008 w 6028616"/>
              <a:gd name="connsiteY289" fmla="*/ 4719740 h 5110280"/>
              <a:gd name="connsiteX290" fmla="*/ 3043372 w 6028616"/>
              <a:gd name="connsiteY290" fmla="*/ 4715266 h 5110280"/>
              <a:gd name="connsiteX291" fmla="*/ 2931670 w 6028616"/>
              <a:gd name="connsiteY291" fmla="*/ 4688278 h 5110280"/>
              <a:gd name="connsiteX292" fmla="*/ 3126933 w 6028616"/>
              <a:gd name="connsiteY292" fmla="*/ 4835916 h 5110280"/>
              <a:gd name="connsiteX293" fmla="*/ 3228533 w 6028616"/>
              <a:gd name="connsiteY293" fmla="*/ 4845441 h 5110280"/>
              <a:gd name="connsiteX294" fmla="*/ 3307908 w 6028616"/>
              <a:gd name="connsiteY294" fmla="*/ 4832741 h 5110280"/>
              <a:gd name="connsiteX295" fmla="*/ 3377758 w 6028616"/>
              <a:gd name="connsiteY295" fmla="*/ 4794641 h 5110280"/>
              <a:gd name="connsiteX296" fmla="*/ 3482533 w 6028616"/>
              <a:gd name="connsiteY296" fmla="*/ 5096266 h 5110280"/>
              <a:gd name="connsiteX297" fmla="*/ 3507933 w 6028616"/>
              <a:gd name="connsiteY297" fmla="*/ 5058166 h 5110280"/>
              <a:gd name="connsiteX298" fmla="*/ 3546033 w 6028616"/>
              <a:gd name="connsiteY298" fmla="*/ 5045466 h 5110280"/>
              <a:gd name="connsiteX299" fmla="*/ 3584133 w 6028616"/>
              <a:gd name="connsiteY299" fmla="*/ 5020066 h 5110280"/>
              <a:gd name="connsiteX300" fmla="*/ 3647633 w 6028616"/>
              <a:gd name="connsiteY300" fmla="*/ 4969266 h 5110280"/>
              <a:gd name="connsiteX301" fmla="*/ 3723833 w 6028616"/>
              <a:gd name="connsiteY301" fmla="*/ 4893066 h 5110280"/>
              <a:gd name="connsiteX302" fmla="*/ 3736533 w 6028616"/>
              <a:gd name="connsiteY302" fmla="*/ 4854966 h 5110280"/>
              <a:gd name="connsiteX303" fmla="*/ 3800033 w 6028616"/>
              <a:gd name="connsiteY303" fmla="*/ 4766066 h 5110280"/>
              <a:gd name="connsiteX304" fmla="*/ 3838133 w 6028616"/>
              <a:gd name="connsiteY304" fmla="*/ 4689866 h 5110280"/>
              <a:gd name="connsiteX305" fmla="*/ 3863533 w 6028616"/>
              <a:gd name="connsiteY305" fmla="*/ 4600966 h 5110280"/>
              <a:gd name="connsiteX306" fmla="*/ 3876233 w 6028616"/>
              <a:gd name="connsiteY306" fmla="*/ 4562866 h 5110280"/>
              <a:gd name="connsiteX307" fmla="*/ 3850833 w 6028616"/>
              <a:gd name="connsiteY307" fmla="*/ 4359666 h 5110280"/>
              <a:gd name="connsiteX308" fmla="*/ 3825433 w 6028616"/>
              <a:gd name="connsiteY308" fmla="*/ 4308866 h 5110280"/>
              <a:gd name="connsiteX309" fmla="*/ 3800033 w 6028616"/>
              <a:gd name="connsiteY309" fmla="*/ 4270766 h 5110280"/>
              <a:gd name="connsiteX310" fmla="*/ 3749233 w 6028616"/>
              <a:gd name="connsiteY310" fmla="*/ 4232666 h 5110280"/>
              <a:gd name="connsiteX311" fmla="*/ 3673033 w 6028616"/>
              <a:gd name="connsiteY311" fmla="*/ 4181866 h 5110280"/>
              <a:gd name="connsiteX312" fmla="*/ 3647633 w 6028616"/>
              <a:gd name="connsiteY312" fmla="*/ 4143766 h 5110280"/>
              <a:gd name="connsiteX313" fmla="*/ 3622233 w 6028616"/>
              <a:gd name="connsiteY313" fmla="*/ 4042166 h 5110280"/>
              <a:gd name="connsiteX314" fmla="*/ 3647633 w 6028616"/>
              <a:gd name="connsiteY314" fmla="*/ 3851666 h 5110280"/>
              <a:gd name="connsiteX315" fmla="*/ 3673033 w 6028616"/>
              <a:gd name="connsiteY315" fmla="*/ 3750066 h 5110280"/>
              <a:gd name="connsiteX316" fmla="*/ 3698433 w 6028616"/>
              <a:gd name="connsiteY316" fmla="*/ 3711966 h 5110280"/>
              <a:gd name="connsiteX317" fmla="*/ 3711133 w 6028616"/>
              <a:gd name="connsiteY317" fmla="*/ 3673866 h 5110280"/>
              <a:gd name="connsiteX318" fmla="*/ 3749233 w 6028616"/>
              <a:gd name="connsiteY318" fmla="*/ 3635766 h 5110280"/>
              <a:gd name="connsiteX319" fmla="*/ 3774633 w 6028616"/>
              <a:gd name="connsiteY319" fmla="*/ 3597666 h 5110280"/>
              <a:gd name="connsiteX320" fmla="*/ 3812733 w 6028616"/>
              <a:gd name="connsiteY320" fmla="*/ 3584966 h 5110280"/>
              <a:gd name="connsiteX321" fmla="*/ 3850833 w 6028616"/>
              <a:gd name="connsiteY321" fmla="*/ 3559566 h 5110280"/>
              <a:gd name="connsiteX322" fmla="*/ 3888933 w 6028616"/>
              <a:gd name="connsiteY322" fmla="*/ 3546866 h 5110280"/>
              <a:gd name="connsiteX323" fmla="*/ 4041333 w 6028616"/>
              <a:gd name="connsiteY323" fmla="*/ 3521466 h 5110280"/>
              <a:gd name="connsiteX324" fmla="*/ 4168333 w 6028616"/>
              <a:gd name="connsiteY324" fmla="*/ 3496066 h 5110280"/>
              <a:gd name="connsiteX325" fmla="*/ 4371533 w 6028616"/>
              <a:gd name="connsiteY325" fmla="*/ 3483366 h 5110280"/>
              <a:gd name="connsiteX326" fmla="*/ 4584258 w 6028616"/>
              <a:gd name="connsiteY326" fmla="*/ 3515116 h 5110280"/>
              <a:gd name="connsiteX327" fmla="*/ 4701733 w 6028616"/>
              <a:gd name="connsiteY327" fmla="*/ 3540516 h 5110280"/>
              <a:gd name="connsiteX328" fmla="*/ 4762058 w 6028616"/>
              <a:gd name="connsiteY328" fmla="*/ 3562741 h 5110280"/>
              <a:gd name="connsiteX329" fmla="*/ 4819208 w 6028616"/>
              <a:gd name="connsiteY329" fmla="*/ 3594491 h 5110280"/>
              <a:gd name="connsiteX330" fmla="*/ 4863658 w 6028616"/>
              <a:gd name="connsiteY330" fmla="*/ 3638941 h 5110280"/>
              <a:gd name="connsiteX331" fmla="*/ 4939858 w 6028616"/>
              <a:gd name="connsiteY331" fmla="*/ 3683391 h 5110280"/>
              <a:gd name="connsiteX332" fmla="*/ 5003358 w 6028616"/>
              <a:gd name="connsiteY332" fmla="*/ 3743716 h 5110280"/>
              <a:gd name="connsiteX333" fmla="*/ 5082733 w 6028616"/>
              <a:gd name="connsiteY333" fmla="*/ 3816741 h 5110280"/>
              <a:gd name="connsiteX334" fmla="*/ 5124008 w 6028616"/>
              <a:gd name="connsiteY334" fmla="*/ 3889766 h 5110280"/>
              <a:gd name="connsiteX335" fmla="*/ 5174808 w 6028616"/>
              <a:gd name="connsiteY335" fmla="*/ 3965966 h 5110280"/>
              <a:gd name="connsiteX336" fmla="*/ 5203383 w 6028616"/>
              <a:gd name="connsiteY336" fmla="*/ 4124716 h 5110280"/>
              <a:gd name="connsiteX337" fmla="*/ 5222433 w 6028616"/>
              <a:gd name="connsiteY337" fmla="*/ 4200916 h 5110280"/>
              <a:gd name="connsiteX338" fmla="*/ 5238308 w 6028616"/>
              <a:gd name="connsiteY338" fmla="*/ 4254891 h 5110280"/>
              <a:gd name="connsiteX339" fmla="*/ 5254183 w 6028616"/>
              <a:gd name="connsiteY339" fmla="*/ 4315216 h 5110280"/>
              <a:gd name="connsiteX340" fmla="*/ 4949383 w 6028616"/>
              <a:gd name="connsiteY340" fmla="*/ 4419991 h 5110280"/>
              <a:gd name="connsiteX341" fmla="*/ 4765233 w 6028616"/>
              <a:gd name="connsiteY341" fmla="*/ 4572391 h 5110280"/>
              <a:gd name="connsiteX342" fmla="*/ 5020820 w 6028616"/>
              <a:gd name="connsiteY342" fmla="*/ 4453328 h 5110280"/>
              <a:gd name="connsiteX343" fmla="*/ 5258946 w 6028616"/>
              <a:gd name="connsiteY343" fmla="*/ 4400941 h 5110280"/>
              <a:gd name="connsiteX344" fmla="*/ 5355783 w 6028616"/>
              <a:gd name="connsiteY344" fmla="*/ 4251716 h 5110280"/>
              <a:gd name="connsiteX345" fmla="*/ 5304983 w 6028616"/>
              <a:gd name="connsiteY345" fmla="*/ 4146941 h 5110280"/>
              <a:gd name="connsiteX346" fmla="*/ 5273233 w 6028616"/>
              <a:gd name="connsiteY346" fmla="*/ 4092966 h 5110280"/>
              <a:gd name="connsiteX347" fmla="*/ 5276408 w 6028616"/>
              <a:gd name="connsiteY347" fmla="*/ 3940566 h 5110280"/>
              <a:gd name="connsiteX348" fmla="*/ 5257358 w 6028616"/>
              <a:gd name="connsiteY348" fmla="*/ 3842141 h 5110280"/>
              <a:gd name="connsiteX349" fmla="*/ 5206558 w 6028616"/>
              <a:gd name="connsiteY349" fmla="*/ 3734191 h 5110280"/>
              <a:gd name="connsiteX350" fmla="*/ 4866834 w 6028616"/>
              <a:gd name="connsiteY350" fmla="*/ 3413516 h 5110280"/>
              <a:gd name="connsiteX351" fmla="*/ 5054158 w 6028616"/>
              <a:gd name="connsiteY351" fmla="*/ 3127766 h 5110280"/>
              <a:gd name="connsiteX352" fmla="*/ 5260533 w 6028616"/>
              <a:gd name="connsiteY352" fmla="*/ 2994416 h 5110280"/>
              <a:gd name="connsiteX353" fmla="*/ 5397059 w 6028616"/>
              <a:gd name="connsiteY353" fmla="*/ 2943616 h 5110280"/>
              <a:gd name="connsiteX354" fmla="*/ 5619309 w 6028616"/>
              <a:gd name="connsiteY354" fmla="*/ 2918216 h 5110280"/>
              <a:gd name="connsiteX355" fmla="*/ 5879659 w 6028616"/>
              <a:gd name="connsiteY355" fmla="*/ 2959491 h 5110280"/>
              <a:gd name="connsiteX356" fmla="*/ 5647884 w 6028616"/>
              <a:gd name="connsiteY356" fmla="*/ 2883291 h 5110280"/>
              <a:gd name="connsiteX357" fmla="*/ 5466908 w 6028616"/>
              <a:gd name="connsiteY357" fmla="*/ 2864241 h 5110280"/>
              <a:gd name="connsiteX358" fmla="*/ 5536758 w 6028616"/>
              <a:gd name="connsiteY358" fmla="*/ 2772166 h 5110280"/>
              <a:gd name="connsiteX359" fmla="*/ 5701858 w 6028616"/>
              <a:gd name="connsiteY359" fmla="*/ 2562616 h 5110280"/>
              <a:gd name="connsiteX360" fmla="*/ 5603434 w 6028616"/>
              <a:gd name="connsiteY360" fmla="*/ 2635641 h 5110280"/>
              <a:gd name="connsiteX361" fmla="*/ 5520883 w 6028616"/>
              <a:gd name="connsiteY361" fmla="*/ 2699141 h 5110280"/>
              <a:gd name="connsiteX362" fmla="*/ 5454208 w 6028616"/>
              <a:gd name="connsiteY362" fmla="*/ 2781691 h 5110280"/>
              <a:gd name="connsiteX363" fmla="*/ 5355783 w 6028616"/>
              <a:gd name="connsiteY363" fmla="*/ 2829316 h 5110280"/>
              <a:gd name="connsiteX364" fmla="*/ 5270058 w 6028616"/>
              <a:gd name="connsiteY364" fmla="*/ 2880116 h 5110280"/>
              <a:gd name="connsiteX365" fmla="*/ 5206558 w 6028616"/>
              <a:gd name="connsiteY365" fmla="*/ 2918216 h 5110280"/>
              <a:gd name="connsiteX366" fmla="*/ 5139883 w 6028616"/>
              <a:gd name="connsiteY366" fmla="*/ 2946791 h 5110280"/>
              <a:gd name="connsiteX367" fmla="*/ 5082733 w 6028616"/>
              <a:gd name="connsiteY367" fmla="*/ 2972191 h 5110280"/>
              <a:gd name="connsiteX368" fmla="*/ 4943033 w 6028616"/>
              <a:gd name="connsiteY368" fmla="*/ 3038866 h 5110280"/>
              <a:gd name="connsiteX369" fmla="*/ 4866833 w 6028616"/>
              <a:gd name="connsiteY369" fmla="*/ 2988066 h 5110280"/>
              <a:gd name="connsiteX370" fmla="*/ 4828733 w 6028616"/>
              <a:gd name="connsiteY370" fmla="*/ 2962666 h 5110280"/>
              <a:gd name="connsiteX371" fmla="*/ 4701733 w 6028616"/>
              <a:gd name="connsiteY371" fmla="*/ 2924566 h 5110280"/>
              <a:gd name="connsiteX372" fmla="*/ 4663633 w 6028616"/>
              <a:gd name="connsiteY372" fmla="*/ 2911866 h 5110280"/>
              <a:gd name="connsiteX373" fmla="*/ 4574733 w 6028616"/>
              <a:gd name="connsiteY373" fmla="*/ 2899166 h 5110280"/>
              <a:gd name="connsiteX374" fmla="*/ 4549333 w 6028616"/>
              <a:gd name="connsiteY374" fmla="*/ 2797566 h 5110280"/>
              <a:gd name="connsiteX375" fmla="*/ 4468370 w 6028616"/>
              <a:gd name="connsiteY375" fmla="*/ 2676916 h 5110280"/>
              <a:gd name="connsiteX376" fmla="*/ 4485833 w 6028616"/>
              <a:gd name="connsiteY376" fmla="*/ 2549916 h 5110280"/>
              <a:gd name="connsiteX377" fmla="*/ 4412808 w 6028616"/>
              <a:gd name="connsiteY377" fmla="*/ 2461016 h 5110280"/>
              <a:gd name="connsiteX378" fmla="*/ 4346133 w 6028616"/>
              <a:gd name="connsiteY378" fmla="*/ 2365766 h 5110280"/>
              <a:gd name="connsiteX379" fmla="*/ 4290571 w 6028616"/>
              <a:gd name="connsiteY379" fmla="*/ 2222891 h 5110280"/>
              <a:gd name="connsiteX380" fmla="*/ 4319145 w 6028616"/>
              <a:gd name="connsiteY380" fmla="*/ 2100654 h 5110280"/>
              <a:gd name="connsiteX381" fmla="*/ 4382646 w 6028616"/>
              <a:gd name="connsiteY381" fmla="*/ 2019691 h 5110280"/>
              <a:gd name="connsiteX382" fmla="*/ 4481071 w 6028616"/>
              <a:gd name="connsiteY382" fmla="*/ 1924441 h 5110280"/>
              <a:gd name="connsiteX383" fmla="*/ 4530283 w 6028616"/>
              <a:gd name="connsiteY383" fmla="*/ 1864116 h 5110280"/>
              <a:gd name="connsiteX384" fmla="*/ 4573145 w 6028616"/>
              <a:gd name="connsiteY384" fmla="*/ 1835541 h 5110280"/>
              <a:gd name="connsiteX385" fmla="*/ 4616008 w 6028616"/>
              <a:gd name="connsiteY385" fmla="*/ 1803791 h 5110280"/>
              <a:gd name="connsiteX386" fmla="*/ 4681095 w 6028616"/>
              <a:gd name="connsiteY386" fmla="*/ 1759341 h 5110280"/>
              <a:gd name="connsiteX387" fmla="*/ 4784283 w 6028616"/>
              <a:gd name="connsiteY387" fmla="*/ 1703778 h 5110280"/>
              <a:gd name="connsiteX388" fmla="*/ 4873183 w 6028616"/>
              <a:gd name="connsiteY388" fmla="*/ 1694253 h 5110280"/>
              <a:gd name="connsiteX389" fmla="*/ 4979545 w 6028616"/>
              <a:gd name="connsiteY389" fmla="*/ 1692666 h 5110280"/>
              <a:gd name="connsiteX390" fmla="*/ 5043046 w 6028616"/>
              <a:gd name="connsiteY390" fmla="*/ 1689491 h 5110280"/>
              <a:gd name="connsiteX391" fmla="*/ 5098608 w 6028616"/>
              <a:gd name="connsiteY391" fmla="*/ 1700603 h 5110280"/>
              <a:gd name="connsiteX392" fmla="*/ 5146233 w 6028616"/>
              <a:gd name="connsiteY392" fmla="*/ 1708541 h 5110280"/>
              <a:gd name="connsiteX393" fmla="*/ 5211320 w 6028616"/>
              <a:gd name="connsiteY393" fmla="*/ 1754579 h 5110280"/>
              <a:gd name="connsiteX394" fmla="*/ 5295458 w 6028616"/>
              <a:gd name="connsiteY394" fmla="*/ 1787916 h 5110280"/>
              <a:gd name="connsiteX395" fmla="*/ 5338320 w 6028616"/>
              <a:gd name="connsiteY395" fmla="*/ 1838716 h 5110280"/>
              <a:gd name="connsiteX396" fmla="*/ 5371658 w 6028616"/>
              <a:gd name="connsiteY396" fmla="*/ 1902216 h 5110280"/>
              <a:gd name="connsiteX397" fmla="*/ 5424046 w 6028616"/>
              <a:gd name="connsiteY397" fmla="*/ 1968891 h 5110280"/>
              <a:gd name="connsiteX398" fmla="*/ 5463733 w 6028616"/>
              <a:gd name="connsiteY398" fmla="*/ 2032391 h 5110280"/>
              <a:gd name="connsiteX399" fmla="*/ 5489133 w 6028616"/>
              <a:gd name="connsiteY399" fmla="*/ 2200666 h 5110280"/>
              <a:gd name="connsiteX400" fmla="*/ 5517708 w 6028616"/>
              <a:gd name="connsiteY400" fmla="*/ 2275278 h 5110280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507933 w 6028616"/>
              <a:gd name="connsiteY296" fmla="*/ 5058166 h 5096289"/>
              <a:gd name="connsiteX297" fmla="*/ 3546033 w 6028616"/>
              <a:gd name="connsiteY297" fmla="*/ 5045466 h 5096289"/>
              <a:gd name="connsiteX298" fmla="*/ 3584133 w 6028616"/>
              <a:gd name="connsiteY298" fmla="*/ 5020066 h 5096289"/>
              <a:gd name="connsiteX299" fmla="*/ 3647633 w 6028616"/>
              <a:gd name="connsiteY299" fmla="*/ 4969266 h 5096289"/>
              <a:gd name="connsiteX300" fmla="*/ 3723833 w 6028616"/>
              <a:gd name="connsiteY300" fmla="*/ 4893066 h 5096289"/>
              <a:gd name="connsiteX301" fmla="*/ 3736533 w 6028616"/>
              <a:gd name="connsiteY301" fmla="*/ 4854966 h 5096289"/>
              <a:gd name="connsiteX302" fmla="*/ 3800033 w 6028616"/>
              <a:gd name="connsiteY302" fmla="*/ 4766066 h 5096289"/>
              <a:gd name="connsiteX303" fmla="*/ 3838133 w 6028616"/>
              <a:gd name="connsiteY303" fmla="*/ 4689866 h 5096289"/>
              <a:gd name="connsiteX304" fmla="*/ 3863533 w 6028616"/>
              <a:gd name="connsiteY304" fmla="*/ 4600966 h 5096289"/>
              <a:gd name="connsiteX305" fmla="*/ 3876233 w 6028616"/>
              <a:gd name="connsiteY305" fmla="*/ 4562866 h 5096289"/>
              <a:gd name="connsiteX306" fmla="*/ 3850833 w 6028616"/>
              <a:gd name="connsiteY306" fmla="*/ 4359666 h 5096289"/>
              <a:gd name="connsiteX307" fmla="*/ 3825433 w 6028616"/>
              <a:gd name="connsiteY307" fmla="*/ 4308866 h 5096289"/>
              <a:gd name="connsiteX308" fmla="*/ 3800033 w 6028616"/>
              <a:gd name="connsiteY308" fmla="*/ 4270766 h 5096289"/>
              <a:gd name="connsiteX309" fmla="*/ 3749233 w 6028616"/>
              <a:gd name="connsiteY309" fmla="*/ 4232666 h 5096289"/>
              <a:gd name="connsiteX310" fmla="*/ 3673033 w 6028616"/>
              <a:gd name="connsiteY310" fmla="*/ 4181866 h 5096289"/>
              <a:gd name="connsiteX311" fmla="*/ 3647633 w 6028616"/>
              <a:gd name="connsiteY311" fmla="*/ 4143766 h 5096289"/>
              <a:gd name="connsiteX312" fmla="*/ 3622233 w 6028616"/>
              <a:gd name="connsiteY312" fmla="*/ 4042166 h 5096289"/>
              <a:gd name="connsiteX313" fmla="*/ 3647633 w 6028616"/>
              <a:gd name="connsiteY313" fmla="*/ 3851666 h 5096289"/>
              <a:gd name="connsiteX314" fmla="*/ 3673033 w 6028616"/>
              <a:gd name="connsiteY314" fmla="*/ 3750066 h 5096289"/>
              <a:gd name="connsiteX315" fmla="*/ 3698433 w 6028616"/>
              <a:gd name="connsiteY315" fmla="*/ 3711966 h 5096289"/>
              <a:gd name="connsiteX316" fmla="*/ 3711133 w 6028616"/>
              <a:gd name="connsiteY316" fmla="*/ 3673866 h 5096289"/>
              <a:gd name="connsiteX317" fmla="*/ 3749233 w 6028616"/>
              <a:gd name="connsiteY317" fmla="*/ 3635766 h 5096289"/>
              <a:gd name="connsiteX318" fmla="*/ 3774633 w 6028616"/>
              <a:gd name="connsiteY318" fmla="*/ 3597666 h 5096289"/>
              <a:gd name="connsiteX319" fmla="*/ 3812733 w 6028616"/>
              <a:gd name="connsiteY319" fmla="*/ 3584966 h 5096289"/>
              <a:gd name="connsiteX320" fmla="*/ 3850833 w 6028616"/>
              <a:gd name="connsiteY320" fmla="*/ 3559566 h 5096289"/>
              <a:gd name="connsiteX321" fmla="*/ 3888933 w 6028616"/>
              <a:gd name="connsiteY321" fmla="*/ 3546866 h 5096289"/>
              <a:gd name="connsiteX322" fmla="*/ 4041333 w 6028616"/>
              <a:gd name="connsiteY322" fmla="*/ 3521466 h 5096289"/>
              <a:gd name="connsiteX323" fmla="*/ 4168333 w 6028616"/>
              <a:gd name="connsiteY323" fmla="*/ 3496066 h 5096289"/>
              <a:gd name="connsiteX324" fmla="*/ 4371533 w 6028616"/>
              <a:gd name="connsiteY324" fmla="*/ 3483366 h 5096289"/>
              <a:gd name="connsiteX325" fmla="*/ 4584258 w 6028616"/>
              <a:gd name="connsiteY325" fmla="*/ 3515116 h 5096289"/>
              <a:gd name="connsiteX326" fmla="*/ 4701733 w 6028616"/>
              <a:gd name="connsiteY326" fmla="*/ 3540516 h 5096289"/>
              <a:gd name="connsiteX327" fmla="*/ 4762058 w 6028616"/>
              <a:gd name="connsiteY327" fmla="*/ 3562741 h 5096289"/>
              <a:gd name="connsiteX328" fmla="*/ 4819208 w 6028616"/>
              <a:gd name="connsiteY328" fmla="*/ 3594491 h 5096289"/>
              <a:gd name="connsiteX329" fmla="*/ 4863658 w 6028616"/>
              <a:gd name="connsiteY329" fmla="*/ 3638941 h 5096289"/>
              <a:gd name="connsiteX330" fmla="*/ 4939858 w 6028616"/>
              <a:gd name="connsiteY330" fmla="*/ 3683391 h 5096289"/>
              <a:gd name="connsiteX331" fmla="*/ 5003358 w 6028616"/>
              <a:gd name="connsiteY331" fmla="*/ 3743716 h 5096289"/>
              <a:gd name="connsiteX332" fmla="*/ 5082733 w 6028616"/>
              <a:gd name="connsiteY332" fmla="*/ 3816741 h 5096289"/>
              <a:gd name="connsiteX333" fmla="*/ 5124008 w 6028616"/>
              <a:gd name="connsiteY333" fmla="*/ 3889766 h 5096289"/>
              <a:gd name="connsiteX334" fmla="*/ 5174808 w 6028616"/>
              <a:gd name="connsiteY334" fmla="*/ 3965966 h 5096289"/>
              <a:gd name="connsiteX335" fmla="*/ 5203383 w 6028616"/>
              <a:gd name="connsiteY335" fmla="*/ 4124716 h 5096289"/>
              <a:gd name="connsiteX336" fmla="*/ 5222433 w 6028616"/>
              <a:gd name="connsiteY336" fmla="*/ 4200916 h 5096289"/>
              <a:gd name="connsiteX337" fmla="*/ 5238308 w 6028616"/>
              <a:gd name="connsiteY337" fmla="*/ 4254891 h 5096289"/>
              <a:gd name="connsiteX338" fmla="*/ 5254183 w 6028616"/>
              <a:gd name="connsiteY338" fmla="*/ 4315216 h 5096289"/>
              <a:gd name="connsiteX339" fmla="*/ 4949383 w 6028616"/>
              <a:gd name="connsiteY339" fmla="*/ 4419991 h 5096289"/>
              <a:gd name="connsiteX340" fmla="*/ 4765233 w 6028616"/>
              <a:gd name="connsiteY340" fmla="*/ 4572391 h 5096289"/>
              <a:gd name="connsiteX341" fmla="*/ 5020820 w 6028616"/>
              <a:gd name="connsiteY341" fmla="*/ 4453328 h 5096289"/>
              <a:gd name="connsiteX342" fmla="*/ 5258946 w 6028616"/>
              <a:gd name="connsiteY342" fmla="*/ 4400941 h 5096289"/>
              <a:gd name="connsiteX343" fmla="*/ 5355783 w 6028616"/>
              <a:gd name="connsiteY343" fmla="*/ 4251716 h 5096289"/>
              <a:gd name="connsiteX344" fmla="*/ 5304983 w 6028616"/>
              <a:gd name="connsiteY344" fmla="*/ 4146941 h 5096289"/>
              <a:gd name="connsiteX345" fmla="*/ 5273233 w 6028616"/>
              <a:gd name="connsiteY345" fmla="*/ 4092966 h 5096289"/>
              <a:gd name="connsiteX346" fmla="*/ 5276408 w 6028616"/>
              <a:gd name="connsiteY346" fmla="*/ 3940566 h 5096289"/>
              <a:gd name="connsiteX347" fmla="*/ 5257358 w 6028616"/>
              <a:gd name="connsiteY347" fmla="*/ 3842141 h 5096289"/>
              <a:gd name="connsiteX348" fmla="*/ 5206558 w 6028616"/>
              <a:gd name="connsiteY348" fmla="*/ 3734191 h 5096289"/>
              <a:gd name="connsiteX349" fmla="*/ 4866834 w 6028616"/>
              <a:gd name="connsiteY349" fmla="*/ 3413516 h 5096289"/>
              <a:gd name="connsiteX350" fmla="*/ 5054158 w 6028616"/>
              <a:gd name="connsiteY350" fmla="*/ 3127766 h 5096289"/>
              <a:gd name="connsiteX351" fmla="*/ 5260533 w 6028616"/>
              <a:gd name="connsiteY351" fmla="*/ 2994416 h 5096289"/>
              <a:gd name="connsiteX352" fmla="*/ 5397059 w 6028616"/>
              <a:gd name="connsiteY352" fmla="*/ 2943616 h 5096289"/>
              <a:gd name="connsiteX353" fmla="*/ 5619309 w 6028616"/>
              <a:gd name="connsiteY353" fmla="*/ 2918216 h 5096289"/>
              <a:gd name="connsiteX354" fmla="*/ 5879659 w 6028616"/>
              <a:gd name="connsiteY354" fmla="*/ 2959491 h 5096289"/>
              <a:gd name="connsiteX355" fmla="*/ 5647884 w 6028616"/>
              <a:gd name="connsiteY355" fmla="*/ 2883291 h 5096289"/>
              <a:gd name="connsiteX356" fmla="*/ 5466908 w 6028616"/>
              <a:gd name="connsiteY356" fmla="*/ 2864241 h 5096289"/>
              <a:gd name="connsiteX357" fmla="*/ 5536758 w 6028616"/>
              <a:gd name="connsiteY357" fmla="*/ 2772166 h 5096289"/>
              <a:gd name="connsiteX358" fmla="*/ 5701858 w 6028616"/>
              <a:gd name="connsiteY358" fmla="*/ 2562616 h 5096289"/>
              <a:gd name="connsiteX359" fmla="*/ 5603434 w 6028616"/>
              <a:gd name="connsiteY359" fmla="*/ 2635641 h 5096289"/>
              <a:gd name="connsiteX360" fmla="*/ 5520883 w 6028616"/>
              <a:gd name="connsiteY360" fmla="*/ 2699141 h 5096289"/>
              <a:gd name="connsiteX361" fmla="*/ 5454208 w 6028616"/>
              <a:gd name="connsiteY361" fmla="*/ 2781691 h 5096289"/>
              <a:gd name="connsiteX362" fmla="*/ 5355783 w 6028616"/>
              <a:gd name="connsiteY362" fmla="*/ 2829316 h 5096289"/>
              <a:gd name="connsiteX363" fmla="*/ 5270058 w 6028616"/>
              <a:gd name="connsiteY363" fmla="*/ 2880116 h 5096289"/>
              <a:gd name="connsiteX364" fmla="*/ 5206558 w 6028616"/>
              <a:gd name="connsiteY364" fmla="*/ 2918216 h 5096289"/>
              <a:gd name="connsiteX365" fmla="*/ 5139883 w 6028616"/>
              <a:gd name="connsiteY365" fmla="*/ 2946791 h 5096289"/>
              <a:gd name="connsiteX366" fmla="*/ 5082733 w 6028616"/>
              <a:gd name="connsiteY366" fmla="*/ 2972191 h 5096289"/>
              <a:gd name="connsiteX367" fmla="*/ 4943033 w 6028616"/>
              <a:gd name="connsiteY367" fmla="*/ 3038866 h 5096289"/>
              <a:gd name="connsiteX368" fmla="*/ 4866833 w 6028616"/>
              <a:gd name="connsiteY368" fmla="*/ 2988066 h 5096289"/>
              <a:gd name="connsiteX369" fmla="*/ 4828733 w 6028616"/>
              <a:gd name="connsiteY369" fmla="*/ 2962666 h 5096289"/>
              <a:gd name="connsiteX370" fmla="*/ 4701733 w 6028616"/>
              <a:gd name="connsiteY370" fmla="*/ 2924566 h 5096289"/>
              <a:gd name="connsiteX371" fmla="*/ 4663633 w 6028616"/>
              <a:gd name="connsiteY371" fmla="*/ 2911866 h 5096289"/>
              <a:gd name="connsiteX372" fmla="*/ 4574733 w 6028616"/>
              <a:gd name="connsiteY372" fmla="*/ 2899166 h 5096289"/>
              <a:gd name="connsiteX373" fmla="*/ 4549333 w 6028616"/>
              <a:gd name="connsiteY373" fmla="*/ 2797566 h 5096289"/>
              <a:gd name="connsiteX374" fmla="*/ 4468370 w 6028616"/>
              <a:gd name="connsiteY374" fmla="*/ 2676916 h 5096289"/>
              <a:gd name="connsiteX375" fmla="*/ 4485833 w 6028616"/>
              <a:gd name="connsiteY375" fmla="*/ 2549916 h 5096289"/>
              <a:gd name="connsiteX376" fmla="*/ 4412808 w 6028616"/>
              <a:gd name="connsiteY376" fmla="*/ 2461016 h 5096289"/>
              <a:gd name="connsiteX377" fmla="*/ 4346133 w 6028616"/>
              <a:gd name="connsiteY377" fmla="*/ 2365766 h 5096289"/>
              <a:gd name="connsiteX378" fmla="*/ 4290571 w 6028616"/>
              <a:gd name="connsiteY378" fmla="*/ 2222891 h 5096289"/>
              <a:gd name="connsiteX379" fmla="*/ 4319145 w 6028616"/>
              <a:gd name="connsiteY379" fmla="*/ 2100654 h 5096289"/>
              <a:gd name="connsiteX380" fmla="*/ 4382646 w 6028616"/>
              <a:gd name="connsiteY380" fmla="*/ 2019691 h 5096289"/>
              <a:gd name="connsiteX381" fmla="*/ 4481071 w 6028616"/>
              <a:gd name="connsiteY381" fmla="*/ 1924441 h 5096289"/>
              <a:gd name="connsiteX382" fmla="*/ 4530283 w 6028616"/>
              <a:gd name="connsiteY382" fmla="*/ 1864116 h 5096289"/>
              <a:gd name="connsiteX383" fmla="*/ 4573145 w 6028616"/>
              <a:gd name="connsiteY383" fmla="*/ 1835541 h 5096289"/>
              <a:gd name="connsiteX384" fmla="*/ 4616008 w 6028616"/>
              <a:gd name="connsiteY384" fmla="*/ 1803791 h 5096289"/>
              <a:gd name="connsiteX385" fmla="*/ 4681095 w 6028616"/>
              <a:gd name="connsiteY385" fmla="*/ 1759341 h 5096289"/>
              <a:gd name="connsiteX386" fmla="*/ 4784283 w 6028616"/>
              <a:gd name="connsiteY386" fmla="*/ 1703778 h 5096289"/>
              <a:gd name="connsiteX387" fmla="*/ 4873183 w 6028616"/>
              <a:gd name="connsiteY387" fmla="*/ 1694253 h 5096289"/>
              <a:gd name="connsiteX388" fmla="*/ 4979545 w 6028616"/>
              <a:gd name="connsiteY388" fmla="*/ 1692666 h 5096289"/>
              <a:gd name="connsiteX389" fmla="*/ 5043046 w 6028616"/>
              <a:gd name="connsiteY389" fmla="*/ 1689491 h 5096289"/>
              <a:gd name="connsiteX390" fmla="*/ 5098608 w 6028616"/>
              <a:gd name="connsiteY390" fmla="*/ 1700603 h 5096289"/>
              <a:gd name="connsiteX391" fmla="*/ 5146233 w 6028616"/>
              <a:gd name="connsiteY391" fmla="*/ 1708541 h 5096289"/>
              <a:gd name="connsiteX392" fmla="*/ 5211320 w 6028616"/>
              <a:gd name="connsiteY392" fmla="*/ 1754579 h 5096289"/>
              <a:gd name="connsiteX393" fmla="*/ 5295458 w 6028616"/>
              <a:gd name="connsiteY393" fmla="*/ 1787916 h 5096289"/>
              <a:gd name="connsiteX394" fmla="*/ 5338320 w 6028616"/>
              <a:gd name="connsiteY394" fmla="*/ 1838716 h 5096289"/>
              <a:gd name="connsiteX395" fmla="*/ 5371658 w 6028616"/>
              <a:gd name="connsiteY395" fmla="*/ 1902216 h 5096289"/>
              <a:gd name="connsiteX396" fmla="*/ 5424046 w 6028616"/>
              <a:gd name="connsiteY396" fmla="*/ 1968891 h 5096289"/>
              <a:gd name="connsiteX397" fmla="*/ 5463733 w 6028616"/>
              <a:gd name="connsiteY397" fmla="*/ 2032391 h 5096289"/>
              <a:gd name="connsiteX398" fmla="*/ 5489133 w 6028616"/>
              <a:gd name="connsiteY398" fmla="*/ 2200666 h 5096289"/>
              <a:gd name="connsiteX399" fmla="*/ 5517708 w 6028616"/>
              <a:gd name="connsiteY399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546033 w 6028616"/>
              <a:gd name="connsiteY296" fmla="*/ 5045466 h 5096289"/>
              <a:gd name="connsiteX297" fmla="*/ 3584133 w 6028616"/>
              <a:gd name="connsiteY297" fmla="*/ 5020066 h 5096289"/>
              <a:gd name="connsiteX298" fmla="*/ 3647633 w 6028616"/>
              <a:gd name="connsiteY298" fmla="*/ 4969266 h 5096289"/>
              <a:gd name="connsiteX299" fmla="*/ 3723833 w 6028616"/>
              <a:gd name="connsiteY299" fmla="*/ 4893066 h 5096289"/>
              <a:gd name="connsiteX300" fmla="*/ 3736533 w 6028616"/>
              <a:gd name="connsiteY300" fmla="*/ 4854966 h 5096289"/>
              <a:gd name="connsiteX301" fmla="*/ 3800033 w 6028616"/>
              <a:gd name="connsiteY301" fmla="*/ 4766066 h 5096289"/>
              <a:gd name="connsiteX302" fmla="*/ 3838133 w 6028616"/>
              <a:gd name="connsiteY302" fmla="*/ 4689866 h 5096289"/>
              <a:gd name="connsiteX303" fmla="*/ 3863533 w 6028616"/>
              <a:gd name="connsiteY303" fmla="*/ 4600966 h 5096289"/>
              <a:gd name="connsiteX304" fmla="*/ 3876233 w 6028616"/>
              <a:gd name="connsiteY304" fmla="*/ 4562866 h 5096289"/>
              <a:gd name="connsiteX305" fmla="*/ 3850833 w 6028616"/>
              <a:gd name="connsiteY305" fmla="*/ 4359666 h 5096289"/>
              <a:gd name="connsiteX306" fmla="*/ 3825433 w 6028616"/>
              <a:gd name="connsiteY306" fmla="*/ 4308866 h 5096289"/>
              <a:gd name="connsiteX307" fmla="*/ 3800033 w 6028616"/>
              <a:gd name="connsiteY307" fmla="*/ 4270766 h 5096289"/>
              <a:gd name="connsiteX308" fmla="*/ 3749233 w 6028616"/>
              <a:gd name="connsiteY308" fmla="*/ 4232666 h 5096289"/>
              <a:gd name="connsiteX309" fmla="*/ 3673033 w 6028616"/>
              <a:gd name="connsiteY309" fmla="*/ 4181866 h 5096289"/>
              <a:gd name="connsiteX310" fmla="*/ 3647633 w 6028616"/>
              <a:gd name="connsiteY310" fmla="*/ 4143766 h 5096289"/>
              <a:gd name="connsiteX311" fmla="*/ 3622233 w 6028616"/>
              <a:gd name="connsiteY311" fmla="*/ 4042166 h 5096289"/>
              <a:gd name="connsiteX312" fmla="*/ 3647633 w 6028616"/>
              <a:gd name="connsiteY312" fmla="*/ 3851666 h 5096289"/>
              <a:gd name="connsiteX313" fmla="*/ 3673033 w 6028616"/>
              <a:gd name="connsiteY313" fmla="*/ 3750066 h 5096289"/>
              <a:gd name="connsiteX314" fmla="*/ 3698433 w 6028616"/>
              <a:gd name="connsiteY314" fmla="*/ 3711966 h 5096289"/>
              <a:gd name="connsiteX315" fmla="*/ 3711133 w 6028616"/>
              <a:gd name="connsiteY315" fmla="*/ 3673866 h 5096289"/>
              <a:gd name="connsiteX316" fmla="*/ 3749233 w 6028616"/>
              <a:gd name="connsiteY316" fmla="*/ 3635766 h 5096289"/>
              <a:gd name="connsiteX317" fmla="*/ 3774633 w 6028616"/>
              <a:gd name="connsiteY317" fmla="*/ 3597666 h 5096289"/>
              <a:gd name="connsiteX318" fmla="*/ 3812733 w 6028616"/>
              <a:gd name="connsiteY318" fmla="*/ 3584966 h 5096289"/>
              <a:gd name="connsiteX319" fmla="*/ 3850833 w 6028616"/>
              <a:gd name="connsiteY319" fmla="*/ 3559566 h 5096289"/>
              <a:gd name="connsiteX320" fmla="*/ 3888933 w 6028616"/>
              <a:gd name="connsiteY320" fmla="*/ 3546866 h 5096289"/>
              <a:gd name="connsiteX321" fmla="*/ 4041333 w 6028616"/>
              <a:gd name="connsiteY321" fmla="*/ 3521466 h 5096289"/>
              <a:gd name="connsiteX322" fmla="*/ 4168333 w 6028616"/>
              <a:gd name="connsiteY322" fmla="*/ 3496066 h 5096289"/>
              <a:gd name="connsiteX323" fmla="*/ 4371533 w 6028616"/>
              <a:gd name="connsiteY323" fmla="*/ 3483366 h 5096289"/>
              <a:gd name="connsiteX324" fmla="*/ 4584258 w 6028616"/>
              <a:gd name="connsiteY324" fmla="*/ 3515116 h 5096289"/>
              <a:gd name="connsiteX325" fmla="*/ 4701733 w 6028616"/>
              <a:gd name="connsiteY325" fmla="*/ 3540516 h 5096289"/>
              <a:gd name="connsiteX326" fmla="*/ 4762058 w 6028616"/>
              <a:gd name="connsiteY326" fmla="*/ 3562741 h 5096289"/>
              <a:gd name="connsiteX327" fmla="*/ 4819208 w 6028616"/>
              <a:gd name="connsiteY327" fmla="*/ 3594491 h 5096289"/>
              <a:gd name="connsiteX328" fmla="*/ 4863658 w 6028616"/>
              <a:gd name="connsiteY328" fmla="*/ 3638941 h 5096289"/>
              <a:gd name="connsiteX329" fmla="*/ 4939858 w 6028616"/>
              <a:gd name="connsiteY329" fmla="*/ 3683391 h 5096289"/>
              <a:gd name="connsiteX330" fmla="*/ 5003358 w 6028616"/>
              <a:gd name="connsiteY330" fmla="*/ 3743716 h 5096289"/>
              <a:gd name="connsiteX331" fmla="*/ 5082733 w 6028616"/>
              <a:gd name="connsiteY331" fmla="*/ 3816741 h 5096289"/>
              <a:gd name="connsiteX332" fmla="*/ 5124008 w 6028616"/>
              <a:gd name="connsiteY332" fmla="*/ 3889766 h 5096289"/>
              <a:gd name="connsiteX333" fmla="*/ 5174808 w 6028616"/>
              <a:gd name="connsiteY333" fmla="*/ 3965966 h 5096289"/>
              <a:gd name="connsiteX334" fmla="*/ 5203383 w 6028616"/>
              <a:gd name="connsiteY334" fmla="*/ 4124716 h 5096289"/>
              <a:gd name="connsiteX335" fmla="*/ 5222433 w 6028616"/>
              <a:gd name="connsiteY335" fmla="*/ 4200916 h 5096289"/>
              <a:gd name="connsiteX336" fmla="*/ 5238308 w 6028616"/>
              <a:gd name="connsiteY336" fmla="*/ 4254891 h 5096289"/>
              <a:gd name="connsiteX337" fmla="*/ 5254183 w 6028616"/>
              <a:gd name="connsiteY337" fmla="*/ 4315216 h 5096289"/>
              <a:gd name="connsiteX338" fmla="*/ 4949383 w 6028616"/>
              <a:gd name="connsiteY338" fmla="*/ 4419991 h 5096289"/>
              <a:gd name="connsiteX339" fmla="*/ 4765233 w 6028616"/>
              <a:gd name="connsiteY339" fmla="*/ 4572391 h 5096289"/>
              <a:gd name="connsiteX340" fmla="*/ 5020820 w 6028616"/>
              <a:gd name="connsiteY340" fmla="*/ 4453328 h 5096289"/>
              <a:gd name="connsiteX341" fmla="*/ 5258946 w 6028616"/>
              <a:gd name="connsiteY341" fmla="*/ 4400941 h 5096289"/>
              <a:gd name="connsiteX342" fmla="*/ 5355783 w 6028616"/>
              <a:gd name="connsiteY342" fmla="*/ 4251716 h 5096289"/>
              <a:gd name="connsiteX343" fmla="*/ 5304983 w 6028616"/>
              <a:gd name="connsiteY343" fmla="*/ 4146941 h 5096289"/>
              <a:gd name="connsiteX344" fmla="*/ 5273233 w 6028616"/>
              <a:gd name="connsiteY344" fmla="*/ 4092966 h 5096289"/>
              <a:gd name="connsiteX345" fmla="*/ 5276408 w 6028616"/>
              <a:gd name="connsiteY345" fmla="*/ 3940566 h 5096289"/>
              <a:gd name="connsiteX346" fmla="*/ 5257358 w 6028616"/>
              <a:gd name="connsiteY346" fmla="*/ 3842141 h 5096289"/>
              <a:gd name="connsiteX347" fmla="*/ 5206558 w 6028616"/>
              <a:gd name="connsiteY347" fmla="*/ 3734191 h 5096289"/>
              <a:gd name="connsiteX348" fmla="*/ 4866834 w 6028616"/>
              <a:gd name="connsiteY348" fmla="*/ 3413516 h 5096289"/>
              <a:gd name="connsiteX349" fmla="*/ 5054158 w 6028616"/>
              <a:gd name="connsiteY349" fmla="*/ 3127766 h 5096289"/>
              <a:gd name="connsiteX350" fmla="*/ 5260533 w 6028616"/>
              <a:gd name="connsiteY350" fmla="*/ 2994416 h 5096289"/>
              <a:gd name="connsiteX351" fmla="*/ 5397059 w 6028616"/>
              <a:gd name="connsiteY351" fmla="*/ 2943616 h 5096289"/>
              <a:gd name="connsiteX352" fmla="*/ 5619309 w 6028616"/>
              <a:gd name="connsiteY352" fmla="*/ 2918216 h 5096289"/>
              <a:gd name="connsiteX353" fmla="*/ 5879659 w 6028616"/>
              <a:gd name="connsiteY353" fmla="*/ 2959491 h 5096289"/>
              <a:gd name="connsiteX354" fmla="*/ 5647884 w 6028616"/>
              <a:gd name="connsiteY354" fmla="*/ 2883291 h 5096289"/>
              <a:gd name="connsiteX355" fmla="*/ 5466908 w 6028616"/>
              <a:gd name="connsiteY355" fmla="*/ 2864241 h 5096289"/>
              <a:gd name="connsiteX356" fmla="*/ 5536758 w 6028616"/>
              <a:gd name="connsiteY356" fmla="*/ 2772166 h 5096289"/>
              <a:gd name="connsiteX357" fmla="*/ 5701858 w 6028616"/>
              <a:gd name="connsiteY357" fmla="*/ 2562616 h 5096289"/>
              <a:gd name="connsiteX358" fmla="*/ 5603434 w 6028616"/>
              <a:gd name="connsiteY358" fmla="*/ 2635641 h 5096289"/>
              <a:gd name="connsiteX359" fmla="*/ 5520883 w 6028616"/>
              <a:gd name="connsiteY359" fmla="*/ 2699141 h 5096289"/>
              <a:gd name="connsiteX360" fmla="*/ 5454208 w 6028616"/>
              <a:gd name="connsiteY360" fmla="*/ 2781691 h 5096289"/>
              <a:gd name="connsiteX361" fmla="*/ 5355783 w 6028616"/>
              <a:gd name="connsiteY361" fmla="*/ 2829316 h 5096289"/>
              <a:gd name="connsiteX362" fmla="*/ 5270058 w 6028616"/>
              <a:gd name="connsiteY362" fmla="*/ 2880116 h 5096289"/>
              <a:gd name="connsiteX363" fmla="*/ 5206558 w 6028616"/>
              <a:gd name="connsiteY363" fmla="*/ 2918216 h 5096289"/>
              <a:gd name="connsiteX364" fmla="*/ 5139883 w 6028616"/>
              <a:gd name="connsiteY364" fmla="*/ 2946791 h 5096289"/>
              <a:gd name="connsiteX365" fmla="*/ 5082733 w 6028616"/>
              <a:gd name="connsiteY365" fmla="*/ 2972191 h 5096289"/>
              <a:gd name="connsiteX366" fmla="*/ 4943033 w 6028616"/>
              <a:gd name="connsiteY366" fmla="*/ 3038866 h 5096289"/>
              <a:gd name="connsiteX367" fmla="*/ 4866833 w 6028616"/>
              <a:gd name="connsiteY367" fmla="*/ 2988066 h 5096289"/>
              <a:gd name="connsiteX368" fmla="*/ 4828733 w 6028616"/>
              <a:gd name="connsiteY368" fmla="*/ 2962666 h 5096289"/>
              <a:gd name="connsiteX369" fmla="*/ 4701733 w 6028616"/>
              <a:gd name="connsiteY369" fmla="*/ 2924566 h 5096289"/>
              <a:gd name="connsiteX370" fmla="*/ 4663633 w 6028616"/>
              <a:gd name="connsiteY370" fmla="*/ 2911866 h 5096289"/>
              <a:gd name="connsiteX371" fmla="*/ 4574733 w 6028616"/>
              <a:gd name="connsiteY371" fmla="*/ 2899166 h 5096289"/>
              <a:gd name="connsiteX372" fmla="*/ 4549333 w 6028616"/>
              <a:gd name="connsiteY372" fmla="*/ 2797566 h 5096289"/>
              <a:gd name="connsiteX373" fmla="*/ 4468370 w 6028616"/>
              <a:gd name="connsiteY373" fmla="*/ 2676916 h 5096289"/>
              <a:gd name="connsiteX374" fmla="*/ 4485833 w 6028616"/>
              <a:gd name="connsiteY374" fmla="*/ 2549916 h 5096289"/>
              <a:gd name="connsiteX375" fmla="*/ 4412808 w 6028616"/>
              <a:gd name="connsiteY375" fmla="*/ 2461016 h 5096289"/>
              <a:gd name="connsiteX376" fmla="*/ 4346133 w 6028616"/>
              <a:gd name="connsiteY376" fmla="*/ 2365766 h 5096289"/>
              <a:gd name="connsiteX377" fmla="*/ 4290571 w 6028616"/>
              <a:gd name="connsiteY377" fmla="*/ 2222891 h 5096289"/>
              <a:gd name="connsiteX378" fmla="*/ 4319145 w 6028616"/>
              <a:gd name="connsiteY378" fmla="*/ 2100654 h 5096289"/>
              <a:gd name="connsiteX379" fmla="*/ 4382646 w 6028616"/>
              <a:gd name="connsiteY379" fmla="*/ 2019691 h 5096289"/>
              <a:gd name="connsiteX380" fmla="*/ 4481071 w 6028616"/>
              <a:gd name="connsiteY380" fmla="*/ 1924441 h 5096289"/>
              <a:gd name="connsiteX381" fmla="*/ 4530283 w 6028616"/>
              <a:gd name="connsiteY381" fmla="*/ 1864116 h 5096289"/>
              <a:gd name="connsiteX382" fmla="*/ 4573145 w 6028616"/>
              <a:gd name="connsiteY382" fmla="*/ 1835541 h 5096289"/>
              <a:gd name="connsiteX383" fmla="*/ 4616008 w 6028616"/>
              <a:gd name="connsiteY383" fmla="*/ 1803791 h 5096289"/>
              <a:gd name="connsiteX384" fmla="*/ 4681095 w 6028616"/>
              <a:gd name="connsiteY384" fmla="*/ 1759341 h 5096289"/>
              <a:gd name="connsiteX385" fmla="*/ 4784283 w 6028616"/>
              <a:gd name="connsiteY385" fmla="*/ 1703778 h 5096289"/>
              <a:gd name="connsiteX386" fmla="*/ 4873183 w 6028616"/>
              <a:gd name="connsiteY386" fmla="*/ 1694253 h 5096289"/>
              <a:gd name="connsiteX387" fmla="*/ 4979545 w 6028616"/>
              <a:gd name="connsiteY387" fmla="*/ 1692666 h 5096289"/>
              <a:gd name="connsiteX388" fmla="*/ 5043046 w 6028616"/>
              <a:gd name="connsiteY388" fmla="*/ 1689491 h 5096289"/>
              <a:gd name="connsiteX389" fmla="*/ 5098608 w 6028616"/>
              <a:gd name="connsiteY389" fmla="*/ 1700603 h 5096289"/>
              <a:gd name="connsiteX390" fmla="*/ 5146233 w 6028616"/>
              <a:gd name="connsiteY390" fmla="*/ 1708541 h 5096289"/>
              <a:gd name="connsiteX391" fmla="*/ 5211320 w 6028616"/>
              <a:gd name="connsiteY391" fmla="*/ 1754579 h 5096289"/>
              <a:gd name="connsiteX392" fmla="*/ 5295458 w 6028616"/>
              <a:gd name="connsiteY392" fmla="*/ 1787916 h 5096289"/>
              <a:gd name="connsiteX393" fmla="*/ 5338320 w 6028616"/>
              <a:gd name="connsiteY393" fmla="*/ 1838716 h 5096289"/>
              <a:gd name="connsiteX394" fmla="*/ 5371658 w 6028616"/>
              <a:gd name="connsiteY394" fmla="*/ 1902216 h 5096289"/>
              <a:gd name="connsiteX395" fmla="*/ 5424046 w 6028616"/>
              <a:gd name="connsiteY395" fmla="*/ 1968891 h 5096289"/>
              <a:gd name="connsiteX396" fmla="*/ 5463733 w 6028616"/>
              <a:gd name="connsiteY396" fmla="*/ 2032391 h 5096289"/>
              <a:gd name="connsiteX397" fmla="*/ 5489133 w 6028616"/>
              <a:gd name="connsiteY397" fmla="*/ 2200666 h 5096289"/>
              <a:gd name="connsiteX398" fmla="*/ 5517708 w 6028616"/>
              <a:gd name="connsiteY398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584133 w 6028616"/>
              <a:gd name="connsiteY296" fmla="*/ 5020066 h 5096289"/>
              <a:gd name="connsiteX297" fmla="*/ 3647633 w 6028616"/>
              <a:gd name="connsiteY297" fmla="*/ 4969266 h 5096289"/>
              <a:gd name="connsiteX298" fmla="*/ 3723833 w 6028616"/>
              <a:gd name="connsiteY298" fmla="*/ 4893066 h 5096289"/>
              <a:gd name="connsiteX299" fmla="*/ 3736533 w 6028616"/>
              <a:gd name="connsiteY299" fmla="*/ 4854966 h 5096289"/>
              <a:gd name="connsiteX300" fmla="*/ 3800033 w 6028616"/>
              <a:gd name="connsiteY300" fmla="*/ 4766066 h 5096289"/>
              <a:gd name="connsiteX301" fmla="*/ 3838133 w 6028616"/>
              <a:gd name="connsiteY301" fmla="*/ 4689866 h 5096289"/>
              <a:gd name="connsiteX302" fmla="*/ 3863533 w 6028616"/>
              <a:gd name="connsiteY302" fmla="*/ 4600966 h 5096289"/>
              <a:gd name="connsiteX303" fmla="*/ 3876233 w 6028616"/>
              <a:gd name="connsiteY303" fmla="*/ 4562866 h 5096289"/>
              <a:gd name="connsiteX304" fmla="*/ 3850833 w 6028616"/>
              <a:gd name="connsiteY304" fmla="*/ 4359666 h 5096289"/>
              <a:gd name="connsiteX305" fmla="*/ 3825433 w 6028616"/>
              <a:gd name="connsiteY305" fmla="*/ 4308866 h 5096289"/>
              <a:gd name="connsiteX306" fmla="*/ 3800033 w 6028616"/>
              <a:gd name="connsiteY306" fmla="*/ 4270766 h 5096289"/>
              <a:gd name="connsiteX307" fmla="*/ 3749233 w 6028616"/>
              <a:gd name="connsiteY307" fmla="*/ 4232666 h 5096289"/>
              <a:gd name="connsiteX308" fmla="*/ 3673033 w 6028616"/>
              <a:gd name="connsiteY308" fmla="*/ 4181866 h 5096289"/>
              <a:gd name="connsiteX309" fmla="*/ 3647633 w 6028616"/>
              <a:gd name="connsiteY309" fmla="*/ 4143766 h 5096289"/>
              <a:gd name="connsiteX310" fmla="*/ 3622233 w 6028616"/>
              <a:gd name="connsiteY310" fmla="*/ 4042166 h 5096289"/>
              <a:gd name="connsiteX311" fmla="*/ 3647633 w 6028616"/>
              <a:gd name="connsiteY311" fmla="*/ 3851666 h 5096289"/>
              <a:gd name="connsiteX312" fmla="*/ 3673033 w 6028616"/>
              <a:gd name="connsiteY312" fmla="*/ 3750066 h 5096289"/>
              <a:gd name="connsiteX313" fmla="*/ 3698433 w 6028616"/>
              <a:gd name="connsiteY313" fmla="*/ 3711966 h 5096289"/>
              <a:gd name="connsiteX314" fmla="*/ 3711133 w 6028616"/>
              <a:gd name="connsiteY314" fmla="*/ 3673866 h 5096289"/>
              <a:gd name="connsiteX315" fmla="*/ 3749233 w 6028616"/>
              <a:gd name="connsiteY315" fmla="*/ 3635766 h 5096289"/>
              <a:gd name="connsiteX316" fmla="*/ 3774633 w 6028616"/>
              <a:gd name="connsiteY316" fmla="*/ 3597666 h 5096289"/>
              <a:gd name="connsiteX317" fmla="*/ 3812733 w 6028616"/>
              <a:gd name="connsiteY317" fmla="*/ 3584966 h 5096289"/>
              <a:gd name="connsiteX318" fmla="*/ 3850833 w 6028616"/>
              <a:gd name="connsiteY318" fmla="*/ 3559566 h 5096289"/>
              <a:gd name="connsiteX319" fmla="*/ 3888933 w 6028616"/>
              <a:gd name="connsiteY319" fmla="*/ 3546866 h 5096289"/>
              <a:gd name="connsiteX320" fmla="*/ 4041333 w 6028616"/>
              <a:gd name="connsiteY320" fmla="*/ 3521466 h 5096289"/>
              <a:gd name="connsiteX321" fmla="*/ 4168333 w 6028616"/>
              <a:gd name="connsiteY321" fmla="*/ 3496066 h 5096289"/>
              <a:gd name="connsiteX322" fmla="*/ 4371533 w 6028616"/>
              <a:gd name="connsiteY322" fmla="*/ 3483366 h 5096289"/>
              <a:gd name="connsiteX323" fmla="*/ 4584258 w 6028616"/>
              <a:gd name="connsiteY323" fmla="*/ 3515116 h 5096289"/>
              <a:gd name="connsiteX324" fmla="*/ 4701733 w 6028616"/>
              <a:gd name="connsiteY324" fmla="*/ 3540516 h 5096289"/>
              <a:gd name="connsiteX325" fmla="*/ 4762058 w 6028616"/>
              <a:gd name="connsiteY325" fmla="*/ 3562741 h 5096289"/>
              <a:gd name="connsiteX326" fmla="*/ 4819208 w 6028616"/>
              <a:gd name="connsiteY326" fmla="*/ 3594491 h 5096289"/>
              <a:gd name="connsiteX327" fmla="*/ 4863658 w 6028616"/>
              <a:gd name="connsiteY327" fmla="*/ 3638941 h 5096289"/>
              <a:gd name="connsiteX328" fmla="*/ 4939858 w 6028616"/>
              <a:gd name="connsiteY328" fmla="*/ 3683391 h 5096289"/>
              <a:gd name="connsiteX329" fmla="*/ 5003358 w 6028616"/>
              <a:gd name="connsiteY329" fmla="*/ 3743716 h 5096289"/>
              <a:gd name="connsiteX330" fmla="*/ 5082733 w 6028616"/>
              <a:gd name="connsiteY330" fmla="*/ 3816741 h 5096289"/>
              <a:gd name="connsiteX331" fmla="*/ 5124008 w 6028616"/>
              <a:gd name="connsiteY331" fmla="*/ 3889766 h 5096289"/>
              <a:gd name="connsiteX332" fmla="*/ 5174808 w 6028616"/>
              <a:gd name="connsiteY332" fmla="*/ 3965966 h 5096289"/>
              <a:gd name="connsiteX333" fmla="*/ 5203383 w 6028616"/>
              <a:gd name="connsiteY333" fmla="*/ 4124716 h 5096289"/>
              <a:gd name="connsiteX334" fmla="*/ 5222433 w 6028616"/>
              <a:gd name="connsiteY334" fmla="*/ 4200916 h 5096289"/>
              <a:gd name="connsiteX335" fmla="*/ 5238308 w 6028616"/>
              <a:gd name="connsiteY335" fmla="*/ 4254891 h 5096289"/>
              <a:gd name="connsiteX336" fmla="*/ 5254183 w 6028616"/>
              <a:gd name="connsiteY336" fmla="*/ 4315216 h 5096289"/>
              <a:gd name="connsiteX337" fmla="*/ 4949383 w 6028616"/>
              <a:gd name="connsiteY337" fmla="*/ 4419991 h 5096289"/>
              <a:gd name="connsiteX338" fmla="*/ 4765233 w 6028616"/>
              <a:gd name="connsiteY338" fmla="*/ 4572391 h 5096289"/>
              <a:gd name="connsiteX339" fmla="*/ 5020820 w 6028616"/>
              <a:gd name="connsiteY339" fmla="*/ 4453328 h 5096289"/>
              <a:gd name="connsiteX340" fmla="*/ 5258946 w 6028616"/>
              <a:gd name="connsiteY340" fmla="*/ 4400941 h 5096289"/>
              <a:gd name="connsiteX341" fmla="*/ 5355783 w 6028616"/>
              <a:gd name="connsiteY341" fmla="*/ 4251716 h 5096289"/>
              <a:gd name="connsiteX342" fmla="*/ 5304983 w 6028616"/>
              <a:gd name="connsiteY342" fmla="*/ 4146941 h 5096289"/>
              <a:gd name="connsiteX343" fmla="*/ 5273233 w 6028616"/>
              <a:gd name="connsiteY343" fmla="*/ 4092966 h 5096289"/>
              <a:gd name="connsiteX344" fmla="*/ 5276408 w 6028616"/>
              <a:gd name="connsiteY344" fmla="*/ 3940566 h 5096289"/>
              <a:gd name="connsiteX345" fmla="*/ 5257358 w 6028616"/>
              <a:gd name="connsiteY345" fmla="*/ 3842141 h 5096289"/>
              <a:gd name="connsiteX346" fmla="*/ 5206558 w 6028616"/>
              <a:gd name="connsiteY346" fmla="*/ 3734191 h 5096289"/>
              <a:gd name="connsiteX347" fmla="*/ 4866834 w 6028616"/>
              <a:gd name="connsiteY347" fmla="*/ 3413516 h 5096289"/>
              <a:gd name="connsiteX348" fmla="*/ 5054158 w 6028616"/>
              <a:gd name="connsiteY348" fmla="*/ 3127766 h 5096289"/>
              <a:gd name="connsiteX349" fmla="*/ 5260533 w 6028616"/>
              <a:gd name="connsiteY349" fmla="*/ 2994416 h 5096289"/>
              <a:gd name="connsiteX350" fmla="*/ 5397059 w 6028616"/>
              <a:gd name="connsiteY350" fmla="*/ 2943616 h 5096289"/>
              <a:gd name="connsiteX351" fmla="*/ 5619309 w 6028616"/>
              <a:gd name="connsiteY351" fmla="*/ 2918216 h 5096289"/>
              <a:gd name="connsiteX352" fmla="*/ 5879659 w 6028616"/>
              <a:gd name="connsiteY352" fmla="*/ 2959491 h 5096289"/>
              <a:gd name="connsiteX353" fmla="*/ 5647884 w 6028616"/>
              <a:gd name="connsiteY353" fmla="*/ 2883291 h 5096289"/>
              <a:gd name="connsiteX354" fmla="*/ 5466908 w 6028616"/>
              <a:gd name="connsiteY354" fmla="*/ 2864241 h 5096289"/>
              <a:gd name="connsiteX355" fmla="*/ 5536758 w 6028616"/>
              <a:gd name="connsiteY355" fmla="*/ 2772166 h 5096289"/>
              <a:gd name="connsiteX356" fmla="*/ 5701858 w 6028616"/>
              <a:gd name="connsiteY356" fmla="*/ 2562616 h 5096289"/>
              <a:gd name="connsiteX357" fmla="*/ 5603434 w 6028616"/>
              <a:gd name="connsiteY357" fmla="*/ 2635641 h 5096289"/>
              <a:gd name="connsiteX358" fmla="*/ 5520883 w 6028616"/>
              <a:gd name="connsiteY358" fmla="*/ 2699141 h 5096289"/>
              <a:gd name="connsiteX359" fmla="*/ 5454208 w 6028616"/>
              <a:gd name="connsiteY359" fmla="*/ 2781691 h 5096289"/>
              <a:gd name="connsiteX360" fmla="*/ 5355783 w 6028616"/>
              <a:gd name="connsiteY360" fmla="*/ 2829316 h 5096289"/>
              <a:gd name="connsiteX361" fmla="*/ 5270058 w 6028616"/>
              <a:gd name="connsiteY361" fmla="*/ 2880116 h 5096289"/>
              <a:gd name="connsiteX362" fmla="*/ 5206558 w 6028616"/>
              <a:gd name="connsiteY362" fmla="*/ 2918216 h 5096289"/>
              <a:gd name="connsiteX363" fmla="*/ 5139883 w 6028616"/>
              <a:gd name="connsiteY363" fmla="*/ 2946791 h 5096289"/>
              <a:gd name="connsiteX364" fmla="*/ 5082733 w 6028616"/>
              <a:gd name="connsiteY364" fmla="*/ 2972191 h 5096289"/>
              <a:gd name="connsiteX365" fmla="*/ 4943033 w 6028616"/>
              <a:gd name="connsiteY365" fmla="*/ 3038866 h 5096289"/>
              <a:gd name="connsiteX366" fmla="*/ 4866833 w 6028616"/>
              <a:gd name="connsiteY366" fmla="*/ 2988066 h 5096289"/>
              <a:gd name="connsiteX367" fmla="*/ 4828733 w 6028616"/>
              <a:gd name="connsiteY367" fmla="*/ 2962666 h 5096289"/>
              <a:gd name="connsiteX368" fmla="*/ 4701733 w 6028616"/>
              <a:gd name="connsiteY368" fmla="*/ 2924566 h 5096289"/>
              <a:gd name="connsiteX369" fmla="*/ 4663633 w 6028616"/>
              <a:gd name="connsiteY369" fmla="*/ 2911866 h 5096289"/>
              <a:gd name="connsiteX370" fmla="*/ 4574733 w 6028616"/>
              <a:gd name="connsiteY370" fmla="*/ 2899166 h 5096289"/>
              <a:gd name="connsiteX371" fmla="*/ 4549333 w 6028616"/>
              <a:gd name="connsiteY371" fmla="*/ 2797566 h 5096289"/>
              <a:gd name="connsiteX372" fmla="*/ 4468370 w 6028616"/>
              <a:gd name="connsiteY372" fmla="*/ 2676916 h 5096289"/>
              <a:gd name="connsiteX373" fmla="*/ 4485833 w 6028616"/>
              <a:gd name="connsiteY373" fmla="*/ 2549916 h 5096289"/>
              <a:gd name="connsiteX374" fmla="*/ 4412808 w 6028616"/>
              <a:gd name="connsiteY374" fmla="*/ 2461016 h 5096289"/>
              <a:gd name="connsiteX375" fmla="*/ 4346133 w 6028616"/>
              <a:gd name="connsiteY375" fmla="*/ 2365766 h 5096289"/>
              <a:gd name="connsiteX376" fmla="*/ 4290571 w 6028616"/>
              <a:gd name="connsiteY376" fmla="*/ 2222891 h 5096289"/>
              <a:gd name="connsiteX377" fmla="*/ 4319145 w 6028616"/>
              <a:gd name="connsiteY377" fmla="*/ 2100654 h 5096289"/>
              <a:gd name="connsiteX378" fmla="*/ 4382646 w 6028616"/>
              <a:gd name="connsiteY378" fmla="*/ 2019691 h 5096289"/>
              <a:gd name="connsiteX379" fmla="*/ 4481071 w 6028616"/>
              <a:gd name="connsiteY379" fmla="*/ 1924441 h 5096289"/>
              <a:gd name="connsiteX380" fmla="*/ 4530283 w 6028616"/>
              <a:gd name="connsiteY380" fmla="*/ 1864116 h 5096289"/>
              <a:gd name="connsiteX381" fmla="*/ 4573145 w 6028616"/>
              <a:gd name="connsiteY381" fmla="*/ 1835541 h 5096289"/>
              <a:gd name="connsiteX382" fmla="*/ 4616008 w 6028616"/>
              <a:gd name="connsiteY382" fmla="*/ 1803791 h 5096289"/>
              <a:gd name="connsiteX383" fmla="*/ 4681095 w 6028616"/>
              <a:gd name="connsiteY383" fmla="*/ 1759341 h 5096289"/>
              <a:gd name="connsiteX384" fmla="*/ 4784283 w 6028616"/>
              <a:gd name="connsiteY384" fmla="*/ 1703778 h 5096289"/>
              <a:gd name="connsiteX385" fmla="*/ 4873183 w 6028616"/>
              <a:gd name="connsiteY385" fmla="*/ 1694253 h 5096289"/>
              <a:gd name="connsiteX386" fmla="*/ 4979545 w 6028616"/>
              <a:gd name="connsiteY386" fmla="*/ 1692666 h 5096289"/>
              <a:gd name="connsiteX387" fmla="*/ 5043046 w 6028616"/>
              <a:gd name="connsiteY387" fmla="*/ 1689491 h 5096289"/>
              <a:gd name="connsiteX388" fmla="*/ 5098608 w 6028616"/>
              <a:gd name="connsiteY388" fmla="*/ 1700603 h 5096289"/>
              <a:gd name="connsiteX389" fmla="*/ 5146233 w 6028616"/>
              <a:gd name="connsiteY389" fmla="*/ 1708541 h 5096289"/>
              <a:gd name="connsiteX390" fmla="*/ 5211320 w 6028616"/>
              <a:gd name="connsiteY390" fmla="*/ 1754579 h 5096289"/>
              <a:gd name="connsiteX391" fmla="*/ 5295458 w 6028616"/>
              <a:gd name="connsiteY391" fmla="*/ 1787916 h 5096289"/>
              <a:gd name="connsiteX392" fmla="*/ 5338320 w 6028616"/>
              <a:gd name="connsiteY392" fmla="*/ 1838716 h 5096289"/>
              <a:gd name="connsiteX393" fmla="*/ 5371658 w 6028616"/>
              <a:gd name="connsiteY393" fmla="*/ 1902216 h 5096289"/>
              <a:gd name="connsiteX394" fmla="*/ 5424046 w 6028616"/>
              <a:gd name="connsiteY394" fmla="*/ 1968891 h 5096289"/>
              <a:gd name="connsiteX395" fmla="*/ 5463733 w 6028616"/>
              <a:gd name="connsiteY395" fmla="*/ 2032391 h 5096289"/>
              <a:gd name="connsiteX396" fmla="*/ 5489133 w 6028616"/>
              <a:gd name="connsiteY396" fmla="*/ 2200666 h 5096289"/>
              <a:gd name="connsiteX397" fmla="*/ 5517708 w 6028616"/>
              <a:gd name="connsiteY397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647633 w 6028616"/>
              <a:gd name="connsiteY296" fmla="*/ 4969266 h 5096289"/>
              <a:gd name="connsiteX297" fmla="*/ 3723833 w 6028616"/>
              <a:gd name="connsiteY297" fmla="*/ 4893066 h 5096289"/>
              <a:gd name="connsiteX298" fmla="*/ 3736533 w 6028616"/>
              <a:gd name="connsiteY298" fmla="*/ 4854966 h 5096289"/>
              <a:gd name="connsiteX299" fmla="*/ 3800033 w 6028616"/>
              <a:gd name="connsiteY299" fmla="*/ 4766066 h 5096289"/>
              <a:gd name="connsiteX300" fmla="*/ 3838133 w 6028616"/>
              <a:gd name="connsiteY300" fmla="*/ 4689866 h 5096289"/>
              <a:gd name="connsiteX301" fmla="*/ 3863533 w 6028616"/>
              <a:gd name="connsiteY301" fmla="*/ 4600966 h 5096289"/>
              <a:gd name="connsiteX302" fmla="*/ 3876233 w 6028616"/>
              <a:gd name="connsiteY302" fmla="*/ 4562866 h 5096289"/>
              <a:gd name="connsiteX303" fmla="*/ 3850833 w 6028616"/>
              <a:gd name="connsiteY303" fmla="*/ 4359666 h 5096289"/>
              <a:gd name="connsiteX304" fmla="*/ 3825433 w 6028616"/>
              <a:gd name="connsiteY304" fmla="*/ 4308866 h 5096289"/>
              <a:gd name="connsiteX305" fmla="*/ 3800033 w 6028616"/>
              <a:gd name="connsiteY305" fmla="*/ 4270766 h 5096289"/>
              <a:gd name="connsiteX306" fmla="*/ 3749233 w 6028616"/>
              <a:gd name="connsiteY306" fmla="*/ 4232666 h 5096289"/>
              <a:gd name="connsiteX307" fmla="*/ 3673033 w 6028616"/>
              <a:gd name="connsiteY307" fmla="*/ 4181866 h 5096289"/>
              <a:gd name="connsiteX308" fmla="*/ 3647633 w 6028616"/>
              <a:gd name="connsiteY308" fmla="*/ 4143766 h 5096289"/>
              <a:gd name="connsiteX309" fmla="*/ 3622233 w 6028616"/>
              <a:gd name="connsiteY309" fmla="*/ 4042166 h 5096289"/>
              <a:gd name="connsiteX310" fmla="*/ 3647633 w 6028616"/>
              <a:gd name="connsiteY310" fmla="*/ 3851666 h 5096289"/>
              <a:gd name="connsiteX311" fmla="*/ 3673033 w 6028616"/>
              <a:gd name="connsiteY311" fmla="*/ 3750066 h 5096289"/>
              <a:gd name="connsiteX312" fmla="*/ 3698433 w 6028616"/>
              <a:gd name="connsiteY312" fmla="*/ 3711966 h 5096289"/>
              <a:gd name="connsiteX313" fmla="*/ 3711133 w 6028616"/>
              <a:gd name="connsiteY313" fmla="*/ 3673866 h 5096289"/>
              <a:gd name="connsiteX314" fmla="*/ 3749233 w 6028616"/>
              <a:gd name="connsiteY314" fmla="*/ 3635766 h 5096289"/>
              <a:gd name="connsiteX315" fmla="*/ 3774633 w 6028616"/>
              <a:gd name="connsiteY315" fmla="*/ 3597666 h 5096289"/>
              <a:gd name="connsiteX316" fmla="*/ 3812733 w 6028616"/>
              <a:gd name="connsiteY316" fmla="*/ 3584966 h 5096289"/>
              <a:gd name="connsiteX317" fmla="*/ 3850833 w 6028616"/>
              <a:gd name="connsiteY317" fmla="*/ 3559566 h 5096289"/>
              <a:gd name="connsiteX318" fmla="*/ 3888933 w 6028616"/>
              <a:gd name="connsiteY318" fmla="*/ 3546866 h 5096289"/>
              <a:gd name="connsiteX319" fmla="*/ 4041333 w 6028616"/>
              <a:gd name="connsiteY319" fmla="*/ 3521466 h 5096289"/>
              <a:gd name="connsiteX320" fmla="*/ 4168333 w 6028616"/>
              <a:gd name="connsiteY320" fmla="*/ 3496066 h 5096289"/>
              <a:gd name="connsiteX321" fmla="*/ 4371533 w 6028616"/>
              <a:gd name="connsiteY321" fmla="*/ 3483366 h 5096289"/>
              <a:gd name="connsiteX322" fmla="*/ 4584258 w 6028616"/>
              <a:gd name="connsiteY322" fmla="*/ 3515116 h 5096289"/>
              <a:gd name="connsiteX323" fmla="*/ 4701733 w 6028616"/>
              <a:gd name="connsiteY323" fmla="*/ 3540516 h 5096289"/>
              <a:gd name="connsiteX324" fmla="*/ 4762058 w 6028616"/>
              <a:gd name="connsiteY324" fmla="*/ 3562741 h 5096289"/>
              <a:gd name="connsiteX325" fmla="*/ 4819208 w 6028616"/>
              <a:gd name="connsiteY325" fmla="*/ 3594491 h 5096289"/>
              <a:gd name="connsiteX326" fmla="*/ 4863658 w 6028616"/>
              <a:gd name="connsiteY326" fmla="*/ 3638941 h 5096289"/>
              <a:gd name="connsiteX327" fmla="*/ 4939858 w 6028616"/>
              <a:gd name="connsiteY327" fmla="*/ 3683391 h 5096289"/>
              <a:gd name="connsiteX328" fmla="*/ 5003358 w 6028616"/>
              <a:gd name="connsiteY328" fmla="*/ 3743716 h 5096289"/>
              <a:gd name="connsiteX329" fmla="*/ 5082733 w 6028616"/>
              <a:gd name="connsiteY329" fmla="*/ 3816741 h 5096289"/>
              <a:gd name="connsiteX330" fmla="*/ 5124008 w 6028616"/>
              <a:gd name="connsiteY330" fmla="*/ 3889766 h 5096289"/>
              <a:gd name="connsiteX331" fmla="*/ 5174808 w 6028616"/>
              <a:gd name="connsiteY331" fmla="*/ 3965966 h 5096289"/>
              <a:gd name="connsiteX332" fmla="*/ 5203383 w 6028616"/>
              <a:gd name="connsiteY332" fmla="*/ 4124716 h 5096289"/>
              <a:gd name="connsiteX333" fmla="*/ 5222433 w 6028616"/>
              <a:gd name="connsiteY333" fmla="*/ 4200916 h 5096289"/>
              <a:gd name="connsiteX334" fmla="*/ 5238308 w 6028616"/>
              <a:gd name="connsiteY334" fmla="*/ 4254891 h 5096289"/>
              <a:gd name="connsiteX335" fmla="*/ 5254183 w 6028616"/>
              <a:gd name="connsiteY335" fmla="*/ 4315216 h 5096289"/>
              <a:gd name="connsiteX336" fmla="*/ 4949383 w 6028616"/>
              <a:gd name="connsiteY336" fmla="*/ 4419991 h 5096289"/>
              <a:gd name="connsiteX337" fmla="*/ 4765233 w 6028616"/>
              <a:gd name="connsiteY337" fmla="*/ 4572391 h 5096289"/>
              <a:gd name="connsiteX338" fmla="*/ 5020820 w 6028616"/>
              <a:gd name="connsiteY338" fmla="*/ 4453328 h 5096289"/>
              <a:gd name="connsiteX339" fmla="*/ 5258946 w 6028616"/>
              <a:gd name="connsiteY339" fmla="*/ 4400941 h 5096289"/>
              <a:gd name="connsiteX340" fmla="*/ 5355783 w 6028616"/>
              <a:gd name="connsiteY340" fmla="*/ 4251716 h 5096289"/>
              <a:gd name="connsiteX341" fmla="*/ 5304983 w 6028616"/>
              <a:gd name="connsiteY341" fmla="*/ 4146941 h 5096289"/>
              <a:gd name="connsiteX342" fmla="*/ 5273233 w 6028616"/>
              <a:gd name="connsiteY342" fmla="*/ 4092966 h 5096289"/>
              <a:gd name="connsiteX343" fmla="*/ 5276408 w 6028616"/>
              <a:gd name="connsiteY343" fmla="*/ 3940566 h 5096289"/>
              <a:gd name="connsiteX344" fmla="*/ 5257358 w 6028616"/>
              <a:gd name="connsiteY344" fmla="*/ 3842141 h 5096289"/>
              <a:gd name="connsiteX345" fmla="*/ 5206558 w 6028616"/>
              <a:gd name="connsiteY345" fmla="*/ 3734191 h 5096289"/>
              <a:gd name="connsiteX346" fmla="*/ 4866834 w 6028616"/>
              <a:gd name="connsiteY346" fmla="*/ 3413516 h 5096289"/>
              <a:gd name="connsiteX347" fmla="*/ 5054158 w 6028616"/>
              <a:gd name="connsiteY347" fmla="*/ 3127766 h 5096289"/>
              <a:gd name="connsiteX348" fmla="*/ 5260533 w 6028616"/>
              <a:gd name="connsiteY348" fmla="*/ 2994416 h 5096289"/>
              <a:gd name="connsiteX349" fmla="*/ 5397059 w 6028616"/>
              <a:gd name="connsiteY349" fmla="*/ 2943616 h 5096289"/>
              <a:gd name="connsiteX350" fmla="*/ 5619309 w 6028616"/>
              <a:gd name="connsiteY350" fmla="*/ 2918216 h 5096289"/>
              <a:gd name="connsiteX351" fmla="*/ 5879659 w 6028616"/>
              <a:gd name="connsiteY351" fmla="*/ 2959491 h 5096289"/>
              <a:gd name="connsiteX352" fmla="*/ 5647884 w 6028616"/>
              <a:gd name="connsiteY352" fmla="*/ 2883291 h 5096289"/>
              <a:gd name="connsiteX353" fmla="*/ 5466908 w 6028616"/>
              <a:gd name="connsiteY353" fmla="*/ 2864241 h 5096289"/>
              <a:gd name="connsiteX354" fmla="*/ 5536758 w 6028616"/>
              <a:gd name="connsiteY354" fmla="*/ 2772166 h 5096289"/>
              <a:gd name="connsiteX355" fmla="*/ 5701858 w 6028616"/>
              <a:gd name="connsiteY355" fmla="*/ 2562616 h 5096289"/>
              <a:gd name="connsiteX356" fmla="*/ 5603434 w 6028616"/>
              <a:gd name="connsiteY356" fmla="*/ 2635641 h 5096289"/>
              <a:gd name="connsiteX357" fmla="*/ 5520883 w 6028616"/>
              <a:gd name="connsiteY357" fmla="*/ 2699141 h 5096289"/>
              <a:gd name="connsiteX358" fmla="*/ 5454208 w 6028616"/>
              <a:gd name="connsiteY358" fmla="*/ 2781691 h 5096289"/>
              <a:gd name="connsiteX359" fmla="*/ 5355783 w 6028616"/>
              <a:gd name="connsiteY359" fmla="*/ 2829316 h 5096289"/>
              <a:gd name="connsiteX360" fmla="*/ 5270058 w 6028616"/>
              <a:gd name="connsiteY360" fmla="*/ 2880116 h 5096289"/>
              <a:gd name="connsiteX361" fmla="*/ 5206558 w 6028616"/>
              <a:gd name="connsiteY361" fmla="*/ 2918216 h 5096289"/>
              <a:gd name="connsiteX362" fmla="*/ 5139883 w 6028616"/>
              <a:gd name="connsiteY362" fmla="*/ 2946791 h 5096289"/>
              <a:gd name="connsiteX363" fmla="*/ 5082733 w 6028616"/>
              <a:gd name="connsiteY363" fmla="*/ 2972191 h 5096289"/>
              <a:gd name="connsiteX364" fmla="*/ 4943033 w 6028616"/>
              <a:gd name="connsiteY364" fmla="*/ 3038866 h 5096289"/>
              <a:gd name="connsiteX365" fmla="*/ 4866833 w 6028616"/>
              <a:gd name="connsiteY365" fmla="*/ 2988066 h 5096289"/>
              <a:gd name="connsiteX366" fmla="*/ 4828733 w 6028616"/>
              <a:gd name="connsiteY366" fmla="*/ 2962666 h 5096289"/>
              <a:gd name="connsiteX367" fmla="*/ 4701733 w 6028616"/>
              <a:gd name="connsiteY367" fmla="*/ 2924566 h 5096289"/>
              <a:gd name="connsiteX368" fmla="*/ 4663633 w 6028616"/>
              <a:gd name="connsiteY368" fmla="*/ 2911866 h 5096289"/>
              <a:gd name="connsiteX369" fmla="*/ 4574733 w 6028616"/>
              <a:gd name="connsiteY369" fmla="*/ 2899166 h 5096289"/>
              <a:gd name="connsiteX370" fmla="*/ 4549333 w 6028616"/>
              <a:gd name="connsiteY370" fmla="*/ 2797566 h 5096289"/>
              <a:gd name="connsiteX371" fmla="*/ 4468370 w 6028616"/>
              <a:gd name="connsiteY371" fmla="*/ 2676916 h 5096289"/>
              <a:gd name="connsiteX372" fmla="*/ 4485833 w 6028616"/>
              <a:gd name="connsiteY372" fmla="*/ 2549916 h 5096289"/>
              <a:gd name="connsiteX373" fmla="*/ 4412808 w 6028616"/>
              <a:gd name="connsiteY373" fmla="*/ 2461016 h 5096289"/>
              <a:gd name="connsiteX374" fmla="*/ 4346133 w 6028616"/>
              <a:gd name="connsiteY374" fmla="*/ 2365766 h 5096289"/>
              <a:gd name="connsiteX375" fmla="*/ 4290571 w 6028616"/>
              <a:gd name="connsiteY375" fmla="*/ 2222891 h 5096289"/>
              <a:gd name="connsiteX376" fmla="*/ 4319145 w 6028616"/>
              <a:gd name="connsiteY376" fmla="*/ 2100654 h 5096289"/>
              <a:gd name="connsiteX377" fmla="*/ 4382646 w 6028616"/>
              <a:gd name="connsiteY377" fmla="*/ 2019691 h 5096289"/>
              <a:gd name="connsiteX378" fmla="*/ 4481071 w 6028616"/>
              <a:gd name="connsiteY378" fmla="*/ 1924441 h 5096289"/>
              <a:gd name="connsiteX379" fmla="*/ 4530283 w 6028616"/>
              <a:gd name="connsiteY379" fmla="*/ 1864116 h 5096289"/>
              <a:gd name="connsiteX380" fmla="*/ 4573145 w 6028616"/>
              <a:gd name="connsiteY380" fmla="*/ 1835541 h 5096289"/>
              <a:gd name="connsiteX381" fmla="*/ 4616008 w 6028616"/>
              <a:gd name="connsiteY381" fmla="*/ 1803791 h 5096289"/>
              <a:gd name="connsiteX382" fmla="*/ 4681095 w 6028616"/>
              <a:gd name="connsiteY382" fmla="*/ 1759341 h 5096289"/>
              <a:gd name="connsiteX383" fmla="*/ 4784283 w 6028616"/>
              <a:gd name="connsiteY383" fmla="*/ 1703778 h 5096289"/>
              <a:gd name="connsiteX384" fmla="*/ 4873183 w 6028616"/>
              <a:gd name="connsiteY384" fmla="*/ 1694253 h 5096289"/>
              <a:gd name="connsiteX385" fmla="*/ 4979545 w 6028616"/>
              <a:gd name="connsiteY385" fmla="*/ 1692666 h 5096289"/>
              <a:gd name="connsiteX386" fmla="*/ 5043046 w 6028616"/>
              <a:gd name="connsiteY386" fmla="*/ 1689491 h 5096289"/>
              <a:gd name="connsiteX387" fmla="*/ 5098608 w 6028616"/>
              <a:gd name="connsiteY387" fmla="*/ 1700603 h 5096289"/>
              <a:gd name="connsiteX388" fmla="*/ 5146233 w 6028616"/>
              <a:gd name="connsiteY388" fmla="*/ 1708541 h 5096289"/>
              <a:gd name="connsiteX389" fmla="*/ 5211320 w 6028616"/>
              <a:gd name="connsiteY389" fmla="*/ 1754579 h 5096289"/>
              <a:gd name="connsiteX390" fmla="*/ 5295458 w 6028616"/>
              <a:gd name="connsiteY390" fmla="*/ 1787916 h 5096289"/>
              <a:gd name="connsiteX391" fmla="*/ 5338320 w 6028616"/>
              <a:gd name="connsiteY391" fmla="*/ 1838716 h 5096289"/>
              <a:gd name="connsiteX392" fmla="*/ 5371658 w 6028616"/>
              <a:gd name="connsiteY392" fmla="*/ 1902216 h 5096289"/>
              <a:gd name="connsiteX393" fmla="*/ 5424046 w 6028616"/>
              <a:gd name="connsiteY393" fmla="*/ 1968891 h 5096289"/>
              <a:gd name="connsiteX394" fmla="*/ 5463733 w 6028616"/>
              <a:gd name="connsiteY394" fmla="*/ 2032391 h 5096289"/>
              <a:gd name="connsiteX395" fmla="*/ 5489133 w 6028616"/>
              <a:gd name="connsiteY395" fmla="*/ 2200666 h 5096289"/>
              <a:gd name="connsiteX396" fmla="*/ 5517708 w 6028616"/>
              <a:gd name="connsiteY396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723833 w 6028616"/>
              <a:gd name="connsiteY296" fmla="*/ 4893066 h 5096289"/>
              <a:gd name="connsiteX297" fmla="*/ 3736533 w 6028616"/>
              <a:gd name="connsiteY297" fmla="*/ 4854966 h 5096289"/>
              <a:gd name="connsiteX298" fmla="*/ 3800033 w 6028616"/>
              <a:gd name="connsiteY298" fmla="*/ 4766066 h 5096289"/>
              <a:gd name="connsiteX299" fmla="*/ 3838133 w 6028616"/>
              <a:gd name="connsiteY299" fmla="*/ 4689866 h 5096289"/>
              <a:gd name="connsiteX300" fmla="*/ 3863533 w 6028616"/>
              <a:gd name="connsiteY300" fmla="*/ 4600966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736533 w 6028616"/>
              <a:gd name="connsiteY297" fmla="*/ 4854966 h 5096289"/>
              <a:gd name="connsiteX298" fmla="*/ 3800033 w 6028616"/>
              <a:gd name="connsiteY298" fmla="*/ 4766066 h 5096289"/>
              <a:gd name="connsiteX299" fmla="*/ 3838133 w 6028616"/>
              <a:gd name="connsiteY299" fmla="*/ 4689866 h 5096289"/>
              <a:gd name="connsiteX300" fmla="*/ 3863533 w 6028616"/>
              <a:gd name="connsiteY300" fmla="*/ 4600966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800033 w 6028616"/>
              <a:gd name="connsiteY298" fmla="*/ 4766066 h 5096289"/>
              <a:gd name="connsiteX299" fmla="*/ 3838133 w 6028616"/>
              <a:gd name="connsiteY299" fmla="*/ 4689866 h 5096289"/>
              <a:gd name="connsiteX300" fmla="*/ 3863533 w 6028616"/>
              <a:gd name="connsiteY300" fmla="*/ 4600966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838133 w 6028616"/>
              <a:gd name="connsiteY299" fmla="*/ 4689866 h 5096289"/>
              <a:gd name="connsiteX300" fmla="*/ 3863533 w 6028616"/>
              <a:gd name="connsiteY300" fmla="*/ 4600966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863533 w 6028616"/>
              <a:gd name="connsiteY300" fmla="*/ 4600966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876233 w 6028616"/>
              <a:gd name="connsiteY301" fmla="*/ 456286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850833 w 6028616"/>
              <a:gd name="connsiteY302" fmla="*/ 4359666 h 5096289"/>
              <a:gd name="connsiteX303" fmla="*/ 3825433 w 6028616"/>
              <a:gd name="connsiteY303" fmla="*/ 4308866 h 5096289"/>
              <a:gd name="connsiteX304" fmla="*/ 3800033 w 6028616"/>
              <a:gd name="connsiteY304" fmla="*/ 4270766 h 5096289"/>
              <a:gd name="connsiteX305" fmla="*/ 3749233 w 6028616"/>
              <a:gd name="connsiteY305" fmla="*/ 4232666 h 5096289"/>
              <a:gd name="connsiteX306" fmla="*/ 3673033 w 6028616"/>
              <a:gd name="connsiteY306" fmla="*/ 4181866 h 5096289"/>
              <a:gd name="connsiteX307" fmla="*/ 3647633 w 6028616"/>
              <a:gd name="connsiteY307" fmla="*/ 4143766 h 5096289"/>
              <a:gd name="connsiteX308" fmla="*/ 3622233 w 6028616"/>
              <a:gd name="connsiteY308" fmla="*/ 4042166 h 5096289"/>
              <a:gd name="connsiteX309" fmla="*/ 3647633 w 6028616"/>
              <a:gd name="connsiteY309" fmla="*/ 3851666 h 5096289"/>
              <a:gd name="connsiteX310" fmla="*/ 3673033 w 6028616"/>
              <a:gd name="connsiteY310" fmla="*/ 3750066 h 5096289"/>
              <a:gd name="connsiteX311" fmla="*/ 3698433 w 6028616"/>
              <a:gd name="connsiteY311" fmla="*/ 3711966 h 5096289"/>
              <a:gd name="connsiteX312" fmla="*/ 3711133 w 6028616"/>
              <a:gd name="connsiteY312" fmla="*/ 3673866 h 5096289"/>
              <a:gd name="connsiteX313" fmla="*/ 3749233 w 6028616"/>
              <a:gd name="connsiteY313" fmla="*/ 3635766 h 5096289"/>
              <a:gd name="connsiteX314" fmla="*/ 3774633 w 6028616"/>
              <a:gd name="connsiteY314" fmla="*/ 3597666 h 5096289"/>
              <a:gd name="connsiteX315" fmla="*/ 3812733 w 6028616"/>
              <a:gd name="connsiteY315" fmla="*/ 3584966 h 5096289"/>
              <a:gd name="connsiteX316" fmla="*/ 3850833 w 6028616"/>
              <a:gd name="connsiteY316" fmla="*/ 3559566 h 5096289"/>
              <a:gd name="connsiteX317" fmla="*/ 3888933 w 6028616"/>
              <a:gd name="connsiteY317" fmla="*/ 3546866 h 5096289"/>
              <a:gd name="connsiteX318" fmla="*/ 4041333 w 6028616"/>
              <a:gd name="connsiteY318" fmla="*/ 3521466 h 5096289"/>
              <a:gd name="connsiteX319" fmla="*/ 4168333 w 6028616"/>
              <a:gd name="connsiteY319" fmla="*/ 3496066 h 5096289"/>
              <a:gd name="connsiteX320" fmla="*/ 4371533 w 6028616"/>
              <a:gd name="connsiteY320" fmla="*/ 3483366 h 5096289"/>
              <a:gd name="connsiteX321" fmla="*/ 4584258 w 6028616"/>
              <a:gd name="connsiteY321" fmla="*/ 3515116 h 5096289"/>
              <a:gd name="connsiteX322" fmla="*/ 4701733 w 6028616"/>
              <a:gd name="connsiteY322" fmla="*/ 3540516 h 5096289"/>
              <a:gd name="connsiteX323" fmla="*/ 4762058 w 6028616"/>
              <a:gd name="connsiteY323" fmla="*/ 3562741 h 5096289"/>
              <a:gd name="connsiteX324" fmla="*/ 4819208 w 6028616"/>
              <a:gd name="connsiteY324" fmla="*/ 3594491 h 5096289"/>
              <a:gd name="connsiteX325" fmla="*/ 4863658 w 6028616"/>
              <a:gd name="connsiteY325" fmla="*/ 3638941 h 5096289"/>
              <a:gd name="connsiteX326" fmla="*/ 4939858 w 6028616"/>
              <a:gd name="connsiteY326" fmla="*/ 3683391 h 5096289"/>
              <a:gd name="connsiteX327" fmla="*/ 5003358 w 6028616"/>
              <a:gd name="connsiteY327" fmla="*/ 3743716 h 5096289"/>
              <a:gd name="connsiteX328" fmla="*/ 5082733 w 6028616"/>
              <a:gd name="connsiteY328" fmla="*/ 3816741 h 5096289"/>
              <a:gd name="connsiteX329" fmla="*/ 5124008 w 6028616"/>
              <a:gd name="connsiteY329" fmla="*/ 3889766 h 5096289"/>
              <a:gd name="connsiteX330" fmla="*/ 5174808 w 6028616"/>
              <a:gd name="connsiteY330" fmla="*/ 3965966 h 5096289"/>
              <a:gd name="connsiteX331" fmla="*/ 5203383 w 6028616"/>
              <a:gd name="connsiteY331" fmla="*/ 4124716 h 5096289"/>
              <a:gd name="connsiteX332" fmla="*/ 5222433 w 6028616"/>
              <a:gd name="connsiteY332" fmla="*/ 4200916 h 5096289"/>
              <a:gd name="connsiteX333" fmla="*/ 5238308 w 6028616"/>
              <a:gd name="connsiteY333" fmla="*/ 4254891 h 5096289"/>
              <a:gd name="connsiteX334" fmla="*/ 5254183 w 6028616"/>
              <a:gd name="connsiteY334" fmla="*/ 4315216 h 5096289"/>
              <a:gd name="connsiteX335" fmla="*/ 4949383 w 6028616"/>
              <a:gd name="connsiteY335" fmla="*/ 4419991 h 5096289"/>
              <a:gd name="connsiteX336" fmla="*/ 4765233 w 6028616"/>
              <a:gd name="connsiteY336" fmla="*/ 4572391 h 5096289"/>
              <a:gd name="connsiteX337" fmla="*/ 5020820 w 6028616"/>
              <a:gd name="connsiteY337" fmla="*/ 4453328 h 5096289"/>
              <a:gd name="connsiteX338" fmla="*/ 5258946 w 6028616"/>
              <a:gd name="connsiteY338" fmla="*/ 4400941 h 5096289"/>
              <a:gd name="connsiteX339" fmla="*/ 5355783 w 6028616"/>
              <a:gd name="connsiteY339" fmla="*/ 4251716 h 5096289"/>
              <a:gd name="connsiteX340" fmla="*/ 5304983 w 6028616"/>
              <a:gd name="connsiteY340" fmla="*/ 4146941 h 5096289"/>
              <a:gd name="connsiteX341" fmla="*/ 5273233 w 6028616"/>
              <a:gd name="connsiteY341" fmla="*/ 4092966 h 5096289"/>
              <a:gd name="connsiteX342" fmla="*/ 5276408 w 6028616"/>
              <a:gd name="connsiteY342" fmla="*/ 3940566 h 5096289"/>
              <a:gd name="connsiteX343" fmla="*/ 5257358 w 6028616"/>
              <a:gd name="connsiteY343" fmla="*/ 3842141 h 5096289"/>
              <a:gd name="connsiteX344" fmla="*/ 5206558 w 6028616"/>
              <a:gd name="connsiteY344" fmla="*/ 3734191 h 5096289"/>
              <a:gd name="connsiteX345" fmla="*/ 4866834 w 6028616"/>
              <a:gd name="connsiteY345" fmla="*/ 3413516 h 5096289"/>
              <a:gd name="connsiteX346" fmla="*/ 5054158 w 6028616"/>
              <a:gd name="connsiteY346" fmla="*/ 3127766 h 5096289"/>
              <a:gd name="connsiteX347" fmla="*/ 5260533 w 6028616"/>
              <a:gd name="connsiteY347" fmla="*/ 2994416 h 5096289"/>
              <a:gd name="connsiteX348" fmla="*/ 5397059 w 6028616"/>
              <a:gd name="connsiteY348" fmla="*/ 2943616 h 5096289"/>
              <a:gd name="connsiteX349" fmla="*/ 5619309 w 6028616"/>
              <a:gd name="connsiteY349" fmla="*/ 2918216 h 5096289"/>
              <a:gd name="connsiteX350" fmla="*/ 5879659 w 6028616"/>
              <a:gd name="connsiteY350" fmla="*/ 2959491 h 5096289"/>
              <a:gd name="connsiteX351" fmla="*/ 5647884 w 6028616"/>
              <a:gd name="connsiteY351" fmla="*/ 2883291 h 5096289"/>
              <a:gd name="connsiteX352" fmla="*/ 5466908 w 6028616"/>
              <a:gd name="connsiteY352" fmla="*/ 2864241 h 5096289"/>
              <a:gd name="connsiteX353" fmla="*/ 5536758 w 6028616"/>
              <a:gd name="connsiteY353" fmla="*/ 2772166 h 5096289"/>
              <a:gd name="connsiteX354" fmla="*/ 5701858 w 6028616"/>
              <a:gd name="connsiteY354" fmla="*/ 2562616 h 5096289"/>
              <a:gd name="connsiteX355" fmla="*/ 5603434 w 6028616"/>
              <a:gd name="connsiteY355" fmla="*/ 2635641 h 5096289"/>
              <a:gd name="connsiteX356" fmla="*/ 5520883 w 6028616"/>
              <a:gd name="connsiteY356" fmla="*/ 2699141 h 5096289"/>
              <a:gd name="connsiteX357" fmla="*/ 5454208 w 6028616"/>
              <a:gd name="connsiteY357" fmla="*/ 2781691 h 5096289"/>
              <a:gd name="connsiteX358" fmla="*/ 5355783 w 6028616"/>
              <a:gd name="connsiteY358" fmla="*/ 2829316 h 5096289"/>
              <a:gd name="connsiteX359" fmla="*/ 5270058 w 6028616"/>
              <a:gd name="connsiteY359" fmla="*/ 2880116 h 5096289"/>
              <a:gd name="connsiteX360" fmla="*/ 5206558 w 6028616"/>
              <a:gd name="connsiteY360" fmla="*/ 2918216 h 5096289"/>
              <a:gd name="connsiteX361" fmla="*/ 5139883 w 6028616"/>
              <a:gd name="connsiteY361" fmla="*/ 2946791 h 5096289"/>
              <a:gd name="connsiteX362" fmla="*/ 5082733 w 6028616"/>
              <a:gd name="connsiteY362" fmla="*/ 2972191 h 5096289"/>
              <a:gd name="connsiteX363" fmla="*/ 4943033 w 6028616"/>
              <a:gd name="connsiteY363" fmla="*/ 3038866 h 5096289"/>
              <a:gd name="connsiteX364" fmla="*/ 4866833 w 6028616"/>
              <a:gd name="connsiteY364" fmla="*/ 2988066 h 5096289"/>
              <a:gd name="connsiteX365" fmla="*/ 4828733 w 6028616"/>
              <a:gd name="connsiteY365" fmla="*/ 2962666 h 5096289"/>
              <a:gd name="connsiteX366" fmla="*/ 4701733 w 6028616"/>
              <a:gd name="connsiteY366" fmla="*/ 2924566 h 5096289"/>
              <a:gd name="connsiteX367" fmla="*/ 4663633 w 6028616"/>
              <a:gd name="connsiteY367" fmla="*/ 2911866 h 5096289"/>
              <a:gd name="connsiteX368" fmla="*/ 4574733 w 6028616"/>
              <a:gd name="connsiteY368" fmla="*/ 2899166 h 5096289"/>
              <a:gd name="connsiteX369" fmla="*/ 4549333 w 6028616"/>
              <a:gd name="connsiteY369" fmla="*/ 2797566 h 5096289"/>
              <a:gd name="connsiteX370" fmla="*/ 4468370 w 6028616"/>
              <a:gd name="connsiteY370" fmla="*/ 2676916 h 5096289"/>
              <a:gd name="connsiteX371" fmla="*/ 4485833 w 6028616"/>
              <a:gd name="connsiteY371" fmla="*/ 2549916 h 5096289"/>
              <a:gd name="connsiteX372" fmla="*/ 4412808 w 6028616"/>
              <a:gd name="connsiteY372" fmla="*/ 2461016 h 5096289"/>
              <a:gd name="connsiteX373" fmla="*/ 4346133 w 6028616"/>
              <a:gd name="connsiteY373" fmla="*/ 2365766 h 5096289"/>
              <a:gd name="connsiteX374" fmla="*/ 4290571 w 6028616"/>
              <a:gd name="connsiteY374" fmla="*/ 2222891 h 5096289"/>
              <a:gd name="connsiteX375" fmla="*/ 4319145 w 6028616"/>
              <a:gd name="connsiteY375" fmla="*/ 2100654 h 5096289"/>
              <a:gd name="connsiteX376" fmla="*/ 4382646 w 6028616"/>
              <a:gd name="connsiteY376" fmla="*/ 2019691 h 5096289"/>
              <a:gd name="connsiteX377" fmla="*/ 4481071 w 6028616"/>
              <a:gd name="connsiteY377" fmla="*/ 1924441 h 5096289"/>
              <a:gd name="connsiteX378" fmla="*/ 4530283 w 6028616"/>
              <a:gd name="connsiteY378" fmla="*/ 1864116 h 5096289"/>
              <a:gd name="connsiteX379" fmla="*/ 4573145 w 6028616"/>
              <a:gd name="connsiteY379" fmla="*/ 1835541 h 5096289"/>
              <a:gd name="connsiteX380" fmla="*/ 4616008 w 6028616"/>
              <a:gd name="connsiteY380" fmla="*/ 1803791 h 5096289"/>
              <a:gd name="connsiteX381" fmla="*/ 4681095 w 6028616"/>
              <a:gd name="connsiteY381" fmla="*/ 1759341 h 5096289"/>
              <a:gd name="connsiteX382" fmla="*/ 4784283 w 6028616"/>
              <a:gd name="connsiteY382" fmla="*/ 1703778 h 5096289"/>
              <a:gd name="connsiteX383" fmla="*/ 4873183 w 6028616"/>
              <a:gd name="connsiteY383" fmla="*/ 1694253 h 5096289"/>
              <a:gd name="connsiteX384" fmla="*/ 4979545 w 6028616"/>
              <a:gd name="connsiteY384" fmla="*/ 1692666 h 5096289"/>
              <a:gd name="connsiteX385" fmla="*/ 5043046 w 6028616"/>
              <a:gd name="connsiteY385" fmla="*/ 1689491 h 5096289"/>
              <a:gd name="connsiteX386" fmla="*/ 5098608 w 6028616"/>
              <a:gd name="connsiteY386" fmla="*/ 1700603 h 5096289"/>
              <a:gd name="connsiteX387" fmla="*/ 5146233 w 6028616"/>
              <a:gd name="connsiteY387" fmla="*/ 1708541 h 5096289"/>
              <a:gd name="connsiteX388" fmla="*/ 5211320 w 6028616"/>
              <a:gd name="connsiteY388" fmla="*/ 1754579 h 5096289"/>
              <a:gd name="connsiteX389" fmla="*/ 5295458 w 6028616"/>
              <a:gd name="connsiteY389" fmla="*/ 1787916 h 5096289"/>
              <a:gd name="connsiteX390" fmla="*/ 5338320 w 6028616"/>
              <a:gd name="connsiteY390" fmla="*/ 1838716 h 5096289"/>
              <a:gd name="connsiteX391" fmla="*/ 5371658 w 6028616"/>
              <a:gd name="connsiteY391" fmla="*/ 1902216 h 5096289"/>
              <a:gd name="connsiteX392" fmla="*/ 5424046 w 6028616"/>
              <a:gd name="connsiteY392" fmla="*/ 1968891 h 5096289"/>
              <a:gd name="connsiteX393" fmla="*/ 5463733 w 6028616"/>
              <a:gd name="connsiteY393" fmla="*/ 2032391 h 5096289"/>
              <a:gd name="connsiteX394" fmla="*/ 5489133 w 6028616"/>
              <a:gd name="connsiteY394" fmla="*/ 2200666 h 5096289"/>
              <a:gd name="connsiteX395" fmla="*/ 5517708 w 6028616"/>
              <a:gd name="connsiteY395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825433 w 6028616"/>
              <a:gd name="connsiteY302" fmla="*/ 4308866 h 5096289"/>
              <a:gd name="connsiteX303" fmla="*/ 3800033 w 6028616"/>
              <a:gd name="connsiteY303" fmla="*/ 4270766 h 5096289"/>
              <a:gd name="connsiteX304" fmla="*/ 3749233 w 6028616"/>
              <a:gd name="connsiteY304" fmla="*/ 4232666 h 5096289"/>
              <a:gd name="connsiteX305" fmla="*/ 3673033 w 6028616"/>
              <a:gd name="connsiteY305" fmla="*/ 4181866 h 5096289"/>
              <a:gd name="connsiteX306" fmla="*/ 3647633 w 6028616"/>
              <a:gd name="connsiteY306" fmla="*/ 4143766 h 5096289"/>
              <a:gd name="connsiteX307" fmla="*/ 3622233 w 6028616"/>
              <a:gd name="connsiteY307" fmla="*/ 4042166 h 5096289"/>
              <a:gd name="connsiteX308" fmla="*/ 3647633 w 6028616"/>
              <a:gd name="connsiteY308" fmla="*/ 3851666 h 5096289"/>
              <a:gd name="connsiteX309" fmla="*/ 3673033 w 6028616"/>
              <a:gd name="connsiteY309" fmla="*/ 3750066 h 5096289"/>
              <a:gd name="connsiteX310" fmla="*/ 3698433 w 6028616"/>
              <a:gd name="connsiteY310" fmla="*/ 3711966 h 5096289"/>
              <a:gd name="connsiteX311" fmla="*/ 3711133 w 6028616"/>
              <a:gd name="connsiteY311" fmla="*/ 3673866 h 5096289"/>
              <a:gd name="connsiteX312" fmla="*/ 3749233 w 6028616"/>
              <a:gd name="connsiteY312" fmla="*/ 3635766 h 5096289"/>
              <a:gd name="connsiteX313" fmla="*/ 3774633 w 6028616"/>
              <a:gd name="connsiteY313" fmla="*/ 3597666 h 5096289"/>
              <a:gd name="connsiteX314" fmla="*/ 3812733 w 6028616"/>
              <a:gd name="connsiteY314" fmla="*/ 3584966 h 5096289"/>
              <a:gd name="connsiteX315" fmla="*/ 3850833 w 6028616"/>
              <a:gd name="connsiteY315" fmla="*/ 3559566 h 5096289"/>
              <a:gd name="connsiteX316" fmla="*/ 3888933 w 6028616"/>
              <a:gd name="connsiteY316" fmla="*/ 3546866 h 5096289"/>
              <a:gd name="connsiteX317" fmla="*/ 4041333 w 6028616"/>
              <a:gd name="connsiteY317" fmla="*/ 3521466 h 5096289"/>
              <a:gd name="connsiteX318" fmla="*/ 4168333 w 6028616"/>
              <a:gd name="connsiteY318" fmla="*/ 3496066 h 5096289"/>
              <a:gd name="connsiteX319" fmla="*/ 4371533 w 6028616"/>
              <a:gd name="connsiteY319" fmla="*/ 3483366 h 5096289"/>
              <a:gd name="connsiteX320" fmla="*/ 4584258 w 6028616"/>
              <a:gd name="connsiteY320" fmla="*/ 3515116 h 5096289"/>
              <a:gd name="connsiteX321" fmla="*/ 4701733 w 6028616"/>
              <a:gd name="connsiteY321" fmla="*/ 3540516 h 5096289"/>
              <a:gd name="connsiteX322" fmla="*/ 4762058 w 6028616"/>
              <a:gd name="connsiteY322" fmla="*/ 3562741 h 5096289"/>
              <a:gd name="connsiteX323" fmla="*/ 4819208 w 6028616"/>
              <a:gd name="connsiteY323" fmla="*/ 3594491 h 5096289"/>
              <a:gd name="connsiteX324" fmla="*/ 4863658 w 6028616"/>
              <a:gd name="connsiteY324" fmla="*/ 3638941 h 5096289"/>
              <a:gd name="connsiteX325" fmla="*/ 4939858 w 6028616"/>
              <a:gd name="connsiteY325" fmla="*/ 3683391 h 5096289"/>
              <a:gd name="connsiteX326" fmla="*/ 5003358 w 6028616"/>
              <a:gd name="connsiteY326" fmla="*/ 3743716 h 5096289"/>
              <a:gd name="connsiteX327" fmla="*/ 5082733 w 6028616"/>
              <a:gd name="connsiteY327" fmla="*/ 3816741 h 5096289"/>
              <a:gd name="connsiteX328" fmla="*/ 5124008 w 6028616"/>
              <a:gd name="connsiteY328" fmla="*/ 3889766 h 5096289"/>
              <a:gd name="connsiteX329" fmla="*/ 5174808 w 6028616"/>
              <a:gd name="connsiteY329" fmla="*/ 3965966 h 5096289"/>
              <a:gd name="connsiteX330" fmla="*/ 5203383 w 6028616"/>
              <a:gd name="connsiteY330" fmla="*/ 4124716 h 5096289"/>
              <a:gd name="connsiteX331" fmla="*/ 5222433 w 6028616"/>
              <a:gd name="connsiteY331" fmla="*/ 4200916 h 5096289"/>
              <a:gd name="connsiteX332" fmla="*/ 5238308 w 6028616"/>
              <a:gd name="connsiteY332" fmla="*/ 4254891 h 5096289"/>
              <a:gd name="connsiteX333" fmla="*/ 5254183 w 6028616"/>
              <a:gd name="connsiteY333" fmla="*/ 4315216 h 5096289"/>
              <a:gd name="connsiteX334" fmla="*/ 4949383 w 6028616"/>
              <a:gd name="connsiteY334" fmla="*/ 4419991 h 5096289"/>
              <a:gd name="connsiteX335" fmla="*/ 4765233 w 6028616"/>
              <a:gd name="connsiteY335" fmla="*/ 4572391 h 5096289"/>
              <a:gd name="connsiteX336" fmla="*/ 5020820 w 6028616"/>
              <a:gd name="connsiteY336" fmla="*/ 4453328 h 5096289"/>
              <a:gd name="connsiteX337" fmla="*/ 5258946 w 6028616"/>
              <a:gd name="connsiteY337" fmla="*/ 4400941 h 5096289"/>
              <a:gd name="connsiteX338" fmla="*/ 5355783 w 6028616"/>
              <a:gd name="connsiteY338" fmla="*/ 4251716 h 5096289"/>
              <a:gd name="connsiteX339" fmla="*/ 5304983 w 6028616"/>
              <a:gd name="connsiteY339" fmla="*/ 4146941 h 5096289"/>
              <a:gd name="connsiteX340" fmla="*/ 5273233 w 6028616"/>
              <a:gd name="connsiteY340" fmla="*/ 4092966 h 5096289"/>
              <a:gd name="connsiteX341" fmla="*/ 5276408 w 6028616"/>
              <a:gd name="connsiteY341" fmla="*/ 3940566 h 5096289"/>
              <a:gd name="connsiteX342" fmla="*/ 5257358 w 6028616"/>
              <a:gd name="connsiteY342" fmla="*/ 3842141 h 5096289"/>
              <a:gd name="connsiteX343" fmla="*/ 5206558 w 6028616"/>
              <a:gd name="connsiteY343" fmla="*/ 3734191 h 5096289"/>
              <a:gd name="connsiteX344" fmla="*/ 4866834 w 6028616"/>
              <a:gd name="connsiteY344" fmla="*/ 3413516 h 5096289"/>
              <a:gd name="connsiteX345" fmla="*/ 5054158 w 6028616"/>
              <a:gd name="connsiteY345" fmla="*/ 3127766 h 5096289"/>
              <a:gd name="connsiteX346" fmla="*/ 5260533 w 6028616"/>
              <a:gd name="connsiteY346" fmla="*/ 2994416 h 5096289"/>
              <a:gd name="connsiteX347" fmla="*/ 5397059 w 6028616"/>
              <a:gd name="connsiteY347" fmla="*/ 2943616 h 5096289"/>
              <a:gd name="connsiteX348" fmla="*/ 5619309 w 6028616"/>
              <a:gd name="connsiteY348" fmla="*/ 2918216 h 5096289"/>
              <a:gd name="connsiteX349" fmla="*/ 5879659 w 6028616"/>
              <a:gd name="connsiteY349" fmla="*/ 2959491 h 5096289"/>
              <a:gd name="connsiteX350" fmla="*/ 5647884 w 6028616"/>
              <a:gd name="connsiteY350" fmla="*/ 2883291 h 5096289"/>
              <a:gd name="connsiteX351" fmla="*/ 5466908 w 6028616"/>
              <a:gd name="connsiteY351" fmla="*/ 2864241 h 5096289"/>
              <a:gd name="connsiteX352" fmla="*/ 5536758 w 6028616"/>
              <a:gd name="connsiteY352" fmla="*/ 2772166 h 5096289"/>
              <a:gd name="connsiteX353" fmla="*/ 5701858 w 6028616"/>
              <a:gd name="connsiteY353" fmla="*/ 2562616 h 5096289"/>
              <a:gd name="connsiteX354" fmla="*/ 5603434 w 6028616"/>
              <a:gd name="connsiteY354" fmla="*/ 2635641 h 5096289"/>
              <a:gd name="connsiteX355" fmla="*/ 5520883 w 6028616"/>
              <a:gd name="connsiteY355" fmla="*/ 2699141 h 5096289"/>
              <a:gd name="connsiteX356" fmla="*/ 5454208 w 6028616"/>
              <a:gd name="connsiteY356" fmla="*/ 2781691 h 5096289"/>
              <a:gd name="connsiteX357" fmla="*/ 5355783 w 6028616"/>
              <a:gd name="connsiteY357" fmla="*/ 2829316 h 5096289"/>
              <a:gd name="connsiteX358" fmla="*/ 5270058 w 6028616"/>
              <a:gd name="connsiteY358" fmla="*/ 2880116 h 5096289"/>
              <a:gd name="connsiteX359" fmla="*/ 5206558 w 6028616"/>
              <a:gd name="connsiteY359" fmla="*/ 2918216 h 5096289"/>
              <a:gd name="connsiteX360" fmla="*/ 5139883 w 6028616"/>
              <a:gd name="connsiteY360" fmla="*/ 2946791 h 5096289"/>
              <a:gd name="connsiteX361" fmla="*/ 5082733 w 6028616"/>
              <a:gd name="connsiteY361" fmla="*/ 2972191 h 5096289"/>
              <a:gd name="connsiteX362" fmla="*/ 4943033 w 6028616"/>
              <a:gd name="connsiteY362" fmla="*/ 3038866 h 5096289"/>
              <a:gd name="connsiteX363" fmla="*/ 4866833 w 6028616"/>
              <a:gd name="connsiteY363" fmla="*/ 2988066 h 5096289"/>
              <a:gd name="connsiteX364" fmla="*/ 4828733 w 6028616"/>
              <a:gd name="connsiteY364" fmla="*/ 2962666 h 5096289"/>
              <a:gd name="connsiteX365" fmla="*/ 4701733 w 6028616"/>
              <a:gd name="connsiteY365" fmla="*/ 2924566 h 5096289"/>
              <a:gd name="connsiteX366" fmla="*/ 4663633 w 6028616"/>
              <a:gd name="connsiteY366" fmla="*/ 2911866 h 5096289"/>
              <a:gd name="connsiteX367" fmla="*/ 4574733 w 6028616"/>
              <a:gd name="connsiteY367" fmla="*/ 2899166 h 5096289"/>
              <a:gd name="connsiteX368" fmla="*/ 4549333 w 6028616"/>
              <a:gd name="connsiteY368" fmla="*/ 2797566 h 5096289"/>
              <a:gd name="connsiteX369" fmla="*/ 4468370 w 6028616"/>
              <a:gd name="connsiteY369" fmla="*/ 2676916 h 5096289"/>
              <a:gd name="connsiteX370" fmla="*/ 4485833 w 6028616"/>
              <a:gd name="connsiteY370" fmla="*/ 2549916 h 5096289"/>
              <a:gd name="connsiteX371" fmla="*/ 4412808 w 6028616"/>
              <a:gd name="connsiteY371" fmla="*/ 2461016 h 5096289"/>
              <a:gd name="connsiteX372" fmla="*/ 4346133 w 6028616"/>
              <a:gd name="connsiteY372" fmla="*/ 2365766 h 5096289"/>
              <a:gd name="connsiteX373" fmla="*/ 4290571 w 6028616"/>
              <a:gd name="connsiteY373" fmla="*/ 2222891 h 5096289"/>
              <a:gd name="connsiteX374" fmla="*/ 4319145 w 6028616"/>
              <a:gd name="connsiteY374" fmla="*/ 2100654 h 5096289"/>
              <a:gd name="connsiteX375" fmla="*/ 4382646 w 6028616"/>
              <a:gd name="connsiteY375" fmla="*/ 2019691 h 5096289"/>
              <a:gd name="connsiteX376" fmla="*/ 4481071 w 6028616"/>
              <a:gd name="connsiteY376" fmla="*/ 1924441 h 5096289"/>
              <a:gd name="connsiteX377" fmla="*/ 4530283 w 6028616"/>
              <a:gd name="connsiteY377" fmla="*/ 1864116 h 5096289"/>
              <a:gd name="connsiteX378" fmla="*/ 4573145 w 6028616"/>
              <a:gd name="connsiteY378" fmla="*/ 1835541 h 5096289"/>
              <a:gd name="connsiteX379" fmla="*/ 4616008 w 6028616"/>
              <a:gd name="connsiteY379" fmla="*/ 1803791 h 5096289"/>
              <a:gd name="connsiteX380" fmla="*/ 4681095 w 6028616"/>
              <a:gd name="connsiteY380" fmla="*/ 1759341 h 5096289"/>
              <a:gd name="connsiteX381" fmla="*/ 4784283 w 6028616"/>
              <a:gd name="connsiteY381" fmla="*/ 1703778 h 5096289"/>
              <a:gd name="connsiteX382" fmla="*/ 4873183 w 6028616"/>
              <a:gd name="connsiteY382" fmla="*/ 1694253 h 5096289"/>
              <a:gd name="connsiteX383" fmla="*/ 4979545 w 6028616"/>
              <a:gd name="connsiteY383" fmla="*/ 1692666 h 5096289"/>
              <a:gd name="connsiteX384" fmla="*/ 5043046 w 6028616"/>
              <a:gd name="connsiteY384" fmla="*/ 1689491 h 5096289"/>
              <a:gd name="connsiteX385" fmla="*/ 5098608 w 6028616"/>
              <a:gd name="connsiteY385" fmla="*/ 1700603 h 5096289"/>
              <a:gd name="connsiteX386" fmla="*/ 5146233 w 6028616"/>
              <a:gd name="connsiteY386" fmla="*/ 1708541 h 5096289"/>
              <a:gd name="connsiteX387" fmla="*/ 5211320 w 6028616"/>
              <a:gd name="connsiteY387" fmla="*/ 1754579 h 5096289"/>
              <a:gd name="connsiteX388" fmla="*/ 5295458 w 6028616"/>
              <a:gd name="connsiteY388" fmla="*/ 1787916 h 5096289"/>
              <a:gd name="connsiteX389" fmla="*/ 5338320 w 6028616"/>
              <a:gd name="connsiteY389" fmla="*/ 1838716 h 5096289"/>
              <a:gd name="connsiteX390" fmla="*/ 5371658 w 6028616"/>
              <a:gd name="connsiteY390" fmla="*/ 1902216 h 5096289"/>
              <a:gd name="connsiteX391" fmla="*/ 5424046 w 6028616"/>
              <a:gd name="connsiteY391" fmla="*/ 1968891 h 5096289"/>
              <a:gd name="connsiteX392" fmla="*/ 5463733 w 6028616"/>
              <a:gd name="connsiteY392" fmla="*/ 2032391 h 5096289"/>
              <a:gd name="connsiteX393" fmla="*/ 5489133 w 6028616"/>
              <a:gd name="connsiteY393" fmla="*/ 2200666 h 5096289"/>
              <a:gd name="connsiteX394" fmla="*/ 5517708 w 6028616"/>
              <a:gd name="connsiteY394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800033 w 6028616"/>
              <a:gd name="connsiteY302" fmla="*/ 4270766 h 5096289"/>
              <a:gd name="connsiteX303" fmla="*/ 3749233 w 6028616"/>
              <a:gd name="connsiteY303" fmla="*/ 4232666 h 5096289"/>
              <a:gd name="connsiteX304" fmla="*/ 3673033 w 6028616"/>
              <a:gd name="connsiteY304" fmla="*/ 4181866 h 5096289"/>
              <a:gd name="connsiteX305" fmla="*/ 3647633 w 6028616"/>
              <a:gd name="connsiteY305" fmla="*/ 4143766 h 5096289"/>
              <a:gd name="connsiteX306" fmla="*/ 3622233 w 6028616"/>
              <a:gd name="connsiteY306" fmla="*/ 4042166 h 5096289"/>
              <a:gd name="connsiteX307" fmla="*/ 3647633 w 6028616"/>
              <a:gd name="connsiteY307" fmla="*/ 3851666 h 5096289"/>
              <a:gd name="connsiteX308" fmla="*/ 3673033 w 6028616"/>
              <a:gd name="connsiteY308" fmla="*/ 3750066 h 5096289"/>
              <a:gd name="connsiteX309" fmla="*/ 3698433 w 6028616"/>
              <a:gd name="connsiteY309" fmla="*/ 3711966 h 5096289"/>
              <a:gd name="connsiteX310" fmla="*/ 3711133 w 6028616"/>
              <a:gd name="connsiteY310" fmla="*/ 3673866 h 5096289"/>
              <a:gd name="connsiteX311" fmla="*/ 3749233 w 6028616"/>
              <a:gd name="connsiteY311" fmla="*/ 3635766 h 5096289"/>
              <a:gd name="connsiteX312" fmla="*/ 3774633 w 6028616"/>
              <a:gd name="connsiteY312" fmla="*/ 3597666 h 5096289"/>
              <a:gd name="connsiteX313" fmla="*/ 3812733 w 6028616"/>
              <a:gd name="connsiteY313" fmla="*/ 3584966 h 5096289"/>
              <a:gd name="connsiteX314" fmla="*/ 3850833 w 6028616"/>
              <a:gd name="connsiteY314" fmla="*/ 3559566 h 5096289"/>
              <a:gd name="connsiteX315" fmla="*/ 3888933 w 6028616"/>
              <a:gd name="connsiteY315" fmla="*/ 3546866 h 5096289"/>
              <a:gd name="connsiteX316" fmla="*/ 4041333 w 6028616"/>
              <a:gd name="connsiteY316" fmla="*/ 3521466 h 5096289"/>
              <a:gd name="connsiteX317" fmla="*/ 4168333 w 6028616"/>
              <a:gd name="connsiteY317" fmla="*/ 3496066 h 5096289"/>
              <a:gd name="connsiteX318" fmla="*/ 4371533 w 6028616"/>
              <a:gd name="connsiteY318" fmla="*/ 3483366 h 5096289"/>
              <a:gd name="connsiteX319" fmla="*/ 4584258 w 6028616"/>
              <a:gd name="connsiteY319" fmla="*/ 3515116 h 5096289"/>
              <a:gd name="connsiteX320" fmla="*/ 4701733 w 6028616"/>
              <a:gd name="connsiteY320" fmla="*/ 3540516 h 5096289"/>
              <a:gd name="connsiteX321" fmla="*/ 4762058 w 6028616"/>
              <a:gd name="connsiteY321" fmla="*/ 3562741 h 5096289"/>
              <a:gd name="connsiteX322" fmla="*/ 4819208 w 6028616"/>
              <a:gd name="connsiteY322" fmla="*/ 3594491 h 5096289"/>
              <a:gd name="connsiteX323" fmla="*/ 4863658 w 6028616"/>
              <a:gd name="connsiteY323" fmla="*/ 3638941 h 5096289"/>
              <a:gd name="connsiteX324" fmla="*/ 4939858 w 6028616"/>
              <a:gd name="connsiteY324" fmla="*/ 3683391 h 5096289"/>
              <a:gd name="connsiteX325" fmla="*/ 5003358 w 6028616"/>
              <a:gd name="connsiteY325" fmla="*/ 3743716 h 5096289"/>
              <a:gd name="connsiteX326" fmla="*/ 5082733 w 6028616"/>
              <a:gd name="connsiteY326" fmla="*/ 3816741 h 5096289"/>
              <a:gd name="connsiteX327" fmla="*/ 5124008 w 6028616"/>
              <a:gd name="connsiteY327" fmla="*/ 3889766 h 5096289"/>
              <a:gd name="connsiteX328" fmla="*/ 5174808 w 6028616"/>
              <a:gd name="connsiteY328" fmla="*/ 3965966 h 5096289"/>
              <a:gd name="connsiteX329" fmla="*/ 5203383 w 6028616"/>
              <a:gd name="connsiteY329" fmla="*/ 4124716 h 5096289"/>
              <a:gd name="connsiteX330" fmla="*/ 5222433 w 6028616"/>
              <a:gd name="connsiteY330" fmla="*/ 4200916 h 5096289"/>
              <a:gd name="connsiteX331" fmla="*/ 5238308 w 6028616"/>
              <a:gd name="connsiteY331" fmla="*/ 4254891 h 5096289"/>
              <a:gd name="connsiteX332" fmla="*/ 5254183 w 6028616"/>
              <a:gd name="connsiteY332" fmla="*/ 4315216 h 5096289"/>
              <a:gd name="connsiteX333" fmla="*/ 4949383 w 6028616"/>
              <a:gd name="connsiteY333" fmla="*/ 4419991 h 5096289"/>
              <a:gd name="connsiteX334" fmla="*/ 4765233 w 6028616"/>
              <a:gd name="connsiteY334" fmla="*/ 4572391 h 5096289"/>
              <a:gd name="connsiteX335" fmla="*/ 5020820 w 6028616"/>
              <a:gd name="connsiteY335" fmla="*/ 4453328 h 5096289"/>
              <a:gd name="connsiteX336" fmla="*/ 5258946 w 6028616"/>
              <a:gd name="connsiteY336" fmla="*/ 4400941 h 5096289"/>
              <a:gd name="connsiteX337" fmla="*/ 5355783 w 6028616"/>
              <a:gd name="connsiteY337" fmla="*/ 4251716 h 5096289"/>
              <a:gd name="connsiteX338" fmla="*/ 5304983 w 6028616"/>
              <a:gd name="connsiteY338" fmla="*/ 4146941 h 5096289"/>
              <a:gd name="connsiteX339" fmla="*/ 5273233 w 6028616"/>
              <a:gd name="connsiteY339" fmla="*/ 4092966 h 5096289"/>
              <a:gd name="connsiteX340" fmla="*/ 5276408 w 6028616"/>
              <a:gd name="connsiteY340" fmla="*/ 3940566 h 5096289"/>
              <a:gd name="connsiteX341" fmla="*/ 5257358 w 6028616"/>
              <a:gd name="connsiteY341" fmla="*/ 3842141 h 5096289"/>
              <a:gd name="connsiteX342" fmla="*/ 5206558 w 6028616"/>
              <a:gd name="connsiteY342" fmla="*/ 3734191 h 5096289"/>
              <a:gd name="connsiteX343" fmla="*/ 4866834 w 6028616"/>
              <a:gd name="connsiteY343" fmla="*/ 3413516 h 5096289"/>
              <a:gd name="connsiteX344" fmla="*/ 5054158 w 6028616"/>
              <a:gd name="connsiteY344" fmla="*/ 3127766 h 5096289"/>
              <a:gd name="connsiteX345" fmla="*/ 5260533 w 6028616"/>
              <a:gd name="connsiteY345" fmla="*/ 2994416 h 5096289"/>
              <a:gd name="connsiteX346" fmla="*/ 5397059 w 6028616"/>
              <a:gd name="connsiteY346" fmla="*/ 2943616 h 5096289"/>
              <a:gd name="connsiteX347" fmla="*/ 5619309 w 6028616"/>
              <a:gd name="connsiteY347" fmla="*/ 2918216 h 5096289"/>
              <a:gd name="connsiteX348" fmla="*/ 5879659 w 6028616"/>
              <a:gd name="connsiteY348" fmla="*/ 2959491 h 5096289"/>
              <a:gd name="connsiteX349" fmla="*/ 5647884 w 6028616"/>
              <a:gd name="connsiteY349" fmla="*/ 2883291 h 5096289"/>
              <a:gd name="connsiteX350" fmla="*/ 5466908 w 6028616"/>
              <a:gd name="connsiteY350" fmla="*/ 2864241 h 5096289"/>
              <a:gd name="connsiteX351" fmla="*/ 5536758 w 6028616"/>
              <a:gd name="connsiteY351" fmla="*/ 2772166 h 5096289"/>
              <a:gd name="connsiteX352" fmla="*/ 5701858 w 6028616"/>
              <a:gd name="connsiteY352" fmla="*/ 2562616 h 5096289"/>
              <a:gd name="connsiteX353" fmla="*/ 5603434 w 6028616"/>
              <a:gd name="connsiteY353" fmla="*/ 2635641 h 5096289"/>
              <a:gd name="connsiteX354" fmla="*/ 5520883 w 6028616"/>
              <a:gd name="connsiteY354" fmla="*/ 2699141 h 5096289"/>
              <a:gd name="connsiteX355" fmla="*/ 5454208 w 6028616"/>
              <a:gd name="connsiteY355" fmla="*/ 2781691 h 5096289"/>
              <a:gd name="connsiteX356" fmla="*/ 5355783 w 6028616"/>
              <a:gd name="connsiteY356" fmla="*/ 2829316 h 5096289"/>
              <a:gd name="connsiteX357" fmla="*/ 5270058 w 6028616"/>
              <a:gd name="connsiteY357" fmla="*/ 2880116 h 5096289"/>
              <a:gd name="connsiteX358" fmla="*/ 5206558 w 6028616"/>
              <a:gd name="connsiteY358" fmla="*/ 2918216 h 5096289"/>
              <a:gd name="connsiteX359" fmla="*/ 5139883 w 6028616"/>
              <a:gd name="connsiteY359" fmla="*/ 2946791 h 5096289"/>
              <a:gd name="connsiteX360" fmla="*/ 5082733 w 6028616"/>
              <a:gd name="connsiteY360" fmla="*/ 2972191 h 5096289"/>
              <a:gd name="connsiteX361" fmla="*/ 4943033 w 6028616"/>
              <a:gd name="connsiteY361" fmla="*/ 3038866 h 5096289"/>
              <a:gd name="connsiteX362" fmla="*/ 4866833 w 6028616"/>
              <a:gd name="connsiteY362" fmla="*/ 2988066 h 5096289"/>
              <a:gd name="connsiteX363" fmla="*/ 4828733 w 6028616"/>
              <a:gd name="connsiteY363" fmla="*/ 2962666 h 5096289"/>
              <a:gd name="connsiteX364" fmla="*/ 4701733 w 6028616"/>
              <a:gd name="connsiteY364" fmla="*/ 2924566 h 5096289"/>
              <a:gd name="connsiteX365" fmla="*/ 4663633 w 6028616"/>
              <a:gd name="connsiteY365" fmla="*/ 2911866 h 5096289"/>
              <a:gd name="connsiteX366" fmla="*/ 4574733 w 6028616"/>
              <a:gd name="connsiteY366" fmla="*/ 2899166 h 5096289"/>
              <a:gd name="connsiteX367" fmla="*/ 4549333 w 6028616"/>
              <a:gd name="connsiteY367" fmla="*/ 2797566 h 5096289"/>
              <a:gd name="connsiteX368" fmla="*/ 4468370 w 6028616"/>
              <a:gd name="connsiteY368" fmla="*/ 2676916 h 5096289"/>
              <a:gd name="connsiteX369" fmla="*/ 4485833 w 6028616"/>
              <a:gd name="connsiteY369" fmla="*/ 2549916 h 5096289"/>
              <a:gd name="connsiteX370" fmla="*/ 4412808 w 6028616"/>
              <a:gd name="connsiteY370" fmla="*/ 2461016 h 5096289"/>
              <a:gd name="connsiteX371" fmla="*/ 4346133 w 6028616"/>
              <a:gd name="connsiteY371" fmla="*/ 2365766 h 5096289"/>
              <a:gd name="connsiteX372" fmla="*/ 4290571 w 6028616"/>
              <a:gd name="connsiteY372" fmla="*/ 2222891 h 5096289"/>
              <a:gd name="connsiteX373" fmla="*/ 4319145 w 6028616"/>
              <a:gd name="connsiteY373" fmla="*/ 2100654 h 5096289"/>
              <a:gd name="connsiteX374" fmla="*/ 4382646 w 6028616"/>
              <a:gd name="connsiteY374" fmla="*/ 2019691 h 5096289"/>
              <a:gd name="connsiteX375" fmla="*/ 4481071 w 6028616"/>
              <a:gd name="connsiteY375" fmla="*/ 1924441 h 5096289"/>
              <a:gd name="connsiteX376" fmla="*/ 4530283 w 6028616"/>
              <a:gd name="connsiteY376" fmla="*/ 1864116 h 5096289"/>
              <a:gd name="connsiteX377" fmla="*/ 4573145 w 6028616"/>
              <a:gd name="connsiteY377" fmla="*/ 1835541 h 5096289"/>
              <a:gd name="connsiteX378" fmla="*/ 4616008 w 6028616"/>
              <a:gd name="connsiteY378" fmla="*/ 1803791 h 5096289"/>
              <a:gd name="connsiteX379" fmla="*/ 4681095 w 6028616"/>
              <a:gd name="connsiteY379" fmla="*/ 1759341 h 5096289"/>
              <a:gd name="connsiteX380" fmla="*/ 4784283 w 6028616"/>
              <a:gd name="connsiteY380" fmla="*/ 1703778 h 5096289"/>
              <a:gd name="connsiteX381" fmla="*/ 4873183 w 6028616"/>
              <a:gd name="connsiteY381" fmla="*/ 1694253 h 5096289"/>
              <a:gd name="connsiteX382" fmla="*/ 4979545 w 6028616"/>
              <a:gd name="connsiteY382" fmla="*/ 1692666 h 5096289"/>
              <a:gd name="connsiteX383" fmla="*/ 5043046 w 6028616"/>
              <a:gd name="connsiteY383" fmla="*/ 1689491 h 5096289"/>
              <a:gd name="connsiteX384" fmla="*/ 5098608 w 6028616"/>
              <a:gd name="connsiteY384" fmla="*/ 1700603 h 5096289"/>
              <a:gd name="connsiteX385" fmla="*/ 5146233 w 6028616"/>
              <a:gd name="connsiteY385" fmla="*/ 1708541 h 5096289"/>
              <a:gd name="connsiteX386" fmla="*/ 5211320 w 6028616"/>
              <a:gd name="connsiteY386" fmla="*/ 1754579 h 5096289"/>
              <a:gd name="connsiteX387" fmla="*/ 5295458 w 6028616"/>
              <a:gd name="connsiteY387" fmla="*/ 1787916 h 5096289"/>
              <a:gd name="connsiteX388" fmla="*/ 5338320 w 6028616"/>
              <a:gd name="connsiteY388" fmla="*/ 1838716 h 5096289"/>
              <a:gd name="connsiteX389" fmla="*/ 5371658 w 6028616"/>
              <a:gd name="connsiteY389" fmla="*/ 1902216 h 5096289"/>
              <a:gd name="connsiteX390" fmla="*/ 5424046 w 6028616"/>
              <a:gd name="connsiteY390" fmla="*/ 1968891 h 5096289"/>
              <a:gd name="connsiteX391" fmla="*/ 5463733 w 6028616"/>
              <a:gd name="connsiteY391" fmla="*/ 2032391 h 5096289"/>
              <a:gd name="connsiteX392" fmla="*/ 5489133 w 6028616"/>
              <a:gd name="connsiteY392" fmla="*/ 2200666 h 5096289"/>
              <a:gd name="connsiteX393" fmla="*/ 5517708 w 6028616"/>
              <a:gd name="connsiteY393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749233 w 6028616"/>
              <a:gd name="connsiteY302" fmla="*/ 4232666 h 5096289"/>
              <a:gd name="connsiteX303" fmla="*/ 3673033 w 6028616"/>
              <a:gd name="connsiteY303" fmla="*/ 4181866 h 5096289"/>
              <a:gd name="connsiteX304" fmla="*/ 3647633 w 6028616"/>
              <a:gd name="connsiteY304" fmla="*/ 4143766 h 5096289"/>
              <a:gd name="connsiteX305" fmla="*/ 3622233 w 6028616"/>
              <a:gd name="connsiteY305" fmla="*/ 4042166 h 5096289"/>
              <a:gd name="connsiteX306" fmla="*/ 3647633 w 6028616"/>
              <a:gd name="connsiteY306" fmla="*/ 3851666 h 5096289"/>
              <a:gd name="connsiteX307" fmla="*/ 3673033 w 6028616"/>
              <a:gd name="connsiteY307" fmla="*/ 3750066 h 5096289"/>
              <a:gd name="connsiteX308" fmla="*/ 3698433 w 6028616"/>
              <a:gd name="connsiteY308" fmla="*/ 3711966 h 5096289"/>
              <a:gd name="connsiteX309" fmla="*/ 3711133 w 6028616"/>
              <a:gd name="connsiteY309" fmla="*/ 3673866 h 5096289"/>
              <a:gd name="connsiteX310" fmla="*/ 3749233 w 6028616"/>
              <a:gd name="connsiteY310" fmla="*/ 3635766 h 5096289"/>
              <a:gd name="connsiteX311" fmla="*/ 3774633 w 6028616"/>
              <a:gd name="connsiteY311" fmla="*/ 3597666 h 5096289"/>
              <a:gd name="connsiteX312" fmla="*/ 3812733 w 6028616"/>
              <a:gd name="connsiteY312" fmla="*/ 3584966 h 5096289"/>
              <a:gd name="connsiteX313" fmla="*/ 3850833 w 6028616"/>
              <a:gd name="connsiteY313" fmla="*/ 3559566 h 5096289"/>
              <a:gd name="connsiteX314" fmla="*/ 3888933 w 6028616"/>
              <a:gd name="connsiteY314" fmla="*/ 3546866 h 5096289"/>
              <a:gd name="connsiteX315" fmla="*/ 4041333 w 6028616"/>
              <a:gd name="connsiteY315" fmla="*/ 3521466 h 5096289"/>
              <a:gd name="connsiteX316" fmla="*/ 4168333 w 6028616"/>
              <a:gd name="connsiteY316" fmla="*/ 3496066 h 5096289"/>
              <a:gd name="connsiteX317" fmla="*/ 4371533 w 6028616"/>
              <a:gd name="connsiteY317" fmla="*/ 3483366 h 5096289"/>
              <a:gd name="connsiteX318" fmla="*/ 4584258 w 6028616"/>
              <a:gd name="connsiteY318" fmla="*/ 3515116 h 5096289"/>
              <a:gd name="connsiteX319" fmla="*/ 4701733 w 6028616"/>
              <a:gd name="connsiteY319" fmla="*/ 3540516 h 5096289"/>
              <a:gd name="connsiteX320" fmla="*/ 4762058 w 6028616"/>
              <a:gd name="connsiteY320" fmla="*/ 3562741 h 5096289"/>
              <a:gd name="connsiteX321" fmla="*/ 4819208 w 6028616"/>
              <a:gd name="connsiteY321" fmla="*/ 3594491 h 5096289"/>
              <a:gd name="connsiteX322" fmla="*/ 4863658 w 6028616"/>
              <a:gd name="connsiteY322" fmla="*/ 3638941 h 5096289"/>
              <a:gd name="connsiteX323" fmla="*/ 4939858 w 6028616"/>
              <a:gd name="connsiteY323" fmla="*/ 3683391 h 5096289"/>
              <a:gd name="connsiteX324" fmla="*/ 5003358 w 6028616"/>
              <a:gd name="connsiteY324" fmla="*/ 3743716 h 5096289"/>
              <a:gd name="connsiteX325" fmla="*/ 5082733 w 6028616"/>
              <a:gd name="connsiteY325" fmla="*/ 3816741 h 5096289"/>
              <a:gd name="connsiteX326" fmla="*/ 5124008 w 6028616"/>
              <a:gd name="connsiteY326" fmla="*/ 3889766 h 5096289"/>
              <a:gd name="connsiteX327" fmla="*/ 5174808 w 6028616"/>
              <a:gd name="connsiteY327" fmla="*/ 3965966 h 5096289"/>
              <a:gd name="connsiteX328" fmla="*/ 5203383 w 6028616"/>
              <a:gd name="connsiteY328" fmla="*/ 4124716 h 5096289"/>
              <a:gd name="connsiteX329" fmla="*/ 5222433 w 6028616"/>
              <a:gd name="connsiteY329" fmla="*/ 4200916 h 5096289"/>
              <a:gd name="connsiteX330" fmla="*/ 5238308 w 6028616"/>
              <a:gd name="connsiteY330" fmla="*/ 4254891 h 5096289"/>
              <a:gd name="connsiteX331" fmla="*/ 5254183 w 6028616"/>
              <a:gd name="connsiteY331" fmla="*/ 4315216 h 5096289"/>
              <a:gd name="connsiteX332" fmla="*/ 4949383 w 6028616"/>
              <a:gd name="connsiteY332" fmla="*/ 4419991 h 5096289"/>
              <a:gd name="connsiteX333" fmla="*/ 4765233 w 6028616"/>
              <a:gd name="connsiteY333" fmla="*/ 4572391 h 5096289"/>
              <a:gd name="connsiteX334" fmla="*/ 5020820 w 6028616"/>
              <a:gd name="connsiteY334" fmla="*/ 4453328 h 5096289"/>
              <a:gd name="connsiteX335" fmla="*/ 5258946 w 6028616"/>
              <a:gd name="connsiteY335" fmla="*/ 4400941 h 5096289"/>
              <a:gd name="connsiteX336" fmla="*/ 5355783 w 6028616"/>
              <a:gd name="connsiteY336" fmla="*/ 4251716 h 5096289"/>
              <a:gd name="connsiteX337" fmla="*/ 5304983 w 6028616"/>
              <a:gd name="connsiteY337" fmla="*/ 4146941 h 5096289"/>
              <a:gd name="connsiteX338" fmla="*/ 5273233 w 6028616"/>
              <a:gd name="connsiteY338" fmla="*/ 4092966 h 5096289"/>
              <a:gd name="connsiteX339" fmla="*/ 5276408 w 6028616"/>
              <a:gd name="connsiteY339" fmla="*/ 3940566 h 5096289"/>
              <a:gd name="connsiteX340" fmla="*/ 5257358 w 6028616"/>
              <a:gd name="connsiteY340" fmla="*/ 3842141 h 5096289"/>
              <a:gd name="connsiteX341" fmla="*/ 5206558 w 6028616"/>
              <a:gd name="connsiteY341" fmla="*/ 3734191 h 5096289"/>
              <a:gd name="connsiteX342" fmla="*/ 4866834 w 6028616"/>
              <a:gd name="connsiteY342" fmla="*/ 3413516 h 5096289"/>
              <a:gd name="connsiteX343" fmla="*/ 5054158 w 6028616"/>
              <a:gd name="connsiteY343" fmla="*/ 3127766 h 5096289"/>
              <a:gd name="connsiteX344" fmla="*/ 5260533 w 6028616"/>
              <a:gd name="connsiteY344" fmla="*/ 2994416 h 5096289"/>
              <a:gd name="connsiteX345" fmla="*/ 5397059 w 6028616"/>
              <a:gd name="connsiteY345" fmla="*/ 2943616 h 5096289"/>
              <a:gd name="connsiteX346" fmla="*/ 5619309 w 6028616"/>
              <a:gd name="connsiteY346" fmla="*/ 2918216 h 5096289"/>
              <a:gd name="connsiteX347" fmla="*/ 5879659 w 6028616"/>
              <a:gd name="connsiteY347" fmla="*/ 2959491 h 5096289"/>
              <a:gd name="connsiteX348" fmla="*/ 5647884 w 6028616"/>
              <a:gd name="connsiteY348" fmla="*/ 2883291 h 5096289"/>
              <a:gd name="connsiteX349" fmla="*/ 5466908 w 6028616"/>
              <a:gd name="connsiteY349" fmla="*/ 2864241 h 5096289"/>
              <a:gd name="connsiteX350" fmla="*/ 5536758 w 6028616"/>
              <a:gd name="connsiteY350" fmla="*/ 2772166 h 5096289"/>
              <a:gd name="connsiteX351" fmla="*/ 5701858 w 6028616"/>
              <a:gd name="connsiteY351" fmla="*/ 2562616 h 5096289"/>
              <a:gd name="connsiteX352" fmla="*/ 5603434 w 6028616"/>
              <a:gd name="connsiteY352" fmla="*/ 2635641 h 5096289"/>
              <a:gd name="connsiteX353" fmla="*/ 5520883 w 6028616"/>
              <a:gd name="connsiteY353" fmla="*/ 2699141 h 5096289"/>
              <a:gd name="connsiteX354" fmla="*/ 5454208 w 6028616"/>
              <a:gd name="connsiteY354" fmla="*/ 2781691 h 5096289"/>
              <a:gd name="connsiteX355" fmla="*/ 5355783 w 6028616"/>
              <a:gd name="connsiteY355" fmla="*/ 2829316 h 5096289"/>
              <a:gd name="connsiteX356" fmla="*/ 5270058 w 6028616"/>
              <a:gd name="connsiteY356" fmla="*/ 2880116 h 5096289"/>
              <a:gd name="connsiteX357" fmla="*/ 5206558 w 6028616"/>
              <a:gd name="connsiteY357" fmla="*/ 2918216 h 5096289"/>
              <a:gd name="connsiteX358" fmla="*/ 5139883 w 6028616"/>
              <a:gd name="connsiteY358" fmla="*/ 2946791 h 5096289"/>
              <a:gd name="connsiteX359" fmla="*/ 5082733 w 6028616"/>
              <a:gd name="connsiteY359" fmla="*/ 2972191 h 5096289"/>
              <a:gd name="connsiteX360" fmla="*/ 4943033 w 6028616"/>
              <a:gd name="connsiteY360" fmla="*/ 3038866 h 5096289"/>
              <a:gd name="connsiteX361" fmla="*/ 4866833 w 6028616"/>
              <a:gd name="connsiteY361" fmla="*/ 2988066 h 5096289"/>
              <a:gd name="connsiteX362" fmla="*/ 4828733 w 6028616"/>
              <a:gd name="connsiteY362" fmla="*/ 2962666 h 5096289"/>
              <a:gd name="connsiteX363" fmla="*/ 4701733 w 6028616"/>
              <a:gd name="connsiteY363" fmla="*/ 2924566 h 5096289"/>
              <a:gd name="connsiteX364" fmla="*/ 4663633 w 6028616"/>
              <a:gd name="connsiteY364" fmla="*/ 2911866 h 5096289"/>
              <a:gd name="connsiteX365" fmla="*/ 4574733 w 6028616"/>
              <a:gd name="connsiteY365" fmla="*/ 2899166 h 5096289"/>
              <a:gd name="connsiteX366" fmla="*/ 4549333 w 6028616"/>
              <a:gd name="connsiteY366" fmla="*/ 2797566 h 5096289"/>
              <a:gd name="connsiteX367" fmla="*/ 4468370 w 6028616"/>
              <a:gd name="connsiteY367" fmla="*/ 2676916 h 5096289"/>
              <a:gd name="connsiteX368" fmla="*/ 4485833 w 6028616"/>
              <a:gd name="connsiteY368" fmla="*/ 2549916 h 5096289"/>
              <a:gd name="connsiteX369" fmla="*/ 4412808 w 6028616"/>
              <a:gd name="connsiteY369" fmla="*/ 2461016 h 5096289"/>
              <a:gd name="connsiteX370" fmla="*/ 4346133 w 6028616"/>
              <a:gd name="connsiteY370" fmla="*/ 2365766 h 5096289"/>
              <a:gd name="connsiteX371" fmla="*/ 4290571 w 6028616"/>
              <a:gd name="connsiteY371" fmla="*/ 2222891 h 5096289"/>
              <a:gd name="connsiteX372" fmla="*/ 4319145 w 6028616"/>
              <a:gd name="connsiteY372" fmla="*/ 2100654 h 5096289"/>
              <a:gd name="connsiteX373" fmla="*/ 4382646 w 6028616"/>
              <a:gd name="connsiteY373" fmla="*/ 2019691 h 5096289"/>
              <a:gd name="connsiteX374" fmla="*/ 4481071 w 6028616"/>
              <a:gd name="connsiteY374" fmla="*/ 1924441 h 5096289"/>
              <a:gd name="connsiteX375" fmla="*/ 4530283 w 6028616"/>
              <a:gd name="connsiteY375" fmla="*/ 1864116 h 5096289"/>
              <a:gd name="connsiteX376" fmla="*/ 4573145 w 6028616"/>
              <a:gd name="connsiteY376" fmla="*/ 1835541 h 5096289"/>
              <a:gd name="connsiteX377" fmla="*/ 4616008 w 6028616"/>
              <a:gd name="connsiteY377" fmla="*/ 1803791 h 5096289"/>
              <a:gd name="connsiteX378" fmla="*/ 4681095 w 6028616"/>
              <a:gd name="connsiteY378" fmla="*/ 1759341 h 5096289"/>
              <a:gd name="connsiteX379" fmla="*/ 4784283 w 6028616"/>
              <a:gd name="connsiteY379" fmla="*/ 1703778 h 5096289"/>
              <a:gd name="connsiteX380" fmla="*/ 4873183 w 6028616"/>
              <a:gd name="connsiteY380" fmla="*/ 1694253 h 5096289"/>
              <a:gd name="connsiteX381" fmla="*/ 4979545 w 6028616"/>
              <a:gd name="connsiteY381" fmla="*/ 1692666 h 5096289"/>
              <a:gd name="connsiteX382" fmla="*/ 5043046 w 6028616"/>
              <a:gd name="connsiteY382" fmla="*/ 1689491 h 5096289"/>
              <a:gd name="connsiteX383" fmla="*/ 5098608 w 6028616"/>
              <a:gd name="connsiteY383" fmla="*/ 1700603 h 5096289"/>
              <a:gd name="connsiteX384" fmla="*/ 5146233 w 6028616"/>
              <a:gd name="connsiteY384" fmla="*/ 1708541 h 5096289"/>
              <a:gd name="connsiteX385" fmla="*/ 5211320 w 6028616"/>
              <a:gd name="connsiteY385" fmla="*/ 1754579 h 5096289"/>
              <a:gd name="connsiteX386" fmla="*/ 5295458 w 6028616"/>
              <a:gd name="connsiteY386" fmla="*/ 1787916 h 5096289"/>
              <a:gd name="connsiteX387" fmla="*/ 5338320 w 6028616"/>
              <a:gd name="connsiteY387" fmla="*/ 1838716 h 5096289"/>
              <a:gd name="connsiteX388" fmla="*/ 5371658 w 6028616"/>
              <a:gd name="connsiteY388" fmla="*/ 1902216 h 5096289"/>
              <a:gd name="connsiteX389" fmla="*/ 5424046 w 6028616"/>
              <a:gd name="connsiteY389" fmla="*/ 1968891 h 5096289"/>
              <a:gd name="connsiteX390" fmla="*/ 5463733 w 6028616"/>
              <a:gd name="connsiteY390" fmla="*/ 2032391 h 5096289"/>
              <a:gd name="connsiteX391" fmla="*/ 5489133 w 6028616"/>
              <a:gd name="connsiteY391" fmla="*/ 2200666 h 5096289"/>
              <a:gd name="connsiteX392" fmla="*/ 5517708 w 6028616"/>
              <a:gd name="connsiteY392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673033 w 6028616"/>
              <a:gd name="connsiteY302" fmla="*/ 418186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234883 w 6028616"/>
              <a:gd name="connsiteY285" fmla="*/ 4670816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647633 w 6028616"/>
              <a:gd name="connsiteY302" fmla="*/ 4143766 h 5096289"/>
              <a:gd name="connsiteX303" fmla="*/ 3622233 w 6028616"/>
              <a:gd name="connsiteY303" fmla="*/ 4042166 h 5096289"/>
              <a:gd name="connsiteX304" fmla="*/ 3647633 w 6028616"/>
              <a:gd name="connsiteY304" fmla="*/ 3851666 h 5096289"/>
              <a:gd name="connsiteX305" fmla="*/ 3673033 w 6028616"/>
              <a:gd name="connsiteY305" fmla="*/ 3750066 h 5096289"/>
              <a:gd name="connsiteX306" fmla="*/ 3698433 w 6028616"/>
              <a:gd name="connsiteY306" fmla="*/ 3711966 h 5096289"/>
              <a:gd name="connsiteX307" fmla="*/ 3711133 w 6028616"/>
              <a:gd name="connsiteY307" fmla="*/ 3673866 h 5096289"/>
              <a:gd name="connsiteX308" fmla="*/ 3749233 w 6028616"/>
              <a:gd name="connsiteY308" fmla="*/ 3635766 h 5096289"/>
              <a:gd name="connsiteX309" fmla="*/ 3774633 w 6028616"/>
              <a:gd name="connsiteY309" fmla="*/ 3597666 h 5096289"/>
              <a:gd name="connsiteX310" fmla="*/ 3812733 w 6028616"/>
              <a:gd name="connsiteY310" fmla="*/ 3584966 h 5096289"/>
              <a:gd name="connsiteX311" fmla="*/ 3850833 w 6028616"/>
              <a:gd name="connsiteY311" fmla="*/ 3559566 h 5096289"/>
              <a:gd name="connsiteX312" fmla="*/ 3888933 w 6028616"/>
              <a:gd name="connsiteY312" fmla="*/ 3546866 h 5096289"/>
              <a:gd name="connsiteX313" fmla="*/ 4041333 w 6028616"/>
              <a:gd name="connsiteY313" fmla="*/ 3521466 h 5096289"/>
              <a:gd name="connsiteX314" fmla="*/ 4168333 w 6028616"/>
              <a:gd name="connsiteY314" fmla="*/ 3496066 h 5096289"/>
              <a:gd name="connsiteX315" fmla="*/ 4371533 w 6028616"/>
              <a:gd name="connsiteY315" fmla="*/ 3483366 h 5096289"/>
              <a:gd name="connsiteX316" fmla="*/ 4584258 w 6028616"/>
              <a:gd name="connsiteY316" fmla="*/ 3515116 h 5096289"/>
              <a:gd name="connsiteX317" fmla="*/ 4701733 w 6028616"/>
              <a:gd name="connsiteY317" fmla="*/ 3540516 h 5096289"/>
              <a:gd name="connsiteX318" fmla="*/ 4762058 w 6028616"/>
              <a:gd name="connsiteY318" fmla="*/ 3562741 h 5096289"/>
              <a:gd name="connsiteX319" fmla="*/ 4819208 w 6028616"/>
              <a:gd name="connsiteY319" fmla="*/ 3594491 h 5096289"/>
              <a:gd name="connsiteX320" fmla="*/ 4863658 w 6028616"/>
              <a:gd name="connsiteY320" fmla="*/ 3638941 h 5096289"/>
              <a:gd name="connsiteX321" fmla="*/ 4939858 w 6028616"/>
              <a:gd name="connsiteY321" fmla="*/ 3683391 h 5096289"/>
              <a:gd name="connsiteX322" fmla="*/ 5003358 w 6028616"/>
              <a:gd name="connsiteY322" fmla="*/ 3743716 h 5096289"/>
              <a:gd name="connsiteX323" fmla="*/ 5082733 w 6028616"/>
              <a:gd name="connsiteY323" fmla="*/ 3816741 h 5096289"/>
              <a:gd name="connsiteX324" fmla="*/ 5124008 w 6028616"/>
              <a:gd name="connsiteY324" fmla="*/ 3889766 h 5096289"/>
              <a:gd name="connsiteX325" fmla="*/ 5174808 w 6028616"/>
              <a:gd name="connsiteY325" fmla="*/ 3965966 h 5096289"/>
              <a:gd name="connsiteX326" fmla="*/ 5203383 w 6028616"/>
              <a:gd name="connsiteY326" fmla="*/ 4124716 h 5096289"/>
              <a:gd name="connsiteX327" fmla="*/ 5222433 w 6028616"/>
              <a:gd name="connsiteY327" fmla="*/ 4200916 h 5096289"/>
              <a:gd name="connsiteX328" fmla="*/ 5238308 w 6028616"/>
              <a:gd name="connsiteY328" fmla="*/ 4254891 h 5096289"/>
              <a:gd name="connsiteX329" fmla="*/ 5254183 w 6028616"/>
              <a:gd name="connsiteY329" fmla="*/ 4315216 h 5096289"/>
              <a:gd name="connsiteX330" fmla="*/ 4949383 w 6028616"/>
              <a:gd name="connsiteY330" fmla="*/ 4419991 h 5096289"/>
              <a:gd name="connsiteX331" fmla="*/ 4765233 w 6028616"/>
              <a:gd name="connsiteY331" fmla="*/ 4572391 h 5096289"/>
              <a:gd name="connsiteX332" fmla="*/ 5020820 w 6028616"/>
              <a:gd name="connsiteY332" fmla="*/ 4453328 h 5096289"/>
              <a:gd name="connsiteX333" fmla="*/ 5258946 w 6028616"/>
              <a:gd name="connsiteY333" fmla="*/ 4400941 h 5096289"/>
              <a:gd name="connsiteX334" fmla="*/ 5355783 w 6028616"/>
              <a:gd name="connsiteY334" fmla="*/ 4251716 h 5096289"/>
              <a:gd name="connsiteX335" fmla="*/ 5304983 w 6028616"/>
              <a:gd name="connsiteY335" fmla="*/ 4146941 h 5096289"/>
              <a:gd name="connsiteX336" fmla="*/ 5273233 w 6028616"/>
              <a:gd name="connsiteY336" fmla="*/ 4092966 h 5096289"/>
              <a:gd name="connsiteX337" fmla="*/ 5276408 w 6028616"/>
              <a:gd name="connsiteY337" fmla="*/ 3940566 h 5096289"/>
              <a:gd name="connsiteX338" fmla="*/ 5257358 w 6028616"/>
              <a:gd name="connsiteY338" fmla="*/ 3842141 h 5096289"/>
              <a:gd name="connsiteX339" fmla="*/ 5206558 w 6028616"/>
              <a:gd name="connsiteY339" fmla="*/ 3734191 h 5096289"/>
              <a:gd name="connsiteX340" fmla="*/ 4866834 w 6028616"/>
              <a:gd name="connsiteY340" fmla="*/ 3413516 h 5096289"/>
              <a:gd name="connsiteX341" fmla="*/ 5054158 w 6028616"/>
              <a:gd name="connsiteY341" fmla="*/ 3127766 h 5096289"/>
              <a:gd name="connsiteX342" fmla="*/ 5260533 w 6028616"/>
              <a:gd name="connsiteY342" fmla="*/ 2994416 h 5096289"/>
              <a:gd name="connsiteX343" fmla="*/ 5397059 w 6028616"/>
              <a:gd name="connsiteY343" fmla="*/ 2943616 h 5096289"/>
              <a:gd name="connsiteX344" fmla="*/ 5619309 w 6028616"/>
              <a:gd name="connsiteY344" fmla="*/ 2918216 h 5096289"/>
              <a:gd name="connsiteX345" fmla="*/ 5879659 w 6028616"/>
              <a:gd name="connsiteY345" fmla="*/ 2959491 h 5096289"/>
              <a:gd name="connsiteX346" fmla="*/ 5647884 w 6028616"/>
              <a:gd name="connsiteY346" fmla="*/ 2883291 h 5096289"/>
              <a:gd name="connsiteX347" fmla="*/ 5466908 w 6028616"/>
              <a:gd name="connsiteY347" fmla="*/ 2864241 h 5096289"/>
              <a:gd name="connsiteX348" fmla="*/ 5536758 w 6028616"/>
              <a:gd name="connsiteY348" fmla="*/ 2772166 h 5096289"/>
              <a:gd name="connsiteX349" fmla="*/ 5701858 w 6028616"/>
              <a:gd name="connsiteY349" fmla="*/ 2562616 h 5096289"/>
              <a:gd name="connsiteX350" fmla="*/ 5603434 w 6028616"/>
              <a:gd name="connsiteY350" fmla="*/ 2635641 h 5096289"/>
              <a:gd name="connsiteX351" fmla="*/ 5520883 w 6028616"/>
              <a:gd name="connsiteY351" fmla="*/ 2699141 h 5096289"/>
              <a:gd name="connsiteX352" fmla="*/ 5454208 w 6028616"/>
              <a:gd name="connsiteY352" fmla="*/ 2781691 h 5096289"/>
              <a:gd name="connsiteX353" fmla="*/ 5355783 w 6028616"/>
              <a:gd name="connsiteY353" fmla="*/ 2829316 h 5096289"/>
              <a:gd name="connsiteX354" fmla="*/ 5270058 w 6028616"/>
              <a:gd name="connsiteY354" fmla="*/ 2880116 h 5096289"/>
              <a:gd name="connsiteX355" fmla="*/ 5206558 w 6028616"/>
              <a:gd name="connsiteY355" fmla="*/ 2918216 h 5096289"/>
              <a:gd name="connsiteX356" fmla="*/ 5139883 w 6028616"/>
              <a:gd name="connsiteY356" fmla="*/ 2946791 h 5096289"/>
              <a:gd name="connsiteX357" fmla="*/ 5082733 w 6028616"/>
              <a:gd name="connsiteY357" fmla="*/ 2972191 h 5096289"/>
              <a:gd name="connsiteX358" fmla="*/ 4943033 w 6028616"/>
              <a:gd name="connsiteY358" fmla="*/ 3038866 h 5096289"/>
              <a:gd name="connsiteX359" fmla="*/ 4866833 w 6028616"/>
              <a:gd name="connsiteY359" fmla="*/ 2988066 h 5096289"/>
              <a:gd name="connsiteX360" fmla="*/ 4828733 w 6028616"/>
              <a:gd name="connsiteY360" fmla="*/ 2962666 h 5096289"/>
              <a:gd name="connsiteX361" fmla="*/ 4701733 w 6028616"/>
              <a:gd name="connsiteY361" fmla="*/ 2924566 h 5096289"/>
              <a:gd name="connsiteX362" fmla="*/ 4663633 w 6028616"/>
              <a:gd name="connsiteY362" fmla="*/ 2911866 h 5096289"/>
              <a:gd name="connsiteX363" fmla="*/ 4574733 w 6028616"/>
              <a:gd name="connsiteY363" fmla="*/ 2899166 h 5096289"/>
              <a:gd name="connsiteX364" fmla="*/ 4549333 w 6028616"/>
              <a:gd name="connsiteY364" fmla="*/ 2797566 h 5096289"/>
              <a:gd name="connsiteX365" fmla="*/ 4468370 w 6028616"/>
              <a:gd name="connsiteY365" fmla="*/ 2676916 h 5096289"/>
              <a:gd name="connsiteX366" fmla="*/ 4485833 w 6028616"/>
              <a:gd name="connsiteY366" fmla="*/ 2549916 h 5096289"/>
              <a:gd name="connsiteX367" fmla="*/ 4412808 w 6028616"/>
              <a:gd name="connsiteY367" fmla="*/ 2461016 h 5096289"/>
              <a:gd name="connsiteX368" fmla="*/ 4346133 w 6028616"/>
              <a:gd name="connsiteY368" fmla="*/ 2365766 h 5096289"/>
              <a:gd name="connsiteX369" fmla="*/ 4290571 w 6028616"/>
              <a:gd name="connsiteY369" fmla="*/ 2222891 h 5096289"/>
              <a:gd name="connsiteX370" fmla="*/ 4319145 w 6028616"/>
              <a:gd name="connsiteY370" fmla="*/ 2100654 h 5096289"/>
              <a:gd name="connsiteX371" fmla="*/ 4382646 w 6028616"/>
              <a:gd name="connsiteY371" fmla="*/ 2019691 h 5096289"/>
              <a:gd name="connsiteX372" fmla="*/ 4481071 w 6028616"/>
              <a:gd name="connsiteY372" fmla="*/ 1924441 h 5096289"/>
              <a:gd name="connsiteX373" fmla="*/ 4530283 w 6028616"/>
              <a:gd name="connsiteY373" fmla="*/ 1864116 h 5096289"/>
              <a:gd name="connsiteX374" fmla="*/ 4573145 w 6028616"/>
              <a:gd name="connsiteY374" fmla="*/ 1835541 h 5096289"/>
              <a:gd name="connsiteX375" fmla="*/ 4616008 w 6028616"/>
              <a:gd name="connsiteY375" fmla="*/ 1803791 h 5096289"/>
              <a:gd name="connsiteX376" fmla="*/ 4681095 w 6028616"/>
              <a:gd name="connsiteY376" fmla="*/ 1759341 h 5096289"/>
              <a:gd name="connsiteX377" fmla="*/ 4784283 w 6028616"/>
              <a:gd name="connsiteY377" fmla="*/ 1703778 h 5096289"/>
              <a:gd name="connsiteX378" fmla="*/ 4873183 w 6028616"/>
              <a:gd name="connsiteY378" fmla="*/ 1694253 h 5096289"/>
              <a:gd name="connsiteX379" fmla="*/ 4979545 w 6028616"/>
              <a:gd name="connsiteY379" fmla="*/ 1692666 h 5096289"/>
              <a:gd name="connsiteX380" fmla="*/ 5043046 w 6028616"/>
              <a:gd name="connsiteY380" fmla="*/ 1689491 h 5096289"/>
              <a:gd name="connsiteX381" fmla="*/ 5098608 w 6028616"/>
              <a:gd name="connsiteY381" fmla="*/ 1700603 h 5096289"/>
              <a:gd name="connsiteX382" fmla="*/ 5146233 w 6028616"/>
              <a:gd name="connsiteY382" fmla="*/ 1708541 h 5096289"/>
              <a:gd name="connsiteX383" fmla="*/ 5211320 w 6028616"/>
              <a:gd name="connsiteY383" fmla="*/ 1754579 h 5096289"/>
              <a:gd name="connsiteX384" fmla="*/ 5295458 w 6028616"/>
              <a:gd name="connsiteY384" fmla="*/ 1787916 h 5096289"/>
              <a:gd name="connsiteX385" fmla="*/ 5338320 w 6028616"/>
              <a:gd name="connsiteY385" fmla="*/ 1838716 h 5096289"/>
              <a:gd name="connsiteX386" fmla="*/ 5371658 w 6028616"/>
              <a:gd name="connsiteY386" fmla="*/ 1902216 h 5096289"/>
              <a:gd name="connsiteX387" fmla="*/ 5424046 w 6028616"/>
              <a:gd name="connsiteY387" fmla="*/ 1968891 h 5096289"/>
              <a:gd name="connsiteX388" fmla="*/ 5463733 w 6028616"/>
              <a:gd name="connsiteY388" fmla="*/ 2032391 h 5096289"/>
              <a:gd name="connsiteX389" fmla="*/ 5489133 w 6028616"/>
              <a:gd name="connsiteY389" fmla="*/ 2200666 h 5096289"/>
              <a:gd name="connsiteX390" fmla="*/ 5517708 w 6028616"/>
              <a:gd name="connsiteY390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72405 w 6028616"/>
              <a:gd name="connsiteY286" fmla="*/ 4733450 h 5096289"/>
              <a:gd name="connsiteX287" fmla="*/ 3223915 w 6028616"/>
              <a:gd name="connsiteY287" fmla="*/ 4728543 h 5096289"/>
              <a:gd name="connsiteX288" fmla="*/ 3161281 w 6028616"/>
              <a:gd name="connsiteY288" fmla="*/ 4735903 h 5096289"/>
              <a:gd name="connsiteX289" fmla="*/ 3092008 w 6028616"/>
              <a:gd name="connsiteY289" fmla="*/ 4719740 h 5096289"/>
              <a:gd name="connsiteX290" fmla="*/ 3043372 w 6028616"/>
              <a:gd name="connsiteY290" fmla="*/ 4715266 h 5096289"/>
              <a:gd name="connsiteX291" fmla="*/ 2931670 w 6028616"/>
              <a:gd name="connsiteY291" fmla="*/ 4688278 h 5096289"/>
              <a:gd name="connsiteX292" fmla="*/ 3126933 w 6028616"/>
              <a:gd name="connsiteY292" fmla="*/ 4835916 h 5096289"/>
              <a:gd name="connsiteX293" fmla="*/ 3228533 w 6028616"/>
              <a:gd name="connsiteY293" fmla="*/ 4845441 h 5096289"/>
              <a:gd name="connsiteX294" fmla="*/ 3307908 w 6028616"/>
              <a:gd name="connsiteY294" fmla="*/ 4832741 h 5096289"/>
              <a:gd name="connsiteX295" fmla="*/ 3377758 w 6028616"/>
              <a:gd name="connsiteY295" fmla="*/ 4794641 h 5096289"/>
              <a:gd name="connsiteX296" fmla="*/ 3479358 w 6028616"/>
              <a:gd name="connsiteY296" fmla="*/ 4734316 h 5096289"/>
              <a:gd name="connsiteX297" fmla="*/ 3552383 w 6028616"/>
              <a:gd name="connsiteY297" fmla="*/ 4639066 h 5096289"/>
              <a:gd name="connsiteX298" fmla="*/ 3603183 w 6028616"/>
              <a:gd name="connsiteY298" fmla="*/ 4537466 h 5096289"/>
              <a:gd name="connsiteX299" fmla="*/ 3669858 w 6028616"/>
              <a:gd name="connsiteY299" fmla="*/ 4448566 h 5096289"/>
              <a:gd name="connsiteX300" fmla="*/ 3695258 w 6028616"/>
              <a:gd name="connsiteY300" fmla="*/ 4369191 h 5096289"/>
              <a:gd name="connsiteX301" fmla="*/ 3682558 w 6028616"/>
              <a:gd name="connsiteY301" fmla="*/ 4302516 h 5096289"/>
              <a:gd name="connsiteX302" fmla="*/ 3647633 w 6028616"/>
              <a:gd name="connsiteY302" fmla="*/ 4143766 h 5096289"/>
              <a:gd name="connsiteX303" fmla="*/ 3622233 w 6028616"/>
              <a:gd name="connsiteY303" fmla="*/ 4042166 h 5096289"/>
              <a:gd name="connsiteX304" fmla="*/ 3647633 w 6028616"/>
              <a:gd name="connsiteY304" fmla="*/ 3851666 h 5096289"/>
              <a:gd name="connsiteX305" fmla="*/ 3673033 w 6028616"/>
              <a:gd name="connsiteY305" fmla="*/ 3750066 h 5096289"/>
              <a:gd name="connsiteX306" fmla="*/ 3698433 w 6028616"/>
              <a:gd name="connsiteY306" fmla="*/ 3711966 h 5096289"/>
              <a:gd name="connsiteX307" fmla="*/ 3711133 w 6028616"/>
              <a:gd name="connsiteY307" fmla="*/ 3673866 h 5096289"/>
              <a:gd name="connsiteX308" fmla="*/ 3749233 w 6028616"/>
              <a:gd name="connsiteY308" fmla="*/ 3635766 h 5096289"/>
              <a:gd name="connsiteX309" fmla="*/ 3774633 w 6028616"/>
              <a:gd name="connsiteY309" fmla="*/ 3597666 h 5096289"/>
              <a:gd name="connsiteX310" fmla="*/ 3812733 w 6028616"/>
              <a:gd name="connsiteY310" fmla="*/ 3584966 h 5096289"/>
              <a:gd name="connsiteX311" fmla="*/ 3850833 w 6028616"/>
              <a:gd name="connsiteY311" fmla="*/ 3559566 h 5096289"/>
              <a:gd name="connsiteX312" fmla="*/ 3888933 w 6028616"/>
              <a:gd name="connsiteY312" fmla="*/ 3546866 h 5096289"/>
              <a:gd name="connsiteX313" fmla="*/ 4041333 w 6028616"/>
              <a:gd name="connsiteY313" fmla="*/ 3521466 h 5096289"/>
              <a:gd name="connsiteX314" fmla="*/ 4168333 w 6028616"/>
              <a:gd name="connsiteY314" fmla="*/ 3496066 h 5096289"/>
              <a:gd name="connsiteX315" fmla="*/ 4371533 w 6028616"/>
              <a:gd name="connsiteY315" fmla="*/ 3483366 h 5096289"/>
              <a:gd name="connsiteX316" fmla="*/ 4584258 w 6028616"/>
              <a:gd name="connsiteY316" fmla="*/ 3515116 h 5096289"/>
              <a:gd name="connsiteX317" fmla="*/ 4701733 w 6028616"/>
              <a:gd name="connsiteY317" fmla="*/ 3540516 h 5096289"/>
              <a:gd name="connsiteX318" fmla="*/ 4762058 w 6028616"/>
              <a:gd name="connsiteY318" fmla="*/ 3562741 h 5096289"/>
              <a:gd name="connsiteX319" fmla="*/ 4819208 w 6028616"/>
              <a:gd name="connsiteY319" fmla="*/ 3594491 h 5096289"/>
              <a:gd name="connsiteX320" fmla="*/ 4863658 w 6028616"/>
              <a:gd name="connsiteY320" fmla="*/ 3638941 h 5096289"/>
              <a:gd name="connsiteX321" fmla="*/ 4939858 w 6028616"/>
              <a:gd name="connsiteY321" fmla="*/ 3683391 h 5096289"/>
              <a:gd name="connsiteX322" fmla="*/ 5003358 w 6028616"/>
              <a:gd name="connsiteY322" fmla="*/ 3743716 h 5096289"/>
              <a:gd name="connsiteX323" fmla="*/ 5082733 w 6028616"/>
              <a:gd name="connsiteY323" fmla="*/ 3816741 h 5096289"/>
              <a:gd name="connsiteX324" fmla="*/ 5124008 w 6028616"/>
              <a:gd name="connsiteY324" fmla="*/ 3889766 h 5096289"/>
              <a:gd name="connsiteX325" fmla="*/ 5174808 w 6028616"/>
              <a:gd name="connsiteY325" fmla="*/ 3965966 h 5096289"/>
              <a:gd name="connsiteX326" fmla="*/ 5203383 w 6028616"/>
              <a:gd name="connsiteY326" fmla="*/ 4124716 h 5096289"/>
              <a:gd name="connsiteX327" fmla="*/ 5222433 w 6028616"/>
              <a:gd name="connsiteY327" fmla="*/ 4200916 h 5096289"/>
              <a:gd name="connsiteX328" fmla="*/ 5238308 w 6028616"/>
              <a:gd name="connsiteY328" fmla="*/ 4254891 h 5096289"/>
              <a:gd name="connsiteX329" fmla="*/ 5254183 w 6028616"/>
              <a:gd name="connsiteY329" fmla="*/ 4315216 h 5096289"/>
              <a:gd name="connsiteX330" fmla="*/ 4949383 w 6028616"/>
              <a:gd name="connsiteY330" fmla="*/ 4419991 h 5096289"/>
              <a:gd name="connsiteX331" fmla="*/ 4765233 w 6028616"/>
              <a:gd name="connsiteY331" fmla="*/ 4572391 h 5096289"/>
              <a:gd name="connsiteX332" fmla="*/ 5020820 w 6028616"/>
              <a:gd name="connsiteY332" fmla="*/ 4453328 h 5096289"/>
              <a:gd name="connsiteX333" fmla="*/ 5258946 w 6028616"/>
              <a:gd name="connsiteY333" fmla="*/ 4400941 h 5096289"/>
              <a:gd name="connsiteX334" fmla="*/ 5355783 w 6028616"/>
              <a:gd name="connsiteY334" fmla="*/ 4251716 h 5096289"/>
              <a:gd name="connsiteX335" fmla="*/ 5304983 w 6028616"/>
              <a:gd name="connsiteY335" fmla="*/ 4146941 h 5096289"/>
              <a:gd name="connsiteX336" fmla="*/ 5273233 w 6028616"/>
              <a:gd name="connsiteY336" fmla="*/ 4092966 h 5096289"/>
              <a:gd name="connsiteX337" fmla="*/ 5276408 w 6028616"/>
              <a:gd name="connsiteY337" fmla="*/ 3940566 h 5096289"/>
              <a:gd name="connsiteX338" fmla="*/ 5257358 w 6028616"/>
              <a:gd name="connsiteY338" fmla="*/ 3842141 h 5096289"/>
              <a:gd name="connsiteX339" fmla="*/ 5206558 w 6028616"/>
              <a:gd name="connsiteY339" fmla="*/ 3734191 h 5096289"/>
              <a:gd name="connsiteX340" fmla="*/ 4866834 w 6028616"/>
              <a:gd name="connsiteY340" fmla="*/ 3413516 h 5096289"/>
              <a:gd name="connsiteX341" fmla="*/ 5054158 w 6028616"/>
              <a:gd name="connsiteY341" fmla="*/ 3127766 h 5096289"/>
              <a:gd name="connsiteX342" fmla="*/ 5260533 w 6028616"/>
              <a:gd name="connsiteY342" fmla="*/ 2994416 h 5096289"/>
              <a:gd name="connsiteX343" fmla="*/ 5397059 w 6028616"/>
              <a:gd name="connsiteY343" fmla="*/ 2943616 h 5096289"/>
              <a:gd name="connsiteX344" fmla="*/ 5619309 w 6028616"/>
              <a:gd name="connsiteY344" fmla="*/ 2918216 h 5096289"/>
              <a:gd name="connsiteX345" fmla="*/ 5879659 w 6028616"/>
              <a:gd name="connsiteY345" fmla="*/ 2959491 h 5096289"/>
              <a:gd name="connsiteX346" fmla="*/ 5647884 w 6028616"/>
              <a:gd name="connsiteY346" fmla="*/ 2883291 h 5096289"/>
              <a:gd name="connsiteX347" fmla="*/ 5466908 w 6028616"/>
              <a:gd name="connsiteY347" fmla="*/ 2864241 h 5096289"/>
              <a:gd name="connsiteX348" fmla="*/ 5536758 w 6028616"/>
              <a:gd name="connsiteY348" fmla="*/ 2772166 h 5096289"/>
              <a:gd name="connsiteX349" fmla="*/ 5701858 w 6028616"/>
              <a:gd name="connsiteY349" fmla="*/ 2562616 h 5096289"/>
              <a:gd name="connsiteX350" fmla="*/ 5603434 w 6028616"/>
              <a:gd name="connsiteY350" fmla="*/ 2635641 h 5096289"/>
              <a:gd name="connsiteX351" fmla="*/ 5520883 w 6028616"/>
              <a:gd name="connsiteY351" fmla="*/ 2699141 h 5096289"/>
              <a:gd name="connsiteX352" fmla="*/ 5454208 w 6028616"/>
              <a:gd name="connsiteY352" fmla="*/ 2781691 h 5096289"/>
              <a:gd name="connsiteX353" fmla="*/ 5355783 w 6028616"/>
              <a:gd name="connsiteY353" fmla="*/ 2829316 h 5096289"/>
              <a:gd name="connsiteX354" fmla="*/ 5270058 w 6028616"/>
              <a:gd name="connsiteY354" fmla="*/ 2880116 h 5096289"/>
              <a:gd name="connsiteX355" fmla="*/ 5206558 w 6028616"/>
              <a:gd name="connsiteY355" fmla="*/ 2918216 h 5096289"/>
              <a:gd name="connsiteX356" fmla="*/ 5139883 w 6028616"/>
              <a:gd name="connsiteY356" fmla="*/ 2946791 h 5096289"/>
              <a:gd name="connsiteX357" fmla="*/ 5082733 w 6028616"/>
              <a:gd name="connsiteY357" fmla="*/ 2972191 h 5096289"/>
              <a:gd name="connsiteX358" fmla="*/ 4943033 w 6028616"/>
              <a:gd name="connsiteY358" fmla="*/ 3038866 h 5096289"/>
              <a:gd name="connsiteX359" fmla="*/ 4866833 w 6028616"/>
              <a:gd name="connsiteY359" fmla="*/ 2988066 h 5096289"/>
              <a:gd name="connsiteX360" fmla="*/ 4828733 w 6028616"/>
              <a:gd name="connsiteY360" fmla="*/ 2962666 h 5096289"/>
              <a:gd name="connsiteX361" fmla="*/ 4701733 w 6028616"/>
              <a:gd name="connsiteY361" fmla="*/ 2924566 h 5096289"/>
              <a:gd name="connsiteX362" fmla="*/ 4663633 w 6028616"/>
              <a:gd name="connsiteY362" fmla="*/ 2911866 h 5096289"/>
              <a:gd name="connsiteX363" fmla="*/ 4574733 w 6028616"/>
              <a:gd name="connsiteY363" fmla="*/ 2899166 h 5096289"/>
              <a:gd name="connsiteX364" fmla="*/ 4549333 w 6028616"/>
              <a:gd name="connsiteY364" fmla="*/ 2797566 h 5096289"/>
              <a:gd name="connsiteX365" fmla="*/ 4468370 w 6028616"/>
              <a:gd name="connsiteY365" fmla="*/ 2676916 h 5096289"/>
              <a:gd name="connsiteX366" fmla="*/ 4485833 w 6028616"/>
              <a:gd name="connsiteY366" fmla="*/ 2549916 h 5096289"/>
              <a:gd name="connsiteX367" fmla="*/ 4412808 w 6028616"/>
              <a:gd name="connsiteY367" fmla="*/ 2461016 h 5096289"/>
              <a:gd name="connsiteX368" fmla="*/ 4346133 w 6028616"/>
              <a:gd name="connsiteY368" fmla="*/ 2365766 h 5096289"/>
              <a:gd name="connsiteX369" fmla="*/ 4290571 w 6028616"/>
              <a:gd name="connsiteY369" fmla="*/ 2222891 h 5096289"/>
              <a:gd name="connsiteX370" fmla="*/ 4319145 w 6028616"/>
              <a:gd name="connsiteY370" fmla="*/ 2100654 h 5096289"/>
              <a:gd name="connsiteX371" fmla="*/ 4382646 w 6028616"/>
              <a:gd name="connsiteY371" fmla="*/ 2019691 h 5096289"/>
              <a:gd name="connsiteX372" fmla="*/ 4481071 w 6028616"/>
              <a:gd name="connsiteY372" fmla="*/ 1924441 h 5096289"/>
              <a:gd name="connsiteX373" fmla="*/ 4530283 w 6028616"/>
              <a:gd name="connsiteY373" fmla="*/ 1864116 h 5096289"/>
              <a:gd name="connsiteX374" fmla="*/ 4573145 w 6028616"/>
              <a:gd name="connsiteY374" fmla="*/ 1835541 h 5096289"/>
              <a:gd name="connsiteX375" fmla="*/ 4616008 w 6028616"/>
              <a:gd name="connsiteY375" fmla="*/ 1803791 h 5096289"/>
              <a:gd name="connsiteX376" fmla="*/ 4681095 w 6028616"/>
              <a:gd name="connsiteY376" fmla="*/ 1759341 h 5096289"/>
              <a:gd name="connsiteX377" fmla="*/ 4784283 w 6028616"/>
              <a:gd name="connsiteY377" fmla="*/ 1703778 h 5096289"/>
              <a:gd name="connsiteX378" fmla="*/ 4873183 w 6028616"/>
              <a:gd name="connsiteY378" fmla="*/ 1694253 h 5096289"/>
              <a:gd name="connsiteX379" fmla="*/ 4979545 w 6028616"/>
              <a:gd name="connsiteY379" fmla="*/ 1692666 h 5096289"/>
              <a:gd name="connsiteX380" fmla="*/ 5043046 w 6028616"/>
              <a:gd name="connsiteY380" fmla="*/ 1689491 h 5096289"/>
              <a:gd name="connsiteX381" fmla="*/ 5098608 w 6028616"/>
              <a:gd name="connsiteY381" fmla="*/ 1700603 h 5096289"/>
              <a:gd name="connsiteX382" fmla="*/ 5146233 w 6028616"/>
              <a:gd name="connsiteY382" fmla="*/ 1708541 h 5096289"/>
              <a:gd name="connsiteX383" fmla="*/ 5211320 w 6028616"/>
              <a:gd name="connsiteY383" fmla="*/ 1754579 h 5096289"/>
              <a:gd name="connsiteX384" fmla="*/ 5295458 w 6028616"/>
              <a:gd name="connsiteY384" fmla="*/ 1787916 h 5096289"/>
              <a:gd name="connsiteX385" fmla="*/ 5338320 w 6028616"/>
              <a:gd name="connsiteY385" fmla="*/ 1838716 h 5096289"/>
              <a:gd name="connsiteX386" fmla="*/ 5371658 w 6028616"/>
              <a:gd name="connsiteY386" fmla="*/ 1902216 h 5096289"/>
              <a:gd name="connsiteX387" fmla="*/ 5424046 w 6028616"/>
              <a:gd name="connsiteY387" fmla="*/ 1968891 h 5096289"/>
              <a:gd name="connsiteX388" fmla="*/ 5463733 w 6028616"/>
              <a:gd name="connsiteY388" fmla="*/ 2032391 h 5096289"/>
              <a:gd name="connsiteX389" fmla="*/ 5489133 w 6028616"/>
              <a:gd name="connsiteY389" fmla="*/ 2200666 h 5096289"/>
              <a:gd name="connsiteX390" fmla="*/ 5517708 w 6028616"/>
              <a:gd name="connsiteY390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28534 w 6028616"/>
              <a:gd name="connsiteY286" fmla="*/ 464541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466533 w 6028616"/>
              <a:gd name="connsiteY129" fmla="*/ 2137166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03033 w 6028616"/>
              <a:gd name="connsiteY130" fmla="*/ 214986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136333 w 6028616"/>
              <a:gd name="connsiteY131" fmla="*/ 213716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098233 w 6028616"/>
              <a:gd name="connsiteY132" fmla="*/ 2124466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031558 w 6028616"/>
              <a:gd name="connsiteY133" fmla="*/ 2146691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1891858 w 6028616"/>
              <a:gd name="connsiteY134" fmla="*/ 2184791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733108 w 6028616"/>
              <a:gd name="connsiteY135" fmla="*/ 2219716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618808 w 6028616"/>
              <a:gd name="connsiteY136" fmla="*/ 224829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533083 w 6028616"/>
              <a:gd name="connsiteY137" fmla="*/ 2302266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431483 w 6028616"/>
              <a:gd name="connsiteY138" fmla="*/ 235306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380683 w 6028616"/>
              <a:gd name="connsiteY139" fmla="*/ 241339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298133 w 6028616"/>
              <a:gd name="connsiteY140" fmla="*/ 2473716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636270 w 6028616"/>
              <a:gd name="connsiteY140" fmla="*/ 2240354 h 5096289"/>
              <a:gd name="connsiteX141" fmla="*/ 1174308 w 6028616"/>
              <a:gd name="connsiteY141" fmla="*/ 2534041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636270 w 6028616"/>
              <a:gd name="connsiteY140" fmla="*/ 2240354 h 5096289"/>
              <a:gd name="connsiteX141" fmla="*/ 1555308 w 6028616"/>
              <a:gd name="connsiteY141" fmla="*/ 2238766 h 5096289"/>
              <a:gd name="connsiteX142" fmla="*/ 1031433 w 6028616"/>
              <a:gd name="connsiteY142" fmla="*/ 2543566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636270 w 6028616"/>
              <a:gd name="connsiteY140" fmla="*/ 2240354 h 5096289"/>
              <a:gd name="connsiteX141" fmla="*/ 1555308 w 6028616"/>
              <a:gd name="connsiteY141" fmla="*/ 2238766 h 5096289"/>
              <a:gd name="connsiteX142" fmla="*/ 1469583 w 6028616"/>
              <a:gd name="connsiteY142" fmla="*/ 2234004 h 5096289"/>
              <a:gd name="connsiteX143" fmla="*/ 853633 w 6028616"/>
              <a:gd name="connsiteY143" fmla="*/ 2543566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636270 w 6028616"/>
              <a:gd name="connsiteY140" fmla="*/ 2240354 h 5096289"/>
              <a:gd name="connsiteX141" fmla="*/ 1555308 w 6028616"/>
              <a:gd name="connsiteY141" fmla="*/ 2238766 h 5096289"/>
              <a:gd name="connsiteX142" fmla="*/ 1469583 w 6028616"/>
              <a:gd name="connsiteY142" fmla="*/ 2234004 h 5096289"/>
              <a:gd name="connsiteX143" fmla="*/ 1244158 w 6028616"/>
              <a:gd name="connsiteY143" fmla="*/ 2224479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307533 w 6028616"/>
              <a:gd name="connsiteY152" fmla="*/ 2543566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17708 w 6028616"/>
              <a:gd name="connsiteY0" fmla="*/ 2275278 h 5096289"/>
              <a:gd name="connsiteX1" fmla="*/ 5568508 w 6028616"/>
              <a:gd name="connsiteY1" fmla="*/ 2170503 h 5096289"/>
              <a:gd name="connsiteX2" fmla="*/ 5558983 w 6028616"/>
              <a:gd name="connsiteY2" fmla="*/ 2043504 h 5096289"/>
              <a:gd name="connsiteX3" fmla="*/ 5566921 w 6028616"/>
              <a:gd name="connsiteY3" fmla="*/ 1978416 h 5096289"/>
              <a:gd name="connsiteX4" fmla="*/ 5539933 w 6028616"/>
              <a:gd name="connsiteY4" fmla="*/ 1911741 h 5096289"/>
              <a:gd name="connsiteX5" fmla="*/ 5460558 w 6028616"/>
              <a:gd name="connsiteY5" fmla="*/ 1853004 h 5096289"/>
              <a:gd name="connsiteX6" fmla="*/ 5464526 w 6028616"/>
              <a:gd name="connsiteY6" fmla="*/ 1774422 h 5096289"/>
              <a:gd name="connsiteX7" fmla="*/ 5546283 w 6028616"/>
              <a:gd name="connsiteY7" fmla="*/ 1719654 h 5096289"/>
              <a:gd name="connsiteX8" fmla="*/ 5670902 w 6028616"/>
              <a:gd name="connsiteY8" fmla="*/ 1706953 h 5096289"/>
              <a:gd name="connsiteX9" fmla="*/ 5759008 w 6028616"/>
              <a:gd name="connsiteY9" fmla="*/ 1714891 h 5096289"/>
              <a:gd name="connsiteX10" fmla="*/ 5810602 w 6028616"/>
              <a:gd name="connsiteY10" fmla="*/ 1729179 h 5096289"/>
              <a:gd name="connsiteX11" fmla="*/ 5843146 w 6028616"/>
              <a:gd name="connsiteY11" fmla="*/ 1748228 h 5096289"/>
              <a:gd name="connsiteX12" fmla="*/ 5882040 w 6028616"/>
              <a:gd name="connsiteY12" fmla="*/ 1801410 h 5096289"/>
              <a:gd name="connsiteX13" fmla="*/ 5820126 w 6028616"/>
              <a:gd name="connsiteY13" fmla="*/ 1911740 h 5096289"/>
              <a:gd name="connsiteX14" fmla="*/ 5859021 w 6028616"/>
              <a:gd name="connsiteY14" fmla="*/ 2011753 h 5096289"/>
              <a:gd name="connsiteX15" fmla="*/ 5902677 w 6028616"/>
              <a:gd name="connsiteY15" fmla="*/ 2074460 h 5096289"/>
              <a:gd name="connsiteX16" fmla="*/ 5946333 w 6028616"/>
              <a:gd name="connsiteY16" fmla="*/ 2148278 h 5096289"/>
              <a:gd name="connsiteX17" fmla="*/ 5951095 w 6028616"/>
              <a:gd name="connsiteY17" fmla="*/ 2217334 h 5096289"/>
              <a:gd name="connsiteX18" fmla="*/ 5892358 w 6028616"/>
              <a:gd name="connsiteY18" fmla="*/ 2264961 h 5096289"/>
              <a:gd name="connsiteX19" fmla="*/ 5804252 w 6028616"/>
              <a:gd name="connsiteY19" fmla="*/ 2367353 h 5096289"/>
              <a:gd name="connsiteX20" fmla="*/ 5996339 w 6028616"/>
              <a:gd name="connsiteY20" fmla="*/ 2245117 h 5096289"/>
              <a:gd name="connsiteX21" fmla="*/ 6024914 w 6028616"/>
              <a:gd name="connsiteY21" fmla="*/ 2180028 h 5096289"/>
              <a:gd name="connsiteX22" fmla="*/ 5992370 w 6028616"/>
              <a:gd name="connsiteY22" fmla="*/ 2103829 h 5096289"/>
              <a:gd name="connsiteX23" fmla="*/ 5970146 w 6028616"/>
              <a:gd name="connsiteY23" fmla="*/ 2045092 h 5096289"/>
              <a:gd name="connsiteX24" fmla="*/ 5944746 w 6028616"/>
              <a:gd name="connsiteY24" fmla="*/ 1972066 h 5096289"/>
              <a:gd name="connsiteX25" fmla="*/ 5901089 w 6028616"/>
              <a:gd name="connsiteY25" fmla="*/ 1923647 h 5096289"/>
              <a:gd name="connsiteX26" fmla="*/ 5955858 w 6028616"/>
              <a:gd name="connsiteY26" fmla="*/ 1806966 h 5096289"/>
              <a:gd name="connsiteX27" fmla="*/ 5922521 w 6028616"/>
              <a:gd name="connsiteY27" fmla="*/ 1691872 h 5096289"/>
              <a:gd name="connsiteX28" fmla="*/ 5805046 w 6028616"/>
              <a:gd name="connsiteY28" fmla="*/ 1626785 h 5096289"/>
              <a:gd name="connsiteX29" fmla="*/ 5553427 w 6028616"/>
              <a:gd name="connsiteY29" fmla="*/ 1604560 h 5096289"/>
              <a:gd name="connsiteX30" fmla="*/ 5317683 w 6028616"/>
              <a:gd name="connsiteY30" fmla="*/ 1672822 h 5096289"/>
              <a:gd name="connsiteX31" fmla="*/ 5105752 w 6028616"/>
              <a:gd name="connsiteY31" fmla="*/ 1602178 h 5096289"/>
              <a:gd name="connsiteX32" fmla="*/ 4974783 w 6028616"/>
              <a:gd name="connsiteY32" fmla="*/ 1588684 h 5096289"/>
              <a:gd name="connsiteX33" fmla="*/ 4883502 w 6028616"/>
              <a:gd name="connsiteY33" fmla="*/ 1615672 h 5096289"/>
              <a:gd name="connsiteX34" fmla="*/ 4766821 w 6028616"/>
              <a:gd name="connsiteY34" fmla="*/ 1617259 h 5096289"/>
              <a:gd name="connsiteX35" fmla="*/ 4707290 w 6028616"/>
              <a:gd name="connsiteY35" fmla="*/ 1615672 h 5096289"/>
              <a:gd name="connsiteX36" fmla="*/ 4621564 w 6028616"/>
              <a:gd name="connsiteY36" fmla="*/ 1601385 h 5096289"/>
              <a:gd name="connsiteX37" fmla="*/ 4578702 w 6028616"/>
              <a:gd name="connsiteY37" fmla="*/ 1605354 h 5096289"/>
              <a:gd name="connsiteX38" fmla="*/ 4479483 w 6028616"/>
              <a:gd name="connsiteY38" fmla="*/ 1641866 h 5096289"/>
              <a:gd name="connsiteX39" fmla="*/ 4358833 w 6028616"/>
              <a:gd name="connsiteY39" fmla="*/ 1695841 h 5096289"/>
              <a:gd name="connsiteX40" fmla="*/ 4273108 w 6028616"/>
              <a:gd name="connsiteY40" fmla="*/ 1730766 h 5096289"/>
              <a:gd name="connsiteX41" fmla="*/ 4174683 w 6028616"/>
              <a:gd name="connsiteY41" fmla="*/ 1800616 h 5096289"/>
              <a:gd name="connsiteX42" fmla="*/ 4066733 w 6028616"/>
              <a:gd name="connsiteY42" fmla="*/ 1838716 h 5096289"/>
              <a:gd name="connsiteX43" fmla="*/ 3939733 w 6028616"/>
              <a:gd name="connsiteY43" fmla="*/ 1857766 h 5096289"/>
              <a:gd name="connsiteX44" fmla="*/ 3850833 w 6028616"/>
              <a:gd name="connsiteY44" fmla="*/ 1908566 h 5096289"/>
              <a:gd name="connsiteX45" fmla="*/ 3812733 w 6028616"/>
              <a:gd name="connsiteY45" fmla="*/ 1921266 h 5096289"/>
              <a:gd name="connsiteX46" fmla="*/ 3698433 w 6028616"/>
              <a:gd name="connsiteY46" fmla="*/ 1870466 h 5096289"/>
              <a:gd name="connsiteX47" fmla="*/ 3673033 w 6028616"/>
              <a:gd name="connsiteY47" fmla="*/ 1794266 h 5096289"/>
              <a:gd name="connsiteX48" fmla="*/ 3660333 w 6028616"/>
              <a:gd name="connsiteY48" fmla="*/ 1756166 h 5096289"/>
              <a:gd name="connsiteX49" fmla="*/ 3647633 w 6028616"/>
              <a:gd name="connsiteY49" fmla="*/ 1718066 h 5096289"/>
              <a:gd name="connsiteX50" fmla="*/ 3660333 w 6028616"/>
              <a:gd name="connsiteY50" fmla="*/ 1438666 h 5096289"/>
              <a:gd name="connsiteX51" fmla="*/ 3638108 w 6028616"/>
              <a:gd name="connsiteY51" fmla="*/ 1375166 h 5096289"/>
              <a:gd name="connsiteX52" fmla="*/ 3673033 w 6028616"/>
              <a:gd name="connsiteY52" fmla="*/ 1232291 h 5096289"/>
              <a:gd name="connsiteX53" fmla="*/ 3761933 w 6028616"/>
              <a:gd name="connsiteY53" fmla="*/ 1146566 h 5096289"/>
              <a:gd name="connsiteX54" fmla="*/ 3863533 w 6028616"/>
              <a:gd name="connsiteY54" fmla="*/ 1114816 h 5096289"/>
              <a:gd name="connsiteX55" fmla="*/ 3952433 w 6028616"/>
              <a:gd name="connsiteY55" fmla="*/ 1095766 h 5096289"/>
              <a:gd name="connsiteX56" fmla="*/ 4073083 w 6028616"/>
              <a:gd name="connsiteY56" fmla="*/ 1092591 h 5096289"/>
              <a:gd name="connsiteX57" fmla="*/ 4219133 w 6028616"/>
              <a:gd name="connsiteY57" fmla="*/ 1102116 h 5096289"/>
              <a:gd name="connsiteX58" fmla="*/ 4323908 w 6028616"/>
              <a:gd name="connsiteY58" fmla="*/ 1079891 h 5096289"/>
              <a:gd name="connsiteX59" fmla="*/ 4438208 w 6028616"/>
              <a:gd name="connsiteY59" fmla="*/ 1070366 h 5096289"/>
              <a:gd name="connsiteX60" fmla="*/ 4469958 w 6028616"/>
              <a:gd name="connsiteY60" fmla="*/ 1067191 h 5096289"/>
              <a:gd name="connsiteX61" fmla="*/ 4501708 w 6028616"/>
              <a:gd name="connsiteY61" fmla="*/ 1079891 h 5096289"/>
              <a:gd name="connsiteX62" fmla="*/ 4530283 w 6028616"/>
              <a:gd name="connsiteY62" fmla="*/ 1073541 h 5096289"/>
              <a:gd name="connsiteX63" fmla="*/ 4581083 w 6028616"/>
              <a:gd name="connsiteY63" fmla="*/ 1121166 h 5096289"/>
              <a:gd name="connsiteX64" fmla="*/ 4619183 w 6028616"/>
              <a:gd name="connsiteY64" fmla="*/ 1162441 h 5096289"/>
              <a:gd name="connsiteX65" fmla="*/ 4663633 w 6028616"/>
              <a:gd name="connsiteY65" fmla="*/ 1114816 h 5096289"/>
              <a:gd name="connsiteX66" fmla="*/ 4619183 w 6028616"/>
              <a:gd name="connsiteY66" fmla="*/ 1041791 h 5096289"/>
              <a:gd name="connsiteX67" fmla="*/ 4565208 w 6028616"/>
              <a:gd name="connsiteY67" fmla="*/ 962416 h 5096289"/>
              <a:gd name="connsiteX68" fmla="*/ 4517583 w 6028616"/>
              <a:gd name="connsiteY68" fmla="*/ 975116 h 5096289"/>
              <a:gd name="connsiteX69" fmla="*/ 4457258 w 6028616"/>
              <a:gd name="connsiteY69" fmla="*/ 902091 h 5096289"/>
              <a:gd name="connsiteX70" fmla="*/ 4393758 w 6028616"/>
              <a:gd name="connsiteY70" fmla="*/ 898916 h 5096289"/>
              <a:gd name="connsiteX71" fmla="*/ 4352483 w 6028616"/>
              <a:gd name="connsiteY71" fmla="*/ 911616 h 5096289"/>
              <a:gd name="connsiteX72" fmla="*/ 4250883 w 6028616"/>
              <a:gd name="connsiteY72" fmla="*/ 902091 h 5096289"/>
              <a:gd name="connsiteX73" fmla="*/ 4181033 w 6028616"/>
              <a:gd name="connsiteY73" fmla="*/ 917966 h 5096289"/>
              <a:gd name="connsiteX74" fmla="*/ 4108008 w 6028616"/>
              <a:gd name="connsiteY74" fmla="*/ 911616 h 5096289"/>
              <a:gd name="connsiteX75" fmla="*/ 4038158 w 6028616"/>
              <a:gd name="connsiteY75" fmla="*/ 924316 h 5096289"/>
              <a:gd name="connsiteX76" fmla="*/ 3949258 w 6028616"/>
              <a:gd name="connsiteY76" fmla="*/ 940191 h 5096289"/>
              <a:gd name="connsiteX77" fmla="*/ 3841308 w 6028616"/>
              <a:gd name="connsiteY77" fmla="*/ 965591 h 5096289"/>
              <a:gd name="connsiteX78" fmla="*/ 3761933 w 6028616"/>
              <a:gd name="connsiteY78" fmla="*/ 981466 h 5096289"/>
              <a:gd name="connsiteX79" fmla="*/ 3695258 w 6028616"/>
              <a:gd name="connsiteY79" fmla="*/ 1016391 h 5096289"/>
              <a:gd name="connsiteX80" fmla="*/ 3644458 w 6028616"/>
              <a:gd name="connsiteY80" fmla="*/ 1029091 h 5096289"/>
              <a:gd name="connsiteX81" fmla="*/ 3574608 w 6028616"/>
              <a:gd name="connsiteY81" fmla="*/ 1060841 h 5096289"/>
              <a:gd name="connsiteX82" fmla="*/ 3498408 w 6028616"/>
              <a:gd name="connsiteY82" fmla="*/ 1108466 h 5096289"/>
              <a:gd name="connsiteX83" fmla="*/ 3422208 w 6028616"/>
              <a:gd name="connsiteY83" fmla="*/ 1178316 h 5096289"/>
              <a:gd name="connsiteX84" fmla="*/ 3317433 w 6028616"/>
              <a:gd name="connsiteY84" fmla="*/ 1298966 h 5096289"/>
              <a:gd name="connsiteX85" fmla="*/ 3304733 w 6028616"/>
              <a:gd name="connsiteY85" fmla="*/ 1349766 h 5096289"/>
              <a:gd name="connsiteX86" fmla="*/ 3279333 w 6028616"/>
              <a:gd name="connsiteY86" fmla="*/ 1629166 h 5096289"/>
              <a:gd name="connsiteX87" fmla="*/ 3228533 w 6028616"/>
              <a:gd name="connsiteY87" fmla="*/ 1718066 h 5096289"/>
              <a:gd name="connsiteX88" fmla="*/ 3114233 w 6028616"/>
              <a:gd name="connsiteY88" fmla="*/ 1629166 h 5096289"/>
              <a:gd name="connsiteX89" fmla="*/ 3057661 w 6028616"/>
              <a:gd name="connsiteY89" fmla="*/ 1558739 h 5096289"/>
              <a:gd name="connsiteX90" fmla="*/ 3001088 w 6028616"/>
              <a:gd name="connsiteY90" fmla="*/ 1464066 h 5096289"/>
              <a:gd name="connsiteX91" fmla="*/ 2924887 w 6028616"/>
              <a:gd name="connsiteY91" fmla="*/ 1302430 h 5096289"/>
              <a:gd name="connsiteX92" fmla="*/ 2867160 w 6028616"/>
              <a:gd name="connsiteY92" fmla="*/ 1206602 h 5096289"/>
              <a:gd name="connsiteX93" fmla="*/ 2781724 w 6028616"/>
              <a:gd name="connsiteY93" fmla="*/ 1041502 h 5096289"/>
              <a:gd name="connsiteX94" fmla="*/ 2657033 w 6028616"/>
              <a:gd name="connsiteY94" fmla="*/ 846384 h 5096289"/>
              <a:gd name="connsiteX95" fmla="*/ 2556587 w 6028616"/>
              <a:gd name="connsiteY95" fmla="*/ 704376 h 5096289"/>
              <a:gd name="connsiteX96" fmla="*/ 2436515 w 6028616"/>
              <a:gd name="connsiteY96" fmla="*/ 539275 h 5096289"/>
              <a:gd name="connsiteX97" fmla="*/ 2315287 w 6028616"/>
              <a:gd name="connsiteY97" fmla="*/ 378794 h 5096289"/>
              <a:gd name="connsiteX98" fmla="*/ 2227542 w 6028616"/>
              <a:gd name="connsiteY98" fmla="*/ 280657 h 5096289"/>
              <a:gd name="connsiteX99" fmla="*/ 2114397 w 6028616"/>
              <a:gd name="connsiteY99" fmla="*/ 168666 h 5096289"/>
              <a:gd name="connsiteX100" fmla="*/ 1982779 w 6028616"/>
              <a:gd name="connsiteY100" fmla="*/ 10494 h 5096289"/>
              <a:gd name="connsiteX101" fmla="*/ 1755333 w 6028616"/>
              <a:gd name="connsiteY101" fmla="*/ 28966 h 5096289"/>
              <a:gd name="connsiteX102" fmla="*/ 1856933 w 6028616"/>
              <a:gd name="connsiteY102" fmla="*/ 143266 h 5096289"/>
              <a:gd name="connsiteX103" fmla="*/ 1933133 w 6028616"/>
              <a:gd name="connsiteY103" fmla="*/ 206766 h 5096289"/>
              <a:gd name="connsiteX104" fmla="*/ 1958533 w 6028616"/>
              <a:gd name="connsiteY104" fmla="*/ 257566 h 5096289"/>
              <a:gd name="connsiteX105" fmla="*/ 1996633 w 6028616"/>
              <a:gd name="connsiteY105" fmla="*/ 295666 h 5096289"/>
              <a:gd name="connsiteX106" fmla="*/ 2047433 w 6028616"/>
              <a:gd name="connsiteY106" fmla="*/ 371866 h 5096289"/>
              <a:gd name="connsiteX107" fmla="*/ 2072833 w 6028616"/>
              <a:gd name="connsiteY107" fmla="*/ 409966 h 5096289"/>
              <a:gd name="connsiteX108" fmla="*/ 2149033 w 6028616"/>
              <a:gd name="connsiteY108" fmla="*/ 486166 h 5096289"/>
              <a:gd name="connsiteX109" fmla="*/ 2199833 w 6028616"/>
              <a:gd name="connsiteY109" fmla="*/ 575066 h 5096289"/>
              <a:gd name="connsiteX110" fmla="*/ 2237933 w 6028616"/>
              <a:gd name="connsiteY110" fmla="*/ 613166 h 5096289"/>
              <a:gd name="connsiteX111" fmla="*/ 2288733 w 6028616"/>
              <a:gd name="connsiteY111" fmla="*/ 702066 h 5096289"/>
              <a:gd name="connsiteX112" fmla="*/ 2326833 w 6028616"/>
              <a:gd name="connsiteY112" fmla="*/ 740166 h 5096289"/>
              <a:gd name="connsiteX113" fmla="*/ 2403033 w 6028616"/>
              <a:gd name="connsiteY113" fmla="*/ 854466 h 5096289"/>
              <a:gd name="connsiteX114" fmla="*/ 2441133 w 6028616"/>
              <a:gd name="connsiteY114" fmla="*/ 905266 h 5096289"/>
              <a:gd name="connsiteX115" fmla="*/ 2517333 w 6028616"/>
              <a:gd name="connsiteY115" fmla="*/ 1019566 h 5096289"/>
              <a:gd name="connsiteX116" fmla="*/ 2555433 w 6028616"/>
              <a:gd name="connsiteY116" fmla="*/ 1095766 h 5096289"/>
              <a:gd name="connsiteX117" fmla="*/ 2606233 w 6028616"/>
              <a:gd name="connsiteY117" fmla="*/ 1171966 h 5096289"/>
              <a:gd name="connsiteX118" fmla="*/ 2657033 w 6028616"/>
              <a:gd name="connsiteY118" fmla="*/ 1260866 h 5096289"/>
              <a:gd name="connsiteX119" fmla="*/ 2682433 w 6028616"/>
              <a:gd name="connsiteY119" fmla="*/ 1337066 h 5096289"/>
              <a:gd name="connsiteX120" fmla="*/ 2695133 w 6028616"/>
              <a:gd name="connsiteY120" fmla="*/ 1375166 h 5096289"/>
              <a:gd name="connsiteX121" fmla="*/ 2707833 w 6028616"/>
              <a:gd name="connsiteY121" fmla="*/ 1413266 h 5096289"/>
              <a:gd name="connsiteX122" fmla="*/ 2733233 w 6028616"/>
              <a:gd name="connsiteY122" fmla="*/ 1451366 h 5096289"/>
              <a:gd name="connsiteX123" fmla="*/ 2771333 w 6028616"/>
              <a:gd name="connsiteY123" fmla="*/ 1578366 h 5096289"/>
              <a:gd name="connsiteX124" fmla="*/ 2784033 w 6028616"/>
              <a:gd name="connsiteY124" fmla="*/ 1616466 h 5096289"/>
              <a:gd name="connsiteX125" fmla="*/ 2771333 w 6028616"/>
              <a:gd name="connsiteY125" fmla="*/ 1921266 h 5096289"/>
              <a:gd name="connsiteX126" fmla="*/ 2720533 w 6028616"/>
              <a:gd name="connsiteY126" fmla="*/ 2022866 h 5096289"/>
              <a:gd name="connsiteX127" fmla="*/ 2682433 w 6028616"/>
              <a:gd name="connsiteY127" fmla="*/ 2048266 h 5096289"/>
              <a:gd name="connsiteX128" fmla="*/ 2669733 w 6028616"/>
              <a:gd name="connsiteY128" fmla="*/ 2086366 h 5096289"/>
              <a:gd name="connsiteX129" fmla="*/ 2580833 w 6028616"/>
              <a:gd name="connsiteY129" fmla="*/ 2160978 h 5096289"/>
              <a:gd name="connsiteX130" fmla="*/ 2455420 w 6028616"/>
              <a:gd name="connsiteY130" fmla="*/ 2168916 h 5096289"/>
              <a:gd name="connsiteX131" fmla="*/ 2293495 w 6028616"/>
              <a:gd name="connsiteY131" fmla="*/ 2156216 h 5096289"/>
              <a:gd name="connsiteX132" fmla="*/ 2241108 w 6028616"/>
              <a:gd name="connsiteY132" fmla="*/ 2138754 h 5096289"/>
              <a:gd name="connsiteX133" fmla="*/ 2112520 w 6028616"/>
              <a:gd name="connsiteY133" fmla="*/ 2132404 h 5096289"/>
              <a:gd name="connsiteX134" fmla="*/ 2039495 w 6028616"/>
              <a:gd name="connsiteY134" fmla="*/ 2132403 h 5096289"/>
              <a:gd name="connsiteX135" fmla="*/ 1971233 w 6028616"/>
              <a:gd name="connsiteY135" fmla="*/ 2138753 h 5096289"/>
              <a:gd name="connsiteX136" fmla="*/ 1928371 w 6028616"/>
              <a:gd name="connsiteY136" fmla="*/ 2153041 h 5096289"/>
              <a:gd name="connsiteX137" fmla="*/ 1842645 w 6028616"/>
              <a:gd name="connsiteY137" fmla="*/ 2164154 h 5096289"/>
              <a:gd name="connsiteX138" fmla="*/ 1769621 w 6028616"/>
              <a:gd name="connsiteY138" fmla="*/ 2219716 h 5096289"/>
              <a:gd name="connsiteX139" fmla="*/ 1695008 w 6028616"/>
              <a:gd name="connsiteY139" fmla="*/ 2241941 h 5096289"/>
              <a:gd name="connsiteX140" fmla="*/ 1636270 w 6028616"/>
              <a:gd name="connsiteY140" fmla="*/ 2240354 h 5096289"/>
              <a:gd name="connsiteX141" fmla="*/ 1555308 w 6028616"/>
              <a:gd name="connsiteY141" fmla="*/ 2238766 h 5096289"/>
              <a:gd name="connsiteX142" fmla="*/ 1469583 w 6028616"/>
              <a:gd name="connsiteY142" fmla="*/ 2234004 h 5096289"/>
              <a:gd name="connsiteX143" fmla="*/ 1244158 w 6028616"/>
              <a:gd name="connsiteY143" fmla="*/ 2224479 h 5096289"/>
              <a:gd name="connsiteX144" fmla="*/ 256733 w 6028616"/>
              <a:gd name="connsiteY144" fmla="*/ 2530866 h 5096289"/>
              <a:gd name="connsiteX145" fmla="*/ 117033 w 6028616"/>
              <a:gd name="connsiteY145" fmla="*/ 2492766 h 5096289"/>
              <a:gd name="connsiteX146" fmla="*/ 78933 w 6028616"/>
              <a:gd name="connsiteY146" fmla="*/ 2480066 h 5096289"/>
              <a:gd name="connsiteX147" fmla="*/ 40833 w 6028616"/>
              <a:gd name="connsiteY147" fmla="*/ 2454666 h 5096289"/>
              <a:gd name="connsiteX148" fmla="*/ 2733 w 6028616"/>
              <a:gd name="connsiteY148" fmla="*/ 2441966 h 5096289"/>
              <a:gd name="connsiteX149" fmla="*/ 117033 w 6028616"/>
              <a:gd name="connsiteY149" fmla="*/ 2467366 h 5096289"/>
              <a:gd name="connsiteX150" fmla="*/ 167833 w 6028616"/>
              <a:gd name="connsiteY150" fmla="*/ 2492766 h 5096289"/>
              <a:gd name="connsiteX151" fmla="*/ 269433 w 6028616"/>
              <a:gd name="connsiteY151" fmla="*/ 2518166 h 5096289"/>
              <a:gd name="connsiteX152" fmla="*/ 521845 w 6028616"/>
              <a:gd name="connsiteY152" fmla="*/ 2514991 h 5096289"/>
              <a:gd name="connsiteX153" fmla="*/ 383733 w 6028616"/>
              <a:gd name="connsiteY153" fmla="*/ 2607066 h 5096289"/>
              <a:gd name="connsiteX154" fmla="*/ 510733 w 6028616"/>
              <a:gd name="connsiteY154" fmla="*/ 2657866 h 5096289"/>
              <a:gd name="connsiteX155" fmla="*/ 618106 w 6028616"/>
              <a:gd name="connsiteY155" fmla="*/ 2662484 h 5096289"/>
              <a:gd name="connsiteX156" fmla="*/ 755496 w 6028616"/>
              <a:gd name="connsiteY156" fmla="*/ 2693657 h 5096289"/>
              <a:gd name="connsiteX157" fmla="*/ 970241 w 6028616"/>
              <a:gd name="connsiteY157" fmla="*/ 2706356 h 5096289"/>
              <a:gd name="connsiteX158" fmla="*/ 1151506 w 6028616"/>
              <a:gd name="connsiteY158" fmla="*/ 2749075 h 5096289"/>
              <a:gd name="connsiteX159" fmla="*/ 1261188 w 6028616"/>
              <a:gd name="connsiteY159" fmla="*/ 2716748 h 5096289"/>
              <a:gd name="connsiteX160" fmla="*/ 1382414 w 6028616"/>
              <a:gd name="connsiteY160" fmla="*/ 2657866 h 5096289"/>
              <a:gd name="connsiteX161" fmla="*/ 1374333 w 6028616"/>
              <a:gd name="connsiteY161" fmla="*/ 2721366 h 5096289"/>
              <a:gd name="connsiteX162" fmla="*/ 1412433 w 6028616"/>
              <a:gd name="connsiteY162" fmla="*/ 2708666 h 5096289"/>
              <a:gd name="connsiteX163" fmla="*/ 1450533 w 6028616"/>
              <a:gd name="connsiteY163" fmla="*/ 2683266 h 5096289"/>
              <a:gd name="connsiteX164" fmla="*/ 1488633 w 6028616"/>
              <a:gd name="connsiteY164" fmla="*/ 2670566 h 5096289"/>
              <a:gd name="connsiteX165" fmla="*/ 1526733 w 6028616"/>
              <a:gd name="connsiteY165" fmla="*/ 2645166 h 5096289"/>
              <a:gd name="connsiteX166" fmla="*/ 1564833 w 6028616"/>
              <a:gd name="connsiteY166" fmla="*/ 2632466 h 5096289"/>
              <a:gd name="connsiteX167" fmla="*/ 1679133 w 6028616"/>
              <a:gd name="connsiteY167" fmla="*/ 2556266 h 5096289"/>
              <a:gd name="connsiteX168" fmla="*/ 1717233 w 6028616"/>
              <a:gd name="connsiteY168" fmla="*/ 2530866 h 5096289"/>
              <a:gd name="connsiteX169" fmla="*/ 1869633 w 6028616"/>
              <a:gd name="connsiteY169" fmla="*/ 2492766 h 5096289"/>
              <a:gd name="connsiteX170" fmla="*/ 2466533 w 6028616"/>
              <a:gd name="connsiteY170" fmla="*/ 2505466 h 5096289"/>
              <a:gd name="connsiteX171" fmla="*/ 2504633 w 6028616"/>
              <a:gd name="connsiteY171" fmla="*/ 2518166 h 5096289"/>
              <a:gd name="connsiteX172" fmla="*/ 2542733 w 6028616"/>
              <a:gd name="connsiteY172" fmla="*/ 2543566 h 5096289"/>
              <a:gd name="connsiteX173" fmla="*/ 2593533 w 6028616"/>
              <a:gd name="connsiteY173" fmla="*/ 2657866 h 5096289"/>
              <a:gd name="connsiteX174" fmla="*/ 2606233 w 6028616"/>
              <a:gd name="connsiteY174" fmla="*/ 2772166 h 5096289"/>
              <a:gd name="connsiteX175" fmla="*/ 2593533 w 6028616"/>
              <a:gd name="connsiteY175" fmla="*/ 3102366 h 5096289"/>
              <a:gd name="connsiteX176" fmla="*/ 2580833 w 6028616"/>
              <a:gd name="connsiteY176" fmla="*/ 3140466 h 5096289"/>
              <a:gd name="connsiteX177" fmla="*/ 2555433 w 6028616"/>
              <a:gd name="connsiteY177" fmla="*/ 3178566 h 5096289"/>
              <a:gd name="connsiteX178" fmla="*/ 2504633 w 6028616"/>
              <a:gd name="connsiteY178" fmla="*/ 3242066 h 5096289"/>
              <a:gd name="connsiteX179" fmla="*/ 2441133 w 6028616"/>
              <a:gd name="connsiteY179" fmla="*/ 3292866 h 5096289"/>
              <a:gd name="connsiteX180" fmla="*/ 2403033 w 6028616"/>
              <a:gd name="connsiteY180" fmla="*/ 3330966 h 5096289"/>
              <a:gd name="connsiteX181" fmla="*/ 2326833 w 6028616"/>
              <a:gd name="connsiteY181" fmla="*/ 3381766 h 5096289"/>
              <a:gd name="connsiteX182" fmla="*/ 2276033 w 6028616"/>
              <a:gd name="connsiteY182" fmla="*/ 3432566 h 5096289"/>
              <a:gd name="connsiteX183" fmla="*/ 2250633 w 6028616"/>
              <a:gd name="connsiteY183" fmla="*/ 3470666 h 5096289"/>
              <a:gd name="connsiteX184" fmla="*/ 2199833 w 6028616"/>
              <a:gd name="connsiteY184" fmla="*/ 3508766 h 5096289"/>
              <a:gd name="connsiteX185" fmla="*/ 2174433 w 6028616"/>
              <a:gd name="connsiteY185" fmla="*/ 3546866 h 5096289"/>
              <a:gd name="connsiteX186" fmla="*/ 2136333 w 6028616"/>
              <a:gd name="connsiteY186" fmla="*/ 3572266 h 5096289"/>
              <a:gd name="connsiteX187" fmla="*/ 2060133 w 6028616"/>
              <a:gd name="connsiteY187" fmla="*/ 3623066 h 5096289"/>
              <a:gd name="connsiteX188" fmla="*/ 2022033 w 6028616"/>
              <a:gd name="connsiteY188" fmla="*/ 3661166 h 5096289"/>
              <a:gd name="connsiteX189" fmla="*/ 1983933 w 6028616"/>
              <a:gd name="connsiteY189" fmla="*/ 3686566 h 5096289"/>
              <a:gd name="connsiteX190" fmla="*/ 1895033 w 6028616"/>
              <a:gd name="connsiteY190" fmla="*/ 3775466 h 5096289"/>
              <a:gd name="connsiteX191" fmla="*/ 1856933 w 6028616"/>
              <a:gd name="connsiteY191" fmla="*/ 3813566 h 5096289"/>
              <a:gd name="connsiteX192" fmla="*/ 1818833 w 6028616"/>
              <a:gd name="connsiteY192" fmla="*/ 3902466 h 5096289"/>
              <a:gd name="connsiteX193" fmla="*/ 1780733 w 6028616"/>
              <a:gd name="connsiteY193" fmla="*/ 3978666 h 5096289"/>
              <a:gd name="connsiteX194" fmla="*/ 1768033 w 6028616"/>
              <a:gd name="connsiteY194" fmla="*/ 4054866 h 5096289"/>
              <a:gd name="connsiteX195" fmla="*/ 1742633 w 6028616"/>
              <a:gd name="connsiteY195" fmla="*/ 4258066 h 5096289"/>
              <a:gd name="connsiteX196" fmla="*/ 1666433 w 6028616"/>
              <a:gd name="connsiteY196" fmla="*/ 4334266 h 5096289"/>
              <a:gd name="connsiteX197" fmla="*/ 1590233 w 6028616"/>
              <a:gd name="connsiteY197" fmla="*/ 4385066 h 5096289"/>
              <a:gd name="connsiteX198" fmla="*/ 1564833 w 6028616"/>
              <a:gd name="connsiteY198" fmla="*/ 4423166 h 5096289"/>
              <a:gd name="connsiteX199" fmla="*/ 1475933 w 6028616"/>
              <a:gd name="connsiteY199" fmla="*/ 4461266 h 5096289"/>
              <a:gd name="connsiteX200" fmla="*/ 1399733 w 6028616"/>
              <a:gd name="connsiteY200" fmla="*/ 4397766 h 5096289"/>
              <a:gd name="connsiteX201" fmla="*/ 1361633 w 6028616"/>
              <a:gd name="connsiteY201" fmla="*/ 4385066 h 5096289"/>
              <a:gd name="connsiteX202" fmla="*/ 1069533 w 6028616"/>
              <a:gd name="connsiteY202" fmla="*/ 4397766 h 5096289"/>
              <a:gd name="connsiteX203" fmla="*/ 942533 w 6028616"/>
              <a:gd name="connsiteY203" fmla="*/ 4448566 h 5096289"/>
              <a:gd name="connsiteX204" fmla="*/ 904433 w 6028616"/>
              <a:gd name="connsiteY204" fmla="*/ 4473966 h 5096289"/>
              <a:gd name="connsiteX205" fmla="*/ 802833 w 6028616"/>
              <a:gd name="connsiteY205" fmla="*/ 4486666 h 5096289"/>
              <a:gd name="connsiteX206" fmla="*/ 752033 w 6028616"/>
              <a:gd name="connsiteY206" fmla="*/ 4499366 h 5096289"/>
              <a:gd name="connsiteX207" fmla="*/ 713933 w 6028616"/>
              <a:gd name="connsiteY207" fmla="*/ 4512066 h 5096289"/>
              <a:gd name="connsiteX208" fmla="*/ 561533 w 6028616"/>
              <a:gd name="connsiteY208" fmla="*/ 4524766 h 5096289"/>
              <a:gd name="connsiteX209" fmla="*/ 447233 w 6028616"/>
              <a:gd name="connsiteY209" fmla="*/ 4537466 h 5096289"/>
              <a:gd name="connsiteX210" fmla="*/ 586933 w 6028616"/>
              <a:gd name="connsiteY210" fmla="*/ 4562866 h 5096289"/>
              <a:gd name="connsiteX211" fmla="*/ 1006033 w 6028616"/>
              <a:gd name="connsiteY211" fmla="*/ 4575566 h 5096289"/>
              <a:gd name="connsiteX212" fmla="*/ 1007187 w 6028616"/>
              <a:gd name="connsiteY212" fmla="*/ 4542084 h 5096289"/>
              <a:gd name="connsiteX213" fmla="*/ 1091469 w 6028616"/>
              <a:gd name="connsiteY213" fmla="*/ 4539775 h 5096289"/>
              <a:gd name="connsiteX214" fmla="*/ 1206924 w 6028616"/>
              <a:gd name="connsiteY214" fmla="*/ 4574412 h 5096289"/>
              <a:gd name="connsiteX215" fmla="*/ 1298133 w 6028616"/>
              <a:gd name="connsiteY215" fmla="*/ 4626366 h 5096289"/>
              <a:gd name="connsiteX216" fmla="*/ 1348933 w 6028616"/>
              <a:gd name="connsiteY216" fmla="*/ 4613666 h 5096289"/>
              <a:gd name="connsiteX217" fmla="*/ 1437833 w 6028616"/>
              <a:gd name="connsiteY217" fmla="*/ 4626366 h 5096289"/>
              <a:gd name="connsiteX218" fmla="*/ 1412433 w 6028616"/>
              <a:gd name="connsiteY218" fmla="*/ 4664466 h 5096289"/>
              <a:gd name="connsiteX219" fmla="*/ 1374333 w 6028616"/>
              <a:gd name="connsiteY219" fmla="*/ 4689866 h 5096289"/>
              <a:gd name="connsiteX220" fmla="*/ 1247333 w 6028616"/>
              <a:gd name="connsiteY220" fmla="*/ 4766066 h 5096289"/>
              <a:gd name="connsiteX221" fmla="*/ 1183833 w 6028616"/>
              <a:gd name="connsiteY221" fmla="*/ 4842266 h 5096289"/>
              <a:gd name="connsiteX222" fmla="*/ 1145733 w 6028616"/>
              <a:gd name="connsiteY222" fmla="*/ 4880366 h 5096289"/>
              <a:gd name="connsiteX223" fmla="*/ 1094933 w 6028616"/>
              <a:gd name="connsiteY223" fmla="*/ 4969266 h 5096289"/>
              <a:gd name="connsiteX224" fmla="*/ 1056833 w 6028616"/>
              <a:gd name="connsiteY224" fmla="*/ 5045466 h 5096289"/>
              <a:gd name="connsiteX225" fmla="*/ 1069533 w 6028616"/>
              <a:gd name="connsiteY225" fmla="*/ 5096266 h 5096289"/>
              <a:gd name="connsiteX226" fmla="*/ 1102871 w 6028616"/>
              <a:gd name="connsiteY226" fmla="*/ 5039116 h 5096289"/>
              <a:gd name="connsiteX227" fmla="*/ 1145733 w 6028616"/>
              <a:gd name="connsiteY227" fmla="*/ 4983554 h 5096289"/>
              <a:gd name="connsiteX228" fmla="*/ 1198121 w 6028616"/>
              <a:gd name="connsiteY228" fmla="*/ 4932753 h 5096289"/>
              <a:gd name="connsiteX229" fmla="*/ 1245746 w 6028616"/>
              <a:gd name="connsiteY229" fmla="*/ 4905766 h 5096289"/>
              <a:gd name="connsiteX230" fmla="*/ 1298133 w 6028616"/>
              <a:gd name="connsiteY230" fmla="*/ 4837504 h 5096289"/>
              <a:gd name="connsiteX231" fmla="*/ 1379096 w 6028616"/>
              <a:gd name="connsiteY231" fmla="*/ 4812104 h 5096289"/>
              <a:gd name="connsiteX232" fmla="*/ 1433070 w 6028616"/>
              <a:gd name="connsiteY232" fmla="*/ 4785116 h 5096289"/>
              <a:gd name="connsiteX233" fmla="*/ 1480696 w 6028616"/>
              <a:gd name="connsiteY233" fmla="*/ 4762891 h 5096289"/>
              <a:gd name="connsiteX234" fmla="*/ 1528320 w 6028616"/>
              <a:gd name="connsiteY234" fmla="*/ 4727966 h 5096289"/>
              <a:gd name="connsiteX235" fmla="*/ 1552133 w 6028616"/>
              <a:gd name="connsiteY235" fmla="*/ 4740666 h 5096289"/>
              <a:gd name="connsiteX236" fmla="*/ 1590233 w 6028616"/>
              <a:gd name="connsiteY236" fmla="*/ 4727966 h 5096289"/>
              <a:gd name="connsiteX237" fmla="*/ 1628333 w 6028616"/>
              <a:gd name="connsiteY237" fmla="*/ 4689866 h 5096289"/>
              <a:gd name="connsiteX238" fmla="*/ 1717233 w 6028616"/>
              <a:gd name="connsiteY238" fmla="*/ 4651766 h 5096289"/>
              <a:gd name="connsiteX239" fmla="*/ 1755333 w 6028616"/>
              <a:gd name="connsiteY239" fmla="*/ 4613666 h 5096289"/>
              <a:gd name="connsiteX240" fmla="*/ 1780733 w 6028616"/>
              <a:gd name="connsiteY240" fmla="*/ 4575566 h 5096289"/>
              <a:gd name="connsiteX241" fmla="*/ 1818833 w 6028616"/>
              <a:gd name="connsiteY241" fmla="*/ 4562866 h 5096289"/>
              <a:gd name="connsiteX242" fmla="*/ 1882333 w 6028616"/>
              <a:gd name="connsiteY242" fmla="*/ 4486666 h 5096289"/>
              <a:gd name="connsiteX243" fmla="*/ 1945833 w 6028616"/>
              <a:gd name="connsiteY243" fmla="*/ 4410466 h 5096289"/>
              <a:gd name="connsiteX244" fmla="*/ 1983933 w 6028616"/>
              <a:gd name="connsiteY244" fmla="*/ 4334266 h 5096289"/>
              <a:gd name="connsiteX245" fmla="*/ 2022033 w 6028616"/>
              <a:gd name="connsiteY245" fmla="*/ 4308866 h 5096289"/>
              <a:gd name="connsiteX246" fmla="*/ 2060133 w 6028616"/>
              <a:gd name="connsiteY246" fmla="*/ 4270766 h 5096289"/>
              <a:gd name="connsiteX247" fmla="*/ 2098233 w 6028616"/>
              <a:gd name="connsiteY247" fmla="*/ 4194566 h 5096289"/>
              <a:gd name="connsiteX248" fmla="*/ 2110933 w 6028616"/>
              <a:gd name="connsiteY248" fmla="*/ 4156466 h 5096289"/>
              <a:gd name="connsiteX249" fmla="*/ 2136333 w 6028616"/>
              <a:gd name="connsiteY249" fmla="*/ 4118366 h 5096289"/>
              <a:gd name="connsiteX250" fmla="*/ 2149033 w 6028616"/>
              <a:gd name="connsiteY250" fmla="*/ 4080266 h 5096289"/>
              <a:gd name="connsiteX251" fmla="*/ 2174433 w 6028616"/>
              <a:gd name="connsiteY251" fmla="*/ 4042166 h 5096289"/>
              <a:gd name="connsiteX252" fmla="*/ 2199833 w 6028616"/>
              <a:gd name="connsiteY252" fmla="*/ 3953266 h 5096289"/>
              <a:gd name="connsiteX253" fmla="*/ 2263333 w 6028616"/>
              <a:gd name="connsiteY253" fmla="*/ 3864366 h 5096289"/>
              <a:gd name="connsiteX254" fmla="*/ 2288733 w 6028616"/>
              <a:gd name="connsiteY254" fmla="*/ 3826266 h 5096289"/>
              <a:gd name="connsiteX255" fmla="*/ 2326833 w 6028616"/>
              <a:gd name="connsiteY255" fmla="*/ 3800866 h 5096289"/>
              <a:gd name="connsiteX256" fmla="*/ 2364933 w 6028616"/>
              <a:gd name="connsiteY256" fmla="*/ 3762766 h 5096289"/>
              <a:gd name="connsiteX257" fmla="*/ 2403033 w 6028616"/>
              <a:gd name="connsiteY257" fmla="*/ 3750066 h 5096289"/>
              <a:gd name="connsiteX258" fmla="*/ 2441133 w 6028616"/>
              <a:gd name="connsiteY258" fmla="*/ 3724666 h 5096289"/>
              <a:gd name="connsiteX259" fmla="*/ 2479233 w 6028616"/>
              <a:gd name="connsiteY259" fmla="*/ 3711966 h 5096289"/>
              <a:gd name="connsiteX260" fmla="*/ 2517333 w 6028616"/>
              <a:gd name="connsiteY260" fmla="*/ 3686566 h 5096289"/>
              <a:gd name="connsiteX261" fmla="*/ 2593533 w 6028616"/>
              <a:gd name="connsiteY261" fmla="*/ 3661166 h 5096289"/>
              <a:gd name="connsiteX262" fmla="*/ 2631633 w 6028616"/>
              <a:gd name="connsiteY262" fmla="*/ 3648466 h 5096289"/>
              <a:gd name="connsiteX263" fmla="*/ 2923733 w 6028616"/>
              <a:gd name="connsiteY263" fmla="*/ 3661166 h 5096289"/>
              <a:gd name="connsiteX264" fmla="*/ 2974533 w 6028616"/>
              <a:gd name="connsiteY264" fmla="*/ 3699266 h 5096289"/>
              <a:gd name="connsiteX265" fmla="*/ 3050733 w 6028616"/>
              <a:gd name="connsiteY265" fmla="*/ 3750066 h 5096289"/>
              <a:gd name="connsiteX266" fmla="*/ 3088833 w 6028616"/>
              <a:gd name="connsiteY266" fmla="*/ 3788166 h 5096289"/>
              <a:gd name="connsiteX267" fmla="*/ 3139633 w 6028616"/>
              <a:gd name="connsiteY267" fmla="*/ 3800866 h 5096289"/>
              <a:gd name="connsiteX268" fmla="*/ 3190433 w 6028616"/>
              <a:gd name="connsiteY268" fmla="*/ 3838966 h 5096289"/>
              <a:gd name="connsiteX269" fmla="*/ 3228533 w 6028616"/>
              <a:gd name="connsiteY269" fmla="*/ 3851666 h 5096289"/>
              <a:gd name="connsiteX270" fmla="*/ 3266633 w 6028616"/>
              <a:gd name="connsiteY270" fmla="*/ 3877066 h 5096289"/>
              <a:gd name="connsiteX271" fmla="*/ 3292033 w 6028616"/>
              <a:gd name="connsiteY271" fmla="*/ 3915166 h 5096289"/>
              <a:gd name="connsiteX272" fmla="*/ 3330133 w 6028616"/>
              <a:gd name="connsiteY272" fmla="*/ 3965966 h 5096289"/>
              <a:gd name="connsiteX273" fmla="*/ 3342833 w 6028616"/>
              <a:gd name="connsiteY273" fmla="*/ 4016766 h 5096289"/>
              <a:gd name="connsiteX274" fmla="*/ 3355533 w 6028616"/>
              <a:gd name="connsiteY274" fmla="*/ 4054866 h 5096289"/>
              <a:gd name="connsiteX275" fmla="*/ 3380933 w 6028616"/>
              <a:gd name="connsiteY275" fmla="*/ 4105666 h 5096289"/>
              <a:gd name="connsiteX276" fmla="*/ 3406333 w 6028616"/>
              <a:gd name="connsiteY276" fmla="*/ 4143766 h 5096289"/>
              <a:gd name="connsiteX277" fmla="*/ 3441258 w 6028616"/>
              <a:gd name="connsiteY277" fmla="*/ 4242191 h 5096289"/>
              <a:gd name="connsiteX278" fmla="*/ 3485708 w 6028616"/>
              <a:gd name="connsiteY278" fmla="*/ 4343791 h 5096289"/>
              <a:gd name="connsiteX279" fmla="*/ 3501583 w 6028616"/>
              <a:gd name="connsiteY279" fmla="*/ 4366016 h 5096289"/>
              <a:gd name="connsiteX280" fmla="*/ 3469833 w 6028616"/>
              <a:gd name="connsiteY280" fmla="*/ 4397766 h 5096289"/>
              <a:gd name="connsiteX281" fmla="*/ 3431733 w 6028616"/>
              <a:gd name="connsiteY281" fmla="*/ 4464441 h 5096289"/>
              <a:gd name="connsiteX282" fmla="*/ 3387283 w 6028616"/>
              <a:gd name="connsiteY282" fmla="*/ 4553341 h 5096289"/>
              <a:gd name="connsiteX283" fmla="*/ 3339658 w 6028616"/>
              <a:gd name="connsiteY283" fmla="*/ 4607316 h 5096289"/>
              <a:gd name="connsiteX284" fmla="*/ 3276158 w 6028616"/>
              <a:gd name="connsiteY284" fmla="*/ 4645416 h 5096289"/>
              <a:gd name="connsiteX285" fmla="*/ 3180908 w 6028616"/>
              <a:gd name="connsiteY285" fmla="*/ 4553341 h 5096289"/>
              <a:gd name="connsiteX286" fmla="*/ 3212659 w 6028616"/>
              <a:gd name="connsiteY286" fmla="*/ 4639069 h 5096289"/>
              <a:gd name="connsiteX287" fmla="*/ 3272405 w 6028616"/>
              <a:gd name="connsiteY287" fmla="*/ 4733450 h 5096289"/>
              <a:gd name="connsiteX288" fmla="*/ 3223915 w 6028616"/>
              <a:gd name="connsiteY288" fmla="*/ 4728543 h 5096289"/>
              <a:gd name="connsiteX289" fmla="*/ 3161281 w 6028616"/>
              <a:gd name="connsiteY289" fmla="*/ 4735903 h 5096289"/>
              <a:gd name="connsiteX290" fmla="*/ 3092008 w 6028616"/>
              <a:gd name="connsiteY290" fmla="*/ 4719740 h 5096289"/>
              <a:gd name="connsiteX291" fmla="*/ 3043372 w 6028616"/>
              <a:gd name="connsiteY291" fmla="*/ 4715266 h 5096289"/>
              <a:gd name="connsiteX292" fmla="*/ 2931670 w 6028616"/>
              <a:gd name="connsiteY292" fmla="*/ 4688278 h 5096289"/>
              <a:gd name="connsiteX293" fmla="*/ 3126933 w 6028616"/>
              <a:gd name="connsiteY293" fmla="*/ 4835916 h 5096289"/>
              <a:gd name="connsiteX294" fmla="*/ 3228533 w 6028616"/>
              <a:gd name="connsiteY294" fmla="*/ 4845441 h 5096289"/>
              <a:gd name="connsiteX295" fmla="*/ 3307908 w 6028616"/>
              <a:gd name="connsiteY295" fmla="*/ 4832741 h 5096289"/>
              <a:gd name="connsiteX296" fmla="*/ 3377758 w 6028616"/>
              <a:gd name="connsiteY296" fmla="*/ 4794641 h 5096289"/>
              <a:gd name="connsiteX297" fmla="*/ 3479358 w 6028616"/>
              <a:gd name="connsiteY297" fmla="*/ 4734316 h 5096289"/>
              <a:gd name="connsiteX298" fmla="*/ 3552383 w 6028616"/>
              <a:gd name="connsiteY298" fmla="*/ 4639066 h 5096289"/>
              <a:gd name="connsiteX299" fmla="*/ 3603183 w 6028616"/>
              <a:gd name="connsiteY299" fmla="*/ 4537466 h 5096289"/>
              <a:gd name="connsiteX300" fmla="*/ 3669858 w 6028616"/>
              <a:gd name="connsiteY300" fmla="*/ 4448566 h 5096289"/>
              <a:gd name="connsiteX301" fmla="*/ 3695258 w 6028616"/>
              <a:gd name="connsiteY301" fmla="*/ 4369191 h 5096289"/>
              <a:gd name="connsiteX302" fmla="*/ 3682558 w 6028616"/>
              <a:gd name="connsiteY302" fmla="*/ 4302516 h 5096289"/>
              <a:gd name="connsiteX303" fmla="*/ 3647633 w 6028616"/>
              <a:gd name="connsiteY303" fmla="*/ 4143766 h 5096289"/>
              <a:gd name="connsiteX304" fmla="*/ 3622233 w 6028616"/>
              <a:gd name="connsiteY304" fmla="*/ 4042166 h 5096289"/>
              <a:gd name="connsiteX305" fmla="*/ 3647633 w 6028616"/>
              <a:gd name="connsiteY305" fmla="*/ 3851666 h 5096289"/>
              <a:gd name="connsiteX306" fmla="*/ 3673033 w 6028616"/>
              <a:gd name="connsiteY306" fmla="*/ 3750066 h 5096289"/>
              <a:gd name="connsiteX307" fmla="*/ 3698433 w 6028616"/>
              <a:gd name="connsiteY307" fmla="*/ 3711966 h 5096289"/>
              <a:gd name="connsiteX308" fmla="*/ 3711133 w 6028616"/>
              <a:gd name="connsiteY308" fmla="*/ 3673866 h 5096289"/>
              <a:gd name="connsiteX309" fmla="*/ 3749233 w 6028616"/>
              <a:gd name="connsiteY309" fmla="*/ 3635766 h 5096289"/>
              <a:gd name="connsiteX310" fmla="*/ 3774633 w 6028616"/>
              <a:gd name="connsiteY310" fmla="*/ 3597666 h 5096289"/>
              <a:gd name="connsiteX311" fmla="*/ 3812733 w 6028616"/>
              <a:gd name="connsiteY311" fmla="*/ 3584966 h 5096289"/>
              <a:gd name="connsiteX312" fmla="*/ 3850833 w 6028616"/>
              <a:gd name="connsiteY312" fmla="*/ 3559566 h 5096289"/>
              <a:gd name="connsiteX313" fmla="*/ 3888933 w 6028616"/>
              <a:gd name="connsiteY313" fmla="*/ 3546866 h 5096289"/>
              <a:gd name="connsiteX314" fmla="*/ 4041333 w 6028616"/>
              <a:gd name="connsiteY314" fmla="*/ 3521466 h 5096289"/>
              <a:gd name="connsiteX315" fmla="*/ 4168333 w 6028616"/>
              <a:gd name="connsiteY315" fmla="*/ 3496066 h 5096289"/>
              <a:gd name="connsiteX316" fmla="*/ 4371533 w 6028616"/>
              <a:gd name="connsiteY316" fmla="*/ 3483366 h 5096289"/>
              <a:gd name="connsiteX317" fmla="*/ 4584258 w 6028616"/>
              <a:gd name="connsiteY317" fmla="*/ 3515116 h 5096289"/>
              <a:gd name="connsiteX318" fmla="*/ 4701733 w 6028616"/>
              <a:gd name="connsiteY318" fmla="*/ 3540516 h 5096289"/>
              <a:gd name="connsiteX319" fmla="*/ 4762058 w 6028616"/>
              <a:gd name="connsiteY319" fmla="*/ 3562741 h 5096289"/>
              <a:gd name="connsiteX320" fmla="*/ 4819208 w 6028616"/>
              <a:gd name="connsiteY320" fmla="*/ 3594491 h 5096289"/>
              <a:gd name="connsiteX321" fmla="*/ 4863658 w 6028616"/>
              <a:gd name="connsiteY321" fmla="*/ 3638941 h 5096289"/>
              <a:gd name="connsiteX322" fmla="*/ 4939858 w 6028616"/>
              <a:gd name="connsiteY322" fmla="*/ 3683391 h 5096289"/>
              <a:gd name="connsiteX323" fmla="*/ 5003358 w 6028616"/>
              <a:gd name="connsiteY323" fmla="*/ 3743716 h 5096289"/>
              <a:gd name="connsiteX324" fmla="*/ 5082733 w 6028616"/>
              <a:gd name="connsiteY324" fmla="*/ 3816741 h 5096289"/>
              <a:gd name="connsiteX325" fmla="*/ 5124008 w 6028616"/>
              <a:gd name="connsiteY325" fmla="*/ 3889766 h 5096289"/>
              <a:gd name="connsiteX326" fmla="*/ 5174808 w 6028616"/>
              <a:gd name="connsiteY326" fmla="*/ 3965966 h 5096289"/>
              <a:gd name="connsiteX327" fmla="*/ 5203383 w 6028616"/>
              <a:gd name="connsiteY327" fmla="*/ 4124716 h 5096289"/>
              <a:gd name="connsiteX328" fmla="*/ 5222433 w 6028616"/>
              <a:gd name="connsiteY328" fmla="*/ 4200916 h 5096289"/>
              <a:gd name="connsiteX329" fmla="*/ 5238308 w 6028616"/>
              <a:gd name="connsiteY329" fmla="*/ 4254891 h 5096289"/>
              <a:gd name="connsiteX330" fmla="*/ 5254183 w 6028616"/>
              <a:gd name="connsiteY330" fmla="*/ 4315216 h 5096289"/>
              <a:gd name="connsiteX331" fmla="*/ 4949383 w 6028616"/>
              <a:gd name="connsiteY331" fmla="*/ 4419991 h 5096289"/>
              <a:gd name="connsiteX332" fmla="*/ 4765233 w 6028616"/>
              <a:gd name="connsiteY332" fmla="*/ 4572391 h 5096289"/>
              <a:gd name="connsiteX333" fmla="*/ 5020820 w 6028616"/>
              <a:gd name="connsiteY333" fmla="*/ 4453328 h 5096289"/>
              <a:gd name="connsiteX334" fmla="*/ 5258946 w 6028616"/>
              <a:gd name="connsiteY334" fmla="*/ 4400941 h 5096289"/>
              <a:gd name="connsiteX335" fmla="*/ 5355783 w 6028616"/>
              <a:gd name="connsiteY335" fmla="*/ 4251716 h 5096289"/>
              <a:gd name="connsiteX336" fmla="*/ 5304983 w 6028616"/>
              <a:gd name="connsiteY336" fmla="*/ 4146941 h 5096289"/>
              <a:gd name="connsiteX337" fmla="*/ 5273233 w 6028616"/>
              <a:gd name="connsiteY337" fmla="*/ 4092966 h 5096289"/>
              <a:gd name="connsiteX338" fmla="*/ 5276408 w 6028616"/>
              <a:gd name="connsiteY338" fmla="*/ 3940566 h 5096289"/>
              <a:gd name="connsiteX339" fmla="*/ 5257358 w 6028616"/>
              <a:gd name="connsiteY339" fmla="*/ 3842141 h 5096289"/>
              <a:gd name="connsiteX340" fmla="*/ 5206558 w 6028616"/>
              <a:gd name="connsiteY340" fmla="*/ 3734191 h 5096289"/>
              <a:gd name="connsiteX341" fmla="*/ 4866834 w 6028616"/>
              <a:gd name="connsiteY341" fmla="*/ 3413516 h 5096289"/>
              <a:gd name="connsiteX342" fmla="*/ 5054158 w 6028616"/>
              <a:gd name="connsiteY342" fmla="*/ 3127766 h 5096289"/>
              <a:gd name="connsiteX343" fmla="*/ 5260533 w 6028616"/>
              <a:gd name="connsiteY343" fmla="*/ 2994416 h 5096289"/>
              <a:gd name="connsiteX344" fmla="*/ 5397059 w 6028616"/>
              <a:gd name="connsiteY344" fmla="*/ 2943616 h 5096289"/>
              <a:gd name="connsiteX345" fmla="*/ 5619309 w 6028616"/>
              <a:gd name="connsiteY345" fmla="*/ 2918216 h 5096289"/>
              <a:gd name="connsiteX346" fmla="*/ 5879659 w 6028616"/>
              <a:gd name="connsiteY346" fmla="*/ 2959491 h 5096289"/>
              <a:gd name="connsiteX347" fmla="*/ 5647884 w 6028616"/>
              <a:gd name="connsiteY347" fmla="*/ 2883291 h 5096289"/>
              <a:gd name="connsiteX348" fmla="*/ 5466908 w 6028616"/>
              <a:gd name="connsiteY348" fmla="*/ 2864241 h 5096289"/>
              <a:gd name="connsiteX349" fmla="*/ 5536758 w 6028616"/>
              <a:gd name="connsiteY349" fmla="*/ 2772166 h 5096289"/>
              <a:gd name="connsiteX350" fmla="*/ 5701858 w 6028616"/>
              <a:gd name="connsiteY350" fmla="*/ 2562616 h 5096289"/>
              <a:gd name="connsiteX351" fmla="*/ 5603434 w 6028616"/>
              <a:gd name="connsiteY351" fmla="*/ 2635641 h 5096289"/>
              <a:gd name="connsiteX352" fmla="*/ 5520883 w 6028616"/>
              <a:gd name="connsiteY352" fmla="*/ 2699141 h 5096289"/>
              <a:gd name="connsiteX353" fmla="*/ 5454208 w 6028616"/>
              <a:gd name="connsiteY353" fmla="*/ 2781691 h 5096289"/>
              <a:gd name="connsiteX354" fmla="*/ 5355783 w 6028616"/>
              <a:gd name="connsiteY354" fmla="*/ 2829316 h 5096289"/>
              <a:gd name="connsiteX355" fmla="*/ 5270058 w 6028616"/>
              <a:gd name="connsiteY355" fmla="*/ 2880116 h 5096289"/>
              <a:gd name="connsiteX356" fmla="*/ 5206558 w 6028616"/>
              <a:gd name="connsiteY356" fmla="*/ 2918216 h 5096289"/>
              <a:gd name="connsiteX357" fmla="*/ 5139883 w 6028616"/>
              <a:gd name="connsiteY357" fmla="*/ 2946791 h 5096289"/>
              <a:gd name="connsiteX358" fmla="*/ 5082733 w 6028616"/>
              <a:gd name="connsiteY358" fmla="*/ 2972191 h 5096289"/>
              <a:gd name="connsiteX359" fmla="*/ 4943033 w 6028616"/>
              <a:gd name="connsiteY359" fmla="*/ 3038866 h 5096289"/>
              <a:gd name="connsiteX360" fmla="*/ 4866833 w 6028616"/>
              <a:gd name="connsiteY360" fmla="*/ 2988066 h 5096289"/>
              <a:gd name="connsiteX361" fmla="*/ 4828733 w 6028616"/>
              <a:gd name="connsiteY361" fmla="*/ 2962666 h 5096289"/>
              <a:gd name="connsiteX362" fmla="*/ 4701733 w 6028616"/>
              <a:gd name="connsiteY362" fmla="*/ 2924566 h 5096289"/>
              <a:gd name="connsiteX363" fmla="*/ 4663633 w 6028616"/>
              <a:gd name="connsiteY363" fmla="*/ 2911866 h 5096289"/>
              <a:gd name="connsiteX364" fmla="*/ 4574733 w 6028616"/>
              <a:gd name="connsiteY364" fmla="*/ 2899166 h 5096289"/>
              <a:gd name="connsiteX365" fmla="*/ 4549333 w 6028616"/>
              <a:gd name="connsiteY365" fmla="*/ 2797566 h 5096289"/>
              <a:gd name="connsiteX366" fmla="*/ 4468370 w 6028616"/>
              <a:gd name="connsiteY366" fmla="*/ 2676916 h 5096289"/>
              <a:gd name="connsiteX367" fmla="*/ 4485833 w 6028616"/>
              <a:gd name="connsiteY367" fmla="*/ 2549916 h 5096289"/>
              <a:gd name="connsiteX368" fmla="*/ 4412808 w 6028616"/>
              <a:gd name="connsiteY368" fmla="*/ 2461016 h 5096289"/>
              <a:gd name="connsiteX369" fmla="*/ 4346133 w 6028616"/>
              <a:gd name="connsiteY369" fmla="*/ 2365766 h 5096289"/>
              <a:gd name="connsiteX370" fmla="*/ 4290571 w 6028616"/>
              <a:gd name="connsiteY370" fmla="*/ 2222891 h 5096289"/>
              <a:gd name="connsiteX371" fmla="*/ 4319145 w 6028616"/>
              <a:gd name="connsiteY371" fmla="*/ 2100654 h 5096289"/>
              <a:gd name="connsiteX372" fmla="*/ 4382646 w 6028616"/>
              <a:gd name="connsiteY372" fmla="*/ 2019691 h 5096289"/>
              <a:gd name="connsiteX373" fmla="*/ 4481071 w 6028616"/>
              <a:gd name="connsiteY373" fmla="*/ 1924441 h 5096289"/>
              <a:gd name="connsiteX374" fmla="*/ 4530283 w 6028616"/>
              <a:gd name="connsiteY374" fmla="*/ 1864116 h 5096289"/>
              <a:gd name="connsiteX375" fmla="*/ 4573145 w 6028616"/>
              <a:gd name="connsiteY375" fmla="*/ 1835541 h 5096289"/>
              <a:gd name="connsiteX376" fmla="*/ 4616008 w 6028616"/>
              <a:gd name="connsiteY376" fmla="*/ 1803791 h 5096289"/>
              <a:gd name="connsiteX377" fmla="*/ 4681095 w 6028616"/>
              <a:gd name="connsiteY377" fmla="*/ 1759341 h 5096289"/>
              <a:gd name="connsiteX378" fmla="*/ 4784283 w 6028616"/>
              <a:gd name="connsiteY378" fmla="*/ 1703778 h 5096289"/>
              <a:gd name="connsiteX379" fmla="*/ 4873183 w 6028616"/>
              <a:gd name="connsiteY379" fmla="*/ 1694253 h 5096289"/>
              <a:gd name="connsiteX380" fmla="*/ 4979545 w 6028616"/>
              <a:gd name="connsiteY380" fmla="*/ 1692666 h 5096289"/>
              <a:gd name="connsiteX381" fmla="*/ 5043046 w 6028616"/>
              <a:gd name="connsiteY381" fmla="*/ 1689491 h 5096289"/>
              <a:gd name="connsiteX382" fmla="*/ 5098608 w 6028616"/>
              <a:gd name="connsiteY382" fmla="*/ 1700603 h 5096289"/>
              <a:gd name="connsiteX383" fmla="*/ 5146233 w 6028616"/>
              <a:gd name="connsiteY383" fmla="*/ 1708541 h 5096289"/>
              <a:gd name="connsiteX384" fmla="*/ 5211320 w 6028616"/>
              <a:gd name="connsiteY384" fmla="*/ 1754579 h 5096289"/>
              <a:gd name="connsiteX385" fmla="*/ 5295458 w 6028616"/>
              <a:gd name="connsiteY385" fmla="*/ 1787916 h 5096289"/>
              <a:gd name="connsiteX386" fmla="*/ 5338320 w 6028616"/>
              <a:gd name="connsiteY386" fmla="*/ 1838716 h 5096289"/>
              <a:gd name="connsiteX387" fmla="*/ 5371658 w 6028616"/>
              <a:gd name="connsiteY387" fmla="*/ 1902216 h 5096289"/>
              <a:gd name="connsiteX388" fmla="*/ 5424046 w 6028616"/>
              <a:gd name="connsiteY388" fmla="*/ 1968891 h 5096289"/>
              <a:gd name="connsiteX389" fmla="*/ 5463733 w 6028616"/>
              <a:gd name="connsiteY389" fmla="*/ 2032391 h 5096289"/>
              <a:gd name="connsiteX390" fmla="*/ 5489133 w 6028616"/>
              <a:gd name="connsiteY390" fmla="*/ 2200666 h 5096289"/>
              <a:gd name="connsiteX391" fmla="*/ 5517708 w 6028616"/>
              <a:gd name="connsiteY391" fmla="*/ 2275278 h 5096289"/>
              <a:gd name="connsiteX0" fmla="*/ 5521014 w 6031922"/>
              <a:gd name="connsiteY0" fmla="*/ 2275278 h 5096289"/>
              <a:gd name="connsiteX1" fmla="*/ 5571814 w 6031922"/>
              <a:gd name="connsiteY1" fmla="*/ 2170503 h 5096289"/>
              <a:gd name="connsiteX2" fmla="*/ 5562289 w 6031922"/>
              <a:gd name="connsiteY2" fmla="*/ 2043504 h 5096289"/>
              <a:gd name="connsiteX3" fmla="*/ 5570227 w 6031922"/>
              <a:gd name="connsiteY3" fmla="*/ 1978416 h 5096289"/>
              <a:gd name="connsiteX4" fmla="*/ 5543239 w 6031922"/>
              <a:gd name="connsiteY4" fmla="*/ 1911741 h 5096289"/>
              <a:gd name="connsiteX5" fmla="*/ 5463864 w 6031922"/>
              <a:gd name="connsiteY5" fmla="*/ 1853004 h 5096289"/>
              <a:gd name="connsiteX6" fmla="*/ 5467832 w 6031922"/>
              <a:gd name="connsiteY6" fmla="*/ 1774422 h 5096289"/>
              <a:gd name="connsiteX7" fmla="*/ 5549589 w 6031922"/>
              <a:gd name="connsiteY7" fmla="*/ 1719654 h 5096289"/>
              <a:gd name="connsiteX8" fmla="*/ 5674208 w 6031922"/>
              <a:gd name="connsiteY8" fmla="*/ 1706953 h 5096289"/>
              <a:gd name="connsiteX9" fmla="*/ 5762314 w 6031922"/>
              <a:gd name="connsiteY9" fmla="*/ 1714891 h 5096289"/>
              <a:gd name="connsiteX10" fmla="*/ 5813908 w 6031922"/>
              <a:gd name="connsiteY10" fmla="*/ 1729179 h 5096289"/>
              <a:gd name="connsiteX11" fmla="*/ 5846452 w 6031922"/>
              <a:gd name="connsiteY11" fmla="*/ 1748228 h 5096289"/>
              <a:gd name="connsiteX12" fmla="*/ 5885346 w 6031922"/>
              <a:gd name="connsiteY12" fmla="*/ 1801410 h 5096289"/>
              <a:gd name="connsiteX13" fmla="*/ 5823432 w 6031922"/>
              <a:gd name="connsiteY13" fmla="*/ 1911740 h 5096289"/>
              <a:gd name="connsiteX14" fmla="*/ 5862327 w 6031922"/>
              <a:gd name="connsiteY14" fmla="*/ 2011753 h 5096289"/>
              <a:gd name="connsiteX15" fmla="*/ 5905983 w 6031922"/>
              <a:gd name="connsiteY15" fmla="*/ 2074460 h 5096289"/>
              <a:gd name="connsiteX16" fmla="*/ 5949639 w 6031922"/>
              <a:gd name="connsiteY16" fmla="*/ 2148278 h 5096289"/>
              <a:gd name="connsiteX17" fmla="*/ 5954401 w 6031922"/>
              <a:gd name="connsiteY17" fmla="*/ 2217334 h 5096289"/>
              <a:gd name="connsiteX18" fmla="*/ 5895664 w 6031922"/>
              <a:gd name="connsiteY18" fmla="*/ 2264961 h 5096289"/>
              <a:gd name="connsiteX19" fmla="*/ 5807558 w 6031922"/>
              <a:gd name="connsiteY19" fmla="*/ 2367353 h 5096289"/>
              <a:gd name="connsiteX20" fmla="*/ 5999645 w 6031922"/>
              <a:gd name="connsiteY20" fmla="*/ 2245117 h 5096289"/>
              <a:gd name="connsiteX21" fmla="*/ 6028220 w 6031922"/>
              <a:gd name="connsiteY21" fmla="*/ 2180028 h 5096289"/>
              <a:gd name="connsiteX22" fmla="*/ 5995676 w 6031922"/>
              <a:gd name="connsiteY22" fmla="*/ 2103829 h 5096289"/>
              <a:gd name="connsiteX23" fmla="*/ 5973452 w 6031922"/>
              <a:gd name="connsiteY23" fmla="*/ 2045092 h 5096289"/>
              <a:gd name="connsiteX24" fmla="*/ 5948052 w 6031922"/>
              <a:gd name="connsiteY24" fmla="*/ 1972066 h 5096289"/>
              <a:gd name="connsiteX25" fmla="*/ 5904395 w 6031922"/>
              <a:gd name="connsiteY25" fmla="*/ 1923647 h 5096289"/>
              <a:gd name="connsiteX26" fmla="*/ 5959164 w 6031922"/>
              <a:gd name="connsiteY26" fmla="*/ 1806966 h 5096289"/>
              <a:gd name="connsiteX27" fmla="*/ 5925827 w 6031922"/>
              <a:gd name="connsiteY27" fmla="*/ 1691872 h 5096289"/>
              <a:gd name="connsiteX28" fmla="*/ 5808352 w 6031922"/>
              <a:gd name="connsiteY28" fmla="*/ 1626785 h 5096289"/>
              <a:gd name="connsiteX29" fmla="*/ 5556733 w 6031922"/>
              <a:gd name="connsiteY29" fmla="*/ 1604560 h 5096289"/>
              <a:gd name="connsiteX30" fmla="*/ 5320989 w 6031922"/>
              <a:gd name="connsiteY30" fmla="*/ 1672822 h 5096289"/>
              <a:gd name="connsiteX31" fmla="*/ 5109058 w 6031922"/>
              <a:gd name="connsiteY31" fmla="*/ 1602178 h 5096289"/>
              <a:gd name="connsiteX32" fmla="*/ 4978089 w 6031922"/>
              <a:gd name="connsiteY32" fmla="*/ 1588684 h 5096289"/>
              <a:gd name="connsiteX33" fmla="*/ 4886808 w 6031922"/>
              <a:gd name="connsiteY33" fmla="*/ 1615672 h 5096289"/>
              <a:gd name="connsiteX34" fmla="*/ 4770127 w 6031922"/>
              <a:gd name="connsiteY34" fmla="*/ 1617259 h 5096289"/>
              <a:gd name="connsiteX35" fmla="*/ 4710596 w 6031922"/>
              <a:gd name="connsiteY35" fmla="*/ 1615672 h 5096289"/>
              <a:gd name="connsiteX36" fmla="*/ 4624870 w 6031922"/>
              <a:gd name="connsiteY36" fmla="*/ 1601385 h 5096289"/>
              <a:gd name="connsiteX37" fmla="*/ 4582008 w 6031922"/>
              <a:gd name="connsiteY37" fmla="*/ 1605354 h 5096289"/>
              <a:gd name="connsiteX38" fmla="*/ 4482789 w 6031922"/>
              <a:gd name="connsiteY38" fmla="*/ 1641866 h 5096289"/>
              <a:gd name="connsiteX39" fmla="*/ 4362139 w 6031922"/>
              <a:gd name="connsiteY39" fmla="*/ 1695841 h 5096289"/>
              <a:gd name="connsiteX40" fmla="*/ 4276414 w 6031922"/>
              <a:gd name="connsiteY40" fmla="*/ 1730766 h 5096289"/>
              <a:gd name="connsiteX41" fmla="*/ 4177989 w 6031922"/>
              <a:gd name="connsiteY41" fmla="*/ 1800616 h 5096289"/>
              <a:gd name="connsiteX42" fmla="*/ 4070039 w 6031922"/>
              <a:gd name="connsiteY42" fmla="*/ 1838716 h 5096289"/>
              <a:gd name="connsiteX43" fmla="*/ 3943039 w 6031922"/>
              <a:gd name="connsiteY43" fmla="*/ 1857766 h 5096289"/>
              <a:gd name="connsiteX44" fmla="*/ 3854139 w 6031922"/>
              <a:gd name="connsiteY44" fmla="*/ 1908566 h 5096289"/>
              <a:gd name="connsiteX45" fmla="*/ 3816039 w 6031922"/>
              <a:gd name="connsiteY45" fmla="*/ 1921266 h 5096289"/>
              <a:gd name="connsiteX46" fmla="*/ 3701739 w 6031922"/>
              <a:gd name="connsiteY46" fmla="*/ 1870466 h 5096289"/>
              <a:gd name="connsiteX47" fmla="*/ 3676339 w 6031922"/>
              <a:gd name="connsiteY47" fmla="*/ 1794266 h 5096289"/>
              <a:gd name="connsiteX48" fmla="*/ 3663639 w 6031922"/>
              <a:gd name="connsiteY48" fmla="*/ 1756166 h 5096289"/>
              <a:gd name="connsiteX49" fmla="*/ 3650939 w 6031922"/>
              <a:gd name="connsiteY49" fmla="*/ 1718066 h 5096289"/>
              <a:gd name="connsiteX50" fmla="*/ 3663639 w 6031922"/>
              <a:gd name="connsiteY50" fmla="*/ 1438666 h 5096289"/>
              <a:gd name="connsiteX51" fmla="*/ 3641414 w 6031922"/>
              <a:gd name="connsiteY51" fmla="*/ 1375166 h 5096289"/>
              <a:gd name="connsiteX52" fmla="*/ 3676339 w 6031922"/>
              <a:gd name="connsiteY52" fmla="*/ 1232291 h 5096289"/>
              <a:gd name="connsiteX53" fmla="*/ 3765239 w 6031922"/>
              <a:gd name="connsiteY53" fmla="*/ 1146566 h 5096289"/>
              <a:gd name="connsiteX54" fmla="*/ 3866839 w 6031922"/>
              <a:gd name="connsiteY54" fmla="*/ 1114816 h 5096289"/>
              <a:gd name="connsiteX55" fmla="*/ 3955739 w 6031922"/>
              <a:gd name="connsiteY55" fmla="*/ 1095766 h 5096289"/>
              <a:gd name="connsiteX56" fmla="*/ 4076389 w 6031922"/>
              <a:gd name="connsiteY56" fmla="*/ 1092591 h 5096289"/>
              <a:gd name="connsiteX57" fmla="*/ 4222439 w 6031922"/>
              <a:gd name="connsiteY57" fmla="*/ 1102116 h 5096289"/>
              <a:gd name="connsiteX58" fmla="*/ 4327214 w 6031922"/>
              <a:gd name="connsiteY58" fmla="*/ 1079891 h 5096289"/>
              <a:gd name="connsiteX59" fmla="*/ 4441514 w 6031922"/>
              <a:gd name="connsiteY59" fmla="*/ 1070366 h 5096289"/>
              <a:gd name="connsiteX60" fmla="*/ 4473264 w 6031922"/>
              <a:gd name="connsiteY60" fmla="*/ 1067191 h 5096289"/>
              <a:gd name="connsiteX61" fmla="*/ 4505014 w 6031922"/>
              <a:gd name="connsiteY61" fmla="*/ 1079891 h 5096289"/>
              <a:gd name="connsiteX62" fmla="*/ 4533589 w 6031922"/>
              <a:gd name="connsiteY62" fmla="*/ 1073541 h 5096289"/>
              <a:gd name="connsiteX63" fmla="*/ 4584389 w 6031922"/>
              <a:gd name="connsiteY63" fmla="*/ 1121166 h 5096289"/>
              <a:gd name="connsiteX64" fmla="*/ 4622489 w 6031922"/>
              <a:gd name="connsiteY64" fmla="*/ 1162441 h 5096289"/>
              <a:gd name="connsiteX65" fmla="*/ 4666939 w 6031922"/>
              <a:gd name="connsiteY65" fmla="*/ 1114816 h 5096289"/>
              <a:gd name="connsiteX66" fmla="*/ 4622489 w 6031922"/>
              <a:gd name="connsiteY66" fmla="*/ 1041791 h 5096289"/>
              <a:gd name="connsiteX67" fmla="*/ 4568514 w 6031922"/>
              <a:gd name="connsiteY67" fmla="*/ 962416 h 5096289"/>
              <a:gd name="connsiteX68" fmla="*/ 4520889 w 6031922"/>
              <a:gd name="connsiteY68" fmla="*/ 975116 h 5096289"/>
              <a:gd name="connsiteX69" fmla="*/ 4460564 w 6031922"/>
              <a:gd name="connsiteY69" fmla="*/ 902091 h 5096289"/>
              <a:gd name="connsiteX70" fmla="*/ 4397064 w 6031922"/>
              <a:gd name="connsiteY70" fmla="*/ 898916 h 5096289"/>
              <a:gd name="connsiteX71" fmla="*/ 4355789 w 6031922"/>
              <a:gd name="connsiteY71" fmla="*/ 911616 h 5096289"/>
              <a:gd name="connsiteX72" fmla="*/ 4254189 w 6031922"/>
              <a:gd name="connsiteY72" fmla="*/ 902091 h 5096289"/>
              <a:gd name="connsiteX73" fmla="*/ 4184339 w 6031922"/>
              <a:gd name="connsiteY73" fmla="*/ 917966 h 5096289"/>
              <a:gd name="connsiteX74" fmla="*/ 4111314 w 6031922"/>
              <a:gd name="connsiteY74" fmla="*/ 911616 h 5096289"/>
              <a:gd name="connsiteX75" fmla="*/ 4041464 w 6031922"/>
              <a:gd name="connsiteY75" fmla="*/ 924316 h 5096289"/>
              <a:gd name="connsiteX76" fmla="*/ 3952564 w 6031922"/>
              <a:gd name="connsiteY76" fmla="*/ 940191 h 5096289"/>
              <a:gd name="connsiteX77" fmla="*/ 3844614 w 6031922"/>
              <a:gd name="connsiteY77" fmla="*/ 965591 h 5096289"/>
              <a:gd name="connsiteX78" fmla="*/ 3765239 w 6031922"/>
              <a:gd name="connsiteY78" fmla="*/ 981466 h 5096289"/>
              <a:gd name="connsiteX79" fmla="*/ 3698564 w 6031922"/>
              <a:gd name="connsiteY79" fmla="*/ 1016391 h 5096289"/>
              <a:gd name="connsiteX80" fmla="*/ 3647764 w 6031922"/>
              <a:gd name="connsiteY80" fmla="*/ 1029091 h 5096289"/>
              <a:gd name="connsiteX81" fmla="*/ 3577914 w 6031922"/>
              <a:gd name="connsiteY81" fmla="*/ 1060841 h 5096289"/>
              <a:gd name="connsiteX82" fmla="*/ 3501714 w 6031922"/>
              <a:gd name="connsiteY82" fmla="*/ 1108466 h 5096289"/>
              <a:gd name="connsiteX83" fmla="*/ 3425514 w 6031922"/>
              <a:gd name="connsiteY83" fmla="*/ 1178316 h 5096289"/>
              <a:gd name="connsiteX84" fmla="*/ 3320739 w 6031922"/>
              <a:gd name="connsiteY84" fmla="*/ 1298966 h 5096289"/>
              <a:gd name="connsiteX85" fmla="*/ 3308039 w 6031922"/>
              <a:gd name="connsiteY85" fmla="*/ 1349766 h 5096289"/>
              <a:gd name="connsiteX86" fmla="*/ 3282639 w 6031922"/>
              <a:gd name="connsiteY86" fmla="*/ 1629166 h 5096289"/>
              <a:gd name="connsiteX87" fmla="*/ 3231839 w 6031922"/>
              <a:gd name="connsiteY87" fmla="*/ 1718066 h 5096289"/>
              <a:gd name="connsiteX88" fmla="*/ 3117539 w 6031922"/>
              <a:gd name="connsiteY88" fmla="*/ 1629166 h 5096289"/>
              <a:gd name="connsiteX89" fmla="*/ 3060967 w 6031922"/>
              <a:gd name="connsiteY89" fmla="*/ 1558739 h 5096289"/>
              <a:gd name="connsiteX90" fmla="*/ 3004394 w 6031922"/>
              <a:gd name="connsiteY90" fmla="*/ 1464066 h 5096289"/>
              <a:gd name="connsiteX91" fmla="*/ 2928193 w 6031922"/>
              <a:gd name="connsiteY91" fmla="*/ 1302430 h 5096289"/>
              <a:gd name="connsiteX92" fmla="*/ 2870466 w 6031922"/>
              <a:gd name="connsiteY92" fmla="*/ 1206602 h 5096289"/>
              <a:gd name="connsiteX93" fmla="*/ 2785030 w 6031922"/>
              <a:gd name="connsiteY93" fmla="*/ 1041502 h 5096289"/>
              <a:gd name="connsiteX94" fmla="*/ 2660339 w 6031922"/>
              <a:gd name="connsiteY94" fmla="*/ 846384 h 5096289"/>
              <a:gd name="connsiteX95" fmla="*/ 2559893 w 6031922"/>
              <a:gd name="connsiteY95" fmla="*/ 704376 h 5096289"/>
              <a:gd name="connsiteX96" fmla="*/ 2439821 w 6031922"/>
              <a:gd name="connsiteY96" fmla="*/ 539275 h 5096289"/>
              <a:gd name="connsiteX97" fmla="*/ 2318593 w 6031922"/>
              <a:gd name="connsiteY97" fmla="*/ 378794 h 5096289"/>
              <a:gd name="connsiteX98" fmla="*/ 2230848 w 6031922"/>
              <a:gd name="connsiteY98" fmla="*/ 280657 h 5096289"/>
              <a:gd name="connsiteX99" fmla="*/ 2117703 w 6031922"/>
              <a:gd name="connsiteY99" fmla="*/ 168666 h 5096289"/>
              <a:gd name="connsiteX100" fmla="*/ 1986085 w 6031922"/>
              <a:gd name="connsiteY100" fmla="*/ 10494 h 5096289"/>
              <a:gd name="connsiteX101" fmla="*/ 1758639 w 6031922"/>
              <a:gd name="connsiteY101" fmla="*/ 28966 h 5096289"/>
              <a:gd name="connsiteX102" fmla="*/ 1860239 w 6031922"/>
              <a:gd name="connsiteY102" fmla="*/ 143266 h 5096289"/>
              <a:gd name="connsiteX103" fmla="*/ 1936439 w 6031922"/>
              <a:gd name="connsiteY103" fmla="*/ 206766 h 5096289"/>
              <a:gd name="connsiteX104" fmla="*/ 1961839 w 6031922"/>
              <a:gd name="connsiteY104" fmla="*/ 257566 h 5096289"/>
              <a:gd name="connsiteX105" fmla="*/ 1999939 w 6031922"/>
              <a:gd name="connsiteY105" fmla="*/ 295666 h 5096289"/>
              <a:gd name="connsiteX106" fmla="*/ 2050739 w 6031922"/>
              <a:gd name="connsiteY106" fmla="*/ 371866 h 5096289"/>
              <a:gd name="connsiteX107" fmla="*/ 2076139 w 6031922"/>
              <a:gd name="connsiteY107" fmla="*/ 409966 h 5096289"/>
              <a:gd name="connsiteX108" fmla="*/ 2152339 w 6031922"/>
              <a:gd name="connsiteY108" fmla="*/ 486166 h 5096289"/>
              <a:gd name="connsiteX109" fmla="*/ 2203139 w 6031922"/>
              <a:gd name="connsiteY109" fmla="*/ 575066 h 5096289"/>
              <a:gd name="connsiteX110" fmla="*/ 2241239 w 6031922"/>
              <a:gd name="connsiteY110" fmla="*/ 613166 h 5096289"/>
              <a:gd name="connsiteX111" fmla="*/ 2292039 w 6031922"/>
              <a:gd name="connsiteY111" fmla="*/ 702066 h 5096289"/>
              <a:gd name="connsiteX112" fmla="*/ 2330139 w 6031922"/>
              <a:gd name="connsiteY112" fmla="*/ 740166 h 5096289"/>
              <a:gd name="connsiteX113" fmla="*/ 2406339 w 6031922"/>
              <a:gd name="connsiteY113" fmla="*/ 854466 h 5096289"/>
              <a:gd name="connsiteX114" fmla="*/ 2444439 w 6031922"/>
              <a:gd name="connsiteY114" fmla="*/ 905266 h 5096289"/>
              <a:gd name="connsiteX115" fmla="*/ 2520639 w 6031922"/>
              <a:gd name="connsiteY115" fmla="*/ 1019566 h 5096289"/>
              <a:gd name="connsiteX116" fmla="*/ 2558739 w 6031922"/>
              <a:gd name="connsiteY116" fmla="*/ 1095766 h 5096289"/>
              <a:gd name="connsiteX117" fmla="*/ 2609539 w 6031922"/>
              <a:gd name="connsiteY117" fmla="*/ 1171966 h 5096289"/>
              <a:gd name="connsiteX118" fmla="*/ 2660339 w 6031922"/>
              <a:gd name="connsiteY118" fmla="*/ 1260866 h 5096289"/>
              <a:gd name="connsiteX119" fmla="*/ 2685739 w 6031922"/>
              <a:gd name="connsiteY119" fmla="*/ 1337066 h 5096289"/>
              <a:gd name="connsiteX120" fmla="*/ 2698439 w 6031922"/>
              <a:gd name="connsiteY120" fmla="*/ 1375166 h 5096289"/>
              <a:gd name="connsiteX121" fmla="*/ 2711139 w 6031922"/>
              <a:gd name="connsiteY121" fmla="*/ 1413266 h 5096289"/>
              <a:gd name="connsiteX122" fmla="*/ 2736539 w 6031922"/>
              <a:gd name="connsiteY122" fmla="*/ 1451366 h 5096289"/>
              <a:gd name="connsiteX123" fmla="*/ 2774639 w 6031922"/>
              <a:gd name="connsiteY123" fmla="*/ 1578366 h 5096289"/>
              <a:gd name="connsiteX124" fmla="*/ 2787339 w 6031922"/>
              <a:gd name="connsiteY124" fmla="*/ 1616466 h 5096289"/>
              <a:gd name="connsiteX125" fmla="*/ 2774639 w 6031922"/>
              <a:gd name="connsiteY125" fmla="*/ 1921266 h 5096289"/>
              <a:gd name="connsiteX126" fmla="*/ 2723839 w 6031922"/>
              <a:gd name="connsiteY126" fmla="*/ 2022866 h 5096289"/>
              <a:gd name="connsiteX127" fmla="*/ 2685739 w 6031922"/>
              <a:gd name="connsiteY127" fmla="*/ 2048266 h 5096289"/>
              <a:gd name="connsiteX128" fmla="*/ 2673039 w 6031922"/>
              <a:gd name="connsiteY128" fmla="*/ 2086366 h 5096289"/>
              <a:gd name="connsiteX129" fmla="*/ 2584139 w 6031922"/>
              <a:gd name="connsiteY129" fmla="*/ 2160978 h 5096289"/>
              <a:gd name="connsiteX130" fmla="*/ 2458726 w 6031922"/>
              <a:gd name="connsiteY130" fmla="*/ 2168916 h 5096289"/>
              <a:gd name="connsiteX131" fmla="*/ 2296801 w 6031922"/>
              <a:gd name="connsiteY131" fmla="*/ 2156216 h 5096289"/>
              <a:gd name="connsiteX132" fmla="*/ 2244414 w 6031922"/>
              <a:gd name="connsiteY132" fmla="*/ 2138754 h 5096289"/>
              <a:gd name="connsiteX133" fmla="*/ 2115826 w 6031922"/>
              <a:gd name="connsiteY133" fmla="*/ 2132404 h 5096289"/>
              <a:gd name="connsiteX134" fmla="*/ 2042801 w 6031922"/>
              <a:gd name="connsiteY134" fmla="*/ 2132403 h 5096289"/>
              <a:gd name="connsiteX135" fmla="*/ 1974539 w 6031922"/>
              <a:gd name="connsiteY135" fmla="*/ 2138753 h 5096289"/>
              <a:gd name="connsiteX136" fmla="*/ 1931677 w 6031922"/>
              <a:gd name="connsiteY136" fmla="*/ 2153041 h 5096289"/>
              <a:gd name="connsiteX137" fmla="*/ 1845951 w 6031922"/>
              <a:gd name="connsiteY137" fmla="*/ 2164154 h 5096289"/>
              <a:gd name="connsiteX138" fmla="*/ 1772927 w 6031922"/>
              <a:gd name="connsiteY138" fmla="*/ 2219716 h 5096289"/>
              <a:gd name="connsiteX139" fmla="*/ 1698314 w 6031922"/>
              <a:gd name="connsiteY139" fmla="*/ 2241941 h 5096289"/>
              <a:gd name="connsiteX140" fmla="*/ 1639576 w 6031922"/>
              <a:gd name="connsiteY140" fmla="*/ 2240354 h 5096289"/>
              <a:gd name="connsiteX141" fmla="*/ 1558614 w 6031922"/>
              <a:gd name="connsiteY141" fmla="*/ 2238766 h 5096289"/>
              <a:gd name="connsiteX142" fmla="*/ 1472889 w 6031922"/>
              <a:gd name="connsiteY142" fmla="*/ 2234004 h 5096289"/>
              <a:gd name="connsiteX143" fmla="*/ 1247464 w 6031922"/>
              <a:gd name="connsiteY143" fmla="*/ 2224479 h 5096289"/>
              <a:gd name="connsiteX144" fmla="*/ 260039 w 6031922"/>
              <a:gd name="connsiteY144" fmla="*/ 2530866 h 5096289"/>
              <a:gd name="connsiteX145" fmla="*/ 120339 w 6031922"/>
              <a:gd name="connsiteY145" fmla="*/ 2492766 h 5096289"/>
              <a:gd name="connsiteX146" fmla="*/ 82239 w 6031922"/>
              <a:gd name="connsiteY146" fmla="*/ 2480066 h 5096289"/>
              <a:gd name="connsiteX147" fmla="*/ 44139 w 6031922"/>
              <a:gd name="connsiteY147" fmla="*/ 2454666 h 5096289"/>
              <a:gd name="connsiteX148" fmla="*/ 6039 w 6031922"/>
              <a:gd name="connsiteY148" fmla="*/ 2441966 h 5096289"/>
              <a:gd name="connsiteX149" fmla="*/ 120339 w 6031922"/>
              <a:gd name="connsiteY149" fmla="*/ 2467366 h 5096289"/>
              <a:gd name="connsiteX150" fmla="*/ 171139 w 6031922"/>
              <a:gd name="connsiteY150" fmla="*/ 2492766 h 5096289"/>
              <a:gd name="connsiteX151" fmla="*/ 10802 w 6031922"/>
              <a:gd name="connsiteY151" fmla="*/ 2627704 h 5096289"/>
              <a:gd name="connsiteX152" fmla="*/ 525151 w 6031922"/>
              <a:gd name="connsiteY152" fmla="*/ 2514991 h 5096289"/>
              <a:gd name="connsiteX153" fmla="*/ 387039 w 6031922"/>
              <a:gd name="connsiteY153" fmla="*/ 2607066 h 5096289"/>
              <a:gd name="connsiteX154" fmla="*/ 514039 w 6031922"/>
              <a:gd name="connsiteY154" fmla="*/ 2657866 h 5096289"/>
              <a:gd name="connsiteX155" fmla="*/ 621412 w 6031922"/>
              <a:gd name="connsiteY155" fmla="*/ 2662484 h 5096289"/>
              <a:gd name="connsiteX156" fmla="*/ 758802 w 6031922"/>
              <a:gd name="connsiteY156" fmla="*/ 2693657 h 5096289"/>
              <a:gd name="connsiteX157" fmla="*/ 973547 w 6031922"/>
              <a:gd name="connsiteY157" fmla="*/ 2706356 h 5096289"/>
              <a:gd name="connsiteX158" fmla="*/ 1154812 w 6031922"/>
              <a:gd name="connsiteY158" fmla="*/ 2749075 h 5096289"/>
              <a:gd name="connsiteX159" fmla="*/ 1264494 w 6031922"/>
              <a:gd name="connsiteY159" fmla="*/ 2716748 h 5096289"/>
              <a:gd name="connsiteX160" fmla="*/ 1385720 w 6031922"/>
              <a:gd name="connsiteY160" fmla="*/ 2657866 h 5096289"/>
              <a:gd name="connsiteX161" fmla="*/ 1377639 w 6031922"/>
              <a:gd name="connsiteY161" fmla="*/ 2721366 h 5096289"/>
              <a:gd name="connsiteX162" fmla="*/ 1415739 w 6031922"/>
              <a:gd name="connsiteY162" fmla="*/ 2708666 h 5096289"/>
              <a:gd name="connsiteX163" fmla="*/ 1453839 w 6031922"/>
              <a:gd name="connsiteY163" fmla="*/ 2683266 h 5096289"/>
              <a:gd name="connsiteX164" fmla="*/ 1491939 w 6031922"/>
              <a:gd name="connsiteY164" fmla="*/ 2670566 h 5096289"/>
              <a:gd name="connsiteX165" fmla="*/ 1530039 w 6031922"/>
              <a:gd name="connsiteY165" fmla="*/ 2645166 h 5096289"/>
              <a:gd name="connsiteX166" fmla="*/ 1568139 w 6031922"/>
              <a:gd name="connsiteY166" fmla="*/ 2632466 h 5096289"/>
              <a:gd name="connsiteX167" fmla="*/ 1682439 w 6031922"/>
              <a:gd name="connsiteY167" fmla="*/ 2556266 h 5096289"/>
              <a:gd name="connsiteX168" fmla="*/ 1720539 w 6031922"/>
              <a:gd name="connsiteY168" fmla="*/ 2530866 h 5096289"/>
              <a:gd name="connsiteX169" fmla="*/ 1872939 w 6031922"/>
              <a:gd name="connsiteY169" fmla="*/ 2492766 h 5096289"/>
              <a:gd name="connsiteX170" fmla="*/ 2469839 w 6031922"/>
              <a:gd name="connsiteY170" fmla="*/ 2505466 h 5096289"/>
              <a:gd name="connsiteX171" fmla="*/ 2507939 w 6031922"/>
              <a:gd name="connsiteY171" fmla="*/ 2518166 h 5096289"/>
              <a:gd name="connsiteX172" fmla="*/ 2546039 w 6031922"/>
              <a:gd name="connsiteY172" fmla="*/ 2543566 h 5096289"/>
              <a:gd name="connsiteX173" fmla="*/ 2596839 w 6031922"/>
              <a:gd name="connsiteY173" fmla="*/ 2657866 h 5096289"/>
              <a:gd name="connsiteX174" fmla="*/ 2609539 w 6031922"/>
              <a:gd name="connsiteY174" fmla="*/ 2772166 h 5096289"/>
              <a:gd name="connsiteX175" fmla="*/ 2596839 w 6031922"/>
              <a:gd name="connsiteY175" fmla="*/ 3102366 h 5096289"/>
              <a:gd name="connsiteX176" fmla="*/ 2584139 w 6031922"/>
              <a:gd name="connsiteY176" fmla="*/ 3140466 h 5096289"/>
              <a:gd name="connsiteX177" fmla="*/ 2558739 w 6031922"/>
              <a:gd name="connsiteY177" fmla="*/ 3178566 h 5096289"/>
              <a:gd name="connsiteX178" fmla="*/ 2507939 w 6031922"/>
              <a:gd name="connsiteY178" fmla="*/ 3242066 h 5096289"/>
              <a:gd name="connsiteX179" fmla="*/ 2444439 w 6031922"/>
              <a:gd name="connsiteY179" fmla="*/ 3292866 h 5096289"/>
              <a:gd name="connsiteX180" fmla="*/ 2406339 w 6031922"/>
              <a:gd name="connsiteY180" fmla="*/ 3330966 h 5096289"/>
              <a:gd name="connsiteX181" fmla="*/ 2330139 w 6031922"/>
              <a:gd name="connsiteY181" fmla="*/ 3381766 h 5096289"/>
              <a:gd name="connsiteX182" fmla="*/ 2279339 w 6031922"/>
              <a:gd name="connsiteY182" fmla="*/ 3432566 h 5096289"/>
              <a:gd name="connsiteX183" fmla="*/ 2253939 w 6031922"/>
              <a:gd name="connsiteY183" fmla="*/ 3470666 h 5096289"/>
              <a:gd name="connsiteX184" fmla="*/ 2203139 w 6031922"/>
              <a:gd name="connsiteY184" fmla="*/ 3508766 h 5096289"/>
              <a:gd name="connsiteX185" fmla="*/ 2177739 w 6031922"/>
              <a:gd name="connsiteY185" fmla="*/ 3546866 h 5096289"/>
              <a:gd name="connsiteX186" fmla="*/ 2139639 w 6031922"/>
              <a:gd name="connsiteY186" fmla="*/ 3572266 h 5096289"/>
              <a:gd name="connsiteX187" fmla="*/ 2063439 w 6031922"/>
              <a:gd name="connsiteY187" fmla="*/ 3623066 h 5096289"/>
              <a:gd name="connsiteX188" fmla="*/ 2025339 w 6031922"/>
              <a:gd name="connsiteY188" fmla="*/ 3661166 h 5096289"/>
              <a:gd name="connsiteX189" fmla="*/ 1987239 w 6031922"/>
              <a:gd name="connsiteY189" fmla="*/ 3686566 h 5096289"/>
              <a:gd name="connsiteX190" fmla="*/ 1898339 w 6031922"/>
              <a:gd name="connsiteY190" fmla="*/ 3775466 h 5096289"/>
              <a:gd name="connsiteX191" fmla="*/ 1860239 w 6031922"/>
              <a:gd name="connsiteY191" fmla="*/ 3813566 h 5096289"/>
              <a:gd name="connsiteX192" fmla="*/ 1822139 w 6031922"/>
              <a:gd name="connsiteY192" fmla="*/ 3902466 h 5096289"/>
              <a:gd name="connsiteX193" fmla="*/ 1784039 w 6031922"/>
              <a:gd name="connsiteY193" fmla="*/ 3978666 h 5096289"/>
              <a:gd name="connsiteX194" fmla="*/ 1771339 w 6031922"/>
              <a:gd name="connsiteY194" fmla="*/ 4054866 h 5096289"/>
              <a:gd name="connsiteX195" fmla="*/ 1745939 w 6031922"/>
              <a:gd name="connsiteY195" fmla="*/ 4258066 h 5096289"/>
              <a:gd name="connsiteX196" fmla="*/ 1669739 w 6031922"/>
              <a:gd name="connsiteY196" fmla="*/ 4334266 h 5096289"/>
              <a:gd name="connsiteX197" fmla="*/ 1593539 w 6031922"/>
              <a:gd name="connsiteY197" fmla="*/ 4385066 h 5096289"/>
              <a:gd name="connsiteX198" fmla="*/ 1568139 w 6031922"/>
              <a:gd name="connsiteY198" fmla="*/ 4423166 h 5096289"/>
              <a:gd name="connsiteX199" fmla="*/ 1479239 w 6031922"/>
              <a:gd name="connsiteY199" fmla="*/ 4461266 h 5096289"/>
              <a:gd name="connsiteX200" fmla="*/ 1403039 w 6031922"/>
              <a:gd name="connsiteY200" fmla="*/ 4397766 h 5096289"/>
              <a:gd name="connsiteX201" fmla="*/ 1364939 w 6031922"/>
              <a:gd name="connsiteY201" fmla="*/ 4385066 h 5096289"/>
              <a:gd name="connsiteX202" fmla="*/ 1072839 w 6031922"/>
              <a:gd name="connsiteY202" fmla="*/ 4397766 h 5096289"/>
              <a:gd name="connsiteX203" fmla="*/ 945839 w 6031922"/>
              <a:gd name="connsiteY203" fmla="*/ 4448566 h 5096289"/>
              <a:gd name="connsiteX204" fmla="*/ 907739 w 6031922"/>
              <a:gd name="connsiteY204" fmla="*/ 4473966 h 5096289"/>
              <a:gd name="connsiteX205" fmla="*/ 806139 w 6031922"/>
              <a:gd name="connsiteY205" fmla="*/ 4486666 h 5096289"/>
              <a:gd name="connsiteX206" fmla="*/ 755339 w 6031922"/>
              <a:gd name="connsiteY206" fmla="*/ 4499366 h 5096289"/>
              <a:gd name="connsiteX207" fmla="*/ 717239 w 6031922"/>
              <a:gd name="connsiteY207" fmla="*/ 4512066 h 5096289"/>
              <a:gd name="connsiteX208" fmla="*/ 564839 w 6031922"/>
              <a:gd name="connsiteY208" fmla="*/ 4524766 h 5096289"/>
              <a:gd name="connsiteX209" fmla="*/ 450539 w 6031922"/>
              <a:gd name="connsiteY209" fmla="*/ 4537466 h 5096289"/>
              <a:gd name="connsiteX210" fmla="*/ 590239 w 6031922"/>
              <a:gd name="connsiteY210" fmla="*/ 4562866 h 5096289"/>
              <a:gd name="connsiteX211" fmla="*/ 1009339 w 6031922"/>
              <a:gd name="connsiteY211" fmla="*/ 4575566 h 5096289"/>
              <a:gd name="connsiteX212" fmla="*/ 1010493 w 6031922"/>
              <a:gd name="connsiteY212" fmla="*/ 4542084 h 5096289"/>
              <a:gd name="connsiteX213" fmla="*/ 1094775 w 6031922"/>
              <a:gd name="connsiteY213" fmla="*/ 4539775 h 5096289"/>
              <a:gd name="connsiteX214" fmla="*/ 1210230 w 6031922"/>
              <a:gd name="connsiteY214" fmla="*/ 4574412 h 5096289"/>
              <a:gd name="connsiteX215" fmla="*/ 1301439 w 6031922"/>
              <a:gd name="connsiteY215" fmla="*/ 4626366 h 5096289"/>
              <a:gd name="connsiteX216" fmla="*/ 1352239 w 6031922"/>
              <a:gd name="connsiteY216" fmla="*/ 4613666 h 5096289"/>
              <a:gd name="connsiteX217" fmla="*/ 1441139 w 6031922"/>
              <a:gd name="connsiteY217" fmla="*/ 4626366 h 5096289"/>
              <a:gd name="connsiteX218" fmla="*/ 1415739 w 6031922"/>
              <a:gd name="connsiteY218" fmla="*/ 4664466 h 5096289"/>
              <a:gd name="connsiteX219" fmla="*/ 1377639 w 6031922"/>
              <a:gd name="connsiteY219" fmla="*/ 4689866 h 5096289"/>
              <a:gd name="connsiteX220" fmla="*/ 1250639 w 6031922"/>
              <a:gd name="connsiteY220" fmla="*/ 4766066 h 5096289"/>
              <a:gd name="connsiteX221" fmla="*/ 1187139 w 6031922"/>
              <a:gd name="connsiteY221" fmla="*/ 4842266 h 5096289"/>
              <a:gd name="connsiteX222" fmla="*/ 1149039 w 6031922"/>
              <a:gd name="connsiteY222" fmla="*/ 4880366 h 5096289"/>
              <a:gd name="connsiteX223" fmla="*/ 1098239 w 6031922"/>
              <a:gd name="connsiteY223" fmla="*/ 4969266 h 5096289"/>
              <a:gd name="connsiteX224" fmla="*/ 1060139 w 6031922"/>
              <a:gd name="connsiteY224" fmla="*/ 5045466 h 5096289"/>
              <a:gd name="connsiteX225" fmla="*/ 1072839 w 6031922"/>
              <a:gd name="connsiteY225" fmla="*/ 5096266 h 5096289"/>
              <a:gd name="connsiteX226" fmla="*/ 1106177 w 6031922"/>
              <a:gd name="connsiteY226" fmla="*/ 5039116 h 5096289"/>
              <a:gd name="connsiteX227" fmla="*/ 1149039 w 6031922"/>
              <a:gd name="connsiteY227" fmla="*/ 4983554 h 5096289"/>
              <a:gd name="connsiteX228" fmla="*/ 1201427 w 6031922"/>
              <a:gd name="connsiteY228" fmla="*/ 4932753 h 5096289"/>
              <a:gd name="connsiteX229" fmla="*/ 1249052 w 6031922"/>
              <a:gd name="connsiteY229" fmla="*/ 4905766 h 5096289"/>
              <a:gd name="connsiteX230" fmla="*/ 1301439 w 6031922"/>
              <a:gd name="connsiteY230" fmla="*/ 4837504 h 5096289"/>
              <a:gd name="connsiteX231" fmla="*/ 1382402 w 6031922"/>
              <a:gd name="connsiteY231" fmla="*/ 4812104 h 5096289"/>
              <a:gd name="connsiteX232" fmla="*/ 1436376 w 6031922"/>
              <a:gd name="connsiteY232" fmla="*/ 4785116 h 5096289"/>
              <a:gd name="connsiteX233" fmla="*/ 1484002 w 6031922"/>
              <a:gd name="connsiteY233" fmla="*/ 4762891 h 5096289"/>
              <a:gd name="connsiteX234" fmla="*/ 1531626 w 6031922"/>
              <a:gd name="connsiteY234" fmla="*/ 4727966 h 5096289"/>
              <a:gd name="connsiteX235" fmla="*/ 1555439 w 6031922"/>
              <a:gd name="connsiteY235" fmla="*/ 4740666 h 5096289"/>
              <a:gd name="connsiteX236" fmla="*/ 1593539 w 6031922"/>
              <a:gd name="connsiteY236" fmla="*/ 4727966 h 5096289"/>
              <a:gd name="connsiteX237" fmla="*/ 1631639 w 6031922"/>
              <a:gd name="connsiteY237" fmla="*/ 4689866 h 5096289"/>
              <a:gd name="connsiteX238" fmla="*/ 1720539 w 6031922"/>
              <a:gd name="connsiteY238" fmla="*/ 4651766 h 5096289"/>
              <a:gd name="connsiteX239" fmla="*/ 1758639 w 6031922"/>
              <a:gd name="connsiteY239" fmla="*/ 4613666 h 5096289"/>
              <a:gd name="connsiteX240" fmla="*/ 1784039 w 6031922"/>
              <a:gd name="connsiteY240" fmla="*/ 4575566 h 5096289"/>
              <a:gd name="connsiteX241" fmla="*/ 1822139 w 6031922"/>
              <a:gd name="connsiteY241" fmla="*/ 4562866 h 5096289"/>
              <a:gd name="connsiteX242" fmla="*/ 1885639 w 6031922"/>
              <a:gd name="connsiteY242" fmla="*/ 4486666 h 5096289"/>
              <a:gd name="connsiteX243" fmla="*/ 1949139 w 6031922"/>
              <a:gd name="connsiteY243" fmla="*/ 4410466 h 5096289"/>
              <a:gd name="connsiteX244" fmla="*/ 1987239 w 6031922"/>
              <a:gd name="connsiteY244" fmla="*/ 4334266 h 5096289"/>
              <a:gd name="connsiteX245" fmla="*/ 2025339 w 6031922"/>
              <a:gd name="connsiteY245" fmla="*/ 4308866 h 5096289"/>
              <a:gd name="connsiteX246" fmla="*/ 2063439 w 6031922"/>
              <a:gd name="connsiteY246" fmla="*/ 4270766 h 5096289"/>
              <a:gd name="connsiteX247" fmla="*/ 2101539 w 6031922"/>
              <a:gd name="connsiteY247" fmla="*/ 4194566 h 5096289"/>
              <a:gd name="connsiteX248" fmla="*/ 2114239 w 6031922"/>
              <a:gd name="connsiteY248" fmla="*/ 4156466 h 5096289"/>
              <a:gd name="connsiteX249" fmla="*/ 2139639 w 6031922"/>
              <a:gd name="connsiteY249" fmla="*/ 4118366 h 5096289"/>
              <a:gd name="connsiteX250" fmla="*/ 2152339 w 6031922"/>
              <a:gd name="connsiteY250" fmla="*/ 4080266 h 5096289"/>
              <a:gd name="connsiteX251" fmla="*/ 2177739 w 6031922"/>
              <a:gd name="connsiteY251" fmla="*/ 4042166 h 5096289"/>
              <a:gd name="connsiteX252" fmla="*/ 2203139 w 6031922"/>
              <a:gd name="connsiteY252" fmla="*/ 3953266 h 5096289"/>
              <a:gd name="connsiteX253" fmla="*/ 2266639 w 6031922"/>
              <a:gd name="connsiteY253" fmla="*/ 3864366 h 5096289"/>
              <a:gd name="connsiteX254" fmla="*/ 2292039 w 6031922"/>
              <a:gd name="connsiteY254" fmla="*/ 3826266 h 5096289"/>
              <a:gd name="connsiteX255" fmla="*/ 2330139 w 6031922"/>
              <a:gd name="connsiteY255" fmla="*/ 3800866 h 5096289"/>
              <a:gd name="connsiteX256" fmla="*/ 2368239 w 6031922"/>
              <a:gd name="connsiteY256" fmla="*/ 3762766 h 5096289"/>
              <a:gd name="connsiteX257" fmla="*/ 2406339 w 6031922"/>
              <a:gd name="connsiteY257" fmla="*/ 3750066 h 5096289"/>
              <a:gd name="connsiteX258" fmla="*/ 2444439 w 6031922"/>
              <a:gd name="connsiteY258" fmla="*/ 3724666 h 5096289"/>
              <a:gd name="connsiteX259" fmla="*/ 2482539 w 6031922"/>
              <a:gd name="connsiteY259" fmla="*/ 3711966 h 5096289"/>
              <a:gd name="connsiteX260" fmla="*/ 2520639 w 6031922"/>
              <a:gd name="connsiteY260" fmla="*/ 3686566 h 5096289"/>
              <a:gd name="connsiteX261" fmla="*/ 2596839 w 6031922"/>
              <a:gd name="connsiteY261" fmla="*/ 3661166 h 5096289"/>
              <a:gd name="connsiteX262" fmla="*/ 2634939 w 6031922"/>
              <a:gd name="connsiteY262" fmla="*/ 3648466 h 5096289"/>
              <a:gd name="connsiteX263" fmla="*/ 2927039 w 6031922"/>
              <a:gd name="connsiteY263" fmla="*/ 3661166 h 5096289"/>
              <a:gd name="connsiteX264" fmla="*/ 2977839 w 6031922"/>
              <a:gd name="connsiteY264" fmla="*/ 3699266 h 5096289"/>
              <a:gd name="connsiteX265" fmla="*/ 3054039 w 6031922"/>
              <a:gd name="connsiteY265" fmla="*/ 3750066 h 5096289"/>
              <a:gd name="connsiteX266" fmla="*/ 3092139 w 6031922"/>
              <a:gd name="connsiteY266" fmla="*/ 3788166 h 5096289"/>
              <a:gd name="connsiteX267" fmla="*/ 3142939 w 6031922"/>
              <a:gd name="connsiteY267" fmla="*/ 3800866 h 5096289"/>
              <a:gd name="connsiteX268" fmla="*/ 3193739 w 6031922"/>
              <a:gd name="connsiteY268" fmla="*/ 3838966 h 5096289"/>
              <a:gd name="connsiteX269" fmla="*/ 3231839 w 6031922"/>
              <a:gd name="connsiteY269" fmla="*/ 3851666 h 5096289"/>
              <a:gd name="connsiteX270" fmla="*/ 3269939 w 6031922"/>
              <a:gd name="connsiteY270" fmla="*/ 3877066 h 5096289"/>
              <a:gd name="connsiteX271" fmla="*/ 3295339 w 6031922"/>
              <a:gd name="connsiteY271" fmla="*/ 3915166 h 5096289"/>
              <a:gd name="connsiteX272" fmla="*/ 3333439 w 6031922"/>
              <a:gd name="connsiteY272" fmla="*/ 3965966 h 5096289"/>
              <a:gd name="connsiteX273" fmla="*/ 3346139 w 6031922"/>
              <a:gd name="connsiteY273" fmla="*/ 4016766 h 5096289"/>
              <a:gd name="connsiteX274" fmla="*/ 3358839 w 6031922"/>
              <a:gd name="connsiteY274" fmla="*/ 4054866 h 5096289"/>
              <a:gd name="connsiteX275" fmla="*/ 3384239 w 6031922"/>
              <a:gd name="connsiteY275" fmla="*/ 4105666 h 5096289"/>
              <a:gd name="connsiteX276" fmla="*/ 3409639 w 6031922"/>
              <a:gd name="connsiteY276" fmla="*/ 4143766 h 5096289"/>
              <a:gd name="connsiteX277" fmla="*/ 3444564 w 6031922"/>
              <a:gd name="connsiteY277" fmla="*/ 4242191 h 5096289"/>
              <a:gd name="connsiteX278" fmla="*/ 3489014 w 6031922"/>
              <a:gd name="connsiteY278" fmla="*/ 4343791 h 5096289"/>
              <a:gd name="connsiteX279" fmla="*/ 3504889 w 6031922"/>
              <a:gd name="connsiteY279" fmla="*/ 4366016 h 5096289"/>
              <a:gd name="connsiteX280" fmla="*/ 3473139 w 6031922"/>
              <a:gd name="connsiteY280" fmla="*/ 4397766 h 5096289"/>
              <a:gd name="connsiteX281" fmla="*/ 3435039 w 6031922"/>
              <a:gd name="connsiteY281" fmla="*/ 4464441 h 5096289"/>
              <a:gd name="connsiteX282" fmla="*/ 3390589 w 6031922"/>
              <a:gd name="connsiteY282" fmla="*/ 4553341 h 5096289"/>
              <a:gd name="connsiteX283" fmla="*/ 3342964 w 6031922"/>
              <a:gd name="connsiteY283" fmla="*/ 4607316 h 5096289"/>
              <a:gd name="connsiteX284" fmla="*/ 3279464 w 6031922"/>
              <a:gd name="connsiteY284" fmla="*/ 4645416 h 5096289"/>
              <a:gd name="connsiteX285" fmla="*/ 3184214 w 6031922"/>
              <a:gd name="connsiteY285" fmla="*/ 4553341 h 5096289"/>
              <a:gd name="connsiteX286" fmla="*/ 3215965 w 6031922"/>
              <a:gd name="connsiteY286" fmla="*/ 4639069 h 5096289"/>
              <a:gd name="connsiteX287" fmla="*/ 3275711 w 6031922"/>
              <a:gd name="connsiteY287" fmla="*/ 4733450 h 5096289"/>
              <a:gd name="connsiteX288" fmla="*/ 3227221 w 6031922"/>
              <a:gd name="connsiteY288" fmla="*/ 4728543 h 5096289"/>
              <a:gd name="connsiteX289" fmla="*/ 3164587 w 6031922"/>
              <a:gd name="connsiteY289" fmla="*/ 4735903 h 5096289"/>
              <a:gd name="connsiteX290" fmla="*/ 3095314 w 6031922"/>
              <a:gd name="connsiteY290" fmla="*/ 4719740 h 5096289"/>
              <a:gd name="connsiteX291" fmla="*/ 3046678 w 6031922"/>
              <a:gd name="connsiteY291" fmla="*/ 4715266 h 5096289"/>
              <a:gd name="connsiteX292" fmla="*/ 2934976 w 6031922"/>
              <a:gd name="connsiteY292" fmla="*/ 4688278 h 5096289"/>
              <a:gd name="connsiteX293" fmla="*/ 3130239 w 6031922"/>
              <a:gd name="connsiteY293" fmla="*/ 4835916 h 5096289"/>
              <a:gd name="connsiteX294" fmla="*/ 3231839 w 6031922"/>
              <a:gd name="connsiteY294" fmla="*/ 4845441 h 5096289"/>
              <a:gd name="connsiteX295" fmla="*/ 3311214 w 6031922"/>
              <a:gd name="connsiteY295" fmla="*/ 4832741 h 5096289"/>
              <a:gd name="connsiteX296" fmla="*/ 3381064 w 6031922"/>
              <a:gd name="connsiteY296" fmla="*/ 4794641 h 5096289"/>
              <a:gd name="connsiteX297" fmla="*/ 3482664 w 6031922"/>
              <a:gd name="connsiteY297" fmla="*/ 4734316 h 5096289"/>
              <a:gd name="connsiteX298" fmla="*/ 3555689 w 6031922"/>
              <a:gd name="connsiteY298" fmla="*/ 4639066 h 5096289"/>
              <a:gd name="connsiteX299" fmla="*/ 3606489 w 6031922"/>
              <a:gd name="connsiteY299" fmla="*/ 4537466 h 5096289"/>
              <a:gd name="connsiteX300" fmla="*/ 3673164 w 6031922"/>
              <a:gd name="connsiteY300" fmla="*/ 4448566 h 5096289"/>
              <a:gd name="connsiteX301" fmla="*/ 3698564 w 6031922"/>
              <a:gd name="connsiteY301" fmla="*/ 4369191 h 5096289"/>
              <a:gd name="connsiteX302" fmla="*/ 3685864 w 6031922"/>
              <a:gd name="connsiteY302" fmla="*/ 4302516 h 5096289"/>
              <a:gd name="connsiteX303" fmla="*/ 3650939 w 6031922"/>
              <a:gd name="connsiteY303" fmla="*/ 4143766 h 5096289"/>
              <a:gd name="connsiteX304" fmla="*/ 3625539 w 6031922"/>
              <a:gd name="connsiteY304" fmla="*/ 4042166 h 5096289"/>
              <a:gd name="connsiteX305" fmla="*/ 3650939 w 6031922"/>
              <a:gd name="connsiteY305" fmla="*/ 3851666 h 5096289"/>
              <a:gd name="connsiteX306" fmla="*/ 3676339 w 6031922"/>
              <a:gd name="connsiteY306" fmla="*/ 3750066 h 5096289"/>
              <a:gd name="connsiteX307" fmla="*/ 3701739 w 6031922"/>
              <a:gd name="connsiteY307" fmla="*/ 3711966 h 5096289"/>
              <a:gd name="connsiteX308" fmla="*/ 3714439 w 6031922"/>
              <a:gd name="connsiteY308" fmla="*/ 3673866 h 5096289"/>
              <a:gd name="connsiteX309" fmla="*/ 3752539 w 6031922"/>
              <a:gd name="connsiteY309" fmla="*/ 3635766 h 5096289"/>
              <a:gd name="connsiteX310" fmla="*/ 3777939 w 6031922"/>
              <a:gd name="connsiteY310" fmla="*/ 3597666 h 5096289"/>
              <a:gd name="connsiteX311" fmla="*/ 3816039 w 6031922"/>
              <a:gd name="connsiteY311" fmla="*/ 3584966 h 5096289"/>
              <a:gd name="connsiteX312" fmla="*/ 3854139 w 6031922"/>
              <a:gd name="connsiteY312" fmla="*/ 3559566 h 5096289"/>
              <a:gd name="connsiteX313" fmla="*/ 3892239 w 6031922"/>
              <a:gd name="connsiteY313" fmla="*/ 3546866 h 5096289"/>
              <a:gd name="connsiteX314" fmla="*/ 4044639 w 6031922"/>
              <a:gd name="connsiteY314" fmla="*/ 3521466 h 5096289"/>
              <a:gd name="connsiteX315" fmla="*/ 4171639 w 6031922"/>
              <a:gd name="connsiteY315" fmla="*/ 3496066 h 5096289"/>
              <a:gd name="connsiteX316" fmla="*/ 4374839 w 6031922"/>
              <a:gd name="connsiteY316" fmla="*/ 3483366 h 5096289"/>
              <a:gd name="connsiteX317" fmla="*/ 4587564 w 6031922"/>
              <a:gd name="connsiteY317" fmla="*/ 3515116 h 5096289"/>
              <a:gd name="connsiteX318" fmla="*/ 4705039 w 6031922"/>
              <a:gd name="connsiteY318" fmla="*/ 3540516 h 5096289"/>
              <a:gd name="connsiteX319" fmla="*/ 4765364 w 6031922"/>
              <a:gd name="connsiteY319" fmla="*/ 3562741 h 5096289"/>
              <a:gd name="connsiteX320" fmla="*/ 4822514 w 6031922"/>
              <a:gd name="connsiteY320" fmla="*/ 3594491 h 5096289"/>
              <a:gd name="connsiteX321" fmla="*/ 4866964 w 6031922"/>
              <a:gd name="connsiteY321" fmla="*/ 3638941 h 5096289"/>
              <a:gd name="connsiteX322" fmla="*/ 4943164 w 6031922"/>
              <a:gd name="connsiteY322" fmla="*/ 3683391 h 5096289"/>
              <a:gd name="connsiteX323" fmla="*/ 5006664 w 6031922"/>
              <a:gd name="connsiteY323" fmla="*/ 3743716 h 5096289"/>
              <a:gd name="connsiteX324" fmla="*/ 5086039 w 6031922"/>
              <a:gd name="connsiteY324" fmla="*/ 3816741 h 5096289"/>
              <a:gd name="connsiteX325" fmla="*/ 5127314 w 6031922"/>
              <a:gd name="connsiteY325" fmla="*/ 3889766 h 5096289"/>
              <a:gd name="connsiteX326" fmla="*/ 5178114 w 6031922"/>
              <a:gd name="connsiteY326" fmla="*/ 3965966 h 5096289"/>
              <a:gd name="connsiteX327" fmla="*/ 5206689 w 6031922"/>
              <a:gd name="connsiteY327" fmla="*/ 4124716 h 5096289"/>
              <a:gd name="connsiteX328" fmla="*/ 5225739 w 6031922"/>
              <a:gd name="connsiteY328" fmla="*/ 4200916 h 5096289"/>
              <a:gd name="connsiteX329" fmla="*/ 5241614 w 6031922"/>
              <a:gd name="connsiteY329" fmla="*/ 4254891 h 5096289"/>
              <a:gd name="connsiteX330" fmla="*/ 5257489 w 6031922"/>
              <a:gd name="connsiteY330" fmla="*/ 4315216 h 5096289"/>
              <a:gd name="connsiteX331" fmla="*/ 4952689 w 6031922"/>
              <a:gd name="connsiteY331" fmla="*/ 4419991 h 5096289"/>
              <a:gd name="connsiteX332" fmla="*/ 4768539 w 6031922"/>
              <a:gd name="connsiteY332" fmla="*/ 4572391 h 5096289"/>
              <a:gd name="connsiteX333" fmla="*/ 5024126 w 6031922"/>
              <a:gd name="connsiteY333" fmla="*/ 4453328 h 5096289"/>
              <a:gd name="connsiteX334" fmla="*/ 5262252 w 6031922"/>
              <a:gd name="connsiteY334" fmla="*/ 4400941 h 5096289"/>
              <a:gd name="connsiteX335" fmla="*/ 5359089 w 6031922"/>
              <a:gd name="connsiteY335" fmla="*/ 4251716 h 5096289"/>
              <a:gd name="connsiteX336" fmla="*/ 5308289 w 6031922"/>
              <a:gd name="connsiteY336" fmla="*/ 4146941 h 5096289"/>
              <a:gd name="connsiteX337" fmla="*/ 5276539 w 6031922"/>
              <a:gd name="connsiteY337" fmla="*/ 4092966 h 5096289"/>
              <a:gd name="connsiteX338" fmla="*/ 5279714 w 6031922"/>
              <a:gd name="connsiteY338" fmla="*/ 3940566 h 5096289"/>
              <a:gd name="connsiteX339" fmla="*/ 5260664 w 6031922"/>
              <a:gd name="connsiteY339" fmla="*/ 3842141 h 5096289"/>
              <a:gd name="connsiteX340" fmla="*/ 5209864 w 6031922"/>
              <a:gd name="connsiteY340" fmla="*/ 3734191 h 5096289"/>
              <a:gd name="connsiteX341" fmla="*/ 4870140 w 6031922"/>
              <a:gd name="connsiteY341" fmla="*/ 3413516 h 5096289"/>
              <a:gd name="connsiteX342" fmla="*/ 5057464 w 6031922"/>
              <a:gd name="connsiteY342" fmla="*/ 3127766 h 5096289"/>
              <a:gd name="connsiteX343" fmla="*/ 5263839 w 6031922"/>
              <a:gd name="connsiteY343" fmla="*/ 2994416 h 5096289"/>
              <a:gd name="connsiteX344" fmla="*/ 5400365 w 6031922"/>
              <a:gd name="connsiteY344" fmla="*/ 2943616 h 5096289"/>
              <a:gd name="connsiteX345" fmla="*/ 5622615 w 6031922"/>
              <a:gd name="connsiteY345" fmla="*/ 2918216 h 5096289"/>
              <a:gd name="connsiteX346" fmla="*/ 5882965 w 6031922"/>
              <a:gd name="connsiteY346" fmla="*/ 2959491 h 5096289"/>
              <a:gd name="connsiteX347" fmla="*/ 5651190 w 6031922"/>
              <a:gd name="connsiteY347" fmla="*/ 2883291 h 5096289"/>
              <a:gd name="connsiteX348" fmla="*/ 5470214 w 6031922"/>
              <a:gd name="connsiteY348" fmla="*/ 2864241 h 5096289"/>
              <a:gd name="connsiteX349" fmla="*/ 5540064 w 6031922"/>
              <a:gd name="connsiteY349" fmla="*/ 2772166 h 5096289"/>
              <a:gd name="connsiteX350" fmla="*/ 5705164 w 6031922"/>
              <a:gd name="connsiteY350" fmla="*/ 2562616 h 5096289"/>
              <a:gd name="connsiteX351" fmla="*/ 5606740 w 6031922"/>
              <a:gd name="connsiteY351" fmla="*/ 2635641 h 5096289"/>
              <a:gd name="connsiteX352" fmla="*/ 5524189 w 6031922"/>
              <a:gd name="connsiteY352" fmla="*/ 2699141 h 5096289"/>
              <a:gd name="connsiteX353" fmla="*/ 5457514 w 6031922"/>
              <a:gd name="connsiteY353" fmla="*/ 2781691 h 5096289"/>
              <a:gd name="connsiteX354" fmla="*/ 5359089 w 6031922"/>
              <a:gd name="connsiteY354" fmla="*/ 2829316 h 5096289"/>
              <a:gd name="connsiteX355" fmla="*/ 5273364 w 6031922"/>
              <a:gd name="connsiteY355" fmla="*/ 2880116 h 5096289"/>
              <a:gd name="connsiteX356" fmla="*/ 5209864 w 6031922"/>
              <a:gd name="connsiteY356" fmla="*/ 2918216 h 5096289"/>
              <a:gd name="connsiteX357" fmla="*/ 5143189 w 6031922"/>
              <a:gd name="connsiteY357" fmla="*/ 2946791 h 5096289"/>
              <a:gd name="connsiteX358" fmla="*/ 5086039 w 6031922"/>
              <a:gd name="connsiteY358" fmla="*/ 2972191 h 5096289"/>
              <a:gd name="connsiteX359" fmla="*/ 4946339 w 6031922"/>
              <a:gd name="connsiteY359" fmla="*/ 3038866 h 5096289"/>
              <a:gd name="connsiteX360" fmla="*/ 4870139 w 6031922"/>
              <a:gd name="connsiteY360" fmla="*/ 2988066 h 5096289"/>
              <a:gd name="connsiteX361" fmla="*/ 4832039 w 6031922"/>
              <a:gd name="connsiteY361" fmla="*/ 2962666 h 5096289"/>
              <a:gd name="connsiteX362" fmla="*/ 4705039 w 6031922"/>
              <a:gd name="connsiteY362" fmla="*/ 2924566 h 5096289"/>
              <a:gd name="connsiteX363" fmla="*/ 4666939 w 6031922"/>
              <a:gd name="connsiteY363" fmla="*/ 2911866 h 5096289"/>
              <a:gd name="connsiteX364" fmla="*/ 4578039 w 6031922"/>
              <a:gd name="connsiteY364" fmla="*/ 2899166 h 5096289"/>
              <a:gd name="connsiteX365" fmla="*/ 4552639 w 6031922"/>
              <a:gd name="connsiteY365" fmla="*/ 2797566 h 5096289"/>
              <a:gd name="connsiteX366" fmla="*/ 4471676 w 6031922"/>
              <a:gd name="connsiteY366" fmla="*/ 2676916 h 5096289"/>
              <a:gd name="connsiteX367" fmla="*/ 4489139 w 6031922"/>
              <a:gd name="connsiteY367" fmla="*/ 2549916 h 5096289"/>
              <a:gd name="connsiteX368" fmla="*/ 4416114 w 6031922"/>
              <a:gd name="connsiteY368" fmla="*/ 2461016 h 5096289"/>
              <a:gd name="connsiteX369" fmla="*/ 4349439 w 6031922"/>
              <a:gd name="connsiteY369" fmla="*/ 2365766 h 5096289"/>
              <a:gd name="connsiteX370" fmla="*/ 4293877 w 6031922"/>
              <a:gd name="connsiteY370" fmla="*/ 2222891 h 5096289"/>
              <a:gd name="connsiteX371" fmla="*/ 4322451 w 6031922"/>
              <a:gd name="connsiteY371" fmla="*/ 2100654 h 5096289"/>
              <a:gd name="connsiteX372" fmla="*/ 4385952 w 6031922"/>
              <a:gd name="connsiteY372" fmla="*/ 2019691 h 5096289"/>
              <a:gd name="connsiteX373" fmla="*/ 4484377 w 6031922"/>
              <a:gd name="connsiteY373" fmla="*/ 1924441 h 5096289"/>
              <a:gd name="connsiteX374" fmla="*/ 4533589 w 6031922"/>
              <a:gd name="connsiteY374" fmla="*/ 1864116 h 5096289"/>
              <a:gd name="connsiteX375" fmla="*/ 4576451 w 6031922"/>
              <a:gd name="connsiteY375" fmla="*/ 1835541 h 5096289"/>
              <a:gd name="connsiteX376" fmla="*/ 4619314 w 6031922"/>
              <a:gd name="connsiteY376" fmla="*/ 1803791 h 5096289"/>
              <a:gd name="connsiteX377" fmla="*/ 4684401 w 6031922"/>
              <a:gd name="connsiteY377" fmla="*/ 1759341 h 5096289"/>
              <a:gd name="connsiteX378" fmla="*/ 4787589 w 6031922"/>
              <a:gd name="connsiteY378" fmla="*/ 1703778 h 5096289"/>
              <a:gd name="connsiteX379" fmla="*/ 4876489 w 6031922"/>
              <a:gd name="connsiteY379" fmla="*/ 1694253 h 5096289"/>
              <a:gd name="connsiteX380" fmla="*/ 4982851 w 6031922"/>
              <a:gd name="connsiteY380" fmla="*/ 1692666 h 5096289"/>
              <a:gd name="connsiteX381" fmla="*/ 5046352 w 6031922"/>
              <a:gd name="connsiteY381" fmla="*/ 1689491 h 5096289"/>
              <a:gd name="connsiteX382" fmla="*/ 5101914 w 6031922"/>
              <a:gd name="connsiteY382" fmla="*/ 1700603 h 5096289"/>
              <a:gd name="connsiteX383" fmla="*/ 5149539 w 6031922"/>
              <a:gd name="connsiteY383" fmla="*/ 1708541 h 5096289"/>
              <a:gd name="connsiteX384" fmla="*/ 5214626 w 6031922"/>
              <a:gd name="connsiteY384" fmla="*/ 1754579 h 5096289"/>
              <a:gd name="connsiteX385" fmla="*/ 5298764 w 6031922"/>
              <a:gd name="connsiteY385" fmla="*/ 1787916 h 5096289"/>
              <a:gd name="connsiteX386" fmla="*/ 5341626 w 6031922"/>
              <a:gd name="connsiteY386" fmla="*/ 1838716 h 5096289"/>
              <a:gd name="connsiteX387" fmla="*/ 5374964 w 6031922"/>
              <a:gd name="connsiteY387" fmla="*/ 1902216 h 5096289"/>
              <a:gd name="connsiteX388" fmla="*/ 5427352 w 6031922"/>
              <a:gd name="connsiteY388" fmla="*/ 1968891 h 5096289"/>
              <a:gd name="connsiteX389" fmla="*/ 5467039 w 6031922"/>
              <a:gd name="connsiteY389" fmla="*/ 2032391 h 5096289"/>
              <a:gd name="connsiteX390" fmla="*/ 5492439 w 6031922"/>
              <a:gd name="connsiteY390" fmla="*/ 2200666 h 5096289"/>
              <a:gd name="connsiteX391" fmla="*/ 5521014 w 6031922"/>
              <a:gd name="connsiteY391" fmla="*/ 2275278 h 5096289"/>
              <a:gd name="connsiteX0" fmla="*/ 5521014 w 6031922"/>
              <a:gd name="connsiteY0" fmla="*/ 2275278 h 5096289"/>
              <a:gd name="connsiteX1" fmla="*/ 5571814 w 6031922"/>
              <a:gd name="connsiteY1" fmla="*/ 2170503 h 5096289"/>
              <a:gd name="connsiteX2" fmla="*/ 5562289 w 6031922"/>
              <a:gd name="connsiteY2" fmla="*/ 2043504 h 5096289"/>
              <a:gd name="connsiteX3" fmla="*/ 5570227 w 6031922"/>
              <a:gd name="connsiteY3" fmla="*/ 1978416 h 5096289"/>
              <a:gd name="connsiteX4" fmla="*/ 5543239 w 6031922"/>
              <a:gd name="connsiteY4" fmla="*/ 1911741 h 5096289"/>
              <a:gd name="connsiteX5" fmla="*/ 5463864 w 6031922"/>
              <a:gd name="connsiteY5" fmla="*/ 1853004 h 5096289"/>
              <a:gd name="connsiteX6" fmla="*/ 5467832 w 6031922"/>
              <a:gd name="connsiteY6" fmla="*/ 1774422 h 5096289"/>
              <a:gd name="connsiteX7" fmla="*/ 5549589 w 6031922"/>
              <a:gd name="connsiteY7" fmla="*/ 1719654 h 5096289"/>
              <a:gd name="connsiteX8" fmla="*/ 5674208 w 6031922"/>
              <a:gd name="connsiteY8" fmla="*/ 1706953 h 5096289"/>
              <a:gd name="connsiteX9" fmla="*/ 5762314 w 6031922"/>
              <a:gd name="connsiteY9" fmla="*/ 1714891 h 5096289"/>
              <a:gd name="connsiteX10" fmla="*/ 5813908 w 6031922"/>
              <a:gd name="connsiteY10" fmla="*/ 1729179 h 5096289"/>
              <a:gd name="connsiteX11" fmla="*/ 5846452 w 6031922"/>
              <a:gd name="connsiteY11" fmla="*/ 1748228 h 5096289"/>
              <a:gd name="connsiteX12" fmla="*/ 5885346 w 6031922"/>
              <a:gd name="connsiteY12" fmla="*/ 1801410 h 5096289"/>
              <a:gd name="connsiteX13" fmla="*/ 5823432 w 6031922"/>
              <a:gd name="connsiteY13" fmla="*/ 1911740 h 5096289"/>
              <a:gd name="connsiteX14" fmla="*/ 5862327 w 6031922"/>
              <a:gd name="connsiteY14" fmla="*/ 2011753 h 5096289"/>
              <a:gd name="connsiteX15" fmla="*/ 5905983 w 6031922"/>
              <a:gd name="connsiteY15" fmla="*/ 2074460 h 5096289"/>
              <a:gd name="connsiteX16" fmla="*/ 5949639 w 6031922"/>
              <a:gd name="connsiteY16" fmla="*/ 2148278 h 5096289"/>
              <a:gd name="connsiteX17" fmla="*/ 5954401 w 6031922"/>
              <a:gd name="connsiteY17" fmla="*/ 2217334 h 5096289"/>
              <a:gd name="connsiteX18" fmla="*/ 5895664 w 6031922"/>
              <a:gd name="connsiteY18" fmla="*/ 2264961 h 5096289"/>
              <a:gd name="connsiteX19" fmla="*/ 5807558 w 6031922"/>
              <a:gd name="connsiteY19" fmla="*/ 2367353 h 5096289"/>
              <a:gd name="connsiteX20" fmla="*/ 5999645 w 6031922"/>
              <a:gd name="connsiteY20" fmla="*/ 2245117 h 5096289"/>
              <a:gd name="connsiteX21" fmla="*/ 6028220 w 6031922"/>
              <a:gd name="connsiteY21" fmla="*/ 2180028 h 5096289"/>
              <a:gd name="connsiteX22" fmla="*/ 5995676 w 6031922"/>
              <a:gd name="connsiteY22" fmla="*/ 2103829 h 5096289"/>
              <a:gd name="connsiteX23" fmla="*/ 5973452 w 6031922"/>
              <a:gd name="connsiteY23" fmla="*/ 2045092 h 5096289"/>
              <a:gd name="connsiteX24" fmla="*/ 5948052 w 6031922"/>
              <a:gd name="connsiteY24" fmla="*/ 1972066 h 5096289"/>
              <a:gd name="connsiteX25" fmla="*/ 5904395 w 6031922"/>
              <a:gd name="connsiteY25" fmla="*/ 1923647 h 5096289"/>
              <a:gd name="connsiteX26" fmla="*/ 5959164 w 6031922"/>
              <a:gd name="connsiteY26" fmla="*/ 1806966 h 5096289"/>
              <a:gd name="connsiteX27" fmla="*/ 5925827 w 6031922"/>
              <a:gd name="connsiteY27" fmla="*/ 1691872 h 5096289"/>
              <a:gd name="connsiteX28" fmla="*/ 5808352 w 6031922"/>
              <a:gd name="connsiteY28" fmla="*/ 1626785 h 5096289"/>
              <a:gd name="connsiteX29" fmla="*/ 5556733 w 6031922"/>
              <a:gd name="connsiteY29" fmla="*/ 1604560 h 5096289"/>
              <a:gd name="connsiteX30" fmla="*/ 5320989 w 6031922"/>
              <a:gd name="connsiteY30" fmla="*/ 1672822 h 5096289"/>
              <a:gd name="connsiteX31" fmla="*/ 5109058 w 6031922"/>
              <a:gd name="connsiteY31" fmla="*/ 1602178 h 5096289"/>
              <a:gd name="connsiteX32" fmla="*/ 4978089 w 6031922"/>
              <a:gd name="connsiteY32" fmla="*/ 1588684 h 5096289"/>
              <a:gd name="connsiteX33" fmla="*/ 4886808 w 6031922"/>
              <a:gd name="connsiteY33" fmla="*/ 1615672 h 5096289"/>
              <a:gd name="connsiteX34" fmla="*/ 4770127 w 6031922"/>
              <a:gd name="connsiteY34" fmla="*/ 1617259 h 5096289"/>
              <a:gd name="connsiteX35" fmla="*/ 4710596 w 6031922"/>
              <a:gd name="connsiteY35" fmla="*/ 1615672 h 5096289"/>
              <a:gd name="connsiteX36" fmla="*/ 4624870 w 6031922"/>
              <a:gd name="connsiteY36" fmla="*/ 1601385 h 5096289"/>
              <a:gd name="connsiteX37" fmla="*/ 4582008 w 6031922"/>
              <a:gd name="connsiteY37" fmla="*/ 1605354 h 5096289"/>
              <a:gd name="connsiteX38" fmla="*/ 4482789 w 6031922"/>
              <a:gd name="connsiteY38" fmla="*/ 1641866 h 5096289"/>
              <a:gd name="connsiteX39" fmla="*/ 4362139 w 6031922"/>
              <a:gd name="connsiteY39" fmla="*/ 1695841 h 5096289"/>
              <a:gd name="connsiteX40" fmla="*/ 4276414 w 6031922"/>
              <a:gd name="connsiteY40" fmla="*/ 1730766 h 5096289"/>
              <a:gd name="connsiteX41" fmla="*/ 4177989 w 6031922"/>
              <a:gd name="connsiteY41" fmla="*/ 1800616 h 5096289"/>
              <a:gd name="connsiteX42" fmla="*/ 4070039 w 6031922"/>
              <a:gd name="connsiteY42" fmla="*/ 1838716 h 5096289"/>
              <a:gd name="connsiteX43" fmla="*/ 3943039 w 6031922"/>
              <a:gd name="connsiteY43" fmla="*/ 1857766 h 5096289"/>
              <a:gd name="connsiteX44" fmla="*/ 3854139 w 6031922"/>
              <a:gd name="connsiteY44" fmla="*/ 1908566 h 5096289"/>
              <a:gd name="connsiteX45" fmla="*/ 3816039 w 6031922"/>
              <a:gd name="connsiteY45" fmla="*/ 1921266 h 5096289"/>
              <a:gd name="connsiteX46" fmla="*/ 3701739 w 6031922"/>
              <a:gd name="connsiteY46" fmla="*/ 1870466 h 5096289"/>
              <a:gd name="connsiteX47" fmla="*/ 3676339 w 6031922"/>
              <a:gd name="connsiteY47" fmla="*/ 1794266 h 5096289"/>
              <a:gd name="connsiteX48" fmla="*/ 3663639 w 6031922"/>
              <a:gd name="connsiteY48" fmla="*/ 1756166 h 5096289"/>
              <a:gd name="connsiteX49" fmla="*/ 3650939 w 6031922"/>
              <a:gd name="connsiteY49" fmla="*/ 1718066 h 5096289"/>
              <a:gd name="connsiteX50" fmla="*/ 3663639 w 6031922"/>
              <a:gd name="connsiteY50" fmla="*/ 1438666 h 5096289"/>
              <a:gd name="connsiteX51" fmla="*/ 3641414 w 6031922"/>
              <a:gd name="connsiteY51" fmla="*/ 1375166 h 5096289"/>
              <a:gd name="connsiteX52" fmla="*/ 3676339 w 6031922"/>
              <a:gd name="connsiteY52" fmla="*/ 1232291 h 5096289"/>
              <a:gd name="connsiteX53" fmla="*/ 3765239 w 6031922"/>
              <a:gd name="connsiteY53" fmla="*/ 1146566 h 5096289"/>
              <a:gd name="connsiteX54" fmla="*/ 3866839 w 6031922"/>
              <a:gd name="connsiteY54" fmla="*/ 1114816 h 5096289"/>
              <a:gd name="connsiteX55" fmla="*/ 3955739 w 6031922"/>
              <a:gd name="connsiteY55" fmla="*/ 1095766 h 5096289"/>
              <a:gd name="connsiteX56" fmla="*/ 4076389 w 6031922"/>
              <a:gd name="connsiteY56" fmla="*/ 1092591 h 5096289"/>
              <a:gd name="connsiteX57" fmla="*/ 4222439 w 6031922"/>
              <a:gd name="connsiteY57" fmla="*/ 1102116 h 5096289"/>
              <a:gd name="connsiteX58" fmla="*/ 4327214 w 6031922"/>
              <a:gd name="connsiteY58" fmla="*/ 1079891 h 5096289"/>
              <a:gd name="connsiteX59" fmla="*/ 4441514 w 6031922"/>
              <a:gd name="connsiteY59" fmla="*/ 1070366 h 5096289"/>
              <a:gd name="connsiteX60" fmla="*/ 4473264 w 6031922"/>
              <a:gd name="connsiteY60" fmla="*/ 1067191 h 5096289"/>
              <a:gd name="connsiteX61" fmla="*/ 4505014 w 6031922"/>
              <a:gd name="connsiteY61" fmla="*/ 1079891 h 5096289"/>
              <a:gd name="connsiteX62" fmla="*/ 4533589 w 6031922"/>
              <a:gd name="connsiteY62" fmla="*/ 1073541 h 5096289"/>
              <a:gd name="connsiteX63" fmla="*/ 4584389 w 6031922"/>
              <a:gd name="connsiteY63" fmla="*/ 1121166 h 5096289"/>
              <a:gd name="connsiteX64" fmla="*/ 4622489 w 6031922"/>
              <a:gd name="connsiteY64" fmla="*/ 1162441 h 5096289"/>
              <a:gd name="connsiteX65" fmla="*/ 4666939 w 6031922"/>
              <a:gd name="connsiteY65" fmla="*/ 1114816 h 5096289"/>
              <a:gd name="connsiteX66" fmla="*/ 4622489 w 6031922"/>
              <a:gd name="connsiteY66" fmla="*/ 1041791 h 5096289"/>
              <a:gd name="connsiteX67" fmla="*/ 4568514 w 6031922"/>
              <a:gd name="connsiteY67" fmla="*/ 962416 h 5096289"/>
              <a:gd name="connsiteX68" fmla="*/ 4520889 w 6031922"/>
              <a:gd name="connsiteY68" fmla="*/ 975116 h 5096289"/>
              <a:gd name="connsiteX69" fmla="*/ 4460564 w 6031922"/>
              <a:gd name="connsiteY69" fmla="*/ 902091 h 5096289"/>
              <a:gd name="connsiteX70" fmla="*/ 4397064 w 6031922"/>
              <a:gd name="connsiteY70" fmla="*/ 898916 h 5096289"/>
              <a:gd name="connsiteX71" fmla="*/ 4355789 w 6031922"/>
              <a:gd name="connsiteY71" fmla="*/ 911616 h 5096289"/>
              <a:gd name="connsiteX72" fmla="*/ 4254189 w 6031922"/>
              <a:gd name="connsiteY72" fmla="*/ 902091 h 5096289"/>
              <a:gd name="connsiteX73" fmla="*/ 4184339 w 6031922"/>
              <a:gd name="connsiteY73" fmla="*/ 917966 h 5096289"/>
              <a:gd name="connsiteX74" fmla="*/ 4111314 w 6031922"/>
              <a:gd name="connsiteY74" fmla="*/ 911616 h 5096289"/>
              <a:gd name="connsiteX75" fmla="*/ 4041464 w 6031922"/>
              <a:gd name="connsiteY75" fmla="*/ 924316 h 5096289"/>
              <a:gd name="connsiteX76" fmla="*/ 3952564 w 6031922"/>
              <a:gd name="connsiteY76" fmla="*/ 940191 h 5096289"/>
              <a:gd name="connsiteX77" fmla="*/ 3844614 w 6031922"/>
              <a:gd name="connsiteY77" fmla="*/ 965591 h 5096289"/>
              <a:gd name="connsiteX78" fmla="*/ 3765239 w 6031922"/>
              <a:gd name="connsiteY78" fmla="*/ 981466 h 5096289"/>
              <a:gd name="connsiteX79" fmla="*/ 3698564 w 6031922"/>
              <a:gd name="connsiteY79" fmla="*/ 1016391 h 5096289"/>
              <a:gd name="connsiteX80" fmla="*/ 3647764 w 6031922"/>
              <a:gd name="connsiteY80" fmla="*/ 1029091 h 5096289"/>
              <a:gd name="connsiteX81" fmla="*/ 3577914 w 6031922"/>
              <a:gd name="connsiteY81" fmla="*/ 1060841 h 5096289"/>
              <a:gd name="connsiteX82" fmla="*/ 3501714 w 6031922"/>
              <a:gd name="connsiteY82" fmla="*/ 1108466 h 5096289"/>
              <a:gd name="connsiteX83" fmla="*/ 3425514 w 6031922"/>
              <a:gd name="connsiteY83" fmla="*/ 1178316 h 5096289"/>
              <a:gd name="connsiteX84" fmla="*/ 3320739 w 6031922"/>
              <a:gd name="connsiteY84" fmla="*/ 1298966 h 5096289"/>
              <a:gd name="connsiteX85" fmla="*/ 3308039 w 6031922"/>
              <a:gd name="connsiteY85" fmla="*/ 1349766 h 5096289"/>
              <a:gd name="connsiteX86" fmla="*/ 3282639 w 6031922"/>
              <a:gd name="connsiteY86" fmla="*/ 1629166 h 5096289"/>
              <a:gd name="connsiteX87" fmla="*/ 3231839 w 6031922"/>
              <a:gd name="connsiteY87" fmla="*/ 1718066 h 5096289"/>
              <a:gd name="connsiteX88" fmla="*/ 3117539 w 6031922"/>
              <a:gd name="connsiteY88" fmla="*/ 1629166 h 5096289"/>
              <a:gd name="connsiteX89" fmla="*/ 3060967 w 6031922"/>
              <a:gd name="connsiteY89" fmla="*/ 1558739 h 5096289"/>
              <a:gd name="connsiteX90" fmla="*/ 3004394 w 6031922"/>
              <a:gd name="connsiteY90" fmla="*/ 1464066 h 5096289"/>
              <a:gd name="connsiteX91" fmla="*/ 2928193 w 6031922"/>
              <a:gd name="connsiteY91" fmla="*/ 1302430 h 5096289"/>
              <a:gd name="connsiteX92" fmla="*/ 2870466 w 6031922"/>
              <a:gd name="connsiteY92" fmla="*/ 1206602 h 5096289"/>
              <a:gd name="connsiteX93" fmla="*/ 2785030 w 6031922"/>
              <a:gd name="connsiteY93" fmla="*/ 1041502 h 5096289"/>
              <a:gd name="connsiteX94" fmla="*/ 2660339 w 6031922"/>
              <a:gd name="connsiteY94" fmla="*/ 846384 h 5096289"/>
              <a:gd name="connsiteX95" fmla="*/ 2559893 w 6031922"/>
              <a:gd name="connsiteY95" fmla="*/ 704376 h 5096289"/>
              <a:gd name="connsiteX96" fmla="*/ 2439821 w 6031922"/>
              <a:gd name="connsiteY96" fmla="*/ 539275 h 5096289"/>
              <a:gd name="connsiteX97" fmla="*/ 2318593 w 6031922"/>
              <a:gd name="connsiteY97" fmla="*/ 378794 h 5096289"/>
              <a:gd name="connsiteX98" fmla="*/ 2230848 w 6031922"/>
              <a:gd name="connsiteY98" fmla="*/ 280657 h 5096289"/>
              <a:gd name="connsiteX99" fmla="*/ 2117703 w 6031922"/>
              <a:gd name="connsiteY99" fmla="*/ 168666 h 5096289"/>
              <a:gd name="connsiteX100" fmla="*/ 1986085 w 6031922"/>
              <a:gd name="connsiteY100" fmla="*/ 10494 h 5096289"/>
              <a:gd name="connsiteX101" fmla="*/ 1758639 w 6031922"/>
              <a:gd name="connsiteY101" fmla="*/ 28966 h 5096289"/>
              <a:gd name="connsiteX102" fmla="*/ 1860239 w 6031922"/>
              <a:gd name="connsiteY102" fmla="*/ 143266 h 5096289"/>
              <a:gd name="connsiteX103" fmla="*/ 1936439 w 6031922"/>
              <a:gd name="connsiteY103" fmla="*/ 206766 h 5096289"/>
              <a:gd name="connsiteX104" fmla="*/ 1961839 w 6031922"/>
              <a:gd name="connsiteY104" fmla="*/ 257566 h 5096289"/>
              <a:gd name="connsiteX105" fmla="*/ 1999939 w 6031922"/>
              <a:gd name="connsiteY105" fmla="*/ 295666 h 5096289"/>
              <a:gd name="connsiteX106" fmla="*/ 2050739 w 6031922"/>
              <a:gd name="connsiteY106" fmla="*/ 371866 h 5096289"/>
              <a:gd name="connsiteX107" fmla="*/ 2076139 w 6031922"/>
              <a:gd name="connsiteY107" fmla="*/ 409966 h 5096289"/>
              <a:gd name="connsiteX108" fmla="*/ 2152339 w 6031922"/>
              <a:gd name="connsiteY108" fmla="*/ 486166 h 5096289"/>
              <a:gd name="connsiteX109" fmla="*/ 2203139 w 6031922"/>
              <a:gd name="connsiteY109" fmla="*/ 575066 h 5096289"/>
              <a:gd name="connsiteX110" fmla="*/ 2241239 w 6031922"/>
              <a:gd name="connsiteY110" fmla="*/ 613166 h 5096289"/>
              <a:gd name="connsiteX111" fmla="*/ 2292039 w 6031922"/>
              <a:gd name="connsiteY111" fmla="*/ 702066 h 5096289"/>
              <a:gd name="connsiteX112" fmla="*/ 2330139 w 6031922"/>
              <a:gd name="connsiteY112" fmla="*/ 740166 h 5096289"/>
              <a:gd name="connsiteX113" fmla="*/ 2406339 w 6031922"/>
              <a:gd name="connsiteY113" fmla="*/ 854466 h 5096289"/>
              <a:gd name="connsiteX114" fmla="*/ 2444439 w 6031922"/>
              <a:gd name="connsiteY114" fmla="*/ 905266 h 5096289"/>
              <a:gd name="connsiteX115" fmla="*/ 2520639 w 6031922"/>
              <a:gd name="connsiteY115" fmla="*/ 1019566 h 5096289"/>
              <a:gd name="connsiteX116" fmla="*/ 2558739 w 6031922"/>
              <a:gd name="connsiteY116" fmla="*/ 1095766 h 5096289"/>
              <a:gd name="connsiteX117" fmla="*/ 2609539 w 6031922"/>
              <a:gd name="connsiteY117" fmla="*/ 1171966 h 5096289"/>
              <a:gd name="connsiteX118" fmla="*/ 2660339 w 6031922"/>
              <a:gd name="connsiteY118" fmla="*/ 1260866 h 5096289"/>
              <a:gd name="connsiteX119" fmla="*/ 2685739 w 6031922"/>
              <a:gd name="connsiteY119" fmla="*/ 1337066 h 5096289"/>
              <a:gd name="connsiteX120" fmla="*/ 2698439 w 6031922"/>
              <a:gd name="connsiteY120" fmla="*/ 1375166 h 5096289"/>
              <a:gd name="connsiteX121" fmla="*/ 2711139 w 6031922"/>
              <a:gd name="connsiteY121" fmla="*/ 1413266 h 5096289"/>
              <a:gd name="connsiteX122" fmla="*/ 2736539 w 6031922"/>
              <a:gd name="connsiteY122" fmla="*/ 1451366 h 5096289"/>
              <a:gd name="connsiteX123" fmla="*/ 2774639 w 6031922"/>
              <a:gd name="connsiteY123" fmla="*/ 1578366 h 5096289"/>
              <a:gd name="connsiteX124" fmla="*/ 2787339 w 6031922"/>
              <a:gd name="connsiteY124" fmla="*/ 1616466 h 5096289"/>
              <a:gd name="connsiteX125" fmla="*/ 2774639 w 6031922"/>
              <a:gd name="connsiteY125" fmla="*/ 1921266 h 5096289"/>
              <a:gd name="connsiteX126" fmla="*/ 2723839 w 6031922"/>
              <a:gd name="connsiteY126" fmla="*/ 2022866 h 5096289"/>
              <a:gd name="connsiteX127" fmla="*/ 2685739 w 6031922"/>
              <a:gd name="connsiteY127" fmla="*/ 2048266 h 5096289"/>
              <a:gd name="connsiteX128" fmla="*/ 2673039 w 6031922"/>
              <a:gd name="connsiteY128" fmla="*/ 2086366 h 5096289"/>
              <a:gd name="connsiteX129" fmla="*/ 2584139 w 6031922"/>
              <a:gd name="connsiteY129" fmla="*/ 2160978 h 5096289"/>
              <a:gd name="connsiteX130" fmla="*/ 2458726 w 6031922"/>
              <a:gd name="connsiteY130" fmla="*/ 2168916 h 5096289"/>
              <a:gd name="connsiteX131" fmla="*/ 2296801 w 6031922"/>
              <a:gd name="connsiteY131" fmla="*/ 2156216 h 5096289"/>
              <a:gd name="connsiteX132" fmla="*/ 2244414 w 6031922"/>
              <a:gd name="connsiteY132" fmla="*/ 2138754 h 5096289"/>
              <a:gd name="connsiteX133" fmla="*/ 2115826 w 6031922"/>
              <a:gd name="connsiteY133" fmla="*/ 2132404 h 5096289"/>
              <a:gd name="connsiteX134" fmla="*/ 2042801 w 6031922"/>
              <a:gd name="connsiteY134" fmla="*/ 2132403 h 5096289"/>
              <a:gd name="connsiteX135" fmla="*/ 1974539 w 6031922"/>
              <a:gd name="connsiteY135" fmla="*/ 2138753 h 5096289"/>
              <a:gd name="connsiteX136" fmla="*/ 1931677 w 6031922"/>
              <a:gd name="connsiteY136" fmla="*/ 2153041 h 5096289"/>
              <a:gd name="connsiteX137" fmla="*/ 1845951 w 6031922"/>
              <a:gd name="connsiteY137" fmla="*/ 2164154 h 5096289"/>
              <a:gd name="connsiteX138" fmla="*/ 1772927 w 6031922"/>
              <a:gd name="connsiteY138" fmla="*/ 2219716 h 5096289"/>
              <a:gd name="connsiteX139" fmla="*/ 1698314 w 6031922"/>
              <a:gd name="connsiteY139" fmla="*/ 2241941 h 5096289"/>
              <a:gd name="connsiteX140" fmla="*/ 1639576 w 6031922"/>
              <a:gd name="connsiteY140" fmla="*/ 2240354 h 5096289"/>
              <a:gd name="connsiteX141" fmla="*/ 1558614 w 6031922"/>
              <a:gd name="connsiteY141" fmla="*/ 2238766 h 5096289"/>
              <a:gd name="connsiteX142" fmla="*/ 1472889 w 6031922"/>
              <a:gd name="connsiteY142" fmla="*/ 2234004 h 5096289"/>
              <a:gd name="connsiteX143" fmla="*/ 1247464 w 6031922"/>
              <a:gd name="connsiteY143" fmla="*/ 2224479 h 5096289"/>
              <a:gd name="connsiteX144" fmla="*/ 1112527 w 6031922"/>
              <a:gd name="connsiteY144" fmla="*/ 2197491 h 5096289"/>
              <a:gd name="connsiteX145" fmla="*/ 120339 w 6031922"/>
              <a:gd name="connsiteY145" fmla="*/ 2492766 h 5096289"/>
              <a:gd name="connsiteX146" fmla="*/ 82239 w 6031922"/>
              <a:gd name="connsiteY146" fmla="*/ 2480066 h 5096289"/>
              <a:gd name="connsiteX147" fmla="*/ 44139 w 6031922"/>
              <a:gd name="connsiteY147" fmla="*/ 2454666 h 5096289"/>
              <a:gd name="connsiteX148" fmla="*/ 6039 w 6031922"/>
              <a:gd name="connsiteY148" fmla="*/ 2441966 h 5096289"/>
              <a:gd name="connsiteX149" fmla="*/ 120339 w 6031922"/>
              <a:gd name="connsiteY149" fmla="*/ 2467366 h 5096289"/>
              <a:gd name="connsiteX150" fmla="*/ 171139 w 6031922"/>
              <a:gd name="connsiteY150" fmla="*/ 2492766 h 5096289"/>
              <a:gd name="connsiteX151" fmla="*/ 10802 w 6031922"/>
              <a:gd name="connsiteY151" fmla="*/ 2627704 h 5096289"/>
              <a:gd name="connsiteX152" fmla="*/ 525151 w 6031922"/>
              <a:gd name="connsiteY152" fmla="*/ 2514991 h 5096289"/>
              <a:gd name="connsiteX153" fmla="*/ 387039 w 6031922"/>
              <a:gd name="connsiteY153" fmla="*/ 2607066 h 5096289"/>
              <a:gd name="connsiteX154" fmla="*/ 514039 w 6031922"/>
              <a:gd name="connsiteY154" fmla="*/ 2657866 h 5096289"/>
              <a:gd name="connsiteX155" fmla="*/ 621412 w 6031922"/>
              <a:gd name="connsiteY155" fmla="*/ 2662484 h 5096289"/>
              <a:gd name="connsiteX156" fmla="*/ 758802 w 6031922"/>
              <a:gd name="connsiteY156" fmla="*/ 2693657 h 5096289"/>
              <a:gd name="connsiteX157" fmla="*/ 973547 w 6031922"/>
              <a:gd name="connsiteY157" fmla="*/ 2706356 h 5096289"/>
              <a:gd name="connsiteX158" fmla="*/ 1154812 w 6031922"/>
              <a:gd name="connsiteY158" fmla="*/ 2749075 h 5096289"/>
              <a:gd name="connsiteX159" fmla="*/ 1264494 w 6031922"/>
              <a:gd name="connsiteY159" fmla="*/ 2716748 h 5096289"/>
              <a:gd name="connsiteX160" fmla="*/ 1385720 w 6031922"/>
              <a:gd name="connsiteY160" fmla="*/ 2657866 h 5096289"/>
              <a:gd name="connsiteX161" fmla="*/ 1377639 w 6031922"/>
              <a:gd name="connsiteY161" fmla="*/ 2721366 h 5096289"/>
              <a:gd name="connsiteX162" fmla="*/ 1415739 w 6031922"/>
              <a:gd name="connsiteY162" fmla="*/ 2708666 h 5096289"/>
              <a:gd name="connsiteX163" fmla="*/ 1453839 w 6031922"/>
              <a:gd name="connsiteY163" fmla="*/ 2683266 h 5096289"/>
              <a:gd name="connsiteX164" fmla="*/ 1491939 w 6031922"/>
              <a:gd name="connsiteY164" fmla="*/ 2670566 h 5096289"/>
              <a:gd name="connsiteX165" fmla="*/ 1530039 w 6031922"/>
              <a:gd name="connsiteY165" fmla="*/ 2645166 h 5096289"/>
              <a:gd name="connsiteX166" fmla="*/ 1568139 w 6031922"/>
              <a:gd name="connsiteY166" fmla="*/ 2632466 h 5096289"/>
              <a:gd name="connsiteX167" fmla="*/ 1682439 w 6031922"/>
              <a:gd name="connsiteY167" fmla="*/ 2556266 h 5096289"/>
              <a:gd name="connsiteX168" fmla="*/ 1720539 w 6031922"/>
              <a:gd name="connsiteY168" fmla="*/ 2530866 h 5096289"/>
              <a:gd name="connsiteX169" fmla="*/ 1872939 w 6031922"/>
              <a:gd name="connsiteY169" fmla="*/ 2492766 h 5096289"/>
              <a:gd name="connsiteX170" fmla="*/ 2469839 w 6031922"/>
              <a:gd name="connsiteY170" fmla="*/ 2505466 h 5096289"/>
              <a:gd name="connsiteX171" fmla="*/ 2507939 w 6031922"/>
              <a:gd name="connsiteY171" fmla="*/ 2518166 h 5096289"/>
              <a:gd name="connsiteX172" fmla="*/ 2546039 w 6031922"/>
              <a:gd name="connsiteY172" fmla="*/ 2543566 h 5096289"/>
              <a:gd name="connsiteX173" fmla="*/ 2596839 w 6031922"/>
              <a:gd name="connsiteY173" fmla="*/ 2657866 h 5096289"/>
              <a:gd name="connsiteX174" fmla="*/ 2609539 w 6031922"/>
              <a:gd name="connsiteY174" fmla="*/ 2772166 h 5096289"/>
              <a:gd name="connsiteX175" fmla="*/ 2596839 w 6031922"/>
              <a:gd name="connsiteY175" fmla="*/ 3102366 h 5096289"/>
              <a:gd name="connsiteX176" fmla="*/ 2584139 w 6031922"/>
              <a:gd name="connsiteY176" fmla="*/ 3140466 h 5096289"/>
              <a:gd name="connsiteX177" fmla="*/ 2558739 w 6031922"/>
              <a:gd name="connsiteY177" fmla="*/ 3178566 h 5096289"/>
              <a:gd name="connsiteX178" fmla="*/ 2507939 w 6031922"/>
              <a:gd name="connsiteY178" fmla="*/ 3242066 h 5096289"/>
              <a:gd name="connsiteX179" fmla="*/ 2444439 w 6031922"/>
              <a:gd name="connsiteY179" fmla="*/ 3292866 h 5096289"/>
              <a:gd name="connsiteX180" fmla="*/ 2406339 w 6031922"/>
              <a:gd name="connsiteY180" fmla="*/ 3330966 h 5096289"/>
              <a:gd name="connsiteX181" fmla="*/ 2330139 w 6031922"/>
              <a:gd name="connsiteY181" fmla="*/ 3381766 h 5096289"/>
              <a:gd name="connsiteX182" fmla="*/ 2279339 w 6031922"/>
              <a:gd name="connsiteY182" fmla="*/ 3432566 h 5096289"/>
              <a:gd name="connsiteX183" fmla="*/ 2253939 w 6031922"/>
              <a:gd name="connsiteY183" fmla="*/ 3470666 h 5096289"/>
              <a:gd name="connsiteX184" fmla="*/ 2203139 w 6031922"/>
              <a:gd name="connsiteY184" fmla="*/ 3508766 h 5096289"/>
              <a:gd name="connsiteX185" fmla="*/ 2177739 w 6031922"/>
              <a:gd name="connsiteY185" fmla="*/ 3546866 h 5096289"/>
              <a:gd name="connsiteX186" fmla="*/ 2139639 w 6031922"/>
              <a:gd name="connsiteY186" fmla="*/ 3572266 h 5096289"/>
              <a:gd name="connsiteX187" fmla="*/ 2063439 w 6031922"/>
              <a:gd name="connsiteY187" fmla="*/ 3623066 h 5096289"/>
              <a:gd name="connsiteX188" fmla="*/ 2025339 w 6031922"/>
              <a:gd name="connsiteY188" fmla="*/ 3661166 h 5096289"/>
              <a:gd name="connsiteX189" fmla="*/ 1987239 w 6031922"/>
              <a:gd name="connsiteY189" fmla="*/ 3686566 h 5096289"/>
              <a:gd name="connsiteX190" fmla="*/ 1898339 w 6031922"/>
              <a:gd name="connsiteY190" fmla="*/ 3775466 h 5096289"/>
              <a:gd name="connsiteX191" fmla="*/ 1860239 w 6031922"/>
              <a:gd name="connsiteY191" fmla="*/ 3813566 h 5096289"/>
              <a:gd name="connsiteX192" fmla="*/ 1822139 w 6031922"/>
              <a:gd name="connsiteY192" fmla="*/ 3902466 h 5096289"/>
              <a:gd name="connsiteX193" fmla="*/ 1784039 w 6031922"/>
              <a:gd name="connsiteY193" fmla="*/ 3978666 h 5096289"/>
              <a:gd name="connsiteX194" fmla="*/ 1771339 w 6031922"/>
              <a:gd name="connsiteY194" fmla="*/ 4054866 h 5096289"/>
              <a:gd name="connsiteX195" fmla="*/ 1745939 w 6031922"/>
              <a:gd name="connsiteY195" fmla="*/ 4258066 h 5096289"/>
              <a:gd name="connsiteX196" fmla="*/ 1669739 w 6031922"/>
              <a:gd name="connsiteY196" fmla="*/ 4334266 h 5096289"/>
              <a:gd name="connsiteX197" fmla="*/ 1593539 w 6031922"/>
              <a:gd name="connsiteY197" fmla="*/ 4385066 h 5096289"/>
              <a:gd name="connsiteX198" fmla="*/ 1568139 w 6031922"/>
              <a:gd name="connsiteY198" fmla="*/ 4423166 h 5096289"/>
              <a:gd name="connsiteX199" fmla="*/ 1479239 w 6031922"/>
              <a:gd name="connsiteY199" fmla="*/ 4461266 h 5096289"/>
              <a:gd name="connsiteX200" fmla="*/ 1403039 w 6031922"/>
              <a:gd name="connsiteY200" fmla="*/ 4397766 h 5096289"/>
              <a:gd name="connsiteX201" fmla="*/ 1364939 w 6031922"/>
              <a:gd name="connsiteY201" fmla="*/ 4385066 h 5096289"/>
              <a:gd name="connsiteX202" fmla="*/ 1072839 w 6031922"/>
              <a:gd name="connsiteY202" fmla="*/ 4397766 h 5096289"/>
              <a:gd name="connsiteX203" fmla="*/ 945839 w 6031922"/>
              <a:gd name="connsiteY203" fmla="*/ 4448566 h 5096289"/>
              <a:gd name="connsiteX204" fmla="*/ 907739 w 6031922"/>
              <a:gd name="connsiteY204" fmla="*/ 4473966 h 5096289"/>
              <a:gd name="connsiteX205" fmla="*/ 806139 w 6031922"/>
              <a:gd name="connsiteY205" fmla="*/ 4486666 h 5096289"/>
              <a:gd name="connsiteX206" fmla="*/ 755339 w 6031922"/>
              <a:gd name="connsiteY206" fmla="*/ 4499366 h 5096289"/>
              <a:gd name="connsiteX207" fmla="*/ 717239 w 6031922"/>
              <a:gd name="connsiteY207" fmla="*/ 4512066 h 5096289"/>
              <a:gd name="connsiteX208" fmla="*/ 564839 w 6031922"/>
              <a:gd name="connsiteY208" fmla="*/ 4524766 h 5096289"/>
              <a:gd name="connsiteX209" fmla="*/ 450539 w 6031922"/>
              <a:gd name="connsiteY209" fmla="*/ 4537466 h 5096289"/>
              <a:gd name="connsiteX210" fmla="*/ 590239 w 6031922"/>
              <a:gd name="connsiteY210" fmla="*/ 4562866 h 5096289"/>
              <a:gd name="connsiteX211" fmla="*/ 1009339 w 6031922"/>
              <a:gd name="connsiteY211" fmla="*/ 4575566 h 5096289"/>
              <a:gd name="connsiteX212" fmla="*/ 1010493 w 6031922"/>
              <a:gd name="connsiteY212" fmla="*/ 4542084 h 5096289"/>
              <a:gd name="connsiteX213" fmla="*/ 1094775 w 6031922"/>
              <a:gd name="connsiteY213" fmla="*/ 4539775 h 5096289"/>
              <a:gd name="connsiteX214" fmla="*/ 1210230 w 6031922"/>
              <a:gd name="connsiteY214" fmla="*/ 4574412 h 5096289"/>
              <a:gd name="connsiteX215" fmla="*/ 1301439 w 6031922"/>
              <a:gd name="connsiteY215" fmla="*/ 4626366 h 5096289"/>
              <a:gd name="connsiteX216" fmla="*/ 1352239 w 6031922"/>
              <a:gd name="connsiteY216" fmla="*/ 4613666 h 5096289"/>
              <a:gd name="connsiteX217" fmla="*/ 1441139 w 6031922"/>
              <a:gd name="connsiteY217" fmla="*/ 4626366 h 5096289"/>
              <a:gd name="connsiteX218" fmla="*/ 1415739 w 6031922"/>
              <a:gd name="connsiteY218" fmla="*/ 4664466 h 5096289"/>
              <a:gd name="connsiteX219" fmla="*/ 1377639 w 6031922"/>
              <a:gd name="connsiteY219" fmla="*/ 4689866 h 5096289"/>
              <a:gd name="connsiteX220" fmla="*/ 1250639 w 6031922"/>
              <a:gd name="connsiteY220" fmla="*/ 4766066 h 5096289"/>
              <a:gd name="connsiteX221" fmla="*/ 1187139 w 6031922"/>
              <a:gd name="connsiteY221" fmla="*/ 4842266 h 5096289"/>
              <a:gd name="connsiteX222" fmla="*/ 1149039 w 6031922"/>
              <a:gd name="connsiteY222" fmla="*/ 4880366 h 5096289"/>
              <a:gd name="connsiteX223" fmla="*/ 1098239 w 6031922"/>
              <a:gd name="connsiteY223" fmla="*/ 4969266 h 5096289"/>
              <a:gd name="connsiteX224" fmla="*/ 1060139 w 6031922"/>
              <a:gd name="connsiteY224" fmla="*/ 5045466 h 5096289"/>
              <a:gd name="connsiteX225" fmla="*/ 1072839 w 6031922"/>
              <a:gd name="connsiteY225" fmla="*/ 5096266 h 5096289"/>
              <a:gd name="connsiteX226" fmla="*/ 1106177 w 6031922"/>
              <a:gd name="connsiteY226" fmla="*/ 5039116 h 5096289"/>
              <a:gd name="connsiteX227" fmla="*/ 1149039 w 6031922"/>
              <a:gd name="connsiteY227" fmla="*/ 4983554 h 5096289"/>
              <a:gd name="connsiteX228" fmla="*/ 1201427 w 6031922"/>
              <a:gd name="connsiteY228" fmla="*/ 4932753 h 5096289"/>
              <a:gd name="connsiteX229" fmla="*/ 1249052 w 6031922"/>
              <a:gd name="connsiteY229" fmla="*/ 4905766 h 5096289"/>
              <a:gd name="connsiteX230" fmla="*/ 1301439 w 6031922"/>
              <a:gd name="connsiteY230" fmla="*/ 4837504 h 5096289"/>
              <a:gd name="connsiteX231" fmla="*/ 1382402 w 6031922"/>
              <a:gd name="connsiteY231" fmla="*/ 4812104 h 5096289"/>
              <a:gd name="connsiteX232" fmla="*/ 1436376 w 6031922"/>
              <a:gd name="connsiteY232" fmla="*/ 4785116 h 5096289"/>
              <a:gd name="connsiteX233" fmla="*/ 1484002 w 6031922"/>
              <a:gd name="connsiteY233" fmla="*/ 4762891 h 5096289"/>
              <a:gd name="connsiteX234" fmla="*/ 1531626 w 6031922"/>
              <a:gd name="connsiteY234" fmla="*/ 4727966 h 5096289"/>
              <a:gd name="connsiteX235" fmla="*/ 1555439 w 6031922"/>
              <a:gd name="connsiteY235" fmla="*/ 4740666 h 5096289"/>
              <a:gd name="connsiteX236" fmla="*/ 1593539 w 6031922"/>
              <a:gd name="connsiteY236" fmla="*/ 4727966 h 5096289"/>
              <a:gd name="connsiteX237" fmla="*/ 1631639 w 6031922"/>
              <a:gd name="connsiteY237" fmla="*/ 4689866 h 5096289"/>
              <a:gd name="connsiteX238" fmla="*/ 1720539 w 6031922"/>
              <a:gd name="connsiteY238" fmla="*/ 4651766 h 5096289"/>
              <a:gd name="connsiteX239" fmla="*/ 1758639 w 6031922"/>
              <a:gd name="connsiteY239" fmla="*/ 4613666 h 5096289"/>
              <a:gd name="connsiteX240" fmla="*/ 1784039 w 6031922"/>
              <a:gd name="connsiteY240" fmla="*/ 4575566 h 5096289"/>
              <a:gd name="connsiteX241" fmla="*/ 1822139 w 6031922"/>
              <a:gd name="connsiteY241" fmla="*/ 4562866 h 5096289"/>
              <a:gd name="connsiteX242" fmla="*/ 1885639 w 6031922"/>
              <a:gd name="connsiteY242" fmla="*/ 4486666 h 5096289"/>
              <a:gd name="connsiteX243" fmla="*/ 1949139 w 6031922"/>
              <a:gd name="connsiteY243" fmla="*/ 4410466 h 5096289"/>
              <a:gd name="connsiteX244" fmla="*/ 1987239 w 6031922"/>
              <a:gd name="connsiteY244" fmla="*/ 4334266 h 5096289"/>
              <a:gd name="connsiteX245" fmla="*/ 2025339 w 6031922"/>
              <a:gd name="connsiteY245" fmla="*/ 4308866 h 5096289"/>
              <a:gd name="connsiteX246" fmla="*/ 2063439 w 6031922"/>
              <a:gd name="connsiteY246" fmla="*/ 4270766 h 5096289"/>
              <a:gd name="connsiteX247" fmla="*/ 2101539 w 6031922"/>
              <a:gd name="connsiteY247" fmla="*/ 4194566 h 5096289"/>
              <a:gd name="connsiteX248" fmla="*/ 2114239 w 6031922"/>
              <a:gd name="connsiteY248" fmla="*/ 4156466 h 5096289"/>
              <a:gd name="connsiteX249" fmla="*/ 2139639 w 6031922"/>
              <a:gd name="connsiteY249" fmla="*/ 4118366 h 5096289"/>
              <a:gd name="connsiteX250" fmla="*/ 2152339 w 6031922"/>
              <a:gd name="connsiteY250" fmla="*/ 4080266 h 5096289"/>
              <a:gd name="connsiteX251" fmla="*/ 2177739 w 6031922"/>
              <a:gd name="connsiteY251" fmla="*/ 4042166 h 5096289"/>
              <a:gd name="connsiteX252" fmla="*/ 2203139 w 6031922"/>
              <a:gd name="connsiteY252" fmla="*/ 3953266 h 5096289"/>
              <a:gd name="connsiteX253" fmla="*/ 2266639 w 6031922"/>
              <a:gd name="connsiteY253" fmla="*/ 3864366 h 5096289"/>
              <a:gd name="connsiteX254" fmla="*/ 2292039 w 6031922"/>
              <a:gd name="connsiteY254" fmla="*/ 3826266 h 5096289"/>
              <a:gd name="connsiteX255" fmla="*/ 2330139 w 6031922"/>
              <a:gd name="connsiteY255" fmla="*/ 3800866 h 5096289"/>
              <a:gd name="connsiteX256" fmla="*/ 2368239 w 6031922"/>
              <a:gd name="connsiteY256" fmla="*/ 3762766 h 5096289"/>
              <a:gd name="connsiteX257" fmla="*/ 2406339 w 6031922"/>
              <a:gd name="connsiteY257" fmla="*/ 3750066 h 5096289"/>
              <a:gd name="connsiteX258" fmla="*/ 2444439 w 6031922"/>
              <a:gd name="connsiteY258" fmla="*/ 3724666 h 5096289"/>
              <a:gd name="connsiteX259" fmla="*/ 2482539 w 6031922"/>
              <a:gd name="connsiteY259" fmla="*/ 3711966 h 5096289"/>
              <a:gd name="connsiteX260" fmla="*/ 2520639 w 6031922"/>
              <a:gd name="connsiteY260" fmla="*/ 3686566 h 5096289"/>
              <a:gd name="connsiteX261" fmla="*/ 2596839 w 6031922"/>
              <a:gd name="connsiteY261" fmla="*/ 3661166 h 5096289"/>
              <a:gd name="connsiteX262" fmla="*/ 2634939 w 6031922"/>
              <a:gd name="connsiteY262" fmla="*/ 3648466 h 5096289"/>
              <a:gd name="connsiteX263" fmla="*/ 2927039 w 6031922"/>
              <a:gd name="connsiteY263" fmla="*/ 3661166 h 5096289"/>
              <a:gd name="connsiteX264" fmla="*/ 2977839 w 6031922"/>
              <a:gd name="connsiteY264" fmla="*/ 3699266 h 5096289"/>
              <a:gd name="connsiteX265" fmla="*/ 3054039 w 6031922"/>
              <a:gd name="connsiteY265" fmla="*/ 3750066 h 5096289"/>
              <a:gd name="connsiteX266" fmla="*/ 3092139 w 6031922"/>
              <a:gd name="connsiteY266" fmla="*/ 3788166 h 5096289"/>
              <a:gd name="connsiteX267" fmla="*/ 3142939 w 6031922"/>
              <a:gd name="connsiteY267" fmla="*/ 3800866 h 5096289"/>
              <a:gd name="connsiteX268" fmla="*/ 3193739 w 6031922"/>
              <a:gd name="connsiteY268" fmla="*/ 3838966 h 5096289"/>
              <a:gd name="connsiteX269" fmla="*/ 3231839 w 6031922"/>
              <a:gd name="connsiteY269" fmla="*/ 3851666 h 5096289"/>
              <a:gd name="connsiteX270" fmla="*/ 3269939 w 6031922"/>
              <a:gd name="connsiteY270" fmla="*/ 3877066 h 5096289"/>
              <a:gd name="connsiteX271" fmla="*/ 3295339 w 6031922"/>
              <a:gd name="connsiteY271" fmla="*/ 3915166 h 5096289"/>
              <a:gd name="connsiteX272" fmla="*/ 3333439 w 6031922"/>
              <a:gd name="connsiteY272" fmla="*/ 3965966 h 5096289"/>
              <a:gd name="connsiteX273" fmla="*/ 3346139 w 6031922"/>
              <a:gd name="connsiteY273" fmla="*/ 4016766 h 5096289"/>
              <a:gd name="connsiteX274" fmla="*/ 3358839 w 6031922"/>
              <a:gd name="connsiteY274" fmla="*/ 4054866 h 5096289"/>
              <a:gd name="connsiteX275" fmla="*/ 3384239 w 6031922"/>
              <a:gd name="connsiteY275" fmla="*/ 4105666 h 5096289"/>
              <a:gd name="connsiteX276" fmla="*/ 3409639 w 6031922"/>
              <a:gd name="connsiteY276" fmla="*/ 4143766 h 5096289"/>
              <a:gd name="connsiteX277" fmla="*/ 3444564 w 6031922"/>
              <a:gd name="connsiteY277" fmla="*/ 4242191 h 5096289"/>
              <a:gd name="connsiteX278" fmla="*/ 3489014 w 6031922"/>
              <a:gd name="connsiteY278" fmla="*/ 4343791 h 5096289"/>
              <a:gd name="connsiteX279" fmla="*/ 3504889 w 6031922"/>
              <a:gd name="connsiteY279" fmla="*/ 4366016 h 5096289"/>
              <a:gd name="connsiteX280" fmla="*/ 3473139 w 6031922"/>
              <a:gd name="connsiteY280" fmla="*/ 4397766 h 5096289"/>
              <a:gd name="connsiteX281" fmla="*/ 3435039 w 6031922"/>
              <a:gd name="connsiteY281" fmla="*/ 4464441 h 5096289"/>
              <a:gd name="connsiteX282" fmla="*/ 3390589 w 6031922"/>
              <a:gd name="connsiteY282" fmla="*/ 4553341 h 5096289"/>
              <a:gd name="connsiteX283" fmla="*/ 3342964 w 6031922"/>
              <a:gd name="connsiteY283" fmla="*/ 4607316 h 5096289"/>
              <a:gd name="connsiteX284" fmla="*/ 3279464 w 6031922"/>
              <a:gd name="connsiteY284" fmla="*/ 4645416 h 5096289"/>
              <a:gd name="connsiteX285" fmla="*/ 3184214 w 6031922"/>
              <a:gd name="connsiteY285" fmla="*/ 4553341 h 5096289"/>
              <a:gd name="connsiteX286" fmla="*/ 3215965 w 6031922"/>
              <a:gd name="connsiteY286" fmla="*/ 4639069 h 5096289"/>
              <a:gd name="connsiteX287" fmla="*/ 3275711 w 6031922"/>
              <a:gd name="connsiteY287" fmla="*/ 4733450 h 5096289"/>
              <a:gd name="connsiteX288" fmla="*/ 3227221 w 6031922"/>
              <a:gd name="connsiteY288" fmla="*/ 4728543 h 5096289"/>
              <a:gd name="connsiteX289" fmla="*/ 3164587 w 6031922"/>
              <a:gd name="connsiteY289" fmla="*/ 4735903 h 5096289"/>
              <a:gd name="connsiteX290" fmla="*/ 3095314 w 6031922"/>
              <a:gd name="connsiteY290" fmla="*/ 4719740 h 5096289"/>
              <a:gd name="connsiteX291" fmla="*/ 3046678 w 6031922"/>
              <a:gd name="connsiteY291" fmla="*/ 4715266 h 5096289"/>
              <a:gd name="connsiteX292" fmla="*/ 2934976 w 6031922"/>
              <a:gd name="connsiteY292" fmla="*/ 4688278 h 5096289"/>
              <a:gd name="connsiteX293" fmla="*/ 3130239 w 6031922"/>
              <a:gd name="connsiteY293" fmla="*/ 4835916 h 5096289"/>
              <a:gd name="connsiteX294" fmla="*/ 3231839 w 6031922"/>
              <a:gd name="connsiteY294" fmla="*/ 4845441 h 5096289"/>
              <a:gd name="connsiteX295" fmla="*/ 3311214 w 6031922"/>
              <a:gd name="connsiteY295" fmla="*/ 4832741 h 5096289"/>
              <a:gd name="connsiteX296" fmla="*/ 3381064 w 6031922"/>
              <a:gd name="connsiteY296" fmla="*/ 4794641 h 5096289"/>
              <a:gd name="connsiteX297" fmla="*/ 3482664 w 6031922"/>
              <a:gd name="connsiteY297" fmla="*/ 4734316 h 5096289"/>
              <a:gd name="connsiteX298" fmla="*/ 3555689 w 6031922"/>
              <a:gd name="connsiteY298" fmla="*/ 4639066 h 5096289"/>
              <a:gd name="connsiteX299" fmla="*/ 3606489 w 6031922"/>
              <a:gd name="connsiteY299" fmla="*/ 4537466 h 5096289"/>
              <a:gd name="connsiteX300" fmla="*/ 3673164 w 6031922"/>
              <a:gd name="connsiteY300" fmla="*/ 4448566 h 5096289"/>
              <a:gd name="connsiteX301" fmla="*/ 3698564 w 6031922"/>
              <a:gd name="connsiteY301" fmla="*/ 4369191 h 5096289"/>
              <a:gd name="connsiteX302" fmla="*/ 3685864 w 6031922"/>
              <a:gd name="connsiteY302" fmla="*/ 4302516 h 5096289"/>
              <a:gd name="connsiteX303" fmla="*/ 3650939 w 6031922"/>
              <a:gd name="connsiteY303" fmla="*/ 4143766 h 5096289"/>
              <a:gd name="connsiteX304" fmla="*/ 3625539 w 6031922"/>
              <a:gd name="connsiteY304" fmla="*/ 4042166 h 5096289"/>
              <a:gd name="connsiteX305" fmla="*/ 3650939 w 6031922"/>
              <a:gd name="connsiteY305" fmla="*/ 3851666 h 5096289"/>
              <a:gd name="connsiteX306" fmla="*/ 3676339 w 6031922"/>
              <a:gd name="connsiteY306" fmla="*/ 3750066 h 5096289"/>
              <a:gd name="connsiteX307" fmla="*/ 3701739 w 6031922"/>
              <a:gd name="connsiteY307" fmla="*/ 3711966 h 5096289"/>
              <a:gd name="connsiteX308" fmla="*/ 3714439 w 6031922"/>
              <a:gd name="connsiteY308" fmla="*/ 3673866 h 5096289"/>
              <a:gd name="connsiteX309" fmla="*/ 3752539 w 6031922"/>
              <a:gd name="connsiteY309" fmla="*/ 3635766 h 5096289"/>
              <a:gd name="connsiteX310" fmla="*/ 3777939 w 6031922"/>
              <a:gd name="connsiteY310" fmla="*/ 3597666 h 5096289"/>
              <a:gd name="connsiteX311" fmla="*/ 3816039 w 6031922"/>
              <a:gd name="connsiteY311" fmla="*/ 3584966 h 5096289"/>
              <a:gd name="connsiteX312" fmla="*/ 3854139 w 6031922"/>
              <a:gd name="connsiteY312" fmla="*/ 3559566 h 5096289"/>
              <a:gd name="connsiteX313" fmla="*/ 3892239 w 6031922"/>
              <a:gd name="connsiteY313" fmla="*/ 3546866 h 5096289"/>
              <a:gd name="connsiteX314" fmla="*/ 4044639 w 6031922"/>
              <a:gd name="connsiteY314" fmla="*/ 3521466 h 5096289"/>
              <a:gd name="connsiteX315" fmla="*/ 4171639 w 6031922"/>
              <a:gd name="connsiteY315" fmla="*/ 3496066 h 5096289"/>
              <a:gd name="connsiteX316" fmla="*/ 4374839 w 6031922"/>
              <a:gd name="connsiteY316" fmla="*/ 3483366 h 5096289"/>
              <a:gd name="connsiteX317" fmla="*/ 4587564 w 6031922"/>
              <a:gd name="connsiteY317" fmla="*/ 3515116 h 5096289"/>
              <a:gd name="connsiteX318" fmla="*/ 4705039 w 6031922"/>
              <a:gd name="connsiteY318" fmla="*/ 3540516 h 5096289"/>
              <a:gd name="connsiteX319" fmla="*/ 4765364 w 6031922"/>
              <a:gd name="connsiteY319" fmla="*/ 3562741 h 5096289"/>
              <a:gd name="connsiteX320" fmla="*/ 4822514 w 6031922"/>
              <a:gd name="connsiteY320" fmla="*/ 3594491 h 5096289"/>
              <a:gd name="connsiteX321" fmla="*/ 4866964 w 6031922"/>
              <a:gd name="connsiteY321" fmla="*/ 3638941 h 5096289"/>
              <a:gd name="connsiteX322" fmla="*/ 4943164 w 6031922"/>
              <a:gd name="connsiteY322" fmla="*/ 3683391 h 5096289"/>
              <a:gd name="connsiteX323" fmla="*/ 5006664 w 6031922"/>
              <a:gd name="connsiteY323" fmla="*/ 3743716 h 5096289"/>
              <a:gd name="connsiteX324" fmla="*/ 5086039 w 6031922"/>
              <a:gd name="connsiteY324" fmla="*/ 3816741 h 5096289"/>
              <a:gd name="connsiteX325" fmla="*/ 5127314 w 6031922"/>
              <a:gd name="connsiteY325" fmla="*/ 3889766 h 5096289"/>
              <a:gd name="connsiteX326" fmla="*/ 5178114 w 6031922"/>
              <a:gd name="connsiteY326" fmla="*/ 3965966 h 5096289"/>
              <a:gd name="connsiteX327" fmla="*/ 5206689 w 6031922"/>
              <a:gd name="connsiteY327" fmla="*/ 4124716 h 5096289"/>
              <a:gd name="connsiteX328" fmla="*/ 5225739 w 6031922"/>
              <a:gd name="connsiteY328" fmla="*/ 4200916 h 5096289"/>
              <a:gd name="connsiteX329" fmla="*/ 5241614 w 6031922"/>
              <a:gd name="connsiteY329" fmla="*/ 4254891 h 5096289"/>
              <a:gd name="connsiteX330" fmla="*/ 5257489 w 6031922"/>
              <a:gd name="connsiteY330" fmla="*/ 4315216 h 5096289"/>
              <a:gd name="connsiteX331" fmla="*/ 4952689 w 6031922"/>
              <a:gd name="connsiteY331" fmla="*/ 4419991 h 5096289"/>
              <a:gd name="connsiteX332" fmla="*/ 4768539 w 6031922"/>
              <a:gd name="connsiteY332" fmla="*/ 4572391 h 5096289"/>
              <a:gd name="connsiteX333" fmla="*/ 5024126 w 6031922"/>
              <a:gd name="connsiteY333" fmla="*/ 4453328 h 5096289"/>
              <a:gd name="connsiteX334" fmla="*/ 5262252 w 6031922"/>
              <a:gd name="connsiteY334" fmla="*/ 4400941 h 5096289"/>
              <a:gd name="connsiteX335" fmla="*/ 5359089 w 6031922"/>
              <a:gd name="connsiteY335" fmla="*/ 4251716 h 5096289"/>
              <a:gd name="connsiteX336" fmla="*/ 5308289 w 6031922"/>
              <a:gd name="connsiteY336" fmla="*/ 4146941 h 5096289"/>
              <a:gd name="connsiteX337" fmla="*/ 5276539 w 6031922"/>
              <a:gd name="connsiteY337" fmla="*/ 4092966 h 5096289"/>
              <a:gd name="connsiteX338" fmla="*/ 5279714 w 6031922"/>
              <a:gd name="connsiteY338" fmla="*/ 3940566 h 5096289"/>
              <a:gd name="connsiteX339" fmla="*/ 5260664 w 6031922"/>
              <a:gd name="connsiteY339" fmla="*/ 3842141 h 5096289"/>
              <a:gd name="connsiteX340" fmla="*/ 5209864 w 6031922"/>
              <a:gd name="connsiteY340" fmla="*/ 3734191 h 5096289"/>
              <a:gd name="connsiteX341" fmla="*/ 4870140 w 6031922"/>
              <a:gd name="connsiteY341" fmla="*/ 3413516 h 5096289"/>
              <a:gd name="connsiteX342" fmla="*/ 5057464 w 6031922"/>
              <a:gd name="connsiteY342" fmla="*/ 3127766 h 5096289"/>
              <a:gd name="connsiteX343" fmla="*/ 5263839 w 6031922"/>
              <a:gd name="connsiteY343" fmla="*/ 2994416 h 5096289"/>
              <a:gd name="connsiteX344" fmla="*/ 5400365 w 6031922"/>
              <a:gd name="connsiteY344" fmla="*/ 2943616 h 5096289"/>
              <a:gd name="connsiteX345" fmla="*/ 5622615 w 6031922"/>
              <a:gd name="connsiteY345" fmla="*/ 2918216 h 5096289"/>
              <a:gd name="connsiteX346" fmla="*/ 5882965 w 6031922"/>
              <a:gd name="connsiteY346" fmla="*/ 2959491 h 5096289"/>
              <a:gd name="connsiteX347" fmla="*/ 5651190 w 6031922"/>
              <a:gd name="connsiteY347" fmla="*/ 2883291 h 5096289"/>
              <a:gd name="connsiteX348" fmla="*/ 5470214 w 6031922"/>
              <a:gd name="connsiteY348" fmla="*/ 2864241 h 5096289"/>
              <a:gd name="connsiteX349" fmla="*/ 5540064 w 6031922"/>
              <a:gd name="connsiteY349" fmla="*/ 2772166 h 5096289"/>
              <a:gd name="connsiteX350" fmla="*/ 5705164 w 6031922"/>
              <a:gd name="connsiteY350" fmla="*/ 2562616 h 5096289"/>
              <a:gd name="connsiteX351" fmla="*/ 5606740 w 6031922"/>
              <a:gd name="connsiteY351" fmla="*/ 2635641 h 5096289"/>
              <a:gd name="connsiteX352" fmla="*/ 5524189 w 6031922"/>
              <a:gd name="connsiteY352" fmla="*/ 2699141 h 5096289"/>
              <a:gd name="connsiteX353" fmla="*/ 5457514 w 6031922"/>
              <a:gd name="connsiteY353" fmla="*/ 2781691 h 5096289"/>
              <a:gd name="connsiteX354" fmla="*/ 5359089 w 6031922"/>
              <a:gd name="connsiteY354" fmla="*/ 2829316 h 5096289"/>
              <a:gd name="connsiteX355" fmla="*/ 5273364 w 6031922"/>
              <a:gd name="connsiteY355" fmla="*/ 2880116 h 5096289"/>
              <a:gd name="connsiteX356" fmla="*/ 5209864 w 6031922"/>
              <a:gd name="connsiteY356" fmla="*/ 2918216 h 5096289"/>
              <a:gd name="connsiteX357" fmla="*/ 5143189 w 6031922"/>
              <a:gd name="connsiteY357" fmla="*/ 2946791 h 5096289"/>
              <a:gd name="connsiteX358" fmla="*/ 5086039 w 6031922"/>
              <a:gd name="connsiteY358" fmla="*/ 2972191 h 5096289"/>
              <a:gd name="connsiteX359" fmla="*/ 4946339 w 6031922"/>
              <a:gd name="connsiteY359" fmla="*/ 3038866 h 5096289"/>
              <a:gd name="connsiteX360" fmla="*/ 4870139 w 6031922"/>
              <a:gd name="connsiteY360" fmla="*/ 2988066 h 5096289"/>
              <a:gd name="connsiteX361" fmla="*/ 4832039 w 6031922"/>
              <a:gd name="connsiteY361" fmla="*/ 2962666 h 5096289"/>
              <a:gd name="connsiteX362" fmla="*/ 4705039 w 6031922"/>
              <a:gd name="connsiteY362" fmla="*/ 2924566 h 5096289"/>
              <a:gd name="connsiteX363" fmla="*/ 4666939 w 6031922"/>
              <a:gd name="connsiteY363" fmla="*/ 2911866 h 5096289"/>
              <a:gd name="connsiteX364" fmla="*/ 4578039 w 6031922"/>
              <a:gd name="connsiteY364" fmla="*/ 2899166 h 5096289"/>
              <a:gd name="connsiteX365" fmla="*/ 4552639 w 6031922"/>
              <a:gd name="connsiteY365" fmla="*/ 2797566 h 5096289"/>
              <a:gd name="connsiteX366" fmla="*/ 4471676 w 6031922"/>
              <a:gd name="connsiteY366" fmla="*/ 2676916 h 5096289"/>
              <a:gd name="connsiteX367" fmla="*/ 4489139 w 6031922"/>
              <a:gd name="connsiteY367" fmla="*/ 2549916 h 5096289"/>
              <a:gd name="connsiteX368" fmla="*/ 4416114 w 6031922"/>
              <a:gd name="connsiteY368" fmla="*/ 2461016 h 5096289"/>
              <a:gd name="connsiteX369" fmla="*/ 4349439 w 6031922"/>
              <a:gd name="connsiteY369" fmla="*/ 2365766 h 5096289"/>
              <a:gd name="connsiteX370" fmla="*/ 4293877 w 6031922"/>
              <a:gd name="connsiteY370" fmla="*/ 2222891 h 5096289"/>
              <a:gd name="connsiteX371" fmla="*/ 4322451 w 6031922"/>
              <a:gd name="connsiteY371" fmla="*/ 2100654 h 5096289"/>
              <a:gd name="connsiteX372" fmla="*/ 4385952 w 6031922"/>
              <a:gd name="connsiteY372" fmla="*/ 2019691 h 5096289"/>
              <a:gd name="connsiteX373" fmla="*/ 4484377 w 6031922"/>
              <a:gd name="connsiteY373" fmla="*/ 1924441 h 5096289"/>
              <a:gd name="connsiteX374" fmla="*/ 4533589 w 6031922"/>
              <a:gd name="connsiteY374" fmla="*/ 1864116 h 5096289"/>
              <a:gd name="connsiteX375" fmla="*/ 4576451 w 6031922"/>
              <a:gd name="connsiteY375" fmla="*/ 1835541 h 5096289"/>
              <a:gd name="connsiteX376" fmla="*/ 4619314 w 6031922"/>
              <a:gd name="connsiteY376" fmla="*/ 1803791 h 5096289"/>
              <a:gd name="connsiteX377" fmla="*/ 4684401 w 6031922"/>
              <a:gd name="connsiteY377" fmla="*/ 1759341 h 5096289"/>
              <a:gd name="connsiteX378" fmla="*/ 4787589 w 6031922"/>
              <a:gd name="connsiteY378" fmla="*/ 1703778 h 5096289"/>
              <a:gd name="connsiteX379" fmla="*/ 4876489 w 6031922"/>
              <a:gd name="connsiteY379" fmla="*/ 1694253 h 5096289"/>
              <a:gd name="connsiteX380" fmla="*/ 4982851 w 6031922"/>
              <a:gd name="connsiteY380" fmla="*/ 1692666 h 5096289"/>
              <a:gd name="connsiteX381" fmla="*/ 5046352 w 6031922"/>
              <a:gd name="connsiteY381" fmla="*/ 1689491 h 5096289"/>
              <a:gd name="connsiteX382" fmla="*/ 5101914 w 6031922"/>
              <a:gd name="connsiteY382" fmla="*/ 1700603 h 5096289"/>
              <a:gd name="connsiteX383" fmla="*/ 5149539 w 6031922"/>
              <a:gd name="connsiteY383" fmla="*/ 1708541 h 5096289"/>
              <a:gd name="connsiteX384" fmla="*/ 5214626 w 6031922"/>
              <a:gd name="connsiteY384" fmla="*/ 1754579 h 5096289"/>
              <a:gd name="connsiteX385" fmla="*/ 5298764 w 6031922"/>
              <a:gd name="connsiteY385" fmla="*/ 1787916 h 5096289"/>
              <a:gd name="connsiteX386" fmla="*/ 5341626 w 6031922"/>
              <a:gd name="connsiteY386" fmla="*/ 1838716 h 5096289"/>
              <a:gd name="connsiteX387" fmla="*/ 5374964 w 6031922"/>
              <a:gd name="connsiteY387" fmla="*/ 1902216 h 5096289"/>
              <a:gd name="connsiteX388" fmla="*/ 5427352 w 6031922"/>
              <a:gd name="connsiteY388" fmla="*/ 1968891 h 5096289"/>
              <a:gd name="connsiteX389" fmla="*/ 5467039 w 6031922"/>
              <a:gd name="connsiteY389" fmla="*/ 2032391 h 5096289"/>
              <a:gd name="connsiteX390" fmla="*/ 5492439 w 6031922"/>
              <a:gd name="connsiteY390" fmla="*/ 2200666 h 5096289"/>
              <a:gd name="connsiteX391" fmla="*/ 5521014 w 6031922"/>
              <a:gd name="connsiteY391" fmla="*/ 2275278 h 5096289"/>
              <a:gd name="connsiteX0" fmla="*/ 5525496 w 6036404"/>
              <a:gd name="connsiteY0" fmla="*/ 2275278 h 5096289"/>
              <a:gd name="connsiteX1" fmla="*/ 5576296 w 6036404"/>
              <a:gd name="connsiteY1" fmla="*/ 2170503 h 5096289"/>
              <a:gd name="connsiteX2" fmla="*/ 5566771 w 6036404"/>
              <a:gd name="connsiteY2" fmla="*/ 2043504 h 5096289"/>
              <a:gd name="connsiteX3" fmla="*/ 5574709 w 6036404"/>
              <a:gd name="connsiteY3" fmla="*/ 1978416 h 5096289"/>
              <a:gd name="connsiteX4" fmla="*/ 5547721 w 6036404"/>
              <a:gd name="connsiteY4" fmla="*/ 1911741 h 5096289"/>
              <a:gd name="connsiteX5" fmla="*/ 5468346 w 6036404"/>
              <a:gd name="connsiteY5" fmla="*/ 1853004 h 5096289"/>
              <a:gd name="connsiteX6" fmla="*/ 5472314 w 6036404"/>
              <a:gd name="connsiteY6" fmla="*/ 1774422 h 5096289"/>
              <a:gd name="connsiteX7" fmla="*/ 5554071 w 6036404"/>
              <a:gd name="connsiteY7" fmla="*/ 1719654 h 5096289"/>
              <a:gd name="connsiteX8" fmla="*/ 5678690 w 6036404"/>
              <a:gd name="connsiteY8" fmla="*/ 1706953 h 5096289"/>
              <a:gd name="connsiteX9" fmla="*/ 5766796 w 6036404"/>
              <a:gd name="connsiteY9" fmla="*/ 1714891 h 5096289"/>
              <a:gd name="connsiteX10" fmla="*/ 5818390 w 6036404"/>
              <a:gd name="connsiteY10" fmla="*/ 1729179 h 5096289"/>
              <a:gd name="connsiteX11" fmla="*/ 5850934 w 6036404"/>
              <a:gd name="connsiteY11" fmla="*/ 1748228 h 5096289"/>
              <a:gd name="connsiteX12" fmla="*/ 5889828 w 6036404"/>
              <a:gd name="connsiteY12" fmla="*/ 1801410 h 5096289"/>
              <a:gd name="connsiteX13" fmla="*/ 5827914 w 6036404"/>
              <a:gd name="connsiteY13" fmla="*/ 1911740 h 5096289"/>
              <a:gd name="connsiteX14" fmla="*/ 5866809 w 6036404"/>
              <a:gd name="connsiteY14" fmla="*/ 2011753 h 5096289"/>
              <a:gd name="connsiteX15" fmla="*/ 5910465 w 6036404"/>
              <a:gd name="connsiteY15" fmla="*/ 2074460 h 5096289"/>
              <a:gd name="connsiteX16" fmla="*/ 5954121 w 6036404"/>
              <a:gd name="connsiteY16" fmla="*/ 2148278 h 5096289"/>
              <a:gd name="connsiteX17" fmla="*/ 5958883 w 6036404"/>
              <a:gd name="connsiteY17" fmla="*/ 2217334 h 5096289"/>
              <a:gd name="connsiteX18" fmla="*/ 5900146 w 6036404"/>
              <a:gd name="connsiteY18" fmla="*/ 2264961 h 5096289"/>
              <a:gd name="connsiteX19" fmla="*/ 5812040 w 6036404"/>
              <a:gd name="connsiteY19" fmla="*/ 2367353 h 5096289"/>
              <a:gd name="connsiteX20" fmla="*/ 6004127 w 6036404"/>
              <a:gd name="connsiteY20" fmla="*/ 2245117 h 5096289"/>
              <a:gd name="connsiteX21" fmla="*/ 6032702 w 6036404"/>
              <a:gd name="connsiteY21" fmla="*/ 2180028 h 5096289"/>
              <a:gd name="connsiteX22" fmla="*/ 6000158 w 6036404"/>
              <a:gd name="connsiteY22" fmla="*/ 2103829 h 5096289"/>
              <a:gd name="connsiteX23" fmla="*/ 5977934 w 6036404"/>
              <a:gd name="connsiteY23" fmla="*/ 2045092 h 5096289"/>
              <a:gd name="connsiteX24" fmla="*/ 5952534 w 6036404"/>
              <a:gd name="connsiteY24" fmla="*/ 1972066 h 5096289"/>
              <a:gd name="connsiteX25" fmla="*/ 5908877 w 6036404"/>
              <a:gd name="connsiteY25" fmla="*/ 1923647 h 5096289"/>
              <a:gd name="connsiteX26" fmla="*/ 5963646 w 6036404"/>
              <a:gd name="connsiteY26" fmla="*/ 1806966 h 5096289"/>
              <a:gd name="connsiteX27" fmla="*/ 5930309 w 6036404"/>
              <a:gd name="connsiteY27" fmla="*/ 1691872 h 5096289"/>
              <a:gd name="connsiteX28" fmla="*/ 5812834 w 6036404"/>
              <a:gd name="connsiteY28" fmla="*/ 1626785 h 5096289"/>
              <a:gd name="connsiteX29" fmla="*/ 5561215 w 6036404"/>
              <a:gd name="connsiteY29" fmla="*/ 1604560 h 5096289"/>
              <a:gd name="connsiteX30" fmla="*/ 5325471 w 6036404"/>
              <a:gd name="connsiteY30" fmla="*/ 1672822 h 5096289"/>
              <a:gd name="connsiteX31" fmla="*/ 5113540 w 6036404"/>
              <a:gd name="connsiteY31" fmla="*/ 1602178 h 5096289"/>
              <a:gd name="connsiteX32" fmla="*/ 4982571 w 6036404"/>
              <a:gd name="connsiteY32" fmla="*/ 1588684 h 5096289"/>
              <a:gd name="connsiteX33" fmla="*/ 4891290 w 6036404"/>
              <a:gd name="connsiteY33" fmla="*/ 1615672 h 5096289"/>
              <a:gd name="connsiteX34" fmla="*/ 4774609 w 6036404"/>
              <a:gd name="connsiteY34" fmla="*/ 1617259 h 5096289"/>
              <a:gd name="connsiteX35" fmla="*/ 4715078 w 6036404"/>
              <a:gd name="connsiteY35" fmla="*/ 1615672 h 5096289"/>
              <a:gd name="connsiteX36" fmla="*/ 4629352 w 6036404"/>
              <a:gd name="connsiteY36" fmla="*/ 1601385 h 5096289"/>
              <a:gd name="connsiteX37" fmla="*/ 4586490 w 6036404"/>
              <a:gd name="connsiteY37" fmla="*/ 1605354 h 5096289"/>
              <a:gd name="connsiteX38" fmla="*/ 4487271 w 6036404"/>
              <a:gd name="connsiteY38" fmla="*/ 1641866 h 5096289"/>
              <a:gd name="connsiteX39" fmla="*/ 4366621 w 6036404"/>
              <a:gd name="connsiteY39" fmla="*/ 1695841 h 5096289"/>
              <a:gd name="connsiteX40" fmla="*/ 4280896 w 6036404"/>
              <a:gd name="connsiteY40" fmla="*/ 1730766 h 5096289"/>
              <a:gd name="connsiteX41" fmla="*/ 4182471 w 6036404"/>
              <a:gd name="connsiteY41" fmla="*/ 1800616 h 5096289"/>
              <a:gd name="connsiteX42" fmla="*/ 4074521 w 6036404"/>
              <a:gd name="connsiteY42" fmla="*/ 1838716 h 5096289"/>
              <a:gd name="connsiteX43" fmla="*/ 3947521 w 6036404"/>
              <a:gd name="connsiteY43" fmla="*/ 1857766 h 5096289"/>
              <a:gd name="connsiteX44" fmla="*/ 3858621 w 6036404"/>
              <a:gd name="connsiteY44" fmla="*/ 1908566 h 5096289"/>
              <a:gd name="connsiteX45" fmla="*/ 3820521 w 6036404"/>
              <a:gd name="connsiteY45" fmla="*/ 1921266 h 5096289"/>
              <a:gd name="connsiteX46" fmla="*/ 3706221 w 6036404"/>
              <a:gd name="connsiteY46" fmla="*/ 1870466 h 5096289"/>
              <a:gd name="connsiteX47" fmla="*/ 3680821 w 6036404"/>
              <a:gd name="connsiteY47" fmla="*/ 1794266 h 5096289"/>
              <a:gd name="connsiteX48" fmla="*/ 3668121 w 6036404"/>
              <a:gd name="connsiteY48" fmla="*/ 1756166 h 5096289"/>
              <a:gd name="connsiteX49" fmla="*/ 3655421 w 6036404"/>
              <a:gd name="connsiteY49" fmla="*/ 1718066 h 5096289"/>
              <a:gd name="connsiteX50" fmla="*/ 3668121 w 6036404"/>
              <a:gd name="connsiteY50" fmla="*/ 1438666 h 5096289"/>
              <a:gd name="connsiteX51" fmla="*/ 3645896 w 6036404"/>
              <a:gd name="connsiteY51" fmla="*/ 1375166 h 5096289"/>
              <a:gd name="connsiteX52" fmla="*/ 3680821 w 6036404"/>
              <a:gd name="connsiteY52" fmla="*/ 1232291 h 5096289"/>
              <a:gd name="connsiteX53" fmla="*/ 3769721 w 6036404"/>
              <a:gd name="connsiteY53" fmla="*/ 1146566 h 5096289"/>
              <a:gd name="connsiteX54" fmla="*/ 3871321 w 6036404"/>
              <a:gd name="connsiteY54" fmla="*/ 1114816 h 5096289"/>
              <a:gd name="connsiteX55" fmla="*/ 3960221 w 6036404"/>
              <a:gd name="connsiteY55" fmla="*/ 1095766 h 5096289"/>
              <a:gd name="connsiteX56" fmla="*/ 4080871 w 6036404"/>
              <a:gd name="connsiteY56" fmla="*/ 1092591 h 5096289"/>
              <a:gd name="connsiteX57" fmla="*/ 4226921 w 6036404"/>
              <a:gd name="connsiteY57" fmla="*/ 1102116 h 5096289"/>
              <a:gd name="connsiteX58" fmla="*/ 4331696 w 6036404"/>
              <a:gd name="connsiteY58" fmla="*/ 1079891 h 5096289"/>
              <a:gd name="connsiteX59" fmla="*/ 4445996 w 6036404"/>
              <a:gd name="connsiteY59" fmla="*/ 1070366 h 5096289"/>
              <a:gd name="connsiteX60" fmla="*/ 4477746 w 6036404"/>
              <a:gd name="connsiteY60" fmla="*/ 1067191 h 5096289"/>
              <a:gd name="connsiteX61" fmla="*/ 4509496 w 6036404"/>
              <a:gd name="connsiteY61" fmla="*/ 1079891 h 5096289"/>
              <a:gd name="connsiteX62" fmla="*/ 4538071 w 6036404"/>
              <a:gd name="connsiteY62" fmla="*/ 1073541 h 5096289"/>
              <a:gd name="connsiteX63" fmla="*/ 4588871 w 6036404"/>
              <a:gd name="connsiteY63" fmla="*/ 1121166 h 5096289"/>
              <a:gd name="connsiteX64" fmla="*/ 4626971 w 6036404"/>
              <a:gd name="connsiteY64" fmla="*/ 1162441 h 5096289"/>
              <a:gd name="connsiteX65" fmla="*/ 4671421 w 6036404"/>
              <a:gd name="connsiteY65" fmla="*/ 1114816 h 5096289"/>
              <a:gd name="connsiteX66" fmla="*/ 4626971 w 6036404"/>
              <a:gd name="connsiteY66" fmla="*/ 1041791 h 5096289"/>
              <a:gd name="connsiteX67" fmla="*/ 4572996 w 6036404"/>
              <a:gd name="connsiteY67" fmla="*/ 962416 h 5096289"/>
              <a:gd name="connsiteX68" fmla="*/ 4525371 w 6036404"/>
              <a:gd name="connsiteY68" fmla="*/ 975116 h 5096289"/>
              <a:gd name="connsiteX69" fmla="*/ 4465046 w 6036404"/>
              <a:gd name="connsiteY69" fmla="*/ 902091 h 5096289"/>
              <a:gd name="connsiteX70" fmla="*/ 4401546 w 6036404"/>
              <a:gd name="connsiteY70" fmla="*/ 898916 h 5096289"/>
              <a:gd name="connsiteX71" fmla="*/ 4360271 w 6036404"/>
              <a:gd name="connsiteY71" fmla="*/ 911616 h 5096289"/>
              <a:gd name="connsiteX72" fmla="*/ 4258671 w 6036404"/>
              <a:gd name="connsiteY72" fmla="*/ 902091 h 5096289"/>
              <a:gd name="connsiteX73" fmla="*/ 4188821 w 6036404"/>
              <a:gd name="connsiteY73" fmla="*/ 917966 h 5096289"/>
              <a:gd name="connsiteX74" fmla="*/ 4115796 w 6036404"/>
              <a:gd name="connsiteY74" fmla="*/ 911616 h 5096289"/>
              <a:gd name="connsiteX75" fmla="*/ 4045946 w 6036404"/>
              <a:gd name="connsiteY75" fmla="*/ 924316 h 5096289"/>
              <a:gd name="connsiteX76" fmla="*/ 3957046 w 6036404"/>
              <a:gd name="connsiteY76" fmla="*/ 940191 h 5096289"/>
              <a:gd name="connsiteX77" fmla="*/ 3849096 w 6036404"/>
              <a:gd name="connsiteY77" fmla="*/ 965591 h 5096289"/>
              <a:gd name="connsiteX78" fmla="*/ 3769721 w 6036404"/>
              <a:gd name="connsiteY78" fmla="*/ 981466 h 5096289"/>
              <a:gd name="connsiteX79" fmla="*/ 3703046 w 6036404"/>
              <a:gd name="connsiteY79" fmla="*/ 1016391 h 5096289"/>
              <a:gd name="connsiteX80" fmla="*/ 3652246 w 6036404"/>
              <a:gd name="connsiteY80" fmla="*/ 1029091 h 5096289"/>
              <a:gd name="connsiteX81" fmla="*/ 3582396 w 6036404"/>
              <a:gd name="connsiteY81" fmla="*/ 1060841 h 5096289"/>
              <a:gd name="connsiteX82" fmla="*/ 3506196 w 6036404"/>
              <a:gd name="connsiteY82" fmla="*/ 1108466 h 5096289"/>
              <a:gd name="connsiteX83" fmla="*/ 3429996 w 6036404"/>
              <a:gd name="connsiteY83" fmla="*/ 1178316 h 5096289"/>
              <a:gd name="connsiteX84" fmla="*/ 3325221 w 6036404"/>
              <a:gd name="connsiteY84" fmla="*/ 1298966 h 5096289"/>
              <a:gd name="connsiteX85" fmla="*/ 3312521 w 6036404"/>
              <a:gd name="connsiteY85" fmla="*/ 1349766 h 5096289"/>
              <a:gd name="connsiteX86" fmla="*/ 3287121 w 6036404"/>
              <a:gd name="connsiteY86" fmla="*/ 1629166 h 5096289"/>
              <a:gd name="connsiteX87" fmla="*/ 3236321 w 6036404"/>
              <a:gd name="connsiteY87" fmla="*/ 1718066 h 5096289"/>
              <a:gd name="connsiteX88" fmla="*/ 3122021 w 6036404"/>
              <a:gd name="connsiteY88" fmla="*/ 1629166 h 5096289"/>
              <a:gd name="connsiteX89" fmla="*/ 3065449 w 6036404"/>
              <a:gd name="connsiteY89" fmla="*/ 1558739 h 5096289"/>
              <a:gd name="connsiteX90" fmla="*/ 3008876 w 6036404"/>
              <a:gd name="connsiteY90" fmla="*/ 1464066 h 5096289"/>
              <a:gd name="connsiteX91" fmla="*/ 2932675 w 6036404"/>
              <a:gd name="connsiteY91" fmla="*/ 1302430 h 5096289"/>
              <a:gd name="connsiteX92" fmla="*/ 2874948 w 6036404"/>
              <a:gd name="connsiteY92" fmla="*/ 1206602 h 5096289"/>
              <a:gd name="connsiteX93" fmla="*/ 2789512 w 6036404"/>
              <a:gd name="connsiteY93" fmla="*/ 1041502 h 5096289"/>
              <a:gd name="connsiteX94" fmla="*/ 2664821 w 6036404"/>
              <a:gd name="connsiteY94" fmla="*/ 846384 h 5096289"/>
              <a:gd name="connsiteX95" fmla="*/ 2564375 w 6036404"/>
              <a:gd name="connsiteY95" fmla="*/ 704376 h 5096289"/>
              <a:gd name="connsiteX96" fmla="*/ 2444303 w 6036404"/>
              <a:gd name="connsiteY96" fmla="*/ 539275 h 5096289"/>
              <a:gd name="connsiteX97" fmla="*/ 2323075 w 6036404"/>
              <a:gd name="connsiteY97" fmla="*/ 378794 h 5096289"/>
              <a:gd name="connsiteX98" fmla="*/ 2235330 w 6036404"/>
              <a:gd name="connsiteY98" fmla="*/ 280657 h 5096289"/>
              <a:gd name="connsiteX99" fmla="*/ 2122185 w 6036404"/>
              <a:gd name="connsiteY99" fmla="*/ 168666 h 5096289"/>
              <a:gd name="connsiteX100" fmla="*/ 1990567 w 6036404"/>
              <a:gd name="connsiteY100" fmla="*/ 10494 h 5096289"/>
              <a:gd name="connsiteX101" fmla="*/ 1763121 w 6036404"/>
              <a:gd name="connsiteY101" fmla="*/ 28966 h 5096289"/>
              <a:gd name="connsiteX102" fmla="*/ 1864721 w 6036404"/>
              <a:gd name="connsiteY102" fmla="*/ 143266 h 5096289"/>
              <a:gd name="connsiteX103" fmla="*/ 1940921 w 6036404"/>
              <a:gd name="connsiteY103" fmla="*/ 206766 h 5096289"/>
              <a:gd name="connsiteX104" fmla="*/ 1966321 w 6036404"/>
              <a:gd name="connsiteY104" fmla="*/ 257566 h 5096289"/>
              <a:gd name="connsiteX105" fmla="*/ 2004421 w 6036404"/>
              <a:gd name="connsiteY105" fmla="*/ 295666 h 5096289"/>
              <a:gd name="connsiteX106" fmla="*/ 2055221 w 6036404"/>
              <a:gd name="connsiteY106" fmla="*/ 371866 h 5096289"/>
              <a:gd name="connsiteX107" fmla="*/ 2080621 w 6036404"/>
              <a:gd name="connsiteY107" fmla="*/ 409966 h 5096289"/>
              <a:gd name="connsiteX108" fmla="*/ 2156821 w 6036404"/>
              <a:gd name="connsiteY108" fmla="*/ 486166 h 5096289"/>
              <a:gd name="connsiteX109" fmla="*/ 2207621 w 6036404"/>
              <a:gd name="connsiteY109" fmla="*/ 575066 h 5096289"/>
              <a:gd name="connsiteX110" fmla="*/ 2245721 w 6036404"/>
              <a:gd name="connsiteY110" fmla="*/ 613166 h 5096289"/>
              <a:gd name="connsiteX111" fmla="*/ 2296521 w 6036404"/>
              <a:gd name="connsiteY111" fmla="*/ 702066 h 5096289"/>
              <a:gd name="connsiteX112" fmla="*/ 2334621 w 6036404"/>
              <a:gd name="connsiteY112" fmla="*/ 740166 h 5096289"/>
              <a:gd name="connsiteX113" fmla="*/ 2410821 w 6036404"/>
              <a:gd name="connsiteY113" fmla="*/ 854466 h 5096289"/>
              <a:gd name="connsiteX114" fmla="*/ 2448921 w 6036404"/>
              <a:gd name="connsiteY114" fmla="*/ 905266 h 5096289"/>
              <a:gd name="connsiteX115" fmla="*/ 2525121 w 6036404"/>
              <a:gd name="connsiteY115" fmla="*/ 1019566 h 5096289"/>
              <a:gd name="connsiteX116" fmla="*/ 2563221 w 6036404"/>
              <a:gd name="connsiteY116" fmla="*/ 1095766 h 5096289"/>
              <a:gd name="connsiteX117" fmla="*/ 2614021 w 6036404"/>
              <a:gd name="connsiteY117" fmla="*/ 1171966 h 5096289"/>
              <a:gd name="connsiteX118" fmla="*/ 2664821 w 6036404"/>
              <a:gd name="connsiteY118" fmla="*/ 1260866 h 5096289"/>
              <a:gd name="connsiteX119" fmla="*/ 2690221 w 6036404"/>
              <a:gd name="connsiteY119" fmla="*/ 1337066 h 5096289"/>
              <a:gd name="connsiteX120" fmla="*/ 2702921 w 6036404"/>
              <a:gd name="connsiteY120" fmla="*/ 1375166 h 5096289"/>
              <a:gd name="connsiteX121" fmla="*/ 2715621 w 6036404"/>
              <a:gd name="connsiteY121" fmla="*/ 1413266 h 5096289"/>
              <a:gd name="connsiteX122" fmla="*/ 2741021 w 6036404"/>
              <a:gd name="connsiteY122" fmla="*/ 1451366 h 5096289"/>
              <a:gd name="connsiteX123" fmla="*/ 2779121 w 6036404"/>
              <a:gd name="connsiteY123" fmla="*/ 1578366 h 5096289"/>
              <a:gd name="connsiteX124" fmla="*/ 2791821 w 6036404"/>
              <a:gd name="connsiteY124" fmla="*/ 1616466 h 5096289"/>
              <a:gd name="connsiteX125" fmla="*/ 2779121 w 6036404"/>
              <a:gd name="connsiteY125" fmla="*/ 1921266 h 5096289"/>
              <a:gd name="connsiteX126" fmla="*/ 2728321 w 6036404"/>
              <a:gd name="connsiteY126" fmla="*/ 2022866 h 5096289"/>
              <a:gd name="connsiteX127" fmla="*/ 2690221 w 6036404"/>
              <a:gd name="connsiteY127" fmla="*/ 2048266 h 5096289"/>
              <a:gd name="connsiteX128" fmla="*/ 2677521 w 6036404"/>
              <a:gd name="connsiteY128" fmla="*/ 2086366 h 5096289"/>
              <a:gd name="connsiteX129" fmla="*/ 2588621 w 6036404"/>
              <a:gd name="connsiteY129" fmla="*/ 2160978 h 5096289"/>
              <a:gd name="connsiteX130" fmla="*/ 2463208 w 6036404"/>
              <a:gd name="connsiteY130" fmla="*/ 2168916 h 5096289"/>
              <a:gd name="connsiteX131" fmla="*/ 2301283 w 6036404"/>
              <a:gd name="connsiteY131" fmla="*/ 2156216 h 5096289"/>
              <a:gd name="connsiteX132" fmla="*/ 2248896 w 6036404"/>
              <a:gd name="connsiteY132" fmla="*/ 2138754 h 5096289"/>
              <a:gd name="connsiteX133" fmla="*/ 2120308 w 6036404"/>
              <a:gd name="connsiteY133" fmla="*/ 2132404 h 5096289"/>
              <a:gd name="connsiteX134" fmla="*/ 2047283 w 6036404"/>
              <a:gd name="connsiteY134" fmla="*/ 2132403 h 5096289"/>
              <a:gd name="connsiteX135" fmla="*/ 1979021 w 6036404"/>
              <a:gd name="connsiteY135" fmla="*/ 2138753 h 5096289"/>
              <a:gd name="connsiteX136" fmla="*/ 1936159 w 6036404"/>
              <a:gd name="connsiteY136" fmla="*/ 2153041 h 5096289"/>
              <a:gd name="connsiteX137" fmla="*/ 1850433 w 6036404"/>
              <a:gd name="connsiteY137" fmla="*/ 2164154 h 5096289"/>
              <a:gd name="connsiteX138" fmla="*/ 1777409 w 6036404"/>
              <a:gd name="connsiteY138" fmla="*/ 2219716 h 5096289"/>
              <a:gd name="connsiteX139" fmla="*/ 1702796 w 6036404"/>
              <a:gd name="connsiteY139" fmla="*/ 2241941 h 5096289"/>
              <a:gd name="connsiteX140" fmla="*/ 1644058 w 6036404"/>
              <a:gd name="connsiteY140" fmla="*/ 2240354 h 5096289"/>
              <a:gd name="connsiteX141" fmla="*/ 1563096 w 6036404"/>
              <a:gd name="connsiteY141" fmla="*/ 2238766 h 5096289"/>
              <a:gd name="connsiteX142" fmla="*/ 1477371 w 6036404"/>
              <a:gd name="connsiteY142" fmla="*/ 2234004 h 5096289"/>
              <a:gd name="connsiteX143" fmla="*/ 1251946 w 6036404"/>
              <a:gd name="connsiteY143" fmla="*/ 2224479 h 5096289"/>
              <a:gd name="connsiteX144" fmla="*/ 1117009 w 6036404"/>
              <a:gd name="connsiteY144" fmla="*/ 2197491 h 5096289"/>
              <a:gd name="connsiteX145" fmla="*/ 124821 w 6036404"/>
              <a:gd name="connsiteY145" fmla="*/ 2492766 h 5096289"/>
              <a:gd name="connsiteX146" fmla="*/ 86721 w 6036404"/>
              <a:gd name="connsiteY146" fmla="*/ 2480066 h 5096289"/>
              <a:gd name="connsiteX147" fmla="*/ 48621 w 6036404"/>
              <a:gd name="connsiteY147" fmla="*/ 2454666 h 5096289"/>
              <a:gd name="connsiteX148" fmla="*/ 10521 w 6036404"/>
              <a:gd name="connsiteY148" fmla="*/ 2441966 h 5096289"/>
              <a:gd name="connsiteX149" fmla="*/ 124821 w 6036404"/>
              <a:gd name="connsiteY149" fmla="*/ 2467366 h 5096289"/>
              <a:gd name="connsiteX150" fmla="*/ 15284 w 6036404"/>
              <a:gd name="connsiteY150" fmla="*/ 2627704 h 5096289"/>
              <a:gd name="connsiteX151" fmla="*/ 529633 w 6036404"/>
              <a:gd name="connsiteY151" fmla="*/ 2514991 h 5096289"/>
              <a:gd name="connsiteX152" fmla="*/ 391521 w 6036404"/>
              <a:gd name="connsiteY152" fmla="*/ 2607066 h 5096289"/>
              <a:gd name="connsiteX153" fmla="*/ 518521 w 6036404"/>
              <a:gd name="connsiteY153" fmla="*/ 2657866 h 5096289"/>
              <a:gd name="connsiteX154" fmla="*/ 625894 w 6036404"/>
              <a:gd name="connsiteY154" fmla="*/ 2662484 h 5096289"/>
              <a:gd name="connsiteX155" fmla="*/ 763284 w 6036404"/>
              <a:gd name="connsiteY155" fmla="*/ 2693657 h 5096289"/>
              <a:gd name="connsiteX156" fmla="*/ 978029 w 6036404"/>
              <a:gd name="connsiteY156" fmla="*/ 2706356 h 5096289"/>
              <a:gd name="connsiteX157" fmla="*/ 1159294 w 6036404"/>
              <a:gd name="connsiteY157" fmla="*/ 2749075 h 5096289"/>
              <a:gd name="connsiteX158" fmla="*/ 1268976 w 6036404"/>
              <a:gd name="connsiteY158" fmla="*/ 2716748 h 5096289"/>
              <a:gd name="connsiteX159" fmla="*/ 1390202 w 6036404"/>
              <a:gd name="connsiteY159" fmla="*/ 2657866 h 5096289"/>
              <a:gd name="connsiteX160" fmla="*/ 1382121 w 6036404"/>
              <a:gd name="connsiteY160" fmla="*/ 2721366 h 5096289"/>
              <a:gd name="connsiteX161" fmla="*/ 1420221 w 6036404"/>
              <a:gd name="connsiteY161" fmla="*/ 2708666 h 5096289"/>
              <a:gd name="connsiteX162" fmla="*/ 1458321 w 6036404"/>
              <a:gd name="connsiteY162" fmla="*/ 2683266 h 5096289"/>
              <a:gd name="connsiteX163" fmla="*/ 1496421 w 6036404"/>
              <a:gd name="connsiteY163" fmla="*/ 2670566 h 5096289"/>
              <a:gd name="connsiteX164" fmla="*/ 1534521 w 6036404"/>
              <a:gd name="connsiteY164" fmla="*/ 2645166 h 5096289"/>
              <a:gd name="connsiteX165" fmla="*/ 1572621 w 6036404"/>
              <a:gd name="connsiteY165" fmla="*/ 2632466 h 5096289"/>
              <a:gd name="connsiteX166" fmla="*/ 1686921 w 6036404"/>
              <a:gd name="connsiteY166" fmla="*/ 2556266 h 5096289"/>
              <a:gd name="connsiteX167" fmla="*/ 1725021 w 6036404"/>
              <a:gd name="connsiteY167" fmla="*/ 2530866 h 5096289"/>
              <a:gd name="connsiteX168" fmla="*/ 1877421 w 6036404"/>
              <a:gd name="connsiteY168" fmla="*/ 2492766 h 5096289"/>
              <a:gd name="connsiteX169" fmla="*/ 2474321 w 6036404"/>
              <a:gd name="connsiteY169" fmla="*/ 2505466 h 5096289"/>
              <a:gd name="connsiteX170" fmla="*/ 2512421 w 6036404"/>
              <a:gd name="connsiteY170" fmla="*/ 2518166 h 5096289"/>
              <a:gd name="connsiteX171" fmla="*/ 2550521 w 6036404"/>
              <a:gd name="connsiteY171" fmla="*/ 2543566 h 5096289"/>
              <a:gd name="connsiteX172" fmla="*/ 2601321 w 6036404"/>
              <a:gd name="connsiteY172" fmla="*/ 2657866 h 5096289"/>
              <a:gd name="connsiteX173" fmla="*/ 2614021 w 6036404"/>
              <a:gd name="connsiteY173" fmla="*/ 2772166 h 5096289"/>
              <a:gd name="connsiteX174" fmla="*/ 2601321 w 6036404"/>
              <a:gd name="connsiteY174" fmla="*/ 3102366 h 5096289"/>
              <a:gd name="connsiteX175" fmla="*/ 2588621 w 6036404"/>
              <a:gd name="connsiteY175" fmla="*/ 3140466 h 5096289"/>
              <a:gd name="connsiteX176" fmla="*/ 2563221 w 6036404"/>
              <a:gd name="connsiteY176" fmla="*/ 3178566 h 5096289"/>
              <a:gd name="connsiteX177" fmla="*/ 2512421 w 6036404"/>
              <a:gd name="connsiteY177" fmla="*/ 3242066 h 5096289"/>
              <a:gd name="connsiteX178" fmla="*/ 2448921 w 6036404"/>
              <a:gd name="connsiteY178" fmla="*/ 3292866 h 5096289"/>
              <a:gd name="connsiteX179" fmla="*/ 2410821 w 6036404"/>
              <a:gd name="connsiteY179" fmla="*/ 3330966 h 5096289"/>
              <a:gd name="connsiteX180" fmla="*/ 2334621 w 6036404"/>
              <a:gd name="connsiteY180" fmla="*/ 3381766 h 5096289"/>
              <a:gd name="connsiteX181" fmla="*/ 2283821 w 6036404"/>
              <a:gd name="connsiteY181" fmla="*/ 3432566 h 5096289"/>
              <a:gd name="connsiteX182" fmla="*/ 2258421 w 6036404"/>
              <a:gd name="connsiteY182" fmla="*/ 3470666 h 5096289"/>
              <a:gd name="connsiteX183" fmla="*/ 2207621 w 6036404"/>
              <a:gd name="connsiteY183" fmla="*/ 3508766 h 5096289"/>
              <a:gd name="connsiteX184" fmla="*/ 2182221 w 6036404"/>
              <a:gd name="connsiteY184" fmla="*/ 3546866 h 5096289"/>
              <a:gd name="connsiteX185" fmla="*/ 2144121 w 6036404"/>
              <a:gd name="connsiteY185" fmla="*/ 3572266 h 5096289"/>
              <a:gd name="connsiteX186" fmla="*/ 2067921 w 6036404"/>
              <a:gd name="connsiteY186" fmla="*/ 3623066 h 5096289"/>
              <a:gd name="connsiteX187" fmla="*/ 2029821 w 6036404"/>
              <a:gd name="connsiteY187" fmla="*/ 3661166 h 5096289"/>
              <a:gd name="connsiteX188" fmla="*/ 1991721 w 6036404"/>
              <a:gd name="connsiteY188" fmla="*/ 3686566 h 5096289"/>
              <a:gd name="connsiteX189" fmla="*/ 1902821 w 6036404"/>
              <a:gd name="connsiteY189" fmla="*/ 3775466 h 5096289"/>
              <a:gd name="connsiteX190" fmla="*/ 1864721 w 6036404"/>
              <a:gd name="connsiteY190" fmla="*/ 3813566 h 5096289"/>
              <a:gd name="connsiteX191" fmla="*/ 1826621 w 6036404"/>
              <a:gd name="connsiteY191" fmla="*/ 3902466 h 5096289"/>
              <a:gd name="connsiteX192" fmla="*/ 1788521 w 6036404"/>
              <a:gd name="connsiteY192" fmla="*/ 3978666 h 5096289"/>
              <a:gd name="connsiteX193" fmla="*/ 1775821 w 6036404"/>
              <a:gd name="connsiteY193" fmla="*/ 4054866 h 5096289"/>
              <a:gd name="connsiteX194" fmla="*/ 1750421 w 6036404"/>
              <a:gd name="connsiteY194" fmla="*/ 4258066 h 5096289"/>
              <a:gd name="connsiteX195" fmla="*/ 1674221 w 6036404"/>
              <a:gd name="connsiteY195" fmla="*/ 4334266 h 5096289"/>
              <a:gd name="connsiteX196" fmla="*/ 1598021 w 6036404"/>
              <a:gd name="connsiteY196" fmla="*/ 4385066 h 5096289"/>
              <a:gd name="connsiteX197" fmla="*/ 1572621 w 6036404"/>
              <a:gd name="connsiteY197" fmla="*/ 4423166 h 5096289"/>
              <a:gd name="connsiteX198" fmla="*/ 1483721 w 6036404"/>
              <a:gd name="connsiteY198" fmla="*/ 4461266 h 5096289"/>
              <a:gd name="connsiteX199" fmla="*/ 1407521 w 6036404"/>
              <a:gd name="connsiteY199" fmla="*/ 4397766 h 5096289"/>
              <a:gd name="connsiteX200" fmla="*/ 1369421 w 6036404"/>
              <a:gd name="connsiteY200" fmla="*/ 4385066 h 5096289"/>
              <a:gd name="connsiteX201" fmla="*/ 1077321 w 6036404"/>
              <a:gd name="connsiteY201" fmla="*/ 4397766 h 5096289"/>
              <a:gd name="connsiteX202" fmla="*/ 950321 w 6036404"/>
              <a:gd name="connsiteY202" fmla="*/ 4448566 h 5096289"/>
              <a:gd name="connsiteX203" fmla="*/ 912221 w 6036404"/>
              <a:gd name="connsiteY203" fmla="*/ 4473966 h 5096289"/>
              <a:gd name="connsiteX204" fmla="*/ 810621 w 6036404"/>
              <a:gd name="connsiteY204" fmla="*/ 4486666 h 5096289"/>
              <a:gd name="connsiteX205" fmla="*/ 759821 w 6036404"/>
              <a:gd name="connsiteY205" fmla="*/ 4499366 h 5096289"/>
              <a:gd name="connsiteX206" fmla="*/ 721721 w 6036404"/>
              <a:gd name="connsiteY206" fmla="*/ 4512066 h 5096289"/>
              <a:gd name="connsiteX207" fmla="*/ 569321 w 6036404"/>
              <a:gd name="connsiteY207" fmla="*/ 4524766 h 5096289"/>
              <a:gd name="connsiteX208" fmla="*/ 455021 w 6036404"/>
              <a:gd name="connsiteY208" fmla="*/ 4537466 h 5096289"/>
              <a:gd name="connsiteX209" fmla="*/ 594721 w 6036404"/>
              <a:gd name="connsiteY209" fmla="*/ 4562866 h 5096289"/>
              <a:gd name="connsiteX210" fmla="*/ 1013821 w 6036404"/>
              <a:gd name="connsiteY210" fmla="*/ 4575566 h 5096289"/>
              <a:gd name="connsiteX211" fmla="*/ 1014975 w 6036404"/>
              <a:gd name="connsiteY211" fmla="*/ 4542084 h 5096289"/>
              <a:gd name="connsiteX212" fmla="*/ 1099257 w 6036404"/>
              <a:gd name="connsiteY212" fmla="*/ 4539775 h 5096289"/>
              <a:gd name="connsiteX213" fmla="*/ 1214712 w 6036404"/>
              <a:gd name="connsiteY213" fmla="*/ 4574412 h 5096289"/>
              <a:gd name="connsiteX214" fmla="*/ 1305921 w 6036404"/>
              <a:gd name="connsiteY214" fmla="*/ 4626366 h 5096289"/>
              <a:gd name="connsiteX215" fmla="*/ 1356721 w 6036404"/>
              <a:gd name="connsiteY215" fmla="*/ 4613666 h 5096289"/>
              <a:gd name="connsiteX216" fmla="*/ 1445621 w 6036404"/>
              <a:gd name="connsiteY216" fmla="*/ 4626366 h 5096289"/>
              <a:gd name="connsiteX217" fmla="*/ 1420221 w 6036404"/>
              <a:gd name="connsiteY217" fmla="*/ 4664466 h 5096289"/>
              <a:gd name="connsiteX218" fmla="*/ 1382121 w 6036404"/>
              <a:gd name="connsiteY218" fmla="*/ 4689866 h 5096289"/>
              <a:gd name="connsiteX219" fmla="*/ 1255121 w 6036404"/>
              <a:gd name="connsiteY219" fmla="*/ 4766066 h 5096289"/>
              <a:gd name="connsiteX220" fmla="*/ 1191621 w 6036404"/>
              <a:gd name="connsiteY220" fmla="*/ 4842266 h 5096289"/>
              <a:gd name="connsiteX221" fmla="*/ 1153521 w 6036404"/>
              <a:gd name="connsiteY221" fmla="*/ 4880366 h 5096289"/>
              <a:gd name="connsiteX222" fmla="*/ 1102721 w 6036404"/>
              <a:gd name="connsiteY222" fmla="*/ 4969266 h 5096289"/>
              <a:gd name="connsiteX223" fmla="*/ 1064621 w 6036404"/>
              <a:gd name="connsiteY223" fmla="*/ 5045466 h 5096289"/>
              <a:gd name="connsiteX224" fmla="*/ 1077321 w 6036404"/>
              <a:gd name="connsiteY224" fmla="*/ 5096266 h 5096289"/>
              <a:gd name="connsiteX225" fmla="*/ 1110659 w 6036404"/>
              <a:gd name="connsiteY225" fmla="*/ 5039116 h 5096289"/>
              <a:gd name="connsiteX226" fmla="*/ 1153521 w 6036404"/>
              <a:gd name="connsiteY226" fmla="*/ 4983554 h 5096289"/>
              <a:gd name="connsiteX227" fmla="*/ 1205909 w 6036404"/>
              <a:gd name="connsiteY227" fmla="*/ 4932753 h 5096289"/>
              <a:gd name="connsiteX228" fmla="*/ 1253534 w 6036404"/>
              <a:gd name="connsiteY228" fmla="*/ 4905766 h 5096289"/>
              <a:gd name="connsiteX229" fmla="*/ 1305921 w 6036404"/>
              <a:gd name="connsiteY229" fmla="*/ 4837504 h 5096289"/>
              <a:gd name="connsiteX230" fmla="*/ 1386884 w 6036404"/>
              <a:gd name="connsiteY230" fmla="*/ 4812104 h 5096289"/>
              <a:gd name="connsiteX231" fmla="*/ 1440858 w 6036404"/>
              <a:gd name="connsiteY231" fmla="*/ 4785116 h 5096289"/>
              <a:gd name="connsiteX232" fmla="*/ 1488484 w 6036404"/>
              <a:gd name="connsiteY232" fmla="*/ 4762891 h 5096289"/>
              <a:gd name="connsiteX233" fmla="*/ 1536108 w 6036404"/>
              <a:gd name="connsiteY233" fmla="*/ 4727966 h 5096289"/>
              <a:gd name="connsiteX234" fmla="*/ 1559921 w 6036404"/>
              <a:gd name="connsiteY234" fmla="*/ 4740666 h 5096289"/>
              <a:gd name="connsiteX235" fmla="*/ 1598021 w 6036404"/>
              <a:gd name="connsiteY235" fmla="*/ 4727966 h 5096289"/>
              <a:gd name="connsiteX236" fmla="*/ 1636121 w 6036404"/>
              <a:gd name="connsiteY236" fmla="*/ 4689866 h 5096289"/>
              <a:gd name="connsiteX237" fmla="*/ 1725021 w 6036404"/>
              <a:gd name="connsiteY237" fmla="*/ 4651766 h 5096289"/>
              <a:gd name="connsiteX238" fmla="*/ 1763121 w 6036404"/>
              <a:gd name="connsiteY238" fmla="*/ 4613666 h 5096289"/>
              <a:gd name="connsiteX239" fmla="*/ 1788521 w 6036404"/>
              <a:gd name="connsiteY239" fmla="*/ 4575566 h 5096289"/>
              <a:gd name="connsiteX240" fmla="*/ 1826621 w 6036404"/>
              <a:gd name="connsiteY240" fmla="*/ 4562866 h 5096289"/>
              <a:gd name="connsiteX241" fmla="*/ 1890121 w 6036404"/>
              <a:gd name="connsiteY241" fmla="*/ 4486666 h 5096289"/>
              <a:gd name="connsiteX242" fmla="*/ 1953621 w 6036404"/>
              <a:gd name="connsiteY242" fmla="*/ 4410466 h 5096289"/>
              <a:gd name="connsiteX243" fmla="*/ 1991721 w 6036404"/>
              <a:gd name="connsiteY243" fmla="*/ 4334266 h 5096289"/>
              <a:gd name="connsiteX244" fmla="*/ 2029821 w 6036404"/>
              <a:gd name="connsiteY244" fmla="*/ 4308866 h 5096289"/>
              <a:gd name="connsiteX245" fmla="*/ 2067921 w 6036404"/>
              <a:gd name="connsiteY245" fmla="*/ 4270766 h 5096289"/>
              <a:gd name="connsiteX246" fmla="*/ 2106021 w 6036404"/>
              <a:gd name="connsiteY246" fmla="*/ 4194566 h 5096289"/>
              <a:gd name="connsiteX247" fmla="*/ 2118721 w 6036404"/>
              <a:gd name="connsiteY247" fmla="*/ 4156466 h 5096289"/>
              <a:gd name="connsiteX248" fmla="*/ 2144121 w 6036404"/>
              <a:gd name="connsiteY248" fmla="*/ 4118366 h 5096289"/>
              <a:gd name="connsiteX249" fmla="*/ 2156821 w 6036404"/>
              <a:gd name="connsiteY249" fmla="*/ 4080266 h 5096289"/>
              <a:gd name="connsiteX250" fmla="*/ 2182221 w 6036404"/>
              <a:gd name="connsiteY250" fmla="*/ 4042166 h 5096289"/>
              <a:gd name="connsiteX251" fmla="*/ 2207621 w 6036404"/>
              <a:gd name="connsiteY251" fmla="*/ 3953266 h 5096289"/>
              <a:gd name="connsiteX252" fmla="*/ 2271121 w 6036404"/>
              <a:gd name="connsiteY252" fmla="*/ 3864366 h 5096289"/>
              <a:gd name="connsiteX253" fmla="*/ 2296521 w 6036404"/>
              <a:gd name="connsiteY253" fmla="*/ 3826266 h 5096289"/>
              <a:gd name="connsiteX254" fmla="*/ 2334621 w 6036404"/>
              <a:gd name="connsiteY254" fmla="*/ 3800866 h 5096289"/>
              <a:gd name="connsiteX255" fmla="*/ 2372721 w 6036404"/>
              <a:gd name="connsiteY255" fmla="*/ 3762766 h 5096289"/>
              <a:gd name="connsiteX256" fmla="*/ 2410821 w 6036404"/>
              <a:gd name="connsiteY256" fmla="*/ 3750066 h 5096289"/>
              <a:gd name="connsiteX257" fmla="*/ 2448921 w 6036404"/>
              <a:gd name="connsiteY257" fmla="*/ 3724666 h 5096289"/>
              <a:gd name="connsiteX258" fmla="*/ 2487021 w 6036404"/>
              <a:gd name="connsiteY258" fmla="*/ 3711966 h 5096289"/>
              <a:gd name="connsiteX259" fmla="*/ 2525121 w 6036404"/>
              <a:gd name="connsiteY259" fmla="*/ 3686566 h 5096289"/>
              <a:gd name="connsiteX260" fmla="*/ 2601321 w 6036404"/>
              <a:gd name="connsiteY260" fmla="*/ 3661166 h 5096289"/>
              <a:gd name="connsiteX261" fmla="*/ 2639421 w 6036404"/>
              <a:gd name="connsiteY261" fmla="*/ 3648466 h 5096289"/>
              <a:gd name="connsiteX262" fmla="*/ 2931521 w 6036404"/>
              <a:gd name="connsiteY262" fmla="*/ 3661166 h 5096289"/>
              <a:gd name="connsiteX263" fmla="*/ 2982321 w 6036404"/>
              <a:gd name="connsiteY263" fmla="*/ 3699266 h 5096289"/>
              <a:gd name="connsiteX264" fmla="*/ 3058521 w 6036404"/>
              <a:gd name="connsiteY264" fmla="*/ 3750066 h 5096289"/>
              <a:gd name="connsiteX265" fmla="*/ 3096621 w 6036404"/>
              <a:gd name="connsiteY265" fmla="*/ 3788166 h 5096289"/>
              <a:gd name="connsiteX266" fmla="*/ 3147421 w 6036404"/>
              <a:gd name="connsiteY266" fmla="*/ 3800866 h 5096289"/>
              <a:gd name="connsiteX267" fmla="*/ 3198221 w 6036404"/>
              <a:gd name="connsiteY267" fmla="*/ 3838966 h 5096289"/>
              <a:gd name="connsiteX268" fmla="*/ 3236321 w 6036404"/>
              <a:gd name="connsiteY268" fmla="*/ 3851666 h 5096289"/>
              <a:gd name="connsiteX269" fmla="*/ 3274421 w 6036404"/>
              <a:gd name="connsiteY269" fmla="*/ 3877066 h 5096289"/>
              <a:gd name="connsiteX270" fmla="*/ 3299821 w 6036404"/>
              <a:gd name="connsiteY270" fmla="*/ 3915166 h 5096289"/>
              <a:gd name="connsiteX271" fmla="*/ 3337921 w 6036404"/>
              <a:gd name="connsiteY271" fmla="*/ 3965966 h 5096289"/>
              <a:gd name="connsiteX272" fmla="*/ 3350621 w 6036404"/>
              <a:gd name="connsiteY272" fmla="*/ 4016766 h 5096289"/>
              <a:gd name="connsiteX273" fmla="*/ 3363321 w 6036404"/>
              <a:gd name="connsiteY273" fmla="*/ 4054866 h 5096289"/>
              <a:gd name="connsiteX274" fmla="*/ 3388721 w 6036404"/>
              <a:gd name="connsiteY274" fmla="*/ 4105666 h 5096289"/>
              <a:gd name="connsiteX275" fmla="*/ 3414121 w 6036404"/>
              <a:gd name="connsiteY275" fmla="*/ 4143766 h 5096289"/>
              <a:gd name="connsiteX276" fmla="*/ 3449046 w 6036404"/>
              <a:gd name="connsiteY276" fmla="*/ 4242191 h 5096289"/>
              <a:gd name="connsiteX277" fmla="*/ 3493496 w 6036404"/>
              <a:gd name="connsiteY277" fmla="*/ 4343791 h 5096289"/>
              <a:gd name="connsiteX278" fmla="*/ 3509371 w 6036404"/>
              <a:gd name="connsiteY278" fmla="*/ 4366016 h 5096289"/>
              <a:gd name="connsiteX279" fmla="*/ 3477621 w 6036404"/>
              <a:gd name="connsiteY279" fmla="*/ 4397766 h 5096289"/>
              <a:gd name="connsiteX280" fmla="*/ 3439521 w 6036404"/>
              <a:gd name="connsiteY280" fmla="*/ 4464441 h 5096289"/>
              <a:gd name="connsiteX281" fmla="*/ 3395071 w 6036404"/>
              <a:gd name="connsiteY281" fmla="*/ 4553341 h 5096289"/>
              <a:gd name="connsiteX282" fmla="*/ 3347446 w 6036404"/>
              <a:gd name="connsiteY282" fmla="*/ 4607316 h 5096289"/>
              <a:gd name="connsiteX283" fmla="*/ 3283946 w 6036404"/>
              <a:gd name="connsiteY283" fmla="*/ 4645416 h 5096289"/>
              <a:gd name="connsiteX284" fmla="*/ 3188696 w 6036404"/>
              <a:gd name="connsiteY284" fmla="*/ 4553341 h 5096289"/>
              <a:gd name="connsiteX285" fmla="*/ 3220447 w 6036404"/>
              <a:gd name="connsiteY285" fmla="*/ 4639069 h 5096289"/>
              <a:gd name="connsiteX286" fmla="*/ 3280193 w 6036404"/>
              <a:gd name="connsiteY286" fmla="*/ 4733450 h 5096289"/>
              <a:gd name="connsiteX287" fmla="*/ 3231703 w 6036404"/>
              <a:gd name="connsiteY287" fmla="*/ 4728543 h 5096289"/>
              <a:gd name="connsiteX288" fmla="*/ 3169069 w 6036404"/>
              <a:gd name="connsiteY288" fmla="*/ 4735903 h 5096289"/>
              <a:gd name="connsiteX289" fmla="*/ 3099796 w 6036404"/>
              <a:gd name="connsiteY289" fmla="*/ 4719740 h 5096289"/>
              <a:gd name="connsiteX290" fmla="*/ 3051160 w 6036404"/>
              <a:gd name="connsiteY290" fmla="*/ 4715266 h 5096289"/>
              <a:gd name="connsiteX291" fmla="*/ 2939458 w 6036404"/>
              <a:gd name="connsiteY291" fmla="*/ 4688278 h 5096289"/>
              <a:gd name="connsiteX292" fmla="*/ 3134721 w 6036404"/>
              <a:gd name="connsiteY292" fmla="*/ 4835916 h 5096289"/>
              <a:gd name="connsiteX293" fmla="*/ 3236321 w 6036404"/>
              <a:gd name="connsiteY293" fmla="*/ 4845441 h 5096289"/>
              <a:gd name="connsiteX294" fmla="*/ 3315696 w 6036404"/>
              <a:gd name="connsiteY294" fmla="*/ 4832741 h 5096289"/>
              <a:gd name="connsiteX295" fmla="*/ 3385546 w 6036404"/>
              <a:gd name="connsiteY295" fmla="*/ 4794641 h 5096289"/>
              <a:gd name="connsiteX296" fmla="*/ 3487146 w 6036404"/>
              <a:gd name="connsiteY296" fmla="*/ 4734316 h 5096289"/>
              <a:gd name="connsiteX297" fmla="*/ 3560171 w 6036404"/>
              <a:gd name="connsiteY297" fmla="*/ 4639066 h 5096289"/>
              <a:gd name="connsiteX298" fmla="*/ 3610971 w 6036404"/>
              <a:gd name="connsiteY298" fmla="*/ 4537466 h 5096289"/>
              <a:gd name="connsiteX299" fmla="*/ 3677646 w 6036404"/>
              <a:gd name="connsiteY299" fmla="*/ 4448566 h 5096289"/>
              <a:gd name="connsiteX300" fmla="*/ 3703046 w 6036404"/>
              <a:gd name="connsiteY300" fmla="*/ 4369191 h 5096289"/>
              <a:gd name="connsiteX301" fmla="*/ 3690346 w 6036404"/>
              <a:gd name="connsiteY301" fmla="*/ 4302516 h 5096289"/>
              <a:gd name="connsiteX302" fmla="*/ 3655421 w 6036404"/>
              <a:gd name="connsiteY302" fmla="*/ 4143766 h 5096289"/>
              <a:gd name="connsiteX303" fmla="*/ 3630021 w 6036404"/>
              <a:gd name="connsiteY303" fmla="*/ 4042166 h 5096289"/>
              <a:gd name="connsiteX304" fmla="*/ 3655421 w 6036404"/>
              <a:gd name="connsiteY304" fmla="*/ 3851666 h 5096289"/>
              <a:gd name="connsiteX305" fmla="*/ 3680821 w 6036404"/>
              <a:gd name="connsiteY305" fmla="*/ 3750066 h 5096289"/>
              <a:gd name="connsiteX306" fmla="*/ 3706221 w 6036404"/>
              <a:gd name="connsiteY306" fmla="*/ 3711966 h 5096289"/>
              <a:gd name="connsiteX307" fmla="*/ 3718921 w 6036404"/>
              <a:gd name="connsiteY307" fmla="*/ 3673866 h 5096289"/>
              <a:gd name="connsiteX308" fmla="*/ 3757021 w 6036404"/>
              <a:gd name="connsiteY308" fmla="*/ 3635766 h 5096289"/>
              <a:gd name="connsiteX309" fmla="*/ 3782421 w 6036404"/>
              <a:gd name="connsiteY309" fmla="*/ 3597666 h 5096289"/>
              <a:gd name="connsiteX310" fmla="*/ 3820521 w 6036404"/>
              <a:gd name="connsiteY310" fmla="*/ 3584966 h 5096289"/>
              <a:gd name="connsiteX311" fmla="*/ 3858621 w 6036404"/>
              <a:gd name="connsiteY311" fmla="*/ 3559566 h 5096289"/>
              <a:gd name="connsiteX312" fmla="*/ 3896721 w 6036404"/>
              <a:gd name="connsiteY312" fmla="*/ 3546866 h 5096289"/>
              <a:gd name="connsiteX313" fmla="*/ 4049121 w 6036404"/>
              <a:gd name="connsiteY313" fmla="*/ 3521466 h 5096289"/>
              <a:gd name="connsiteX314" fmla="*/ 4176121 w 6036404"/>
              <a:gd name="connsiteY314" fmla="*/ 3496066 h 5096289"/>
              <a:gd name="connsiteX315" fmla="*/ 4379321 w 6036404"/>
              <a:gd name="connsiteY315" fmla="*/ 3483366 h 5096289"/>
              <a:gd name="connsiteX316" fmla="*/ 4592046 w 6036404"/>
              <a:gd name="connsiteY316" fmla="*/ 3515116 h 5096289"/>
              <a:gd name="connsiteX317" fmla="*/ 4709521 w 6036404"/>
              <a:gd name="connsiteY317" fmla="*/ 3540516 h 5096289"/>
              <a:gd name="connsiteX318" fmla="*/ 4769846 w 6036404"/>
              <a:gd name="connsiteY318" fmla="*/ 3562741 h 5096289"/>
              <a:gd name="connsiteX319" fmla="*/ 4826996 w 6036404"/>
              <a:gd name="connsiteY319" fmla="*/ 3594491 h 5096289"/>
              <a:gd name="connsiteX320" fmla="*/ 4871446 w 6036404"/>
              <a:gd name="connsiteY320" fmla="*/ 3638941 h 5096289"/>
              <a:gd name="connsiteX321" fmla="*/ 4947646 w 6036404"/>
              <a:gd name="connsiteY321" fmla="*/ 3683391 h 5096289"/>
              <a:gd name="connsiteX322" fmla="*/ 5011146 w 6036404"/>
              <a:gd name="connsiteY322" fmla="*/ 3743716 h 5096289"/>
              <a:gd name="connsiteX323" fmla="*/ 5090521 w 6036404"/>
              <a:gd name="connsiteY323" fmla="*/ 3816741 h 5096289"/>
              <a:gd name="connsiteX324" fmla="*/ 5131796 w 6036404"/>
              <a:gd name="connsiteY324" fmla="*/ 3889766 h 5096289"/>
              <a:gd name="connsiteX325" fmla="*/ 5182596 w 6036404"/>
              <a:gd name="connsiteY325" fmla="*/ 3965966 h 5096289"/>
              <a:gd name="connsiteX326" fmla="*/ 5211171 w 6036404"/>
              <a:gd name="connsiteY326" fmla="*/ 4124716 h 5096289"/>
              <a:gd name="connsiteX327" fmla="*/ 5230221 w 6036404"/>
              <a:gd name="connsiteY327" fmla="*/ 4200916 h 5096289"/>
              <a:gd name="connsiteX328" fmla="*/ 5246096 w 6036404"/>
              <a:gd name="connsiteY328" fmla="*/ 4254891 h 5096289"/>
              <a:gd name="connsiteX329" fmla="*/ 5261971 w 6036404"/>
              <a:gd name="connsiteY329" fmla="*/ 4315216 h 5096289"/>
              <a:gd name="connsiteX330" fmla="*/ 4957171 w 6036404"/>
              <a:gd name="connsiteY330" fmla="*/ 4419991 h 5096289"/>
              <a:gd name="connsiteX331" fmla="*/ 4773021 w 6036404"/>
              <a:gd name="connsiteY331" fmla="*/ 4572391 h 5096289"/>
              <a:gd name="connsiteX332" fmla="*/ 5028608 w 6036404"/>
              <a:gd name="connsiteY332" fmla="*/ 4453328 h 5096289"/>
              <a:gd name="connsiteX333" fmla="*/ 5266734 w 6036404"/>
              <a:gd name="connsiteY333" fmla="*/ 4400941 h 5096289"/>
              <a:gd name="connsiteX334" fmla="*/ 5363571 w 6036404"/>
              <a:gd name="connsiteY334" fmla="*/ 4251716 h 5096289"/>
              <a:gd name="connsiteX335" fmla="*/ 5312771 w 6036404"/>
              <a:gd name="connsiteY335" fmla="*/ 4146941 h 5096289"/>
              <a:gd name="connsiteX336" fmla="*/ 5281021 w 6036404"/>
              <a:gd name="connsiteY336" fmla="*/ 4092966 h 5096289"/>
              <a:gd name="connsiteX337" fmla="*/ 5284196 w 6036404"/>
              <a:gd name="connsiteY337" fmla="*/ 3940566 h 5096289"/>
              <a:gd name="connsiteX338" fmla="*/ 5265146 w 6036404"/>
              <a:gd name="connsiteY338" fmla="*/ 3842141 h 5096289"/>
              <a:gd name="connsiteX339" fmla="*/ 5214346 w 6036404"/>
              <a:gd name="connsiteY339" fmla="*/ 3734191 h 5096289"/>
              <a:gd name="connsiteX340" fmla="*/ 4874622 w 6036404"/>
              <a:gd name="connsiteY340" fmla="*/ 3413516 h 5096289"/>
              <a:gd name="connsiteX341" fmla="*/ 5061946 w 6036404"/>
              <a:gd name="connsiteY341" fmla="*/ 3127766 h 5096289"/>
              <a:gd name="connsiteX342" fmla="*/ 5268321 w 6036404"/>
              <a:gd name="connsiteY342" fmla="*/ 2994416 h 5096289"/>
              <a:gd name="connsiteX343" fmla="*/ 5404847 w 6036404"/>
              <a:gd name="connsiteY343" fmla="*/ 2943616 h 5096289"/>
              <a:gd name="connsiteX344" fmla="*/ 5627097 w 6036404"/>
              <a:gd name="connsiteY344" fmla="*/ 2918216 h 5096289"/>
              <a:gd name="connsiteX345" fmla="*/ 5887447 w 6036404"/>
              <a:gd name="connsiteY345" fmla="*/ 2959491 h 5096289"/>
              <a:gd name="connsiteX346" fmla="*/ 5655672 w 6036404"/>
              <a:gd name="connsiteY346" fmla="*/ 2883291 h 5096289"/>
              <a:gd name="connsiteX347" fmla="*/ 5474696 w 6036404"/>
              <a:gd name="connsiteY347" fmla="*/ 2864241 h 5096289"/>
              <a:gd name="connsiteX348" fmla="*/ 5544546 w 6036404"/>
              <a:gd name="connsiteY348" fmla="*/ 2772166 h 5096289"/>
              <a:gd name="connsiteX349" fmla="*/ 5709646 w 6036404"/>
              <a:gd name="connsiteY349" fmla="*/ 2562616 h 5096289"/>
              <a:gd name="connsiteX350" fmla="*/ 5611222 w 6036404"/>
              <a:gd name="connsiteY350" fmla="*/ 2635641 h 5096289"/>
              <a:gd name="connsiteX351" fmla="*/ 5528671 w 6036404"/>
              <a:gd name="connsiteY351" fmla="*/ 2699141 h 5096289"/>
              <a:gd name="connsiteX352" fmla="*/ 5461996 w 6036404"/>
              <a:gd name="connsiteY352" fmla="*/ 2781691 h 5096289"/>
              <a:gd name="connsiteX353" fmla="*/ 5363571 w 6036404"/>
              <a:gd name="connsiteY353" fmla="*/ 2829316 h 5096289"/>
              <a:gd name="connsiteX354" fmla="*/ 5277846 w 6036404"/>
              <a:gd name="connsiteY354" fmla="*/ 2880116 h 5096289"/>
              <a:gd name="connsiteX355" fmla="*/ 5214346 w 6036404"/>
              <a:gd name="connsiteY355" fmla="*/ 2918216 h 5096289"/>
              <a:gd name="connsiteX356" fmla="*/ 5147671 w 6036404"/>
              <a:gd name="connsiteY356" fmla="*/ 2946791 h 5096289"/>
              <a:gd name="connsiteX357" fmla="*/ 5090521 w 6036404"/>
              <a:gd name="connsiteY357" fmla="*/ 2972191 h 5096289"/>
              <a:gd name="connsiteX358" fmla="*/ 4950821 w 6036404"/>
              <a:gd name="connsiteY358" fmla="*/ 3038866 h 5096289"/>
              <a:gd name="connsiteX359" fmla="*/ 4874621 w 6036404"/>
              <a:gd name="connsiteY359" fmla="*/ 2988066 h 5096289"/>
              <a:gd name="connsiteX360" fmla="*/ 4836521 w 6036404"/>
              <a:gd name="connsiteY360" fmla="*/ 2962666 h 5096289"/>
              <a:gd name="connsiteX361" fmla="*/ 4709521 w 6036404"/>
              <a:gd name="connsiteY361" fmla="*/ 2924566 h 5096289"/>
              <a:gd name="connsiteX362" fmla="*/ 4671421 w 6036404"/>
              <a:gd name="connsiteY362" fmla="*/ 2911866 h 5096289"/>
              <a:gd name="connsiteX363" fmla="*/ 4582521 w 6036404"/>
              <a:gd name="connsiteY363" fmla="*/ 2899166 h 5096289"/>
              <a:gd name="connsiteX364" fmla="*/ 4557121 w 6036404"/>
              <a:gd name="connsiteY364" fmla="*/ 2797566 h 5096289"/>
              <a:gd name="connsiteX365" fmla="*/ 4476158 w 6036404"/>
              <a:gd name="connsiteY365" fmla="*/ 2676916 h 5096289"/>
              <a:gd name="connsiteX366" fmla="*/ 4493621 w 6036404"/>
              <a:gd name="connsiteY366" fmla="*/ 2549916 h 5096289"/>
              <a:gd name="connsiteX367" fmla="*/ 4420596 w 6036404"/>
              <a:gd name="connsiteY367" fmla="*/ 2461016 h 5096289"/>
              <a:gd name="connsiteX368" fmla="*/ 4353921 w 6036404"/>
              <a:gd name="connsiteY368" fmla="*/ 2365766 h 5096289"/>
              <a:gd name="connsiteX369" fmla="*/ 4298359 w 6036404"/>
              <a:gd name="connsiteY369" fmla="*/ 2222891 h 5096289"/>
              <a:gd name="connsiteX370" fmla="*/ 4326933 w 6036404"/>
              <a:gd name="connsiteY370" fmla="*/ 2100654 h 5096289"/>
              <a:gd name="connsiteX371" fmla="*/ 4390434 w 6036404"/>
              <a:gd name="connsiteY371" fmla="*/ 2019691 h 5096289"/>
              <a:gd name="connsiteX372" fmla="*/ 4488859 w 6036404"/>
              <a:gd name="connsiteY372" fmla="*/ 1924441 h 5096289"/>
              <a:gd name="connsiteX373" fmla="*/ 4538071 w 6036404"/>
              <a:gd name="connsiteY373" fmla="*/ 1864116 h 5096289"/>
              <a:gd name="connsiteX374" fmla="*/ 4580933 w 6036404"/>
              <a:gd name="connsiteY374" fmla="*/ 1835541 h 5096289"/>
              <a:gd name="connsiteX375" fmla="*/ 4623796 w 6036404"/>
              <a:gd name="connsiteY375" fmla="*/ 1803791 h 5096289"/>
              <a:gd name="connsiteX376" fmla="*/ 4688883 w 6036404"/>
              <a:gd name="connsiteY376" fmla="*/ 1759341 h 5096289"/>
              <a:gd name="connsiteX377" fmla="*/ 4792071 w 6036404"/>
              <a:gd name="connsiteY377" fmla="*/ 1703778 h 5096289"/>
              <a:gd name="connsiteX378" fmla="*/ 4880971 w 6036404"/>
              <a:gd name="connsiteY378" fmla="*/ 1694253 h 5096289"/>
              <a:gd name="connsiteX379" fmla="*/ 4987333 w 6036404"/>
              <a:gd name="connsiteY379" fmla="*/ 1692666 h 5096289"/>
              <a:gd name="connsiteX380" fmla="*/ 5050834 w 6036404"/>
              <a:gd name="connsiteY380" fmla="*/ 1689491 h 5096289"/>
              <a:gd name="connsiteX381" fmla="*/ 5106396 w 6036404"/>
              <a:gd name="connsiteY381" fmla="*/ 1700603 h 5096289"/>
              <a:gd name="connsiteX382" fmla="*/ 5154021 w 6036404"/>
              <a:gd name="connsiteY382" fmla="*/ 1708541 h 5096289"/>
              <a:gd name="connsiteX383" fmla="*/ 5219108 w 6036404"/>
              <a:gd name="connsiteY383" fmla="*/ 1754579 h 5096289"/>
              <a:gd name="connsiteX384" fmla="*/ 5303246 w 6036404"/>
              <a:gd name="connsiteY384" fmla="*/ 1787916 h 5096289"/>
              <a:gd name="connsiteX385" fmla="*/ 5346108 w 6036404"/>
              <a:gd name="connsiteY385" fmla="*/ 1838716 h 5096289"/>
              <a:gd name="connsiteX386" fmla="*/ 5379446 w 6036404"/>
              <a:gd name="connsiteY386" fmla="*/ 1902216 h 5096289"/>
              <a:gd name="connsiteX387" fmla="*/ 5431834 w 6036404"/>
              <a:gd name="connsiteY387" fmla="*/ 1968891 h 5096289"/>
              <a:gd name="connsiteX388" fmla="*/ 5471521 w 6036404"/>
              <a:gd name="connsiteY388" fmla="*/ 2032391 h 5096289"/>
              <a:gd name="connsiteX389" fmla="*/ 5496921 w 6036404"/>
              <a:gd name="connsiteY389" fmla="*/ 2200666 h 5096289"/>
              <a:gd name="connsiteX390" fmla="*/ 5525496 w 6036404"/>
              <a:gd name="connsiteY390" fmla="*/ 2275278 h 5096289"/>
              <a:gd name="connsiteX0" fmla="*/ 5517709 w 6028617"/>
              <a:gd name="connsiteY0" fmla="*/ 2275278 h 5096289"/>
              <a:gd name="connsiteX1" fmla="*/ 5568509 w 6028617"/>
              <a:gd name="connsiteY1" fmla="*/ 2170503 h 5096289"/>
              <a:gd name="connsiteX2" fmla="*/ 5558984 w 6028617"/>
              <a:gd name="connsiteY2" fmla="*/ 2043504 h 5096289"/>
              <a:gd name="connsiteX3" fmla="*/ 5566922 w 6028617"/>
              <a:gd name="connsiteY3" fmla="*/ 1978416 h 5096289"/>
              <a:gd name="connsiteX4" fmla="*/ 5539934 w 6028617"/>
              <a:gd name="connsiteY4" fmla="*/ 1911741 h 5096289"/>
              <a:gd name="connsiteX5" fmla="*/ 5460559 w 6028617"/>
              <a:gd name="connsiteY5" fmla="*/ 1853004 h 5096289"/>
              <a:gd name="connsiteX6" fmla="*/ 5464527 w 6028617"/>
              <a:gd name="connsiteY6" fmla="*/ 1774422 h 5096289"/>
              <a:gd name="connsiteX7" fmla="*/ 5546284 w 6028617"/>
              <a:gd name="connsiteY7" fmla="*/ 1719654 h 5096289"/>
              <a:gd name="connsiteX8" fmla="*/ 5670903 w 6028617"/>
              <a:gd name="connsiteY8" fmla="*/ 1706953 h 5096289"/>
              <a:gd name="connsiteX9" fmla="*/ 5759009 w 6028617"/>
              <a:gd name="connsiteY9" fmla="*/ 1714891 h 5096289"/>
              <a:gd name="connsiteX10" fmla="*/ 5810603 w 6028617"/>
              <a:gd name="connsiteY10" fmla="*/ 1729179 h 5096289"/>
              <a:gd name="connsiteX11" fmla="*/ 5843147 w 6028617"/>
              <a:gd name="connsiteY11" fmla="*/ 1748228 h 5096289"/>
              <a:gd name="connsiteX12" fmla="*/ 5882041 w 6028617"/>
              <a:gd name="connsiteY12" fmla="*/ 1801410 h 5096289"/>
              <a:gd name="connsiteX13" fmla="*/ 5820127 w 6028617"/>
              <a:gd name="connsiteY13" fmla="*/ 1911740 h 5096289"/>
              <a:gd name="connsiteX14" fmla="*/ 5859022 w 6028617"/>
              <a:gd name="connsiteY14" fmla="*/ 2011753 h 5096289"/>
              <a:gd name="connsiteX15" fmla="*/ 5902678 w 6028617"/>
              <a:gd name="connsiteY15" fmla="*/ 2074460 h 5096289"/>
              <a:gd name="connsiteX16" fmla="*/ 5946334 w 6028617"/>
              <a:gd name="connsiteY16" fmla="*/ 2148278 h 5096289"/>
              <a:gd name="connsiteX17" fmla="*/ 5951096 w 6028617"/>
              <a:gd name="connsiteY17" fmla="*/ 2217334 h 5096289"/>
              <a:gd name="connsiteX18" fmla="*/ 5892359 w 6028617"/>
              <a:gd name="connsiteY18" fmla="*/ 2264961 h 5096289"/>
              <a:gd name="connsiteX19" fmla="*/ 5804253 w 6028617"/>
              <a:gd name="connsiteY19" fmla="*/ 2367353 h 5096289"/>
              <a:gd name="connsiteX20" fmla="*/ 5996340 w 6028617"/>
              <a:gd name="connsiteY20" fmla="*/ 2245117 h 5096289"/>
              <a:gd name="connsiteX21" fmla="*/ 6024915 w 6028617"/>
              <a:gd name="connsiteY21" fmla="*/ 2180028 h 5096289"/>
              <a:gd name="connsiteX22" fmla="*/ 5992371 w 6028617"/>
              <a:gd name="connsiteY22" fmla="*/ 2103829 h 5096289"/>
              <a:gd name="connsiteX23" fmla="*/ 5970147 w 6028617"/>
              <a:gd name="connsiteY23" fmla="*/ 2045092 h 5096289"/>
              <a:gd name="connsiteX24" fmla="*/ 5944747 w 6028617"/>
              <a:gd name="connsiteY24" fmla="*/ 1972066 h 5096289"/>
              <a:gd name="connsiteX25" fmla="*/ 5901090 w 6028617"/>
              <a:gd name="connsiteY25" fmla="*/ 1923647 h 5096289"/>
              <a:gd name="connsiteX26" fmla="*/ 5955859 w 6028617"/>
              <a:gd name="connsiteY26" fmla="*/ 1806966 h 5096289"/>
              <a:gd name="connsiteX27" fmla="*/ 5922522 w 6028617"/>
              <a:gd name="connsiteY27" fmla="*/ 1691872 h 5096289"/>
              <a:gd name="connsiteX28" fmla="*/ 5805047 w 6028617"/>
              <a:gd name="connsiteY28" fmla="*/ 1626785 h 5096289"/>
              <a:gd name="connsiteX29" fmla="*/ 5553428 w 6028617"/>
              <a:gd name="connsiteY29" fmla="*/ 1604560 h 5096289"/>
              <a:gd name="connsiteX30" fmla="*/ 5317684 w 6028617"/>
              <a:gd name="connsiteY30" fmla="*/ 1672822 h 5096289"/>
              <a:gd name="connsiteX31" fmla="*/ 5105753 w 6028617"/>
              <a:gd name="connsiteY31" fmla="*/ 1602178 h 5096289"/>
              <a:gd name="connsiteX32" fmla="*/ 4974784 w 6028617"/>
              <a:gd name="connsiteY32" fmla="*/ 1588684 h 5096289"/>
              <a:gd name="connsiteX33" fmla="*/ 4883503 w 6028617"/>
              <a:gd name="connsiteY33" fmla="*/ 1615672 h 5096289"/>
              <a:gd name="connsiteX34" fmla="*/ 4766822 w 6028617"/>
              <a:gd name="connsiteY34" fmla="*/ 1617259 h 5096289"/>
              <a:gd name="connsiteX35" fmla="*/ 4707291 w 6028617"/>
              <a:gd name="connsiteY35" fmla="*/ 1615672 h 5096289"/>
              <a:gd name="connsiteX36" fmla="*/ 4621565 w 6028617"/>
              <a:gd name="connsiteY36" fmla="*/ 1601385 h 5096289"/>
              <a:gd name="connsiteX37" fmla="*/ 4578703 w 6028617"/>
              <a:gd name="connsiteY37" fmla="*/ 1605354 h 5096289"/>
              <a:gd name="connsiteX38" fmla="*/ 4479484 w 6028617"/>
              <a:gd name="connsiteY38" fmla="*/ 1641866 h 5096289"/>
              <a:gd name="connsiteX39" fmla="*/ 4358834 w 6028617"/>
              <a:gd name="connsiteY39" fmla="*/ 1695841 h 5096289"/>
              <a:gd name="connsiteX40" fmla="*/ 4273109 w 6028617"/>
              <a:gd name="connsiteY40" fmla="*/ 1730766 h 5096289"/>
              <a:gd name="connsiteX41" fmla="*/ 4174684 w 6028617"/>
              <a:gd name="connsiteY41" fmla="*/ 1800616 h 5096289"/>
              <a:gd name="connsiteX42" fmla="*/ 4066734 w 6028617"/>
              <a:gd name="connsiteY42" fmla="*/ 1838716 h 5096289"/>
              <a:gd name="connsiteX43" fmla="*/ 3939734 w 6028617"/>
              <a:gd name="connsiteY43" fmla="*/ 1857766 h 5096289"/>
              <a:gd name="connsiteX44" fmla="*/ 3850834 w 6028617"/>
              <a:gd name="connsiteY44" fmla="*/ 1908566 h 5096289"/>
              <a:gd name="connsiteX45" fmla="*/ 3812734 w 6028617"/>
              <a:gd name="connsiteY45" fmla="*/ 1921266 h 5096289"/>
              <a:gd name="connsiteX46" fmla="*/ 3698434 w 6028617"/>
              <a:gd name="connsiteY46" fmla="*/ 1870466 h 5096289"/>
              <a:gd name="connsiteX47" fmla="*/ 3673034 w 6028617"/>
              <a:gd name="connsiteY47" fmla="*/ 1794266 h 5096289"/>
              <a:gd name="connsiteX48" fmla="*/ 3660334 w 6028617"/>
              <a:gd name="connsiteY48" fmla="*/ 1756166 h 5096289"/>
              <a:gd name="connsiteX49" fmla="*/ 3647634 w 6028617"/>
              <a:gd name="connsiteY49" fmla="*/ 1718066 h 5096289"/>
              <a:gd name="connsiteX50" fmla="*/ 3660334 w 6028617"/>
              <a:gd name="connsiteY50" fmla="*/ 1438666 h 5096289"/>
              <a:gd name="connsiteX51" fmla="*/ 3638109 w 6028617"/>
              <a:gd name="connsiteY51" fmla="*/ 1375166 h 5096289"/>
              <a:gd name="connsiteX52" fmla="*/ 3673034 w 6028617"/>
              <a:gd name="connsiteY52" fmla="*/ 1232291 h 5096289"/>
              <a:gd name="connsiteX53" fmla="*/ 3761934 w 6028617"/>
              <a:gd name="connsiteY53" fmla="*/ 1146566 h 5096289"/>
              <a:gd name="connsiteX54" fmla="*/ 3863534 w 6028617"/>
              <a:gd name="connsiteY54" fmla="*/ 1114816 h 5096289"/>
              <a:gd name="connsiteX55" fmla="*/ 3952434 w 6028617"/>
              <a:gd name="connsiteY55" fmla="*/ 1095766 h 5096289"/>
              <a:gd name="connsiteX56" fmla="*/ 4073084 w 6028617"/>
              <a:gd name="connsiteY56" fmla="*/ 1092591 h 5096289"/>
              <a:gd name="connsiteX57" fmla="*/ 4219134 w 6028617"/>
              <a:gd name="connsiteY57" fmla="*/ 1102116 h 5096289"/>
              <a:gd name="connsiteX58" fmla="*/ 4323909 w 6028617"/>
              <a:gd name="connsiteY58" fmla="*/ 1079891 h 5096289"/>
              <a:gd name="connsiteX59" fmla="*/ 4438209 w 6028617"/>
              <a:gd name="connsiteY59" fmla="*/ 1070366 h 5096289"/>
              <a:gd name="connsiteX60" fmla="*/ 4469959 w 6028617"/>
              <a:gd name="connsiteY60" fmla="*/ 1067191 h 5096289"/>
              <a:gd name="connsiteX61" fmla="*/ 4501709 w 6028617"/>
              <a:gd name="connsiteY61" fmla="*/ 1079891 h 5096289"/>
              <a:gd name="connsiteX62" fmla="*/ 4530284 w 6028617"/>
              <a:gd name="connsiteY62" fmla="*/ 1073541 h 5096289"/>
              <a:gd name="connsiteX63" fmla="*/ 4581084 w 6028617"/>
              <a:gd name="connsiteY63" fmla="*/ 1121166 h 5096289"/>
              <a:gd name="connsiteX64" fmla="*/ 4619184 w 6028617"/>
              <a:gd name="connsiteY64" fmla="*/ 1162441 h 5096289"/>
              <a:gd name="connsiteX65" fmla="*/ 4663634 w 6028617"/>
              <a:gd name="connsiteY65" fmla="*/ 1114816 h 5096289"/>
              <a:gd name="connsiteX66" fmla="*/ 4619184 w 6028617"/>
              <a:gd name="connsiteY66" fmla="*/ 1041791 h 5096289"/>
              <a:gd name="connsiteX67" fmla="*/ 4565209 w 6028617"/>
              <a:gd name="connsiteY67" fmla="*/ 962416 h 5096289"/>
              <a:gd name="connsiteX68" fmla="*/ 4517584 w 6028617"/>
              <a:gd name="connsiteY68" fmla="*/ 975116 h 5096289"/>
              <a:gd name="connsiteX69" fmla="*/ 4457259 w 6028617"/>
              <a:gd name="connsiteY69" fmla="*/ 902091 h 5096289"/>
              <a:gd name="connsiteX70" fmla="*/ 4393759 w 6028617"/>
              <a:gd name="connsiteY70" fmla="*/ 898916 h 5096289"/>
              <a:gd name="connsiteX71" fmla="*/ 4352484 w 6028617"/>
              <a:gd name="connsiteY71" fmla="*/ 911616 h 5096289"/>
              <a:gd name="connsiteX72" fmla="*/ 4250884 w 6028617"/>
              <a:gd name="connsiteY72" fmla="*/ 902091 h 5096289"/>
              <a:gd name="connsiteX73" fmla="*/ 4181034 w 6028617"/>
              <a:gd name="connsiteY73" fmla="*/ 917966 h 5096289"/>
              <a:gd name="connsiteX74" fmla="*/ 4108009 w 6028617"/>
              <a:gd name="connsiteY74" fmla="*/ 911616 h 5096289"/>
              <a:gd name="connsiteX75" fmla="*/ 4038159 w 6028617"/>
              <a:gd name="connsiteY75" fmla="*/ 924316 h 5096289"/>
              <a:gd name="connsiteX76" fmla="*/ 3949259 w 6028617"/>
              <a:gd name="connsiteY76" fmla="*/ 940191 h 5096289"/>
              <a:gd name="connsiteX77" fmla="*/ 3841309 w 6028617"/>
              <a:gd name="connsiteY77" fmla="*/ 965591 h 5096289"/>
              <a:gd name="connsiteX78" fmla="*/ 3761934 w 6028617"/>
              <a:gd name="connsiteY78" fmla="*/ 981466 h 5096289"/>
              <a:gd name="connsiteX79" fmla="*/ 3695259 w 6028617"/>
              <a:gd name="connsiteY79" fmla="*/ 1016391 h 5096289"/>
              <a:gd name="connsiteX80" fmla="*/ 3644459 w 6028617"/>
              <a:gd name="connsiteY80" fmla="*/ 1029091 h 5096289"/>
              <a:gd name="connsiteX81" fmla="*/ 3574609 w 6028617"/>
              <a:gd name="connsiteY81" fmla="*/ 1060841 h 5096289"/>
              <a:gd name="connsiteX82" fmla="*/ 3498409 w 6028617"/>
              <a:gd name="connsiteY82" fmla="*/ 1108466 h 5096289"/>
              <a:gd name="connsiteX83" fmla="*/ 3422209 w 6028617"/>
              <a:gd name="connsiteY83" fmla="*/ 1178316 h 5096289"/>
              <a:gd name="connsiteX84" fmla="*/ 3317434 w 6028617"/>
              <a:gd name="connsiteY84" fmla="*/ 1298966 h 5096289"/>
              <a:gd name="connsiteX85" fmla="*/ 3304734 w 6028617"/>
              <a:gd name="connsiteY85" fmla="*/ 1349766 h 5096289"/>
              <a:gd name="connsiteX86" fmla="*/ 3279334 w 6028617"/>
              <a:gd name="connsiteY86" fmla="*/ 1629166 h 5096289"/>
              <a:gd name="connsiteX87" fmla="*/ 3228534 w 6028617"/>
              <a:gd name="connsiteY87" fmla="*/ 1718066 h 5096289"/>
              <a:gd name="connsiteX88" fmla="*/ 3114234 w 6028617"/>
              <a:gd name="connsiteY88" fmla="*/ 1629166 h 5096289"/>
              <a:gd name="connsiteX89" fmla="*/ 3057662 w 6028617"/>
              <a:gd name="connsiteY89" fmla="*/ 1558739 h 5096289"/>
              <a:gd name="connsiteX90" fmla="*/ 3001089 w 6028617"/>
              <a:gd name="connsiteY90" fmla="*/ 1464066 h 5096289"/>
              <a:gd name="connsiteX91" fmla="*/ 2924888 w 6028617"/>
              <a:gd name="connsiteY91" fmla="*/ 1302430 h 5096289"/>
              <a:gd name="connsiteX92" fmla="*/ 2867161 w 6028617"/>
              <a:gd name="connsiteY92" fmla="*/ 1206602 h 5096289"/>
              <a:gd name="connsiteX93" fmla="*/ 2781725 w 6028617"/>
              <a:gd name="connsiteY93" fmla="*/ 1041502 h 5096289"/>
              <a:gd name="connsiteX94" fmla="*/ 2657034 w 6028617"/>
              <a:gd name="connsiteY94" fmla="*/ 846384 h 5096289"/>
              <a:gd name="connsiteX95" fmla="*/ 2556588 w 6028617"/>
              <a:gd name="connsiteY95" fmla="*/ 704376 h 5096289"/>
              <a:gd name="connsiteX96" fmla="*/ 2436516 w 6028617"/>
              <a:gd name="connsiteY96" fmla="*/ 539275 h 5096289"/>
              <a:gd name="connsiteX97" fmla="*/ 2315288 w 6028617"/>
              <a:gd name="connsiteY97" fmla="*/ 378794 h 5096289"/>
              <a:gd name="connsiteX98" fmla="*/ 2227543 w 6028617"/>
              <a:gd name="connsiteY98" fmla="*/ 280657 h 5096289"/>
              <a:gd name="connsiteX99" fmla="*/ 2114398 w 6028617"/>
              <a:gd name="connsiteY99" fmla="*/ 168666 h 5096289"/>
              <a:gd name="connsiteX100" fmla="*/ 1982780 w 6028617"/>
              <a:gd name="connsiteY100" fmla="*/ 10494 h 5096289"/>
              <a:gd name="connsiteX101" fmla="*/ 1755334 w 6028617"/>
              <a:gd name="connsiteY101" fmla="*/ 28966 h 5096289"/>
              <a:gd name="connsiteX102" fmla="*/ 1856934 w 6028617"/>
              <a:gd name="connsiteY102" fmla="*/ 143266 h 5096289"/>
              <a:gd name="connsiteX103" fmla="*/ 1933134 w 6028617"/>
              <a:gd name="connsiteY103" fmla="*/ 206766 h 5096289"/>
              <a:gd name="connsiteX104" fmla="*/ 1958534 w 6028617"/>
              <a:gd name="connsiteY104" fmla="*/ 257566 h 5096289"/>
              <a:gd name="connsiteX105" fmla="*/ 1996634 w 6028617"/>
              <a:gd name="connsiteY105" fmla="*/ 295666 h 5096289"/>
              <a:gd name="connsiteX106" fmla="*/ 2047434 w 6028617"/>
              <a:gd name="connsiteY106" fmla="*/ 371866 h 5096289"/>
              <a:gd name="connsiteX107" fmla="*/ 2072834 w 6028617"/>
              <a:gd name="connsiteY107" fmla="*/ 409966 h 5096289"/>
              <a:gd name="connsiteX108" fmla="*/ 2149034 w 6028617"/>
              <a:gd name="connsiteY108" fmla="*/ 486166 h 5096289"/>
              <a:gd name="connsiteX109" fmla="*/ 2199834 w 6028617"/>
              <a:gd name="connsiteY109" fmla="*/ 575066 h 5096289"/>
              <a:gd name="connsiteX110" fmla="*/ 2237934 w 6028617"/>
              <a:gd name="connsiteY110" fmla="*/ 613166 h 5096289"/>
              <a:gd name="connsiteX111" fmla="*/ 2288734 w 6028617"/>
              <a:gd name="connsiteY111" fmla="*/ 702066 h 5096289"/>
              <a:gd name="connsiteX112" fmla="*/ 2326834 w 6028617"/>
              <a:gd name="connsiteY112" fmla="*/ 740166 h 5096289"/>
              <a:gd name="connsiteX113" fmla="*/ 2403034 w 6028617"/>
              <a:gd name="connsiteY113" fmla="*/ 854466 h 5096289"/>
              <a:gd name="connsiteX114" fmla="*/ 2441134 w 6028617"/>
              <a:gd name="connsiteY114" fmla="*/ 905266 h 5096289"/>
              <a:gd name="connsiteX115" fmla="*/ 2517334 w 6028617"/>
              <a:gd name="connsiteY115" fmla="*/ 1019566 h 5096289"/>
              <a:gd name="connsiteX116" fmla="*/ 2555434 w 6028617"/>
              <a:gd name="connsiteY116" fmla="*/ 1095766 h 5096289"/>
              <a:gd name="connsiteX117" fmla="*/ 2606234 w 6028617"/>
              <a:gd name="connsiteY117" fmla="*/ 1171966 h 5096289"/>
              <a:gd name="connsiteX118" fmla="*/ 2657034 w 6028617"/>
              <a:gd name="connsiteY118" fmla="*/ 1260866 h 5096289"/>
              <a:gd name="connsiteX119" fmla="*/ 2682434 w 6028617"/>
              <a:gd name="connsiteY119" fmla="*/ 1337066 h 5096289"/>
              <a:gd name="connsiteX120" fmla="*/ 2695134 w 6028617"/>
              <a:gd name="connsiteY120" fmla="*/ 1375166 h 5096289"/>
              <a:gd name="connsiteX121" fmla="*/ 2707834 w 6028617"/>
              <a:gd name="connsiteY121" fmla="*/ 1413266 h 5096289"/>
              <a:gd name="connsiteX122" fmla="*/ 2733234 w 6028617"/>
              <a:gd name="connsiteY122" fmla="*/ 1451366 h 5096289"/>
              <a:gd name="connsiteX123" fmla="*/ 2771334 w 6028617"/>
              <a:gd name="connsiteY123" fmla="*/ 1578366 h 5096289"/>
              <a:gd name="connsiteX124" fmla="*/ 2784034 w 6028617"/>
              <a:gd name="connsiteY124" fmla="*/ 1616466 h 5096289"/>
              <a:gd name="connsiteX125" fmla="*/ 2771334 w 6028617"/>
              <a:gd name="connsiteY125" fmla="*/ 1921266 h 5096289"/>
              <a:gd name="connsiteX126" fmla="*/ 2720534 w 6028617"/>
              <a:gd name="connsiteY126" fmla="*/ 2022866 h 5096289"/>
              <a:gd name="connsiteX127" fmla="*/ 2682434 w 6028617"/>
              <a:gd name="connsiteY127" fmla="*/ 2048266 h 5096289"/>
              <a:gd name="connsiteX128" fmla="*/ 2669734 w 6028617"/>
              <a:gd name="connsiteY128" fmla="*/ 2086366 h 5096289"/>
              <a:gd name="connsiteX129" fmla="*/ 2580834 w 6028617"/>
              <a:gd name="connsiteY129" fmla="*/ 2160978 h 5096289"/>
              <a:gd name="connsiteX130" fmla="*/ 2455421 w 6028617"/>
              <a:gd name="connsiteY130" fmla="*/ 2168916 h 5096289"/>
              <a:gd name="connsiteX131" fmla="*/ 2293496 w 6028617"/>
              <a:gd name="connsiteY131" fmla="*/ 2156216 h 5096289"/>
              <a:gd name="connsiteX132" fmla="*/ 2241109 w 6028617"/>
              <a:gd name="connsiteY132" fmla="*/ 2138754 h 5096289"/>
              <a:gd name="connsiteX133" fmla="*/ 2112521 w 6028617"/>
              <a:gd name="connsiteY133" fmla="*/ 2132404 h 5096289"/>
              <a:gd name="connsiteX134" fmla="*/ 2039496 w 6028617"/>
              <a:gd name="connsiteY134" fmla="*/ 2132403 h 5096289"/>
              <a:gd name="connsiteX135" fmla="*/ 1971234 w 6028617"/>
              <a:gd name="connsiteY135" fmla="*/ 2138753 h 5096289"/>
              <a:gd name="connsiteX136" fmla="*/ 1928372 w 6028617"/>
              <a:gd name="connsiteY136" fmla="*/ 2153041 h 5096289"/>
              <a:gd name="connsiteX137" fmla="*/ 1842646 w 6028617"/>
              <a:gd name="connsiteY137" fmla="*/ 2164154 h 5096289"/>
              <a:gd name="connsiteX138" fmla="*/ 1769622 w 6028617"/>
              <a:gd name="connsiteY138" fmla="*/ 2219716 h 5096289"/>
              <a:gd name="connsiteX139" fmla="*/ 1695009 w 6028617"/>
              <a:gd name="connsiteY139" fmla="*/ 2241941 h 5096289"/>
              <a:gd name="connsiteX140" fmla="*/ 1636271 w 6028617"/>
              <a:gd name="connsiteY140" fmla="*/ 2240354 h 5096289"/>
              <a:gd name="connsiteX141" fmla="*/ 1555309 w 6028617"/>
              <a:gd name="connsiteY141" fmla="*/ 2238766 h 5096289"/>
              <a:gd name="connsiteX142" fmla="*/ 1469584 w 6028617"/>
              <a:gd name="connsiteY142" fmla="*/ 2234004 h 5096289"/>
              <a:gd name="connsiteX143" fmla="*/ 1244159 w 6028617"/>
              <a:gd name="connsiteY143" fmla="*/ 2224479 h 5096289"/>
              <a:gd name="connsiteX144" fmla="*/ 1109222 w 6028617"/>
              <a:gd name="connsiteY144" fmla="*/ 2197491 h 5096289"/>
              <a:gd name="connsiteX145" fmla="*/ 117034 w 6028617"/>
              <a:gd name="connsiteY145" fmla="*/ 2492766 h 5096289"/>
              <a:gd name="connsiteX146" fmla="*/ 78934 w 6028617"/>
              <a:gd name="connsiteY146" fmla="*/ 2480066 h 5096289"/>
              <a:gd name="connsiteX147" fmla="*/ 40834 w 6028617"/>
              <a:gd name="connsiteY147" fmla="*/ 2454666 h 5096289"/>
              <a:gd name="connsiteX148" fmla="*/ 2734 w 6028617"/>
              <a:gd name="connsiteY148" fmla="*/ 2441966 h 5096289"/>
              <a:gd name="connsiteX149" fmla="*/ 117034 w 6028617"/>
              <a:gd name="connsiteY149" fmla="*/ 2467366 h 5096289"/>
              <a:gd name="connsiteX150" fmla="*/ 521846 w 6028617"/>
              <a:gd name="connsiteY150" fmla="*/ 2514991 h 5096289"/>
              <a:gd name="connsiteX151" fmla="*/ 383734 w 6028617"/>
              <a:gd name="connsiteY151" fmla="*/ 2607066 h 5096289"/>
              <a:gd name="connsiteX152" fmla="*/ 510734 w 6028617"/>
              <a:gd name="connsiteY152" fmla="*/ 2657866 h 5096289"/>
              <a:gd name="connsiteX153" fmla="*/ 618107 w 6028617"/>
              <a:gd name="connsiteY153" fmla="*/ 2662484 h 5096289"/>
              <a:gd name="connsiteX154" fmla="*/ 755497 w 6028617"/>
              <a:gd name="connsiteY154" fmla="*/ 2693657 h 5096289"/>
              <a:gd name="connsiteX155" fmla="*/ 970242 w 6028617"/>
              <a:gd name="connsiteY155" fmla="*/ 2706356 h 5096289"/>
              <a:gd name="connsiteX156" fmla="*/ 1151507 w 6028617"/>
              <a:gd name="connsiteY156" fmla="*/ 2749075 h 5096289"/>
              <a:gd name="connsiteX157" fmla="*/ 1261189 w 6028617"/>
              <a:gd name="connsiteY157" fmla="*/ 2716748 h 5096289"/>
              <a:gd name="connsiteX158" fmla="*/ 1382415 w 6028617"/>
              <a:gd name="connsiteY158" fmla="*/ 2657866 h 5096289"/>
              <a:gd name="connsiteX159" fmla="*/ 1374334 w 6028617"/>
              <a:gd name="connsiteY159" fmla="*/ 2721366 h 5096289"/>
              <a:gd name="connsiteX160" fmla="*/ 1412434 w 6028617"/>
              <a:gd name="connsiteY160" fmla="*/ 2708666 h 5096289"/>
              <a:gd name="connsiteX161" fmla="*/ 1450534 w 6028617"/>
              <a:gd name="connsiteY161" fmla="*/ 2683266 h 5096289"/>
              <a:gd name="connsiteX162" fmla="*/ 1488634 w 6028617"/>
              <a:gd name="connsiteY162" fmla="*/ 2670566 h 5096289"/>
              <a:gd name="connsiteX163" fmla="*/ 1526734 w 6028617"/>
              <a:gd name="connsiteY163" fmla="*/ 2645166 h 5096289"/>
              <a:gd name="connsiteX164" fmla="*/ 1564834 w 6028617"/>
              <a:gd name="connsiteY164" fmla="*/ 2632466 h 5096289"/>
              <a:gd name="connsiteX165" fmla="*/ 1679134 w 6028617"/>
              <a:gd name="connsiteY165" fmla="*/ 2556266 h 5096289"/>
              <a:gd name="connsiteX166" fmla="*/ 1717234 w 6028617"/>
              <a:gd name="connsiteY166" fmla="*/ 2530866 h 5096289"/>
              <a:gd name="connsiteX167" fmla="*/ 1869634 w 6028617"/>
              <a:gd name="connsiteY167" fmla="*/ 2492766 h 5096289"/>
              <a:gd name="connsiteX168" fmla="*/ 2466534 w 6028617"/>
              <a:gd name="connsiteY168" fmla="*/ 2505466 h 5096289"/>
              <a:gd name="connsiteX169" fmla="*/ 2504634 w 6028617"/>
              <a:gd name="connsiteY169" fmla="*/ 2518166 h 5096289"/>
              <a:gd name="connsiteX170" fmla="*/ 2542734 w 6028617"/>
              <a:gd name="connsiteY170" fmla="*/ 2543566 h 5096289"/>
              <a:gd name="connsiteX171" fmla="*/ 2593534 w 6028617"/>
              <a:gd name="connsiteY171" fmla="*/ 2657866 h 5096289"/>
              <a:gd name="connsiteX172" fmla="*/ 2606234 w 6028617"/>
              <a:gd name="connsiteY172" fmla="*/ 2772166 h 5096289"/>
              <a:gd name="connsiteX173" fmla="*/ 2593534 w 6028617"/>
              <a:gd name="connsiteY173" fmla="*/ 3102366 h 5096289"/>
              <a:gd name="connsiteX174" fmla="*/ 2580834 w 6028617"/>
              <a:gd name="connsiteY174" fmla="*/ 3140466 h 5096289"/>
              <a:gd name="connsiteX175" fmla="*/ 2555434 w 6028617"/>
              <a:gd name="connsiteY175" fmla="*/ 3178566 h 5096289"/>
              <a:gd name="connsiteX176" fmla="*/ 2504634 w 6028617"/>
              <a:gd name="connsiteY176" fmla="*/ 3242066 h 5096289"/>
              <a:gd name="connsiteX177" fmla="*/ 2441134 w 6028617"/>
              <a:gd name="connsiteY177" fmla="*/ 3292866 h 5096289"/>
              <a:gd name="connsiteX178" fmla="*/ 2403034 w 6028617"/>
              <a:gd name="connsiteY178" fmla="*/ 3330966 h 5096289"/>
              <a:gd name="connsiteX179" fmla="*/ 2326834 w 6028617"/>
              <a:gd name="connsiteY179" fmla="*/ 3381766 h 5096289"/>
              <a:gd name="connsiteX180" fmla="*/ 2276034 w 6028617"/>
              <a:gd name="connsiteY180" fmla="*/ 3432566 h 5096289"/>
              <a:gd name="connsiteX181" fmla="*/ 2250634 w 6028617"/>
              <a:gd name="connsiteY181" fmla="*/ 3470666 h 5096289"/>
              <a:gd name="connsiteX182" fmla="*/ 2199834 w 6028617"/>
              <a:gd name="connsiteY182" fmla="*/ 3508766 h 5096289"/>
              <a:gd name="connsiteX183" fmla="*/ 2174434 w 6028617"/>
              <a:gd name="connsiteY183" fmla="*/ 3546866 h 5096289"/>
              <a:gd name="connsiteX184" fmla="*/ 2136334 w 6028617"/>
              <a:gd name="connsiteY184" fmla="*/ 3572266 h 5096289"/>
              <a:gd name="connsiteX185" fmla="*/ 2060134 w 6028617"/>
              <a:gd name="connsiteY185" fmla="*/ 3623066 h 5096289"/>
              <a:gd name="connsiteX186" fmla="*/ 2022034 w 6028617"/>
              <a:gd name="connsiteY186" fmla="*/ 3661166 h 5096289"/>
              <a:gd name="connsiteX187" fmla="*/ 1983934 w 6028617"/>
              <a:gd name="connsiteY187" fmla="*/ 3686566 h 5096289"/>
              <a:gd name="connsiteX188" fmla="*/ 1895034 w 6028617"/>
              <a:gd name="connsiteY188" fmla="*/ 3775466 h 5096289"/>
              <a:gd name="connsiteX189" fmla="*/ 1856934 w 6028617"/>
              <a:gd name="connsiteY189" fmla="*/ 3813566 h 5096289"/>
              <a:gd name="connsiteX190" fmla="*/ 1818834 w 6028617"/>
              <a:gd name="connsiteY190" fmla="*/ 3902466 h 5096289"/>
              <a:gd name="connsiteX191" fmla="*/ 1780734 w 6028617"/>
              <a:gd name="connsiteY191" fmla="*/ 3978666 h 5096289"/>
              <a:gd name="connsiteX192" fmla="*/ 1768034 w 6028617"/>
              <a:gd name="connsiteY192" fmla="*/ 4054866 h 5096289"/>
              <a:gd name="connsiteX193" fmla="*/ 1742634 w 6028617"/>
              <a:gd name="connsiteY193" fmla="*/ 4258066 h 5096289"/>
              <a:gd name="connsiteX194" fmla="*/ 1666434 w 6028617"/>
              <a:gd name="connsiteY194" fmla="*/ 4334266 h 5096289"/>
              <a:gd name="connsiteX195" fmla="*/ 1590234 w 6028617"/>
              <a:gd name="connsiteY195" fmla="*/ 4385066 h 5096289"/>
              <a:gd name="connsiteX196" fmla="*/ 1564834 w 6028617"/>
              <a:gd name="connsiteY196" fmla="*/ 4423166 h 5096289"/>
              <a:gd name="connsiteX197" fmla="*/ 1475934 w 6028617"/>
              <a:gd name="connsiteY197" fmla="*/ 4461266 h 5096289"/>
              <a:gd name="connsiteX198" fmla="*/ 1399734 w 6028617"/>
              <a:gd name="connsiteY198" fmla="*/ 4397766 h 5096289"/>
              <a:gd name="connsiteX199" fmla="*/ 1361634 w 6028617"/>
              <a:gd name="connsiteY199" fmla="*/ 4385066 h 5096289"/>
              <a:gd name="connsiteX200" fmla="*/ 1069534 w 6028617"/>
              <a:gd name="connsiteY200" fmla="*/ 4397766 h 5096289"/>
              <a:gd name="connsiteX201" fmla="*/ 942534 w 6028617"/>
              <a:gd name="connsiteY201" fmla="*/ 4448566 h 5096289"/>
              <a:gd name="connsiteX202" fmla="*/ 904434 w 6028617"/>
              <a:gd name="connsiteY202" fmla="*/ 4473966 h 5096289"/>
              <a:gd name="connsiteX203" fmla="*/ 802834 w 6028617"/>
              <a:gd name="connsiteY203" fmla="*/ 4486666 h 5096289"/>
              <a:gd name="connsiteX204" fmla="*/ 752034 w 6028617"/>
              <a:gd name="connsiteY204" fmla="*/ 4499366 h 5096289"/>
              <a:gd name="connsiteX205" fmla="*/ 713934 w 6028617"/>
              <a:gd name="connsiteY205" fmla="*/ 4512066 h 5096289"/>
              <a:gd name="connsiteX206" fmla="*/ 561534 w 6028617"/>
              <a:gd name="connsiteY206" fmla="*/ 4524766 h 5096289"/>
              <a:gd name="connsiteX207" fmla="*/ 447234 w 6028617"/>
              <a:gd name="connsiteY207" fmla="*/ 4537466 h 5096289"/>
              <a:gd name="connsiteX208" fmla="*/ 586934 w 6028617"/>
              <a:gd name="connsiteY208" fmla="*/ 4562866 h 5096289"/>
              <a:gd name="connsiteX209" fmla="*/ 1006034 w 6028617"/>
              <a:gd name="connsiteY209" fmla="*/ 4575566 h 5096289"/>
              <a:gd name="connsiteX210" fmla="*/ 1007188 w 6028617"/>
              <a:gd name="connsiteY210" fmla="*/ 4542084 h 5096289"/>
              <a:gd name="connsiteX211" fmla="*/ 1091470 w 6028617"/>
              <a:gd name="connsiteY211" fmla="*/ 4539775 h 5096289"/>
              <a:gd name="connsiteX212" fmla="*/ 1206925 w 6028617"/>
              <a:gd name="connsiteY212" fmla="*/ 4574412 h 5096289"/>
              <a:gd name="connsiteX213" fmla="*/ 1298134 w 6028617"/>
              <a:gd name="connsiteY213" fmla="*/ 4626366 h 5096289"/>
              <a:gd name="connsiteX214" fmla="*/ 1348934 w 6028617"/>
              <a:gd name="connsiteY214" fmla="*/ 4613666 h 5096289"/>
              <a:gd name="connsiteX215" fmla="*/ 1437834 w 6028617"/>
              <a:gd name="connsiteY215" fmla="*/ 4626366 h 5096289"/>
              <a:gd name="connsiteX216" fmla="*/ 1412434 w 6028617"/>
              <a:gd name="connsiteY216" fmla="*/ 4664466 h 5096289"/>
              <a:gd name="connsiteX217" fmla="*/ 1374334 w 6028617"/>
              <a:gd name="connsiteY217" fmla="*/ 4689866 h 5096289"/>
              <a:gd name="connsiteX218" fmla="*/ 1247334 w 6028617"/>
              <a:gd name="connsiteY218" fmla="*/ 4766066 h 5096289"/>
              <a:gd name="connsiteX219" fmla="*/ 1183834 w 6028617"/>
              <a:gd name="connsiteY219" fmla="*/ 4842266 h 5096289"/>
              <a:gd name="connsiteX220" fmla="*/ 1145734 w 6028617"/>
              <a:gd name="connsiteY220" fmla="*/ 4880366 h 5096289"/>
              <a:gd name="connsiteX221" fmla="*/ 1094934 w 6028617"/>
              <a:gd name="connsiteY221" fmla="*/ 4969266 h 5096289"/>
              <a:gd name="connsiteX222" fmla="*/ 1056834 w 6028617"/>
              <a:gd name="connsiteY222" fmla="*/ 5045466 h 5096289"/>
              <a:gd name="connsiteX223" fmla="*/ 1069534 w 6028617"/>
              <a:gd name="connsiteY223" fmla="*/ 5096266 h 5096289"/>
              <a:gd name="connsiteX224" fmla="*/ 1102872 w 6028617"/>
              <a:gd name="connsiteY224" fmla="*/ 5039116 h 5096289"/>
              <a:gd name="connsiteX225" fmla="*/ 1145734 w 6028617"/>
              <a:gd name="connsiteY225" fmla="*/ 4983554 h 5096289"/>
              <a:gd name="connsiteX226" fmla="*/ 1198122 w 6028617"/>
              <a:gd name="connsiteY226" fmla="*/ 4932753 h 5096289"/>
              <a:gd name="connsiteX227" fmla="*/ 1245747 w 6028617"/>
              <a:gd name="connsiteY227" fmla="*/ 4905766 h 5096289"/>
              <a:gd name="connsiteX228" fmla="*/ 1298134 w 6028617"/>
              <a:gd name="connsiteY228" fmla="*/ 4837504 h 5096289"/>
              <a:gd name="connsiteX229" fmla="*/ 1379097 w 6028617"/>
              <a:gd name="connsiteY229" fmla="*/ 4812104 h 5096289"/>
              <a:gd name="connsiteX230" fmla="*/ 1433071 w 6028617"/>
              <a:gd name="connsiteY230" fmla="*/ 4785116 h 5096289"/>
              <a:gd name="connsiteX231" fmla="*/ 1480697 w 6028617"/>
              <a:gd name="connsiteY231" fmla="*/ 4762891 h 5096289"/>
              <a:gd name="connsiteX232" fmla="*/ 1528321 w 6028617"/>
              <a:gd name="connsiteY232" fmla="*/ 4727966 h 5096289"/>
              <a:gd name="connsiteX233" fmla="*/ 1552134 w 6028617"/>
              <a:gd name="connsiteY233" fmla="*/ 4740666 h 5096289"/>
              <a:gd name="connsiteX234" fmla="*/ 1590234 w 6028617"/>
              <a:gd name="connsiteY234" fmla="*/ 4727966 h 5096289"/>
              <a:gd name="connsiteX235" fmla="*/ 1628334 w 6028617"/>
              <a:gd name="connsiteY235" fmla="*/ 4689866 h 5096289"/>
              <a:gd name="connsiteX236" fmla="*/ 1717234 w 6028617"/>
              <a:gd name="connsiteY236" fmla="*/ 4651766 h 5096289"/>
              <a:gd name="connsiteX237" fmla="*/ 1755334 w 6028617"/>
              <a:gd name="connsiteY237" fmla="*/ 4613666 h 5096289"/>
              <a:gd name="connsiteX238" fmla="*/ 1780734 w 6028617"/>
              <a:gd name="connsiteY238" fmla="*/ 4575566 h 5096289"/>
              <a:gd name="connsiteX239" fmla="*/ 1818834 w 6028617"/>
              <a:gd name="connsiteY239" fmla="*/ 4562866 h 5096289"/>
              <a:gd name="connsiteX240" fmla="*/ 1882334 w 6028617"/>
              <a:gd name="connsiteY240" fmla="*/ 4486666 h 5096289"/>
              <a:gd name="connsiteX241" fmla="*/ 1945834 w 6028617"/>
              <a:gd name="connsiteY241" fmla="*/ 4410466 h 5096289"/>
              <a:gd name="connsiteX242" fmla="*/ 1983934 w 6028617"/>
              <a:gd name="connsiteY242" fmla="*/ 4334266 h 5096289"/>
              <a:gd name="connsiteX243" fmla="*/ 2022034 w 6028617"/>
              <a:gd name="connsiteY243" fmla="*/ 4308866 h 5096289"/>
              <a:gd name="connsiteX244" fmla="*/ 2060134 w 6028617"/>
              <a:gd name="connsiteY244" fmla="*/ 4270766 h 5096289"/>
              <a:gd name="connsiteX245" fmla="*/ 2098234 w 6028617"/>
              <a:gd name="connsiteY245" fmla="*/ 4194566 h 5096289"/>
              <a:gd name="connsiteX246" fmla="*/ 2110934 w 6028617"/>
              <a:gd name="connsiteY246" fmla="*/ 4156466 h 5096289"/>
              <a:gd name="connsiteX247" fmla="*/ 2136334 w 6028617"/>
              <a:gd name="connsiteY247" fmla="*/ 4118366 h 5096289"/>
              <a:gd name="connsiteX248" fmla="*/ 2149034 w 6028617"/>
              <a:gd name="connsiteY248" fmla="*/ 4080266 h 5096289"/>
              <a:gd name="connsiteX249" fmla="*/ 2174434 w 6028617"/>
              <a:gd name="connsiteY249" fmla="*/ 4042166 h 5096289"/>
              <a:gd name="connsiteX250" fmla="*/ 2199834 w 6028617"/>
              <a:gd name="connsiteY250" fmla="*/ 3953266 h 5096289"/>
              <a:gd name="connsiteX251" fmla="*/ 2263334 w 6028617"/>
              <a:gd name="connsiteY251" fmla="*/ 3864366 h 5096289"/>
              <a:gd name="connsiteX252" fmla="*/ 2288734 w 6028617"/>
              <a:gd name="connsiteY252" fmla="*/ 3826266 h 5096289"/>
              <a:gd name="connsiteX253" fmla="*/ 2326834 w 6028617"/>
              <a:gd name="connsiteY253" fmla="*/ 3800866 h 5096289"/>
              <a:gd name="connsiteX254" fmla="*/ 2364934 w 6028617"/>
              <a:gd name="connsiteY254" fmla="*/ 3762766 h 5096289"/>
              <a:gd name="connsiteX255" fmla="*/ 2403034 w 6028617"/>
              <a:gd name="connsiteY255" fmla="*/ 3750066 h 5096289"/>
              <a:gd name="connsiteX256" fmla="*/ 2441134 w 6028617"/>
              <a:gd name="connsiteY256" fmla="*/ 3724666 h 5096289"/>
              <a:gd name="connsiteX257" fmla="*/ 2479234 w 6028617"/>
              <a:gd name="connsiteY257" fmla="*/ 3711966 h 5096289"/>
              <a:gd name="connsiteX258" fmla="*/ 2517334 w 6028617"/>
              <a:gd name="connsiteY258" fmla="*/ 3686566 h 5096289"/>
              <a:gd name="connsiteX259" fmla="*/ 2593534 w 6028617"/>
              <a:gd name="connsiteY259" fmla="*/ 3661166 h 5096289"/>
              <a:gd name="connsiteX260" fmla="*/ 2631634 w 6028617"/>
              <a:gd name="connsiteY260" fmla="*/ 3648466 h 5096289"/>
              <a:gd name="connsiteX261" fmla="*/ 2923734 w 6028617"/>
              <a:gd name="connsiteY261" fmla="*/ 3661166 h 5096289"/>
              <a:gd name="connsiteX262" fmla="*/ 2974534 w 6028617"/>
              <a:gd name="connsiteY262" fmla="*/ 3699266 h 5096289"/>
              <a:gd name="connsiteX263" fmla="*/ 3050734 w 6028617"/>
              <a:gd name="connsiteY263" fmla="*/ 3750066 h 5096289"/>
              <a:gd name="connsiteX264" fmla="*/ 3088834 w 6028617"/>
              <a:gd name="connsiteY264" fmla="*/ 3788166 h 5096289"/>
              <a:gd name="connsiteX265" fmla="*/ 3139634 w 6028617"/>
              <a:gd name="connsiteY265" fmla="*/ 3800866 h 5096289"/>
              <a:gd name="connsiteX266" fmla="*/ 3190434 w 6028617"/>
              <a:gd name="connsiteY266" fmla="*/ 3838966 h 5096289"/>
              <a:gd name="connsiteX267" fmla="*/ 3228534 w 6028617"/>
              <a:gd name="connsiteY267" fmla="*/ 3851666 h 5096289"/>
              <a:gd name="connsiteX268" fmla="*/ 3266634 w 6028617"/>
              <a:gd name="connsiteY268" fmla="*/ 3877066 h 5096289"/>
              <a:gd name="connsiteX269" fmla="*/ 3292034 w 6028617"/>
              <a:gd name="connsiteY269" fmla="*/ 3915166 h 5096289"/>
              <a:gd name="connsiteX270" fmla="*/ 3330134 w 6028617"/>
              <a:gd name="connsiteY270" fmla="*/ 3965966 h 5096289"/>
              <a:gd name="connsiteX271" fmla="*/ 3342834 w 6028617"/>
              <a:gd name="connsiteY271" fmla="*/ 4016766 h 5096289"/>
              <a:gd name="connsiteX272" fmla="*/ 3355534 w 6028617"/>
              <a:gd name="connsiteY272" fmla="*/ 4054866 h 5096289"/>
              <a:gd name="connsiteX273" fmla="*/ 3380934 w 6028617"/>
              <a:gd name="connsiteY273" fmla="*/ 4105666 h 5096289"/>
              <a:gd name="connsiteX274" fmla="*/ 3406334 w 6028617"/>
              <a:gd name="connsiteY274" fmla="*/ 4143766 h 5096289"/>
              <a:gd name="connsiteX275" fmla="*/ 3441259 w 6028617"/>
              <a:gd name="connsiteY275" fmla="*/ 4242191 h 5096289"/>
              <a:gd name="connsiteX276" fmla="*/ 3485709 w 6028617"/>
              <a:gd name="connsiteY276" fmla="*/ 4343791 h 5096289"/>
              <a:gd name="connsiteX277" fmla="*/ 3501584 w 6028617"/>
              <a:gd name="connsiteY277" fmla="*/ 4366016 h 5096289"/>
              <a:gd name="connsiteX278" fmla="*/ 3469834 w 6028617"/>
              <a:gd name="connsiteY278" fmla="*/ 4397766 h 5096289"/>
              <a:gd name="connsiteX279" fmla="*/ 3431734 w 6028617"/>
              <a:gd name="connsiteY279" fmla="*/ 4464441 h 5096289"/>
              <a:gd name="connsiteX280" fmla="*/ 3387284 w 6028617"/>
              <a:gd name="connsiteY280" fmla="*/ 4553341 h 5096289"/>
              <a:gd name="connsiteX281" fmla="*/ 3339659 w 6028617"/>
              <a:gd name="connsiteY281" fmla="*/ 4607316 h 5096289"/>
              <a:gd name="connsiteX282" fmla="*/ 3276159 w 6028617"/>
              <a:gd name="connsiteY282" fmla="*/ 4645416 h 5096289"/>
              <a:gd name="connsiteX283" fmla="*/ 3180909 w 6028617"/>
              <a:gd name="connsiteY283" fmla="*/ 4553341 h 5096289"/>
              <a:gd name="connsiteX284" fmla="*/ 3212660 w 6028617"/>
              <a:gd name="connsiteY284" fmla="*/ 4639069 h 5096289"/>
              <a:gd name="connsiteX285" fmla="*/ 3272406 w 6028617"/>
              <a:gd name="connsiteY285" fmla="*/ 4733450 h 5096289"/>
              <a:gd name="connsiteX286" fmla="*/ 3223916 w 6028617"/>
              <a:gd name="connsiteY286" fmla="*/ 4728543 h 5096289"/>
              <a:gd name="connsiteX287" fmla="*/ 3161282 w 6028617"/>
              <a:gd name="connsiteY287" fmla="*/ 4735903 h 5096289"/>
              <a:gd name="connsiteX288" fmla="*/ 3092009 w 6028617"/>
              <a:gd name="connsiteY288" fmla="*/ 4719740 h 5096289"/>
              <a:gd name="connsiteX289" fmla="*/ 3043373 w 6028617"/>
              <a:gd name="connsiteY289" fmla="*/ 4715266 h 5096289"/>
              <a:gd name="connsiteX290" fmla="*/ 2931671 w 6028617"/>
              <a:gd name="connsiteY290" fmla="*/ 4688278 h 5096289"/>
              <a:gd name="connsiteX291" fmla="*/ 3126934 w 6028617"/>
              <a:gd name="connsiteY291" fmla="*/ 4835916 h 5096289"/>
              <a:gd name="connsiteX292" fmla="*/ 3228534 w 6028617"/>
              <a:gd name="connsiteY292" fmla="*/ 4845441 h 5096289"/>
              <a:gd name="connsiteX293" fmla="*/ 3307909 w 6028617"/>
              <a:gd name="connsiteY293" fmla="*/ 4832741 h 5096289"/>
              <a:gd name="connsiteX294" fmla="*/ 3377759 w 6028617"/>
              <a:gd name="connsiteY294" fmla="*/ 4794641 h 5096289"/>
              <a:gd name="connsiteX295" fmla="*/ 3479359 w 6028617"/>
              <a:gd name="connsiteY295" fmla="*/ 4734316 h 5096289"/>
              <a:gd name="connsiteX296" fmla="*/ 3552384 w 6028617"/>
              <a:gd name="connsiteY296" fmla="*/ 4639066 h 5096289"/>
              <a:gd name="connsiteX297" fmla="*/ 3603184 w 6028617"/>
              <a:gd name="connsiteY297" fmla="*/ 4537466 h 5096289"/>
              <a:gd name="connsiteX298" fmla="*/ 3669859 w 6028617"/>
              <a:gd name="connsiteY298" fmla="*/ 4448566 h 5096289"/>
              <a:gd name="connsiteX299" fmla="*/ 3695259 w 6028617"/>
              <a:gd name="connsiteY299" fmla="*/ 4369191 h 5096289"/>
              <a:gd name="connsiteX300" fmla="*/ 3682559 w 6028617"/>
              <a:gd name="connsiteY300" fmla="*/ 4302516 h 5096289"/>
              <a:gd name="connsiteX301" fmla="*/ 3647634 w 6028617"/>
              <a:gd name="connsiteY301" fmla="*/ 4143766 h 5096289"/>
              <a:gd name="connsiteX302" fmla="*/ 3622234 w 6028617"/>
              <a:gd name="connsiteY302" fmla="*/ 4042166 h 5096289"/>
              <a:gd name="connsiteX303" fmla="*/ 3647634 w 6028617"/>
              <a:gd name="connsiteY303" fmla="*/ 3851666 h 5096289"/>
              <a:gd name="connsiteX304" fmla="*/ 3673034 w 6028617"/>
              <a:gd name="connsiteY304" fmla="*/ 3750066 h 5096289"/>
              <a:gd name="connsiteX305" fmla="*/ 3698434 w 6028617"/>
              <a:gd name="connsiteY305" fmla="*/ 3711966 h 5096289"/>
              <a:gd name="connsiteX306" fmla="*/ 3711134 w 6028617"/>
              <a:gd name="connsiteY306" fmla="*/ 3673866 h 5096289"/>
              <a:gd name="connsiteX307" fmla="*/ 3749234 w 6028617"/>
              <a:gd name="connsiteY307" fmla="*/ 3635766 h 5096289"/>
              <a:gd name="connsiteX308" fmla="*/ 3774634 w 6028617"/>
              <a:gd name="connsiteY308" fmla="*/ 3597666 h 5096289"/>
              <a:gd name="connsiteX309" fmla="*/ 3812734 w 6028617"/>
              <a:gd name="connsiteY309" fmla="*/ 3584966 h 5096289"/>
              <a:gd name="connsiteX310" fmla="*/ 3850834 w 6028617"/>
              <a:gd name="connsiteY310" fmla="*/ 3559566 h 5096289"/>
              <a:gd name="connsiteX311" fmla="*/ 3888934 w 6028617"/>
              <a:gd name="connsiteY311" fmla="*/ 3546866 h 5096289"/>
              <a:gd name="connsiteX312" fmla="*/ 4041334 w 6028617"/>
              <a:gd name="connsiteY312" fmla="*/ 3521466 h 5096289"/>
              <a:gd name="connsiteX313" fmla="*/ 4168334 w 6028617"/>
              <a:gd name="connsiteY313" fmla="*/ 3496066 h 5096289"/>
              <a:gd name="connsiteX314" fmla="*/ 4371534 w 6028617"/>
              <a:gd name="connsiteY314" fmla="*/ 3483366 h 5096289"/>
              <a:gd name="connsiteX315" fmla="*/ 4584259 w 6028617"/>
              <a:gd name="connsiteY315" fmla="*/ 3515116 h 5096289"/>
              <a:gd name="connsiteX316" fmla="*/ 4701734 w 6028617"/>
              <a:gd name="connsiteY316" fmla="*/ 3540516 h 5096289"/>
              <a:gd name="connsiteX317" fmla="*/ 4762059 w 6028617"/>
              <a:gd name="connsiteY317" fmla="*/ 3562741 h 5096289"/>
              <a:gd name="connsiteX318" fmla="*/ 4819209 w 6028617"/>
              <a:gd name="connsiteY318" fmla="*/ 3594491 h 5096289"/>
              <a:gd name="connsiteX319" fmla="*/ 4863659 w 6028617"/>
              <a:gd name="connsiteY319" fmla="*/ 3638941 h 5096289"/>
              <a:gd name="connsiteX320" fmla="*/ 4939859 w 6028617"/>
              <a:gd name="connsiteY320" fmla="*/ 3683391 h 5096289"/>
              <a:gd name="connsiteX321" fmla="*/ 5003359 w 6028617"/>
              <a:gd name="connsiteY321" fmla="*/ 3743716 h 5096289"/>
              <a:gd name="connsiteX322" fmla="*/ 5082734 w 6028617"/>
              <a:gd name="connsiteY322" fmla="*/ 3816741 h 5096289"/>
              <a:gd name="connsiteX323" fmla="*/ 5124009 w 6028617"/>
              <a:gd name="connsiteY323" fmla="*/ 3889766 h 5096289"/>
              <a:gd name="connsiteX324" fmla="*/ 5174809 w 6028617"/>
              <a:gd name="connsiteY324" fmla="*/ 3965966 h 5096289"/>
              <a:gd name="connsiteX325" fmla="*/ 5203384 w 6028617"/>
              <a:gd name="connsiteY325" fmla="*/ 4124716 h 5096289"/>
              <a:gd name="connsiteX326" fmla="*/ 5222434 w 6028617"/>
              <a:gd name="connsiteY326" fmla="*/ 4200916 h 5096289"/>
              <a:gd name="connsiteX327" fmla="*/ 5238309 w 6028617"/>
              <a:gd name="connsiteY327" fmla="*/ 4254891 h 5096289"/>
              <a:gd name="connsiteX328" fmla="*/ 5254184 w 6028617"/>
              <a:gd name="connsiteY328" fmla="*/ 4315216 h 5096289"/>
              <a:gd name="connsiteX329" fmla="*/ 4949384 w 6028617"/>
              <a:gd name="connsiteY329" fmla="*/ 4419991 h 5096289"/>
              <a:gd name="connsiteX330" fmla="*/ 4765234 w 6028617"/>
              <a:gd name="connsiteY330" fmla="*/ 4572391 h 5096289"/>
              <a:gd name="connsiteX331" fmla="*/ 5020821 w 6028617"/>
              <a:gd name="connsiteY331" fmla="*/ 4453328 h 5096289"/>
              <a:gd name="connsiteX332" fmla="*/ 5258947 w 6028617"/>
              <a:gd name="connsiteY332" fmla="*/ 4400941 h 5096289"/>
              <a:gd name="connsiteX333" fmla="*/ 5355784 w 6028617"/>
              <a:gd name="connsiteY333" fmla="*/ 4251716 h 5096289"/>
              <a:gd name="connsiteX334" fmla="*/ 5304984 w 6028617"/>
              <a:gd name="connsiteY334" fmla="*/ 4146941 h 5096289"/>
              <a:gd name="connsiteX335" fmla="*/ 5273234 w 6028617"/>
              <a:gd name="connsiteY335" fmla="*/ 4092966 h 5096289"/>
              <a:gd name="connsiteX336" fmla="*/ 5276409 w 6028617"/>
              <a:gd name="connsiteY336" fmla="*/ 3940566 h 5096289"/>
              <a:gd name="connsiteX337" fmla="*/ 5257359 w 6028617"/>
              <a:gd name="connsiteY337" fmla="*/ 3842141 h 5096289"/>
              <a:gd name="connsiteX338" fmla="*/ 5206559 w 6028617"/>
              <a:gd name="connsiteY338" fmla="*/ 3734191 h 5096289"/>
              <a:gd name="connsiteX339" fmla="*/ 4866835 w 6028617"/>
              <a:gd name="connsiteY339" fmla="*/ 3413516 h 5096289"/>
              <a:gd name="connsiteX340" fmla="*/ 5054159 w 6028617"/>
              <a:gd name="connsiteY340" fmla="*/ 3127766 h 5096289"/>
              <a:gd name="connsiteX341" fmla="*/ 5260534 w 6028617"/>
              <a:gd name="connsiteY341" fmla="*/ 2994416 h 5096289"/>
              <a:gd name="connsiteX342" fmla="*/ 5397060 w 6028617"/>
              <a:gd name="connsiteY342" fmla="*/ 2943616 h 5096289"/>
              <a:gd name="connsiteX343" fmla="*/ 5619310 w 6028617"/>
              <a:gd name="connsiteY343" fmla="*/ 2918216 h 5096289"/>
              <a:gd name="connsiteX344" fmla="*/ 5879660 w 6028617"/>
              <a:gd name="connsiteY344" fmla="*/ 2959491 h 5096289"/>
              <a:gd name="connsiteX345" fmla="*/ 5647885 w 6028617"/>
              <a:gd name="connsiteY345" fmla="*/ 2883291 h 5096289"/>
              <a:gd name="connsiteX346" fmla="*/ 5466909 w 6028617"/>
              <a:gd name="connsiteY346" fmla="*/ 2864241 h 5096289"/>
              <a:gd name="connsiteX347" fmla="*/ 5536759 w 6028617"/>
              <a:gd name="connsiteY347" fmla="*/ 2772166 h 5096289"/>
              <a:gd name="connsiteX348" fmla="*/ 5701859 w 6028617"/>
              <a:gd name="connsiteY348" fmla="*/ 2562616 h 5096289"/>
              <a:gd name="connsiteX349" fmla="*/ 5603435 w 6028617"/>
              <a:gd name="connsiteY349" fmla="*/ 2635641 h 5096289"/>
              <a:gd name="connsiteX350" fmla="*/ 5520884 w 6028617"/>
              <a:gd name="connsiteY350" fmla="*/ 2699141 h 5096289"/>
              <a:gd name="connsiteX351" fmla="*/ 5454209 w 6028617"/>
              <a:gd name="connsiteY351" fmla="*/ 2781691 h 5096289"/>
              <a:gd name="connsiteX352" fmla="*/ 5355784 w 6028617"/>
              <a:gd name="connsiteY352" fmla="*/ 2829316 h 5096289"/>
              <a:gd name="connsiteX353" fmla="*/ 5270059 w 6028617"/>
              <a:gd name="connsiteY353" fmla="*/ 2880116 h 5096289"/>
              <a:gd name="connsiteX354" fmla="*/ 5206559 w 6028617"/>
              <a:gd name="connsiteY354" fmla="*/ 2918216 h 5096289"/>
              <a:gd name="connsiteX355" fmla="*/ 5139884 w 6028617"/>
              <a:gd name="connsiteY355" fmla="*/ 2946791 h 5096289"/>
              <a:gd name="connsiteX356" fmla="*/ 5082734 w 6028617"/>
              <a:gd name="connsiteY356" fmla="*/ 2972191 h 5096289"/>
              <a:gd name="connsiteX357" fmla="*/ 4943034 w 6028617"/>
              <a:gd name="connsiteY357" fmla="*/ 3038866 h 5096289"/>
              <a:gd name="connsiteX358" fmla="*/ 4866834 w 6028617"/>
              <a:gd name="connsiteY358" fmla="*/ 2988066 h 5096289"/>
              <a:gd name="connsiteX359" fmla="*/ 4828734 w 6028617"/>
              <a:gd name="connsiteY359" fmla="*/ 2962666 h 5096289"/>
              <a:gd name="connsiteX360" fmla="*/ 4701734 w 6028617"/>
              <a:gd name="connsiteY360" fmla="*/ 2924566 h 5096289"/>
              <a:gd name="connsiteX361" fmla="*/ 4663634 w 6028617"/>
              <a:gd name="connsiteY361" fmla="*/ 2911866 h 5096289"/>
              <a:gd name="connsiteX362" fmla="*/ 4574734 w 6028617"/>
              <a:gd name="connsiteY362" fmla="*/ 2899166 h 5096289"/>
              <a:gd name="connsiteX363" fmla="*/ 4549334 w 6028617"/>
              <a:gd name="connsiteY363" fmla="*/ 2797566 h 5096289"/>
              <a:gd name="connsiteX364" fmla="*/ 4468371 w 6028617"/>
              <a:gd name="connsiteY364" fmla="*/ 2676916 h 5096289"/>
              <a:gd name="connsiteX365" fmla="*/ 4485834 w 6028617"/>
              <a:gd name="connsiteY365" fmla="*/ 2549916 h 5096289"/>
              <a:gd name="connsiteX366" fmla="*/ 4412809 w 6028617"/>
              <a:gd name="connsiteY366" fmla="*/ 2461016 h 5096289"/>
              <a:gd name="connsiteX367" fmla="*/ 4346134 w 6028617"/>
              <a:gd name="connsiteY367" fmla="*/ 2365766 h 5096289"/>
              <a:gd name="connsiteX368" fmla="*/ 4290572 w 6028617"/>
              <a:gd name="connsiteY368" fmla="*/ 2222891 h 5096289"/>
              <a:gd name="connsiteX369" fmla="*/ 4319146 w 6028617"/>
              <a:gd name="connsiteY369" fmla="*/ 2100654 h 5096289"/>
              <a:gd name="connsiteX370" fmla="*/ 4382647 w 6028617"/>
              <a:gd name="connsiteY370" fmla="*/ 2019691 h 5096289"/>
              <a:gd name="connsiteX371" fmla="*/ 4481072 w 6028617"/>
              <a:gd name="connsiteY371" fmla="*/ 1924441 h 5096289"/>
              <a:gd name="connsiteX372" fmla="*/ 4530284 w 6028617"/>
              <a:gd name="connsiteY372" fmla="*/ 1864116 h 5096289"/>
              <a:gd name="connsiteX373" fmla="*/ 4573146 w 6028617"/>
              <a:gd name="connsiteY373" fmla="*/ 1835541 h 5096289"/>
              <a:gd name="connsiteX374" fmla="*/ 4616009 w 6028617"/>
              <a:gd name="connsiteY374" fmla="*/ 1803791 h 5096289"/>
              <a:gd name="connsiteX375" fmla="*/ 4681096 w 6028617"/>
              <a:gd name="connsiteY375" fmla="*/ 1759341 h 5096289"/>
              <a:gd name="connsiteX376" fmla="*/ 4784284 w 6028617"/>
              <a:gd name="connsiteY376" fmla="*/ 1703778 h 5096289"/>
              <a:gd name="connsiteX377" fmla="*/ 4873184 w 6028617"/>
              <a:gd name="connsiteY377" fmla="*/ 1694253 h 5096289"/>
              <a:gd name="connsiteX378" fmla="*/ 4979546 w 6028617"/>
              <a:gd name="connsiteY378" fmla="*/ 1692666 h 5096289"/>
              <a:gd name="connsiteX379" fmla="*/ 5043047 w 6028617"/>
              <a:gd name="connsiteY379" fmla="*/ 1689491 h 5096289"/>
              <a:gd name="connsiteX380" fmla="*/ 5098609 w 6028617"/>
              <a:gd name="connsiteY380" fmla="*/ 1700603 h 5096289"/>
              <a:gd name="connsiteX381" fmla="*/ 5146234 w 6028617"/>
              <a:gd name="connsiteY381" fmla="*/ 1708541 h 5096289"/>
              <a:gd name="connsiteX382" fmla="*/ 5211321 w 6028617"/>
              <a:gd name="connsiteY382" fmla="*/ 1754579 h 5096289"/>
              <a:gd name="connsiteX383" fmla="*/ 5295459 w 6028617"/>
              <a:gd name="connsiteY383" fmla="*/ 1787916 h 5096289"/>
              <a:gd name="connsiteX384" fmla="*/ 5338321 w 6028617"/>
              <a:gd name="connsiteY384" fmla="*/ 1838716 h 5096289"/>
              <a:gd name="connsiteX385" fmla="*/ 5371659 w 6028617"/>
              <a:gd name="connsiteY385" fmla="*/ 1902216 h 5096289"/>
              <a:gd name="connsiteX386" fmla="*/ 5424047 w 6028617"/>
              <a:gd name="connsiteY386" fmla="*/ 1968891 h 5096289"/>
              <a:gd name="connsiteX387" fmla="*/ 5463734 w 6028617"/>
              <a:gd name="connsiteY387" fmla="*/ 2032391 h 5096289"/>
              <a:gd name="connsiteX388" fmla="*/ 5489134 w 6028617"/>
              <a:gd name="connsiteY388" fmla="*/ 2200666 h 5096289"/>
              <a:gd name="connsiteX389" fmla="*/ 5517709 w 6028617"/>
              <a:gd name="connsiteY389" fmla="*/ 2275278 h 5096289"/>
              <a:gd name="connsiteX0" fmla="*/ 5525483 w 6036391"/>
              <a:gd name="connsiteY0" fmla="*/ 2275278 h 5096289"/>
              <a:gd name="connsiteX1" fmla="*/ 5576283 w 6036391"/>
              <a:gd name="connsiteY1" fmla="*/ 2170503 h 5096289"/>
              <a:gd name="connsiteX2" fmla="*/ 5566758 w 6036391"/>
              <a:gd name="connsiteY2" fmla="*/ 2043504 h 5096289"/>
              <a:gd name="connsiteX3" fmla="*/ 5574696 w 6036391"/>
              <a:gd name="connsiteY3" fmla="*/ 1978416 h 5096289"/>
              <a:gd name="connsiteX4" fmla="*/ 5547708 w 6036391"/>
              <a:gd name="connsiteY4" fmla="*/ 1911741 h 5096289"/>
              <a:gd name="connsiteX5" fmla="*/ 5468333 w 6036391"/>
              <a:gd name="connsiteY5" fmla="*/ 1853004 h 5096289"/>
              <a:gd name="connsiteX6" fmla="*/ 5472301 w 6036391"/>
              <a:gd name="connsiteY6" fmla="*/ 1774422 h 5096289"/>
              <a:gd name="connsiteX7" fmla="*/ 5554058 w 6036391"/>
              <a:gd name="connsiteY7" fmla="*/ 1719654 h 5096289"/>
              <a:gd name="connsiteX8" fmla="*/ 5678677 w 6036391"/>
              <a:gd name="connsiteY8" fmla="*/ 1706953 h 5096289"/>
              <a:gd name="connsiteX9" fmla="*/ 5766783 w 6036391"/>
              <a:gd name="connsiteY9" fmla="*/ 1714891 h 5096289"/>
              <a:gd name="connsiteX10" fmla="*/ 5818377 w 6036391"/>
              <a:gd name="connsiteY10" fmla="*/ 1729179 h 5096289"/>
              <a:gd name="connsiteX11" fmla="*/ 5850921 w 6036391"/>
              <a:gd name="connsiteY11" fmla="*/ 1748228 h 5096289"/>
              <a:gd name="connsiteX12" fmla="*/ 5889815 w 6036391"/>
              <a:gd name="connsiteY12" fmla="*/ 1801410 h 5096289"/>
              <a:gd name="connsiteX13" fmla="*/ 5827901 w 6036391"/>
              <a:gd name="connsiteY13" fmla="*/ 1911740 h 5096289"/>
              <a:gd name="connsiteX14" fmla="*/ 5866796 w 6036391"/>
              <a:gd name="connsiteY14" fmla="*/ 2011753 h 5096289"/>
              <a:gd name="connsiteX15" fmla="*/ 5910452 w 6036391"/>
              <a:gd name="connsiteY15" fmla="*/ 2074460 h 5096289"/>
              <a:gd name="connsiteX16" fmla="*/ 5954108 w 6036391"/>
              <a:gd name="connsiteY16" fmla="*/ 2148278 h 5096289"/>
              <a:gd name="connsiteX17" fmla="*/ 5958870 w 6036391"/>
              <a:gd name="connsiteY17" fmla="*/ 2217334 h 5096289"/>
              <a:gd name="connsiteX18" fmla="*/ 5900133 w 6036391"/>
              <a:gd name="connsiteY18" fmla="*/ 2264961 h 5096289"/>
              <a:gd name="connsiteX19" fmla="*/ 5812027 w 6036391"/>
              <a:gd name="connsiteY19" fmla="*/ 2367353 h 5096289"/>
              <a:gd name="connsiteX20" fmla="*/ 6004114 w 6036391"/>
              <a:gd name="connsiteY20" fmla="*/ 2245117 h 5096289"/>
              <a:gd name="connsiteX21" fmla="*/ 6032689 w 6036391"/>
              <a:gd name="connsiteY21" fmla="*/ 2180028 h 5096289"/>
              <a:gd name="connsiteX22" fmla="*/ 6000145 w 6036391"/>
              <a:gd name="connsiteY22" fmla="*/ 2103829 h 5096289"/>
              <a:gd name="connsiteX23" fmla="*/ 5977921 w 6036391"/>
              <a:gd name="connsiteY23" fmla="*/ 2045092 h 5096289"/>
              <a:gd name="connsiteX24" fmla="*/ 5952521 w 6036391"/>
              <a:gd name="connsiteY24" fmla="*/ 1972066 h 5096289"/>
              <a:gd name="connsiteX25" fmla="*/ 5908864 w 6036391"/>
              <a:gd name="connsiteY25" fmla="*/ 1923647 h 5096289"/>
              <a:gd name="connsiteX26" fmla="*/ 5963633 w 6036391"/>
              <a:gd name="connsiteY26" fmla="*/ 1806966 h 5096289"/>
              <a:gd name="connsiteX27" fmla="*/ 5930296 w 6036391"/>
              <a:gd name="connsiteY27" fmla="*/ 1691872 h 5096289"/>
              <a:gd name="connsiteX28" fmla="*/ 5812821 w 6036391"/>
              <a:gd name="connsiteY28" fmla="*/ 1626785 h 5096289"/>
              <a:gd name="connsiteX29" fmla="*/ 5561202 w 6036391"/>
              <a:gd name="connsiteY29" fmla="*/ 1604560 h 5096289"/>
              <a:gd name="connsiteX30" fmla="*/ 5325458 w 6036391"/>
              <a:gd name="connsiteY30" fmla="*/ 1672822 h 5096289"/>
              <a:gd name="connsiteX31" fmla="*/ 5113527 w 6036391"/>
              <a:gd name="connsiteY31" fmla="*/ 1602178 h 5096289"/>
              <a:gd name="connsiteX32" fmla="*/ 4982558 w 6036391"/>
              <a:gd name="connsiteY32" fmla="*/ 1588684 h 5096289"/>
              <a:gd name="connsiteX33" fmla="*/ 4891277 w 6036391"/>
              <a:gd name="connsiteY33" fmla="*/ 1615672 h 5096289"/>
              <a:gd name="connsiteX34" fmla="*/ 4774596 w 6036391"/>
              <a:gd name="connsiteY34" fmla="*/ 1617259 h 5096289"/>
              <a:gd name="connsiteX35" fmla="*/ 4715065 w 6036391"/>
              <a:gd name="connsiteY35" fmla="*/ 1615672 h 5096289"/>
              <a:gd name="connsiteX36" fmla="*/ 4629339 w 6036391"/>
              <a:gd name="connsiteY36" fmla="*/ 1601385 h 5096289"/>
              <a:gd name="connsiteX37" fmla="*/ 4586477 w 6036391"/>
              <a:gd name="connsiteY37" fmla="*/ 1605354 h 5096289"/>
              <a:gd name="connsiteX38" fmla="*/ 4487258 w 6036391"/>
              <a:gd name="connsiteY38" fmla="*/ 1641866 h 5096289"/>
              <a:gd name="connsiteX39" fmla="*/ 4366608 w 6036391"/>
              <a:gd name="connsiteY39" fmla="*/ 1695841 h 5096289"/>
              <a:gd name="connsiteX40" fmla="*/ 4280883 w 6036391"/>
              <a:gd name="connsiteY40" fmla="*/ 1730766 h 5096289"/>
              <a:gd name="connsiteX41" fmla="*/ 4182458 w 6036391"/>
              <a:gd name="connsiteY41" fmla="*/ 1800616 h 5096289"/>
              <a:gd name="connsiteX42" fmla="*/ 4074508 w 6036391"/>
              <a:gd name="connsiteY42" fmla="*/ 1838716 h 5096289"/>
              <a:gd name="connsiteX43" fmla="*/ 3947508 w 6036391"/>
              <a:gd name="connsiteY43" fmla="*/ 1857766 h 5096289"/>
              <a:gd name="connsiteX44" fmla="*/ 3858608 w 6036391"/>
              <a:gd name="connsiteY44" fmla="*/ 1908566 h 5096289"/>
              <a:gd name="connsiteX45" fmla="*/ 3820508 w 6036391"/>
              <a:gd name="connsiteY45" fmla="*/ 1921266 h 5096289"/>
              <a:gd name="connsiteX46" fmla="*/ 3706208 w 6036391"/>
              <a:gd name="connsiteY46" fmla="*/ 1870466 h 5096289"/>
              <a:gd name="connsiteX47" fmla="*/ 3680808 w 6036391"/>
              <a:gd name="connsiteY47" fmla="*/ 1794266 h 5096289"/>
              <a:gd name="connsiteX48" fmla="*/ 3668108 w 6036391"/>
              <a:gd name="connsiteY48" fmla="*/ 1756166 h 5096289"/>
              <a:gd name="connsiteX49" fmla="*/ 3655408 w 6036391"/>
              <a:gd name="connsiteY49" fmla="*/ 1718066 h 5096289"/>
              <a:gd name="connsiteX50" fmla="*/ 3668108 w 6036391"/>
              <a:gd name="connsiteY50" fmla="*/ 1438666 h 5096289"/>
              <a:gd name="connsiteX51" fmla="*/ 3645883 w 6036391"/>
              <a:gd name="connsiteY51" fmla="*/ 1375166 h 5096289"/>
              <a:gd name="connsiteX52" fmla="*/ 3680808 w 6036391"/>
              <a:gd name="connsiteY52" fmla="*/ 1232291 h 5096289"/>
              <a:gd name="connsiteX53" fmla="*/ 3769708 w 6036391"/>
              <a:gd name="connsiteY53" fmla="*/ 1146566 h 5096289"/>
              <a:gd name="connsiteX54" fmla="*/ 3871308 w 6036391"/>
              <a:gd name="connsiteY54" fmla="*/ 1114816 h 5096289"/>
              <a:gd name="connsiteX55" fmla="*/ 3960208 w 6036391"/>
              <a:gd name="connsiteY55" fmla="*/ 1095766 h 5096289"/>
              <a:gd name="connsiteX56" fmla="*/ 4080858 w 6036391"/>
              <a:gd name="connsiteY56" fmla="*/ 1092591 h 5096289"/>
              <a:gd name="connsiteX57" fmla="*/ 4226908 w 6036391"/>
              <a:gd name="connsiteY57" fmla="*/ 1102116 h 5096289"/>
              <a:gd name="connsiteX58" fmla="*/ 4331683 w 6036391"/>
              <a:gd name="connsiteY58" fmla="*/ 1079891 h 5096289"/>
              <a:gd name="connsiteX59" fmla="*/ 4445983 w 6036391"/>
              <a:gd name="connsiteY59" fmla="*/ 1070366 h 5096289"/>
              <a:gd name="connsiteX60" fmla="*/ 4477733 w 6036391"/>
              <a:gd name="connsiteY60" fmla="*/ 1067191 h 5096289"/>
              <a:gd name="connsiteX61" fmla="*/ 4509483 w 6036391"/>
              <a:gd name="connsiteY61" fmla="*/ 1079891 h 5096289"/>
              <a:gd name="connsiteX62" fmla="*/ 4538058 w 6036391"/>
              <a:gd name="connsiteY62" fmla="*/ 1073541 h 5096289"/>
              <a:gd name="connsiteX63" fmla="*/ 4588858 w 6036391"/>
              <a:gd name="connsiteY63" fmla="*/ 1121166 h 5096289"/>
              <a:gd name="connsiteX64" fmla="*/ 4626958 w 6036391"/>
              <a:gd name="connsiteY64" fmla="*/ 1162441 h 5096289"/>
              <a:gd name="connsiteX65" fmla="*/ 4671408 w 6036391"/>
              <a:gd name="connsiteY65" fmla="*/ 1114816 h 5096289"/>
              <a:gd name="connsiteX66" fmla="*/ 4626958 w 6036391"/>
              <a:gd name="connsiteY66" fmla="*/ 1041791 h 5096289"/>
              <a:gd name="connsiteX67" fmla="*/ 4572983 w 6036391"/>
              <a:gd name="connsiteY67" fmla="*/ 962416 h 5096289"/>
              <a:gd name="connsiteX68" fmla="*/ 4525358 w 6036391"/>
              <a:gd name="connsiteY68" fmla="*/ 975116 h 5096289"/>
              <a:gd name="connsiteX69" fmla="*/ 4465033 w 6036391"/>
              <a:gd name="connsiteY69" fmla="*/ 902091 h 5096289"/>
              <a:gd name="connsiteX70" fmla="*/ 4401533 w 6036391"/>
              <a:gd name="connsiteY70" fmla="*/ 898916 h 5096289"/>
              <a:gd name="connsiteX71" fmla="*/ 4360258 w 6036391"/>
              <a:gd name="connsiteY71" fmla="*/ 911616 h 5096289"/>
              <a:gd name="connsiteX72" fmla="*/ 4258658 w 6036391"/>
              <a:gd name="connsiteY72" fmla="*/ 902091 h 5096289"/>
              <a:gd name="connsiteX73" fmla="*/ 4188808 w 6036391"/>
              <a:gd name="connsiteY73" fmla="*/ 917966 h 5096289"/>
              <a:gd name="connsiteX74" fmla="*/ 4115783 w 6036391"/>
              <a:gd name="connsiteY74" fmla="*/ 911616 h 5096289"/>
              <a:gd name="connsiteX75" fmla="*/ 4045933 w 6036391"/>
              <a:gd name="connsiteY75" fmla="*/ 924316 h 5096289"/>
              <a:gd name="connsiteX76" fmla="*/ 3957033 w 6036391"/>
              <a:gd name="connsiteY76" fmla="*/ 940191 h 5096289"/>
              <a:gd name="connsiteX77" fmla="*/ 3849083 w 6036391"/>
              <a:gd name="connsiteY77" fmla="*/ 965591 h 5096289"/>
              <a:gd name="connsiteX78" fmla="*/ 3769708 w 6036391"/>
              <a:gd name="connsiteY78" fmla="*/ 981466 h 5096289"/>
              <a:gd name="connsiteX79" fmla="*/ 3703033 w 6036391"/>
              <a:gd name="connsiteY79" fmla="*/ 1016391 h 5096289"/>
              <a:gd name="connsiteX80" fmla="*/ 3652233 w 6036391"/>
              <a:gd name="connsiteY80" fmla="*/ 1029091 h 5096289"/>
              <a:gd name="connsiteX81" fmla="*/ 3582383 w 6036391"/>
              <a:gd name="connsiteY81" fmla="*/ 1060841 h 5096289"/>
              <a:gd name="connsiteX82" fmla="*/ 3506183 w 6036391"/>
              <a:gd name="connsiteY82" fmla="*/ 1108466 h 5096289"/>
              <a:gd name="connsiteX83" fmla="*/ 3429983 w 6036391"/>
              <a:gd name="connsiteY83" fmla="*/ 1178316 h 5096289"/>
              <a:gd name="connsiteX84" fmla="*/ 3325208 w 6036391"/>
              <a:gd name="connsiteY84" fmla="*/ 1298966 h 5096289"/>
              <a:gd name="connsiteX85" fmla="*/ 3312508 w 6036391"/>
              <a:gd name="connsiteY85" fmla="*/ 1349766 h 5096289"/>
              <a:gd name="connsiteX86" fmla="*/ 3287108 w 6036391"/>
              <a:gd name="connsiteY86" fmla="*/ 1629166 h 5096289"/>
              <a:gd name="connsiteX87" fmla="*/ 3236308 w 6036391"/>
              <a:gd name="connsiteY87" fmla="*/ 1718066 h 5096289"/>
              <a:gd name="connsiteX88" fmla="*/ 3122008 w 6036391"/>
              <a:gd name="connsiteY88" fmla="*/ 1629166 h 5096289"/>
              <a:gd name="connsiteX89" fmla="*/ 3065436 w 6036391"/>
              <a:gd name="connsiteY89" fmla="*/ 1558739 h 5096289"/>
              <a:gd name="connsiteX90" fmla="*/ 3008863 w 6036391"/>
              <a:gd name="connsiteY90" fmla="*/ 1464066 h 5096289"/>
              <a:gd name="connsiteX91" fmla="*/ 2932662 w 6036391"/>
              <a:gd name="connsiteY91" fmla="*/ 1302430 h 5096289"/>
              <a:gd name="connsiteX92" fmla="*/ 2874935 w 6036391"/>
              <a:gd name="connsiteY92" fmla="*/ 1206602 h 5096289"/>
              <a:gd name="connsiteX93" fmla="*/ 2789499 w 6036391"/>
              <a:gd name="connsiteY93" fmla="*/ 1041502 h 5096289"/>
              <a:gd name="connsiteX94" fmla="*/ 2664808 w 6036391"/>
              <a:gd name="connsiteY94" fmla="*/ 846384 h 5096289"/>
              <a:gd name="connsiteX95" fmla="*/ 2564362 w 6036391"/>
              <a:gd name="connsiteY95" fmla="*/ 704376 h 5096289"/>
              <a:gd name="connsiteX96" fmla="*/ 2444290 w 6036391"/>
              <a:gd name="connsiteY96" fmla="*/ 539275 h 5096289"/>
              <a:gd name="connsiteX97" fmla="*/ 2323062 w 6036391"/>
              <a:gd name="connsiteY97" fmla="*/ 378794 h 5096289"/>
              <a:gd name="connsiteX98" fmla="*/ 2235317 w 6036391"/>
              <a:gd name="connsiteY98" fmla="*/ 280657 h 5096289"/>
              <a:gd name="connsiteX99" fmla="*/ 2122172 w 6036391"/>
              <a:gd name="connsiteY99" fmla="*/ 168666 h 5096289"/>
              <a:gd name="connsiteX100" fmla="*/ 1990554 w 6036391"/>
              <a:gd name="connsiteY100" fmla="*/ 10494 h 5096289"/>
              <a:gd name="connsiteX101" fmla="*/ 1763108 w 6036391"/>
              <a:gd name="connsiteY101" fmla="*/ 28966 h 5096289"/>
              <a:gd name="connsiteX102" fmla="*/ 1864708 w 6036391"/>
              <a:gd name="connsiteY102" fmla="*/ 143266 h 5096289"/>
              <a:gd name="connsiteX103" fmla="*/ 1940908 w 6036391"/>
              <a:gd name="connsiteY103" fmla="*/ 206766 h 5096289"/>
              <a:gd name="connsiteX104" fmla="*/ 1966308 w 6036391"/>
              <a:gd name="connsiteY104" fmla="*/ 257566 h 5096289"/>
              <a:gd name="connsiteX105" fmla="*/ 2004408 w 6036391"/>
              <a:gd name="connsiteY105" fmla="*/ 295666 h 5096289"/>
              <a:gd name="connsiteX106" fmla="*/ 2055208 w 6036391"/>
              <a:gd name="connsiteY106" fmla="*/ 371866 h 5096289"/>
              <a:gd name="connsiteX107" fmla="*/ 2080608 w 6036391"/>
              <a:gd name="connsiteY107" fmla="*/ 409966 h 5096289"/>
              <a:gd name="connsiteX108" fmla="*/ 2156808 w 6036391"/>
              <a:gd name="connsiteY108" fmla="*/ 486166 h 5096289"/>
              <a:gd name="connsiteX109" fmla="*/ 2207608 w 6036391"/>
              <a:gd name="connsiteY109" fmla="*/ 575066 h 5096289"/>
              <a:gd name="connsiteX110" fmla="*/ 2245708 w 6036391"/>
              <a:gd name="connsiteY110" fmla="*/ 613166 h 5096289"/>
              <a:gd name="connsiteX111" fmla="*/ 2296508 w 6036391"/>
              <a:gd name="connsiteY111" fmla="*/ 702066 h 5096289"/>
              <a:gd name="connsiteX112" fmla="*/ 2334608 w 6036391"/>
              <a:gd name="connsiteY112" fmla="*/ 740166 h 5096289"/>
              <a:gd name="connsiteX113" fmla="*/ 2410808 w 6036391"/>
              <a:gd name="connsiteY113" fmla="*/ 854466 h 5096289"/>
              <a:gd name="connsiteX114" fmla="*/ 2448908 w 6036391"/>
              <a:gd name="connsiteY114" fmla="*/ 905266 h 5096289"/>
              <a:gd name="connsiteX115" fmla="*/ 2525108 w 6036391"/>
              <a:gd name="connsiteY115" fmla="*/ 1019566 h 5096289"/>
              <a:gd name="connsiteX116" fmla="*/ 2563208 w 6036391"/>
              <a:gd name="connsiteY116" fmla="*/ 1095766 h 5096289"/>
              <a:gd name="connsiteX117" fmla="*/ 2614008 w 6036391"/>
              <a:gd name="connsiteY117" fmla="*/ 1171966 h 5096289"/>
              <a:gd name="connsiteX118" fmla="*/ 2664808 w 6036391"/>
              <a:gd name="connsiteY118" fmla="*/ 1260866 h 5096289"/>
              <a:gd name="connsiteX119" fmla="*/ 2690208 w 6036391"/>
              <a:gd name="connsiteY119" fmla="*/ 1337066 h 5096289"/>
              <a:gd name="connsiteX120" fmla="*/ 2702908 w 6036391"/>
              <a:gd name="connsiteY120" fmla="*/ 1375166 h 5096289"/>
              <a:gd name="connsiteX121" fmla="*/ 2715608 w 6036391"/>
              <a:gd name="connsiteY121" fmla="*/ 1413266 h 5096289"/>
              <a:gd name="connsiteX122" fmla="*/ 2741008 w 6036391"/>
              <a:gd name="connsiteY122" fmla="*/ 1451366 h 5096289"/>
              <a:gd name="connsiteX123" fmla="*/ 2779108 w 6036391"/>
              <a:gd name="connsiteY123" fmla="*/ 1578366 h 5096289"/>
              <a:gd name="connsiteX124" fmla="*/ 2791808 w 6036391"/>
              <a:gd name="connsiteY124" fmla="*/ 1616466 h 5096289"/>
              <a:gd name="connsiteX125" fmla="*/ 2779108 w 6036391"/>
              <a:gd name="connsiteY125" fmla="*/ 1921266 h 5096289"/>
              <a:gd name="connsiteX126" fmla="*/ 2728308 w 6036391"/>
              <a:gd name="connsiteY126" fmla="*/ 2022866 h 5096289"/>
              <a:gd name="connsiteX127" fmla="*/ 2690208 w 6036391"/>
              <a:gd name="connsiteY127" fmla="*/ 2048266 h 5096289"/>
              <a:gd name="connsiteX128" fmla="*/ 2677508 w 6036391"/>
              <a:gd name="connsiteY128" fmla="*/ 2086366 h 5096289"/>
              <a:gd name="connsiteX129" fmla="*/ 2588608 w 6036391"/>
              <a:gd name="connsiteY129" fmla="*/ 2160978 h 5096289"/>
              <a:gd name="connsiteX130" fmla="*/ 2463195 w 6036391"/>
              <a:gd name="connsiteY130" fmla="*/ 2168916 h 5096289"/>
              <a:gd name="connsiteX131" fmla="*/ 2301270 w 6036391"/>
              <a:gd name="connsiteY131" fmla="*/ 2156216 h 5096289"/>
              <a:gd name="connsiteX132" fmla="*/ 2248883 w 6036391"/>
              <a:gd name="connsiteY132" fmla="*/ 2138754 h 5096289"/>
              <a:gd name="connsiteX133" fmla="*/ 2120295 w 6036391"/>
              <a:gd name="connsiteY133" fmla="*/ 2132404 h 5096289"/>
              <a:gd name="connsiteX134" fmla="*/ 2047270 w 6036391"/>
              <a:gd name="connsiteY134" fmla="*/ 2132403 h 5096289"/>
              <a:gd name="connsiteX135" fmla="*/ 1979008 w 6036391"/>
              <a:gd name="connsiteY135" fmla="*/ 2138753 h 5096289"/>
              <a:gd name="connsiteX136" fmla="*/ 1936146 w 6036391"/>
              <a:gd name="connsiteY136" fmla="*/ 2153041 h 5096289"/>
              <a:gd name="connsiteX137" fmla="*/ 1850420 w 6036391"/>
              <a:gd name="connsiteY137" fmla="*/ 2164154 h 5096289"/>
              <a:gd name="connsiteX138" fmla="*/ 1777396 w 6036391"/>
              <a:gd name="connsiteY138" fmla="*/ 2219716 h 5096289"/>
              <a:gd name="connsiteX139" fmla="*/ 1702783 w 6036391"/>
              <a:gd name="connsiteY139" fmla="*/ 2241941 h 5096289"/>
              <a:gd name="connsiteX140" fmla="*/ 1644045 w 6036391"/>
              <a:gd name="connsiteY140" fmla="*/ 2240354 h 5096289"/>
              <a:gd name="connsiteX141" fmla="*/ 1563083 w 6036391"/>
              <a:gd name="connsiteY141" fmla="*/ 2238766 h 5096289"/>
              <a:gd name="connsiteX142" fmla="*/ 1477358 w 6036391"/>
              <a:gd name="connsiteY142" fmla="*/ 2234004 h 5096289"/>
              <a:gd name="connsiteX143" fmla="*/ 1251933 w 6036391"/>
              <a:gd name="connsiteY143" fmla="*/ 2224479 h 5096289"/>
              <a:gd name="connsiteX144" fmla="*/ 1116996 w 6036391"/>
              <a:gd name="connsiteY144" fmla="*/ 2197491 h 5096289"/>
              <a:gd name="connsiteX145" fmla="*/ 86708 w 6036391"/>
              <a:gd name="connsiteY145" fmla="*/ 2480066 h 5096289"/>
              <a:gd name="connsiteX146" fmla="*/ 48608 w 6036391"/>
              <a:gd name="connsiteY146" fmla="*/ 2454666 h 5096289"/>
              <a:gd name="connsiteX147" fmla="*/ 10508 w 6036391"/>
              <a:gd name="connsiteY147" fmla="*/ 2441966 h 5096289"/>
              <a:gd name="connsiteX148" fmla="*/ 124808 w 6036391"/>
              <a:gd name="connsiteY148" fmla="*/ 2467366 h 5096289"/>
              <a:gd name="connsiteX149" fmla="*/ 529620 w 6036391"/>
              <a:gd name="connsiteY149" fmla="*/ 2514991 h 5096289"/>
              <a:gd name="connsiteX150" fmla="*/ 391508 w 6036391"/>
              <a:gd name="connsiteY150" fmla="*/ 2607066 h 5096289"/>
              <a:gd name="connsiteX151" fmla="*/ 518508 w 6036391"/>
              <a:gd name="connsiteY151" fmla="*/ 2657866 h 5096289"/>
              <a:gd name="connsiteX152" fmla="*/ 625881 w 6036391"/>
              <a:gd name="connsiteY152" fmla="*/ 2662484 h 5096289"/>
              <a:gd name="connsiteX153" fmla="*/ 763271 w 6036391"/>
              <a:gd name="connsiteY153" fmla="*/ 2693657 h 5096289"/>
              <a:gd name="connsiteX154" fmla="*/ 978016 w 6036391"/>
              <a:gd name="connsiteY154" fmla="*/ 2706356 h 5096289"/>
              <a:gd name="connsiteX155" fmla="*/ 1159281 w 6036391"/>
              <a:gd name="connsiteY155" fmla="*/ 2749075 h 5096289"/>
              <a:gd name="connsiteX156" fmla="*/ 1268963 w 6036391"/>
              <a:gd name="connsiteY156" fmla="*/ 2716748 h 5096289"/>
              <a:gd name="connsiteX157" fmla="*/ 1390189 w 6036391"/>
              <a:gd name="connsiteY157" fmla="*/ 2657866 h 5096289"/>
              <a:gd name="connsiteX158" fmla="*/ 1382108 w 6036391"/>
              <a:gd name="connsiteY158" fmla="*/ 2721366 h 5096289"/>
              <a:gd name="connsiteX159" fmla="*/ 1420208 w 6036391"/>
              <a:gd name="connsiteY159" fmla="*/ 2708666 h 5096289"/>
              <a:gd name="connsiteX160" fmla="*/ 1458308 w 6036391"/>
              <a:gd name="connsiteY160" fmla="*/ 2683266 h 5096289"/>
              <a:gd name="connsiteX161" fmla="*/ 1496408 w 6036391"/>
              <a:gd name="connsiteY161" fmla="*/ 2670566 h 5096289"/>
              <a:gd name="connsiteX162" fmla="*/ 1534508 w 6036391"/>
              <a:gd name="connsiteY162" fmla="*/ 2645166 h 5096289"/>
              <a:gd name="connsiteX163" fmla="*/ 1572608 w 6036391"/>
              <a:gd name="connsiteY163" fmla="*/ 2632466 h 5096289"/>
              <a:gd name="connsiteX164" fmla="*/ 1686908 w 6036391"/>
              <a:gd name="connsiteY164" fmla="*/ 2556266 h 5096289"/>
              <a:gd name="connsiteX165" fmla="*/ 1725008 w 6036391"/>
              <a:gd name="connsiteY165" fmla="*/ 2530866 h 5096289"/>
              <a:gd name="connsiteX166" fmla="*/ 1877408 w 6036391"/>
              <a:gd name="connsiteY166" fmla="*/ 2492766 h 5096289"/>
              <a:gd name="connsiteX167" fmla="*/ 2474308 w 6036391"/>
              <a:gd name="connsiteY167" fmla="*/ 2505466 h 5096289"/>
              <a:gd name="connsiteX168" fmla="*/ 2512408 w 6036391"/>
              <a:gd name="connsiteY168" fmla="*/ 2518166 h 5096289"/>
              <a:gd name="connsiteX169" fmla="*/ 2550508 w 6036391"/>
              <a:gd name="connsiteY169" fmla="*/ 2543566 h 5096289"/>
              <a:gd name="connsiteX170" fmla="*/ 2601308 w 6036391"/>
              <a:gd name="connsiteY170" fmla="*/ 2657866 h 5096289"/>
              <a:gd name="connsiteX171" fmla="*/ 2614008 w 6036391"/>
              <a:gd name="connsiteY171" fmla="*/ 2772166 h 5096289"/>
              <a:gd name="connsiteX172" fmla="*/ 2601308 w 6036391"/>
              <a:gd name="connsiteY172" fmla="*/ 3102366 h 5096289"/>
              <a:gd name="connsiteX173" fmla="*/ 2588608 w 6036391"/>
              <a:gd name="connsiteY173" fmla="*/ 3140466 h 5096289"/>
              <a:gd name="connsiteX174" fmla="*/ 2563208 w 6036391"/>
              <a:gd name="connsiteY174" fmla="*/ 3178566 h 5096289"/>
              <a:gd name="connsiteX175" fmla="*/ 2512408 w 6036391"/>
              <a:gd name="connsiteY175" fmla="*/ 3242066 h 5096289"/>
              <a:gd name="connsiteX176" fmla="*/ 2448908 w 6036391"/>
              <a:gd name="connsiteY176" fmla="*/ 3292866 h 5096289"/>
              <a:gd name="connsiteX177" fmla="*/ 2410808 w 6036391"/>
              <a:gd name="connsiteY177" fmla="*/ 3330966 h 5096289"/>
              <a:gd name="connsiteX178" fmla="*/ 2334608 w 6036391"/>
              <a:gd name="connsiteY178" fmla="*/ 3381766 h 5096289"/>
              <a:gd name="connsiteX179" fmla="*/ 2283808 w 6036391"/>
              <a:gd name="connsiteY179" fmla="*/ 3432566 h 5096289"/>
              <a:gd name="connsiteX180" fmla="*/ 2258408 w 6036391"/>
              <a:gd name="connsiteY180" fmla="*/ 3470666 h 5096289"/>
              <a:gd name="connsiteX181" fmla="*/ 2207608 w 6036391"/>
              <a:gd name="connsiteY181" fmla="*/ 3508766 h 5096289"/>
              <a:gd name="connsiteX182" fmla="*/ 2182208 w 6036391"/>
              <a:gd name="connsiteY182" fmla="*/ 3546866 h 5096289"/>
              <a:gd name="connsiteX183" fmla="*/ 2144108 w 6036391"/>
              <a:gd name="connsiteY183" fmla="*/ 3572266 h 5096289"/>
              <a:gd name="connsiteX184" fmla="*/ 2067908 w 6036391"/>
              <a:gd name="connsiteY184" fmla="*/ 3623066 h 5096289"/>
              <a:gd name="connsiteX185" fmla="*/ 2029808 w 6036391"/>
              <a:gd name="connsiteY185" fmla="*/ 3661166 h 5096289"/>
              <a:gd name="connsiteX186" fmla="*/ 1991708 w 6036391"/>
              <a:gd name="connsiteY186" fmla="*/ 3686566 h 5096289"/>
              <a:gd name="connsiteX187" fmla="*/ 1902808 w 6036391"/>
              <a:gd name="connsiteY187" fmla="*/ 3775466 h 5096289"/>
              <a:gd name="connsiteX188" fmla="*/ 1864708 w 6036391"/>
              <a:gd name="connsiteY188" fmla="*/ 3813566 h 5096289"/>
              <a:gd name="connsiteX189" fmla="*/ 1826608 w 6036391"/>
              <a:gd name="connsiteY189" fmla="*/ 3902466 h 5096289"/>
              <a:gd name="connsiteX190" fmla="*/ 1788508 w 6036391"/>
              <a:gd name="connsiteY190" fmla="*/ 3978666 h 5096289"/>
              <a:gd name="connsiteX191" fmla="*/ 1775808 w 6036391"/>
              <a:gd name="connsiteY191" fmla="*/ 4054866 h 5096289"/>
              <a:gd name="connsiteX192" fmla="*/ 1750408 w 6036391"/>
              <a:gd name="connsiteY192" fmla="*/ 4258066 h 5096289"/>
              <a:gd name="connsiteX193" fmla="*/ 1674208 w 6036391"/>
              <a:gd name="connsiteY193" fmla="*/ 4334266 h 5096289"/>
              <a:gd name="connsiteX194" fmla="*/ 1598008 w 6036391"/>
              <a:gd name="connsiteY194" fmla="*/ 4385066 h 5096289"/>
              <a:gd name="connsiteX195" fmla="*/ 1572608 w 6036391"/>
              <a:gd name="connsiteY195" fmla="*/ 4423166 h 5096289"/>
              <a:gd name="connsiteX196" fmla="*/ 1483708 w 6036391"/>
              <a:gd name="connsiteY196" fmla="*/ 4461266 h 5096289"/>
              <a:gd name="connsiteX197" fmla="*/ 1407508 w 6036391"/>
              <a:gd name="connsiteY197" fmla="*/ 4397766 h 5096289"/>
              <a:gd name="connsiteX198" fmla="*/ 1369408 w 6036391"/>
              <a:gd name="connsiteY198" fmla="*/ 4385066 h 5096289"/>
              <a:gd name="connsiteX199" fmla="*/ 1077308 w 6036391"/>
              <a:gd name="connsiteY199" fmla="*/ 4397766 h 5096289"/>
              <a:gd name="connsiteX200" fmla="*/ 950308 w 6036391"/>
              <a:gd name="connsiteY200" fmla="*/ 4448566 h 5096289"/>
              <a:gd name="connsiteX201" fmla="*/ 912208 w 6036391"/>
              <a:gd name="connsiteY201" fmla="*/ 4473966 h 5096289"/>
              <a:gd name="connsiteX202" fmla="*/ 810608 w 6036391"/>
              <a:gd name="connsiteY202" fmla="*/ 4486666 h 5096289"/>
              <a:gd name="connsiteX203" fmla="*/ 759808 w 6036391"/>
              <a:gd name="connsiteY203" fmla="*/ 4499366 h 5096289"/>
              <a:gd name="connsiteX204" fmla="*/ 721708 w 6036391"/>
              <a:gd name="connsiteY204" fmla="*/ 4512066 h 5096289"/>
              <a:gd name="connsiteX205" fmla="*/ 569308 w 6036391"/>
              <a:gd name="connsiteY205" fmla="*/ 4524766 h 5096289"/>
              <a:gd name="connsiteX206" fmla="*/ 455008 w 6036391"/>
              <a:gd name="connsiteY206" fmla="*/ 4537466 h 5096289"/>
              <a:gd name="connsiteX207" fmla="*/ 594708 w 6036391"/>
              <a:gd name="connsiteY207" fmla="*/ 4562866 h 5096289"/>
              <a:gd name="connsiteX208" fmla="*/ 1013808 w 6036391"/>
              <a:gd name="connsiteY208" fmla="*/ 4575566 h 5096289"/>
              <a:gd name="connsiteX209" fmla="*/ 1014962 w 6036391"/>
              <a:gd name="connsiteY209" fmla="*/ 4542084 h 5096289"/>
              <a:gd name="connsiteX210" fmla="*/ 1099244 w 6036391"/>
              <a:gd name="connsiteY210" fmla="*/ 4539775 h 5096289"/>
              <a:gd name="connsiteX211" fmla="*/ 1214699 w 6036391"/>
              <a:gd name="connsiteY211" fmla="*/ 4574412 h 5096289"/>
              <a:gd name="connsiteX212" fmla="*/ 1305908 w 6036391"/>
              <a:gd name="connsiteY212" fmla="*/ 4626366 h 5096289"/>
              <a:gd name="connsiteX213" fmla="*/ 1356708 w 6036391"/>
              <a:gd name="connsiteY213" fmla="*/ 4613666 h 5096289"/>
              <a:gd name="connsiteX214" fmla="*/ 1445608 w 6036391"/>
              <a:gd name="connsiteY214" fmla="*/ 4626366 h 5096289"/>
              <a:gd name="connsiteX215" fmla="*/ 1420208 w 6036391"/>
              <a:gd name="connsiteY215" fmla="*/ 4664466 h 5096289"/>
              <a:gd name="connsiteX216" fmla="*/ 1382108 w 6036391"/>
              <a:gd name="connsiteY216" fmla="*/ 4689866 h 5096289"/>
              <a:gd name="connsiteX217" fmla="*/ 1255108 w 6036391"/>
              <a:gd name="connsiteY217" fmla="*/ 4766066 h 5096289"/>
              <a:gd name="connsiteX218" fmla="*/ 1191608 w 6036391"/>
              <a:gd name="connsiteY218" fmla="*/ 4842266 h 5096289"/>
              <a:gd name="connsiteX219" fmla="*/ 1153508 w 6036391"/>
              <a:gd name="connsiteY219" fmla="*/ 4880366 h 5096289"/>
              <a:gd name="connsiteX220" fmla="*/ 1102708 w 6036391"/>
              <a:gd name="connsiteY220" fmla="*/ 4969266 h 5096289"/>
              <a:gd name="connsiteX221" fmla="*/ 1064608 w 6036391"/>
              <a:gd name="connsiteY221" fmla="*/ 5045466 h 5096289"/>
              <a:gd name="connsiteX222" fmla="*/ 1077308 w 6036391"/>
              <a:gd name="connsiteY222" fmla="*/ 5096266 h 5096289"/>
              <a:gd name="connsiteX223" fmla="*/ 1110646 w 6036391"/>
              <a:gd name="connsiteY223" fmla="*/ 5039116 h 5096289"/>
              <a:gd name="connsiteX224" fmla="*/ 1153508 w 6036391"/>
              <a:gd name="connsiteY224" fmla="*/ 4983554 h 5096289"/>
              <a:gd name="connsiteX225" fmla="*/ 1205896 w 6036391"/>
              <a:gd name="connsiteY225" fmla="*/ 4932753 h 5096289"/>
              <a:gd name="connsiteX226" fmla="*/ 1253521 w 6036391"/>
              <a:gd name="connsiteY226" fmla="*/ 4905766 h 5096289"/>
              <a:gd name="connsiteX227" fmla="*/ 1305908 w 6036391"/>
              <a:gd name="connsiteY227" fmla="*/ 4837504 h 5096289"/>
              <a:gd name="connsiteX228" fmla="*/ 1386871 w 6036391"/>
              <a:gd name="connsiteY228" fmla="*/ 4812104 h 5096289"/>
              <a:gd name="connsiteX229" fmla="*/ 1440845 w 6036391"/>
              <a:gd name="connsiteY229" fmla="*/ 4785116 h 5096289"/>
              <a:gd name="connsiteX230" fmla="*/ 1488471 w 6036391"/>
              <a:gd name="connsiteY230" fmla="*/ 4762891 h 5096289"/>
              <a:gd name="connsiteX231" fmla="*/ 1536095 w 6036391"/>
              <a:gd name="connsiteY231" fmla="*/ 4727966 h 5096289"/>
              <a:gd name="connsiteX232" fmla="*/ 1559908 w 6036391"/>
              <a:gd name="connsiteY232" fmla="*/ 4740666 h 5096289"/>
              <a:gd name="connsiteX233" fmla="*/ 1598008 w 6036391"/>
              <a:gd name="connsiteY233" fmla="*/ 4727966 h 5096289"/>
              <a:gd name="connsiteX234" fmla="*/ 1636108 w 6036391"/>
              <a:gd name="connsiteY234" fmla="*/ 4689866 h 5096289"/>
              <a:gd name="connsiteX235" fmla="*/ 1725008 w 6036391"/>
              <a:gd name="connsiteY235" fmla="*/ 4651766 h 5096289"/>
              <a:gd name="connsiteX236" fmla="*/ 1763108 w 6036391"/>
              <a:gd name="connsiteY236" fmla="*/ 4613666 h 5096289"/>
              <a:gd name="connsiteX237" fmla="*/ 1788508 w 6036391"/>
              <a:gd name="connsiteY237" fmla="*/ 4575566 h 5096289"/>
              <a:gd name="connsiteX238" fmla="*/ 1826608 w 6036391"/>
              <a:gd name="connsiteY238" fmla="*/ 4562866 h 5096289"/>
              <a:gd name="connsiteX239" fmla="*/ 1890108 w 6036391"/>
              <a:gd name="connsiteY239" fmla="*/ 4486666 h 5096289"/>
              <a:gd name="connsiteX240" fmla="*/ 1953608 w 6036391"/>
              <a:gd name="connsiteY240" fmla="*/ 4410466 h 5096289"/>
              <a:gd name="connsiteX241" fmla="*/ 1991708 w 6036391"/>
              <a:gd name="connsiteY241" fmla="*/ 4334266 h 5096289"/>
              <a:gd name="connsiteX242" fmla="*/ 2029808 w 6036391"/>
              <a:gd name="connsiteY242" fmla="*/ 4308866 h 5096289"/>
              <a:gd name="connsiteX243" fmla="*/ 2067908 w 6036391"/>
              <a:gd name="connsiteY243" fmla="*/ 4270766 h 5096289"/>
              <a:gd name="connsiteX244" fmla="*/ 2106008 w 6036391"/>
              <a:gd name="connsiteY244" fmla="*/ 4194566 h 5096289"/>
              <a:gd name="connsiteX245" fmla="*/ 2118708 w 6036391"/>
              <a:gd name="connsiteY245" fmla="*/ 4156466 h 5096289"/>
              <a:gd name="connsiteX246" fmla="*/ 2144108 w 6036391"/>
              <a:gd name="connsiteY246" fmla="*/ 4118366 h 5096289"/>
              <a:gd name="connsiteX247" fmla="*/ 2156808 w 6036391"/>
              <a:gd name="connsiteY247" fmla="*/ 4080266 h 5096289"/>
              <a:gd name="connsiteX248" fmla="*/ 2182208 w 6036391"/>
              <a:gd name="connsiteY248" fmla="*/ 4042166 h 5096289"/>
              <a:gd name="connsiteX249" fmla="*/ 2207608 w 6036391"/>
              <a:gd name="connsiteY249" fmla="*/ 3953266 h 5096289"/>
              <a:gd name="connsiteX250" fmla="*/ 2271108 w 6036391"/>
              <a:gd name="connsiteY250" fmla="*/ 3864366 h 5096289"/>
              <a:gd name="connsiteX251" fmla="*/ 2296508 w 6036391"/>
              <a:gd name="connsiteY251" fmla="*/ 3826266 h 5096289"/>
              <a:gd name="connsiteX252" fmla="*/ 2334608 w 6036391"/>
              <a:gd name="connsiteY252" fmla="*/ 3800866 h 5096289"/>
              <a:gd name="connsiteX253" fmla="*/ 2372708 w 6036391"/>
              <a:gd name="connsiteY253" fmla="*/ 3762766 h 5096289"/>
              <a:gd name="connsiteX254" fmla="*/ 2410808 w 6036391"/>
              <a:gd name="connsiteY254" fmla="*/ 3750066 h 5096289"/>
              <a:gd name="connsiteX255" fmla="*/ 2448908 w 6036391"/>
              <a:gd name="connsiteY255" fmla="*/ 3724666 h 5096289"/>
              <a:gd name="connsiteX256" fmla="*/ 2487008 w 6036391"/>
              <a:gd name="connsiteY256" fmla="*/ 3711966 h 5096289"/>
              <a:gd name="connsiteX257" fmla="*/ 2525108 w 6036391"/>
              <a:gd name="connsiteY257" fmla="*/ 3686566 h 5096289"/>
              <a:gd name="connsiteX258" fmla="*/ 2601308 w 6036391"/>
              <a:gd name="connsiteY258" fmla="*/ 3661166 h 5096289"/>
              <a:gd name="connsiteX259" fmla="*/ 2639408 w 6036391"/>
              <a:gd name="connsiteY259" fmla="*/ 3648466 h 5096289"/>
              <a:gd name="connsiteX260" fmla="*/ 2931508 w 6036391"/>
              <a:gd name="connsiteY260" fmla="*/ 3661166 h 5096289"/>
              <a:gd name="connsiteX261" fmla="*/ 2982308 w 6036391"/>
              <a:gd name="connsiteY261" fmla="*/ 3699266 h 5096289"/>
              <a:gd name="connsiteX262" fmla="*/ 3058508 w 6036391"/>
              <a:gd name="connsiteY262" fmla="*/ 3750066 h 5096289"/>
              <a:gd name="connsiteX263" fmla="*/ 3096608 w 6036391"/>
              <a:gd name="connsiteY263" fmla="*/ 3788166 h 5096289"/>
              <a:gd name="connsiteX264" fmla="*/ 3147408 w 6036391"/>
              <a:gd name="connsiteY264" fmla="*/ 3800866 h 5096289"/>
              <a:gd name="connsiteX265" fmla="*/ 3198208 w 6036391"/>
              <a:gd name="connsiteY265" fmla="*/ 3838966 h 5096289"/>
              <a:gd name="connsiteX266" fmla="*/ 3236308 w 6036391"/>
              <a:gd name="connsiteY266" fmla="*/ 3851666 h 5096289"/>
              <a:gd name="connsiteX267" fmla="*/ 3274408 w 6036391"/>
              <a:gd name="connsiteY267" fmla="*/ 3877066 h 5096289"/>
              <a:gd name="connsiteX268" fmla="*/ 3299808 w 6036391"/>
              <a:gd name="connsiteY268" fmla="*/ 3915166 h 5096289"/>
              <a:gd name="connsiteX269" fmla="*/ 3337908 w 6036391"/>
              <a:gd name="connsiteY269" fmla="*/ 3965966 h 5096289"/>
              <a:gd name="connsiteX270" fmla="*/ 3350608 w 6036391"/>
              <a:gd name="connsiteY270" fmla="*/ 4016766 h 5096289"/>
              <a:gd name="connsiteX271" fmla="*/ 3363308 w 6036391"/>
              <a:gd name="connsiteY271" fmla="*/ 4054866 h 5096289"/>
              <a:gd name="connsiteX272" fmla="*/ 3388708 w 6036391"/>
              <a:gd name="connsiteY272" fmla="*/ 4105666 h 5096289"/>
              <a:gd name="connsiteX273" fmla="*/ 3414108 w 6036391"/>
              <a:gd name="connsiteY273" fmla="*/ 4143766 h 5096289"/>
              <a:gd name="connsiteX274" fmla="*/ 3449033 w 6036391"/>
              <a:gd name="connsiteY274" fmla="*/ 4242191 h 5096289"/>
              <a:gd name="connsiteX275" fmla="*/ 3493483 w 6036391"/>
              <a:gd name="connsiteY275" fmla="*/ 4343791 h 5096289"/>
              <a:gd name="connsiteX276" fmla="*/ 3509358 w 6036391"/>
              <a:gd name="connsiteY276" fmla="*/ 4366016 h 5096289"/>
              <a:gd name="connsiteX277" fmla="*/ 3477608 w 6036391"/>
              <a:gd name="connsiteY277" fmla="*/ 4397766 h 5096289"/>
              <a:gd name="connsiteX278" fmla="*/ 3439508 w 6036391"/>
              <a:gd name="connsiteY278" fmla="*/ 4464441 h 5096289"/>
              <a:gd name="connsiteX279" fmla="*/ 3395058 w 6036391"/>
              <a:gd name="connsiteY279" fmla="*/ 4553341 h 5096289"/>
              <a:gd name="connsiteX280" fmla="*/ 3347433 w 6036391"/>
              <a:gd name="connsiteY280" fmla="*/ 4607316 h 5096289"/>
              <a:gd name="connsiteX281" fmla="*/ 3283933 w 6036391"/>
              <a:gd name="connsiteY281" fmla="*/ 4645416 h 5096289"/>
              <a:gd name="connsiteX282" fmla="*/ 3188683 w 6036391"/>
              <a:gd name="connsiteY282" fmla="*/ 4553341 h 5096289"/>
              <a:gd name="connsiteX283" fmla="*/ 3220434 w 6036391"/>
              <a:gd name="connsiteY283" fmla="*/ 4639069 h 5096289"/>
              <a:gd name="connsiteX284" fmla="*/ 3280180 w 6036391"/>
              <a:gd name="connsiteY284" fmla="*/ 4733450 h 5096289"/>
              <a:gd name="connsiteX285" fmla="*/ 3231690 w 6036391"/>
              <a:gd name="connsiteY285" fmla="*/ 4728543 h 5096289"/>
              <a:gd name="connsiteX286" fmla="*/ 3169056 w 6036391"/>
              <a:gd name="connsiteY286" fmla="*/ 4735903 h 5096289"/>
              <a:gd name="connsiteX287" fmla="*/ 3099783 w 6036391"/>
              <a:gd name="connsiteY287" fmla="*/ 4719740 h 5096289"/>
              <a:gd name="connsiteX288" fmla="*/ 3051147 w 6036391"/>
              <a:gd name="connsiteY288" fmla="*/ 4715266 h 5096289"/>
              <a:gd name="connsiteX289" fmla="*/ 2939445 w 6036391"/>
              <a:gd name="connsiteY289" fmla="*/ 4688278 h 5096289"/>
              <a:gd name="connsiteX290" fmla="*/ 3134708 w 6036391"/>
              <a:gd name="connsiteY290" fmla="*/ 4835916 h 5096289"/>
              <a:gd name="connsiteX291" fmla="*/ 3236308 w 6036391"/>
              <a:gd name="connsiteY291" fmla="*/ 4845441 h 5096289"/>
              <a:gd name="connsiteX292" fmla="*/ 3315683 w 6036391"/>
              <a:gd name="connsiteY292" fmla="*/ 4832741 h 5096289"/>
              <a:gd name="connsiteX293" fmla="*/ 3385533 w 6036391"/>
              <a:gd name="connsiteY293" fmla="*/ 4794641 h 5096289"/>
              <a:gd name="connsiteX294" fmla="*/ 3487133 w 6036391"/>
              <a:gd name="connsiteY294" fmla="*/ 4734316 h 5096289"/>
              <a:gd name="connsiteX295" fmla="*/ 3560158 w 6036391"/>
              <a:gd name="connsiteY295" fmla="*/ 4639066 h 5096289"/>
              <a:gd name="connsiteX296" fmla="*/ 3610958 w 6036391"/>
              <a:gd name="connsiteY296" fmla="*/ 4537466 h 5096289"/>
              <a:gd name="connsiteX297" fmla="*/ 3677633 w 6036391"/>
              <a:gd name="connsiteY297" fmla="*/ 4448566 h 5096289"/>
              <a:gd name="connsiteX298" fmla="*/ 3703033 w 6036391"/>
              <a:gd name="connsiteY298" fmla="*/ 4369191 h 5096289"/>
              <a:gd name="connsiteX299" fmla="*/ 3690333 w 6036391"/>
              <a:gd name="connsiteY299" fmla="*/ 4302516 h 5096289"/>
              <a:gd name="connsiteX300" fmla="*/ 3655408 w 6036391"/>
              <a:gd name="connsiteY300" fmla="*/ 4143766 h 5096289"/>
              <a:gd name="connsiteX301" fmla="*/ 3630008 w 6036391"/>
              <a:gd name="connsiteY301" fmla="*/ 4042166 h 5096289"/>
              <a:gd name="connsiteX302" fmla="*/ 3655408 w 6036391"/>
              <a:gd name="connsiteY302" fmla="*/ 3851666 h 5096289"/>
              <a:gd name="connsiteX303" fmla="*/ 3680808 w 6036391"/>
              <a:gd name="connsiteY303" fmla="*/ 3750066 h 5096289"/>
              <a:gd name="connsiteX304" fmla="*/ 3706208 w 6036391"/>
              <a:gd name="connsiteY304" fmla="*/ 3711966 h 5096289"/>
              <a:gd name="connsiteX305" fmla="*/ 3718908 w 6036391"/>
              <a:gd name="connsiteY305" fmla="*/ 3673866 h 5096289"/>
              <a:gd name="connsiteX306" fmla="*/ 3757008 w 6036391"/>
              <a:gd name="connsiteY306" fmla="*/ 3635766 h 5096289"/>
              <a:gd name="connsiteX307" fmla="*/ 3782408 w 6036391"/>
              <a:gd name="connsiteY307" fmla="*/ 3597666 h 5096289"/>
              <a:gd name="connsiteX308" fmla="*/ 3820508 w 6036391"/>
              <a:gd name="connsiteY308" fmla="*/ 3584966 h 5096289"/>
              <a:gd name="connsiteX309" fmla="*/ 3858608 w 6036391"/>
              <a:gd name="connsiteY309" fmla="*/ 3559566 h 5096289"/>
              <a:gd name="connsiteX310" fmla="*/ 3896708 w 6036391"/>
              <a:gd name="connsiteY310" fmla="*/ 3546866 h 5096289"/>
              <a:gd name="connsiteX311" fmla="*/ 4049108 w 6036391"/>
              <a:gd name="connsiteY311" fmla="*/ 3521466 h 5096289"/>
              <a:gd name="connsiteX312" fmla="*/ 4176108 w 6036391"/>
              <a:gd name="connsiteY312" fmla="*/ 3496066 h 5096289"/>
              <a:gd name="connsiteX313" fmla="*/ 4379308 w 6036391"/>
              <a:gd name="connsiteY313" fmla="*/ 3483366 h 5096289"/>
              <a:gd name="connsiteX314" fmla="*/ 4592033 w 6036391"/>
              <a:gd name="connsiteY314" fmla="*/ 3515116 h 5096289"/>
              <a:gd name="connsiteX315" fmla="*/ 4709508 w 6036391"/>
              <a:gd name="connsiteY315" fmla="*/ 3540516 h 5096289"/>
              <a:gd name="connsiteX316" fmla="*/ 4769833 w 6036391"/>
              <a:gd name="connsiteY316" fmla="*/ 3562741 h 5096289"/>
              <a:gd name="connsiteX317" fmla="*/ 4826983 w 6036391"/>
              <a:gd name="connsiteY317" fmla="*/ 3594491 h 5096289"/>
              <a:gd name="connsiteX318" fmla="*/ 4871433 w 6036391"/>
              <a:gd name="connsiteY318" fmla="*/ 3638941 h 5096289"/>
              <a:gd name="connsiteX319" fmla="*/ 4947633 w 6036391"/>
              <a:gd name="connsiteY319" fmla="*/ 3683391 h 5096289"/>
              <a:gd name="connsiteX320" fmla="*/ 5011133 w 6036391"/>
              <a:gd name="connsiteY320" fmla="*/ 3743716 h 5096289"/>
              <a:gd name="connsiteX321" fmla="*/ 5090508 w 6036391"/>
              <a:gd name="connsiteY321" fmla="*/ 3816741 h 5096289"/>
              <a:gd name="connsiteX322" fmla="*/ 5131783 w 6036391"/>
              <a:gd name="connsiteY322" fmla="*/ 3889766 h 5096289"/>
              <a:gd name="connsiteX323" fmla="*/ 5182583 w 6036391"/>
              <a:gd name="connsiteY323" fmla="*/ 3965966 h 5096289"/>
              <a:gd name="connsiteX324" fmla="*/ 5211158 w 6036391"/>
              <a:gd name="connsiteY324" fmla="*/ 4124716 h 5096289"/>
              <a:gd name="connsiteX325" fmla="*/ 5230208 w 6036391"/>
              <a:gd name="connsiteY325" fmla="*/ 4200916 h 5096289"/>
              <a:gd name="connsiteX326" fmla="*/ 5246083 w 6036391"/>
              <a:gd name="connsiteY326" fmla="*/ 4254891 h 5096289"/>
              <a:gd name="connsiteX327" fmla="*/ 5261958 w 6036391"/>
              <a:gd name="connsiteY327" fmla="*/ 4315216 h 5096289"/>
              <a:gd name="connsiteX328" fmla="*/ 4957158 w 6036391"/>
              <a:gd name="connsiteY328" fmla="*/ 4419991 h 5096289"/>
              <a:gd name="connsiteX329" fmla="*/ 4773008 w 6036391"/>
              <a:gd name="connsiteY329" fmla="*/ 4572391 h 5096289"/>
              <a:gd name="connsiteX330" fmla="*/ 5028595 w 6036391"/>
              <a:gd name="connsiteY330" fmla="*/ 4453328 h 5096289"/>
              <a:gd name="connsiteX331" fmla="*/ 5266721 w 6036391"/>
              <a:gd name="connsiteY331" fmla="*/ 4400941 h 5096289"/>
              <a:gd name="connsiteX332" fmla="*/ 5363558 w 6036391"/>
              <a:gd name="connsiteY332" fmla="*/ 4251716 h 5096289"/>
              <a:gd name="connsiteX333" fmla="*/ 5312758 w 6036391"/>
              <a:gd name="connsiteY333" fmla="*/ 4146941 h 5096289"/>
              <a:gd name="connsiteX334" fmla="*/ 5281008 w 6036391"/>
              <a:gd name="connsiteY334" fmla="*/ 4092966 h 5096289"/>
              <a:gd name="connsiteX335" fmla="*/ 5284183 w 6036391"/>
              <a:gd name="connsiteY335" fmla="*/ 3940566 h 5096289"/>
              <a:gd name="connsiteX336" fmla="*/ 5265133 w 6036391"/>
              <a:gd name="connsiteY336" fmla="*/ 3842141 h 5096289"/>
              <a:gd name="connsiteX337" fmla="*/ 5214333 w 6036391"/>
              <a:gd name="connsiteY337" fmla="*/ 3734191 h 5096289"/>
              <a:gd name="connsiteX338" fmla="*/ 4874609 w 6036391"/>
              <a:gd name="connsiteY338" fmla="*/ 3413516 h 5096289"/>
              <a:gd name="connsiteX339" fmla="*/ 5061933 w 6036391"/>
              <a:gd name="connsiteY339" fmla="*/ 3127766 h 5096289"/>
              <a:gd name="connsiteX340" fmla="*/ 5268308 w 6036391"/>
              <a:gd name="connsiteY340" fmla="*/ 2994416 h 5096289"/>
              <a:gd name="connsiteX341" fmla="*/ 5404834 w 6036391"/>
              <a:gd name="connsiteY341" fmla="*/ 2943616 h 5096289"/>
              <a:gd name="connsiteX342" fmla="*/ 5627084 w 6036391"/>
              <a:gd name="connsiteY342" fmla="*/ 2918216 h 5096289"/>
              <a:gd name="connsiteX343" fmla="*/ 5887434 w 6036391"/>
              <a:gd name="connsiteY343" fmla="*/ 2959491 h 5096289"/>
              <a:gd name="connsiteX344" fmla="*/ 5655659 w 6036391"/>
              <a:gd name="connsiteY344" fmla="*/ 2883291 h 5096289"/>
              <a:gd name="connsiteX345" fmla="*/ 5474683 w 6036391"/>
              <a:gd name="connsiteY345" fmla="*/ 2864241 h 5096289"/>
              <a:gd name="connsiteX346" fmla="*/ 5544533 w 6036391"/>
              <a:gd name="connsiteY346" fmla="*/ 2772166 h 5096289"/>
              <a:gd name="connsiteX347" fmla="*/ 5709633 w 6036391"/>
              <a:gd name="connsiteY347" fmla="*/ 2562616 h 5096289"/>
              <a:gd name="connsiteX348" fmla="*/ 5611209 w 6036391"/>
              <a:gd name="connsiteY348" fmla="*/ 2635641 h 5096289"/>
              <a:gd name="connsiteX349" fmla="*/ 5528658 w 6036391"/>
              <a:gd name="connsiteY349" fmla="*/ 2699141 h 5096289"/>
              <a:gd name="connsiteX350" fmla="*/ 5461983 w 6036391"/>
              <a:gd name="connsiteY350" fmla="*/ 2781691 h 5096289"/>
              <a:gd name="connsiteX351" fmla="*/ 5363558 w 6036391"/>
              <a:gd name="connsiteY351" fmla="*/ 2829316 h 5096289"/>
              <a:gd name="connsiteX352" fmla="*/ 5277833 w 6036391"/>
              <a:gd name="connsiteY352" fmla="*/ 2880116 h 5096289"/>
              <a:gd name="connsiteX353" fmla="*/ 5214333 w 6036391"/>
              <a:gd name="connsiteY353" fmla="*/ 2918216 h 5096289"/>
              <a:gd name="connsiteX354" fmla="*/ 5147658 w 6036391"/>
              <a:gd name="connsiteY354" fmla="*/ 2946791 h 5096289"/>
              <a:gd name="connsiteX355" fmla="*/ 5090508 w 6036391"/>
              <a:gd name="connsiteY355" fmla="*/ 2972191 h 5096289"/>
              <a:gd name="connsiteX356" fmla="*/ 4950808 w 6036391"/>
              <a:gd name="connsiteY356" fmla="*/ 3038866 h 5096289"/>
              <a:gd name="connsiteX357" fmla="*/ 4874608 w 6036391"/>
              <a:gd name="connsiteY357" fmla="*/ 2988066 h 5096289"/>
              <a:gd name="connsiteX358" fmla="*/ 4836508 w 6036391"/>
              <a:gd name="connsiteY358" fmla="*/ 2962666 h 5096289"/>
              <a:gd name="connsiteX359" fmla="*/ 4709508 w 6036391"/>
              <a:gd name="connsiteY359" fmla="*/ 2924566 h 5096289"/>
              <a:gd name="connsiteX360" fmla="*/ 4671408 w 6036391"/>
              <a:gd name="connsiteY360" fmla="*/ 2911866 h 5096289"/>
              <a:gd name="connsiteX361" fmla="*/ 4582508 w 6036391"/>
              <a:gd name="connsiteY361" fmla="*/ 2899166 h 5096289"/>
              <a:gd name="connsiteX362" fmla="*/ 4557108 w 6036391"/>
              <a:gd name="connsiteY362" fmla="*/ 2797566 h 5096289"/>
              <a:gd name="connsiteX363" fmla="*/ 4476145 w 6036391"/>
              <a:gd name="connsiteY363" fmla="*/ 2676916 h 5096289"/>
              <a:gd name="connsiteX364" fmla="*/ 4493608 w 6036391"/>
              <a:gd name="connsiteY364" fmla="*/ 2549916 h 5096289"/>
              <a:gd name="connsiteX365" fmla="*/ 4420583 w 6036391"/>
              <a:gd name="connsiteY365" fmla="*/ 2461016 h 5096289"/>
              <a:gd name="connsiteX366" fmla="*/ 4353908 w 6036391"/>
              <a:gd name="connsiteY366" fmla="*/ 2365766 h 5096289"/>
              <a:gd name="connsiteX367" fmla="*/ 4298346 w 6036391"/>
              <a:gd name="connsiteY367" fmla="*/ 2222891 h 5096289"/>
              <a:gd name="connsiteX368" fmla="*/ 4326920 w 6036391"/>
              <a:gd name="connsiteY368" fmla="*/ 2100654 h 5096289"/>
              <a:gd name="connsiteX369" fmla="*/ 4390421 w 6036391"/>
              <a:gd name="connsiteY369" fmla="*/ 2019691 h 5096289"/>
              <a:gd name="connsiteX370" fmla="*/ 4488846 w 6036391"/>
              <a:gd name="connsiteY370" fmla="*/ 1924441 h 5096289"/>
              <a:gd name="connsiteX371" fmla="*/ 4538058 w 6036391"/>
              <a:gd name="connsiteY371" fmla="*/ 1864116 h 5096289"/>
              <a:gd name="connsiteX372" fmla="*/ 4580920 w 6036391"/>
              <a:gd name="connsiteY372" fmla="*/ 1835541 h 5096289"/>
              <a:gd name="connsiteX373" fmla="*/ 4623783 w 6036391"/>
              <a:gd name="connsiteY373" fmla="*/ 1803791 h 5096289"/>
              <a:gd name="connsiteX374" fmla="*/ 4688870 w 6036391"/>
              <a:gd name="connsiteY374" fmla="*/ 1759341 h 5096289"/>
              <a:gd name="connsiteX375" fmla="*/ 4792058 w 6036391"/>
              <a:gd name="connsiteY375" fmla="*/ 1703778 h 5096289"/>
              <a:gd name="connsiteX376" fmla="*/ 4880958 w 6036391"/>
              <a:gd name="connsiteY376" fmla="*/ 1694253 h 5096289"/>
              <a:gd name="connsiteX377" fmla="*/ 4987320 w 6036391"/>
              <a:gd name="connsiteY377" fmla="*/ 1692666 h 5096289"/>
              <a:gd name="connsiteX378" fmla="*/ 5050821 w 6036391"/>
              <a:gd name="connsiteY378" fmla="*/ 1689491 h 5096289"/>
              <a:gd name="connsiteX379" fmla="*/ 5106383 w 6036391"/>
              <a:gd name="connsiteY379" fmla="*/ 1700603 h 5096289"/>
              <a:gd name="connsiteX380" fmla="*/ 5154008 w 6036391"/>
              <a:gd name="connsiteY380" fmla="*/ 1708541 h 5096289"/>
              <a:gd name="connsiteX381" fmla="*/ 5219095 w 6036391"/>
              <a:gd name="connsiteY381" fmla="*/ 1754579 h 5096289"/>
              <a:gd name="connsiteX382" fmla="*/ 5303233 w 6036391"/>
              <a:gd name="connsiteY382" fmla="*/ 1787916 h 5096289"/>
              <a:gd name="connsiteX383" fmla="*/ 5346095 w 6036391"/>
              <a:gd name="connsiteY383" fmla="*/ 1838716 h 5096289"/>
              <a:gd name="connsiteX384" fmla="*/ 5379433 w 6036391"/>
              <a:gd name="connsiteY384" fmla="*/ 1902216 h 5096289"/>
              <a:gd name="connsiteX385" fmla="*/ 5431821 w 6036391"/>
              <a:gd name="connsiteY385" fmla="*/ 1968891 h 5096289"/>
              <a:gd name="connsiteX386" fmla="*/ 5471508 w 6036391"/>
              <a:gd name="connsiteY386" fmla="*/ 2032391 h 5096289"/>
              <a:gd name="connsiteX387" fmla="*/ 5496908 w 6036391"/>
              <a:gd name="connsiteY387" fmla="*/ 2200666 h 5096289"/>
              <a:gd name="connsiteX388" fmla="*/ 5525483 w 6036391"/>
              <a:gd name="connsiteY388" fmla="*/ 2275278 h 5096289"/>
              <a:gd name="connsiteX0" fmla="*/ 5544658 w 6055566"/>
              <a:gd name="connsiteY0" fmla="*/ 2275278 h 5096289"/>
              <a:gd name="connsiteX1" fmla="*/ 5595458 w 6055566"/>
              <a:gd name="connsiteY1" fmla="*/ 2170503 h 5096289"/>
              <a:gd name="connsiteX2" fmla="*/ 5585933 w 6055566"/>
              <a:gd name="connsiteY2" fmla="*/ 2043504 h 5096289"/>
              <a:gd name="connsiteX3" fmla="*/ 5593871 w 6055566"/>
              <a:gd name="connsiteY3" fmla="*/ 1978416 h 5096289"/>
              <a:gd name="connsiteX4" fmla="*/ 5566883 w 6055566"/>
              <a:gd name="connsiteY4" fmla="*/ 1911741 h 5096289"/>
              <a:gd name="connsiteX5" fmla="*/ 5487508 w 6055566"/>
              <a:gd name="connsiteY5" fmla="*/ 1853004 h 5096289"/>
              <a:gd name="connsiteX6" fmla="*/ 5491476 w 6055566"/>
              <a:gd name="connsiteY6" fmla="*/ 1774422 h 5096289"/>
              <a:gd name="connsiteX7" fmla="*/ 5573233 w 6055566"/>
              <a:gd name="connsiteY7" fmla="*/ 1719654 h 5096289"/>
              <a:gd name="connsiteX8" fmla="*/ 5697852 w 6055566"/>
              <a:gd name="connsiteY8" fmla="*/ 1706953 h 5096289"/>
              <a:gd name="connsiteX9" fmla="*/ 5785958 w 6055566"/>
              <a:gd name="connsiteY9" fmla="*/ 1714891 h 5096289"/>
              <a:gd name="connsiteX10" fmla="*/ 5837552 w 6055566"/>
              <a:gd name="connsiteY10" fmla="*/ 1729179 h 5096289"/>
              <a:gd name="connsiteX11" fmla="*/ 5870096 w 6055566"/>
              <a:gd name="connsiteY11" fmla="*/ 1748228 h 5096289"/>
              <a:gd name="connsiteX12" fmla="*/ 5908990 w 6055566"/>
              <a:gd name="connsiteY12" fmla="*/ 1801410 h 5096289"/>
              <a:gd name="connsiteX13" fmla="*/ 5847076 w 6055566"/>
              <a:gd name="connsiteY13" fmla="*/ 1911740 h 5096289"/>
              <a:gd name="connsiteX14" fmla="*/ 5885971 w 6055566"/>
              <a:gd name="connsiteY14" fmla="*/ 2011753 h 5096289"/>
              <a:gd name="connsiteX15" fmla="*/ 5929627 w 6055566"/>
              <a:gd name="connsiteY15" fmla="*/ 2074460 h 5096289"/>
              <a:gd name="connsiteX16" fmla="*/ 5973283 w 6055566"/>
              <a:gd name="connsiteY16" fmla="*/ 2148278 h 5096289"/>
              <a:gd name="connsiteX17" fmla="*/ 5978045 w 6055566"/>
              <a:gd name="connsiteY17" fmla="*/ 2217334 h 5096289"/>
              <a:gd name="connsiteX18" fmla="*/ 5919308 w 6055566"/>
              <a:gd name="connsiteY18" fmla="*/ 2264961 h 5096289"/>
              <a:gd name="connsiteX19" fmla="*/ 5831202 w 6055566"/>
              <a:gd name="connsiteY19" fmla="*/ 2367353 h 5096289"/>
              <a:gd name="connsiteX20" fmla="*/ 6023289 w 6055566"/>
              <a:gd name="connsiteY20" fmla="*/ 2245117 h 5096289"/>
              <a:gd name="connsiteX21" fmla="*/ 6051864 w 6055566"/>
              <a:gd name="connsiteY21" fmla="*/ 2180028 h 5096289"/>
              <a:gd name="connsiteX22" fmla="*/ 6019320 w 6055566"/>
              <a:gd name="connsiteY22" fmla="*/ 2103829 h 5096289"/>
              <a:gd name="connsiteX23" fmla="*/ 5997096 w 6055566"/>
              <a:gd name="connsiteY23" fmla="*/ 2045092 h 5096289"/>
              <a:gd name="connsiteX24" fmla="*/ 5971696 w 6055566"/>
              <a:gd name="connsiteY24" fmla="*/ 1972066 h 5096289"/>
              <a:gd name="connsiteX25" fmla="*/ 5928039 w 6055566"/>
              <a:gd name="connsiteY25" fmla="*/ 1923647 h 5096289"/>
              <a:gd name="connsiteX26" fmla="*/ 5982808 w 6055566"/>
              <a:gd name="connsiteY26" fmla="*/ 1806966 h 5096289"/>
              <a:gd name="connsiteX27" fmla="*/ 5949471 w 6055566"/>
              <a:gd name="connsiteY27" fmla="*/ 1691872 h 5096289"/>
              <a:gd name="connsiteX28" fmla="*/ 5831996 w 6055566"/>
              <a:gd name="connsiteY28" fmla="*/ 1626785 h 5096289"/>
              <a:gd name="connsiteX29" fmla="*/ 5580377 w 6055566"/>
              <a:gd name="connsiteY29" fmla="*/ 1604560 h 5096289"/>
              <a:gd name="connsiteX30" fmla="*/ 5344633 w 6055566"/>
              <a:gd name="connsiteY30" fmla="*/ 1672822 h 5096289"/>
              <a:gd name="connsiteX31" fmla="*/ 5132702 w 6055566"/>
              <a:gd name="connsiteY31" fmla="*/ 1602178 h 5096289"/>
              <a:gd name="connsiteX32" fmla="*/ 5001733 w 6055566"/>
              <a:gd name="connsiteY32" fmla="*/ 1588684 h 5096289"/>
              <a:gd name="connsiteX33" fmla="*/ 4910452 w 6055566"/>
              <a:gd name="connsiteY33" fmla="*/ 1615672 h 5096289"/>
              <a:gd name="connsiteX34" fmla="*/ 4793771 w 6055566"/>
              <a:gd name="connsiteY34" fmla="*/ 1617259 h 5096289"/>
              <a:gd name="connsiteX35" fmla="*/ 4734240 w 6055566"/>
              <a:gd name="connsiteY35" fmla="*/ 1615672 h 5096289"/>
              <a:gd name="connsiteX36" fmla="*/ 4648514 w 6055566"/>
              <a:gd name="connsiteY36" fmla="*/ 1601385 h 5096289"/>
              <a:gd name="connsiteX37" fmla="*/ 4605652 w 6055566"/>
              <a:gd name="connsiteY37" fmla="*/ 1605354 h 5096289"/>
              <a:gd name="connsiteX38" fmla="*/ 4506433 w 6055566"/>
              <a:gd name="connsiteY38" fmla="*/ 1641866 h 5096289"/>
              <a:gd name="connsiteX39" fmla="*/ 4385783 w 6055566"/>
              <a:gd name="connsiteY39" fmla="*/ 1695841 h 5096289"/>
              <a:gd name="connsiteX40" fmla="*/ 4300058 w 6055566"/>
              <a:gd name="connsiteY40" fmla="*/ 1730766 h 5096289"/>
              <a:gd name="connsiteX41" fmla="*/ 4201633 w 6055566"/>
              <a:gd name="connsiteY41" fmla="*/ 1800616 h 5096289"/>
              <a:gd name="connsiteX42" fmla="*/ 4093683 w 6055566"/>
              <a:gd name="connsiteY42" fmla="*/ 1838716 h 5096289"/>
              <a:gd name="connsiteX43" fmla="*/ 3966683 w 6055566"/>
              <a:gd name="connsiteY43" fmla="*/ 1857766 h 5096289"/>
              <a:gd name="connsiteX44" fmla="*/ 3877783 w 6055566"/>
              <a:gd name="connsiteY44" fmla="*/ 1908566 h 5096289"/>
              <a:gd name="connsiteX45" fmla="*/ 3839683 w 6055566"/>
              <a:gd name="connsiteY45" fmla="*/ 1921266 h 5096289"/>
              <a:gd name="connsiteX46" fmla="*/ 3725383 w 6055566"/>
              <a:gd name="connsiteY46" fmla="*/ 1870466 h 5096289"/>
              <a:gd name="connsiteX47" fmla="*/ 3699983 w 6055566"/>
              <a:gd name="connsiteY47" fmla="*/ 1794266 h 5096289"/>
              <a:gd name="connsiteX48" fmla="*/ 3687283 w 6055566"/>
              <a:gd name="connsiteY48" fmla="*/ 1756166 h 5096289"/>
              <a:gd name="connsiteX49" fmla="*/ 3674583 w 6055566"/>
              <a:gd name="connsiteY49" fmla="*/ 1718066 h 5096289"/>
              <a:gd name="connsiteX50" fmla="*/ 3687283 w 6055566"/>
              <a:gd name="connsiteY50" fmla="*/ 1438666 h 5096289"/>
              <a:gd name="connsiteX51" fmla="*/ 3665058 w 6055566"/>
              <a:gd name="connsiteY51" fmla="*/ 1375166 h 5096289"/>
              <a:gd name="connsiteX52" fmla="*/ 3699983 w 6055566"/>
              <a:gd name="connsiteY52" fmla="*/ 1232291 h 5096289"/>
              <a:gd name="connsiteX53" fmla="*/ 3788883 w 6055566"/>
              <a:gd name="connsiteY53" fmla="*/ 1146566 h 5096289"/>
              <a:gd name="connsiteX54" fmla="*/ 3890483 w 6055566"/>
              <a:gd name="connsiteY54" fmla="*/ 1114816 h 5096289"/>
              <a:gd name="connsiteX55" fmla="*/ 3979383 w 6055566"/>
              <a:gd name="connsiteY55" fmla="*/ 1095766 h 5096289"/>
              <a:gd name="connsiteX56" fmla="*/ 4100033 w 6055566"/>
              <a:gd name="connsiteY56" fmla="*/ 1092591 h 5096289"/>
              <a:gd name="connsiteX57" fmla="*/ 4246083 w 6055566"/>
              <a:gd name="connsiteY57" fmla="*/ 1102116 h 5096289"/>
              <a:gd name="connsiteX58" fmla="*/ 4350858 w 6055566"/>
              <a:gd name="connsiteY58" fmla="*/ 1079891 h 5096289"/>
              <a:gd name="connsiteX59" fmla="*/ 4465158 w 6055566"/>
              <a:gd name="connsiteY59" fmla="*/ 1070366 h 5096289"/>
              <a:gd name="connsiteX60" fmla="*/ 4496908 w 6055566"/>
              <a:gd name="connsiteY60" fmla="*/ 1067191 h 5096289"/>
              <a:gd name="connsiteX61" fmla="*/ 4528658 w 6055566"/>
              <a:gd name="connsiteY61" fmla="*/ 1079891 h 5096289"/>
              <a:gd name="connsiteX62" fmla="*/ 4557233 w 6055566"/>
              <a:gd name="connsiteY62" fmla="*/ 1073541 h 5096289"/>
              <a:gd name="connsiteX63" fmla="*/ 4608033 w 6055566"/>
              <a:gd name="connsiteY63" fmla="*/ 1121166 h 5096289"/>
              <a:gd name="connsiteX64" fmla="*/ 4646133 w 6055566"/>
              <a:gd name="connsiteY64" fmla="*/ 1162441 h 5096289"/>
              <a:gd name="connsiteX65" fmla="*/ 4690583 w 6055566"/>
              <a:gd name="connsiteY65" fmla="*/ 1114816 h 5096289"/>
              <a:gd name="connsiteX66" fmla="*/ 4646133 w 6055566"/>
              <a:gd name="connsiteY66" fmla="*/ 1041791 h 5096289"/>
              <a:gd name="connsiteX67" fmla="*/ 4592158 w 6055566"/>
              <a:gd name="connsiteY67" fmla="*/ 962416 h 5096289"/>
              <a:gd name="connsiteX68" fmla="*/ 4544533 w 6055566"/>
              <a:gd name="connsiteY68" fmla="*/ 975116 h 5096289"/>
              <a:gd name="connsiteX69" fmla="*/ 4484208 w 6055566"/>
              <a:gd name="connsiteY69" fmla="*/ 902091 h 5096289"/>
              <a:gd name="connsiteX70" fmla="*/ 4420708 w 6055566"/>
              <a:gd name="connsiteY70" fmla="*/ 898916 h 5096289"/>
              <a:gd name="connsiteX71" fmla="*/ 4379433 w 6055566"/>
              <a:gd name="connsiteY71" fmla="*/ 911616 h 5096289"/>
              <a:gd name="connsiteX72" fmla="*/ 4277833 w 6055566"/>
              <a:gd name="connsiteY72" fmla="*/ 902091 h 5096289"/>
              <a:gd name="connsiteX73" fmla="*/ 4207983 w 6055566"/>
              <a:gd name="connsiteY73" fmla="*/ 917966 h 5096289"/>
              <a:gd name="connsiteX74" fmla="*/ 4134958 w 6055566"/>
              <a:gd name="connsiteY74" fmla="*/ 911616 h 5096289"/>
              <a:gd name="connsiteX75" fmla="*/ 4065108 w 6055566"/>
              <a:gd name="connsiteY75" fmla="*/ 924316 h 5096289"/>
              <a:gd name="connsiteX76" fmla="*/ 3976208 w 6055566"/>
              <a:gd name="connsiteY76" fmla="*/ 940191 h 5096289"/>
              <a:gd name="connsiteX77" fmla="*/ 3868258 w 6055566"/>
              <a:gd name="connsiteY77" fmla="*/ 965591 h 5096289"/>
              <a:gd name="connsiteX78" fmla="*/ 3788883 w 6055566"/>
              <a:gd name="connsiteY78" fmla="*/ 981466 h 5096289"/>
              <a:gd name="connsiteX79" fmla="*/ 3722208 w 6055566"/>
              <a:gd name="connsiteY79" fmla="*/ 1016391 h 5096289"/>
              <a:gd name="connsiteX80" fmla="*/ 3671408 w 6055566"/>
              <a:gd name="connsiteY80" fmla="*/ 1029091 h 5096289"/>
              <a:gd name="connsiteX81" fmla="*/ 3601558 w 6055566"/>
              <a:gd name="connsiteY81" fmla="*/ 1060841 h 5096289"/>
              <a:gd name="connsiteX82" fmla="*/ 3525358 w 6055566"/>
              <a:gd name="connsiteY82" fmla="*/ 1108466 h 5096289"/>
              <a:gd name="connsiteX83" fmla="*/ 3449158 w 6055566"/>
              <a:gd name="connsiteY83" fmla="*/ 1178316 h 5096289"/>
              <a:gd name="connsiteX84" fmla="*/ 3344383 w 6055566"/>
              <a:gd name="connsiteY84" fmla="*/ 1298966 h 5096289"/>
              <a:gd name="connsiteX85" fmla="*/ 3331683 w 6055566"/>
              <a:gd name="connsiteY85" fmla="*/ 1349766 h 5096289"/>
              <a:gd name="connsiteX86" fmla="*/ 3306283 w 6055566"/>
              <a:gd name="connsiteY86" fmla="*/ 1629166 h 5096289"/>
              <a:gd name="connsiteX87" fmla="*/ 3255483 w 6055566"/>
              <a:gd name="connsiteY87" fmla="*/ 1718066 h 5096289"/>
              <a:gd name="connsiteX88" fmla="*/ 3141183 w 6055566"/>
              <a:gd name="connsiteY88" fmla="*/ 1629166 h 5096289"/>
              <a:gd name="connsiteX89" fmla="*/ 3084611 w 6055566"/>
              <a:gd name="connsiteY89" fmla="*/ 1558739 h 5096289"/>
              <a:gd name="connsiteX90" fmla="*/ 3028038 w 6055566"/>
              <a:gd name="connsiteY90" fmla="*/ 1464066 h 5096289"/>
              <a:gd name="connsiteX91" fmla="*/ 2951837 w 6055566"/>
              <a:gd name="connsiteY91" fmla="*/ 1302430 h 5096289"/>
              <a:gd name="connsiteX92" fmla="*/ 2894110 w 6055566"/>
              <a:gd name="connsiteY92" fmla="*/ 1206602 h 5096289"/>
              <a:gd name="connsiteX93" fmla="*/ 2808674 w 6055566"/>
              <a:gd name="connsiteY93" fmla="*/ 1041502 h 5096289"/>
              <a:gd name="connsiteX94" fmla="*/ 2683983 w 6055566"/>
              <a:gd name="connsiteY94" fmla="*/ 846384 h 5096289"/>
              <a:gd name="connsiteX95" fmla="*/ 2583537 w 6055566"/>
              <a:gd name="connsiteY95" fmla="*/ 704376 h 5096289"/>
              <a:gd name="connsiteX96" fmla="*/ 2463465 w 6055566"/>
              <a:gd name="connsiteY96" fmla="*/ 539275 h 5096289"/>
              <a:gd name="connsiteX97" fmla="*/ 2342237 w 6055566"/>
              <a:gd name="connsiteY97" fmla="*/ 378794 h 5096289"/>
              <a:gd name="connsiteX98" fmla="*/ 2254492 w 6055566"/>
              <a:gd name="connsiteY98" fmla="*/ 280657 h 5096289"/>
              <a:gd name="connsiteX99" fmla="*/ 2141347 w 6055566"/>
              <a:gd name="connsiteY99" fmla="*/ 168666 h 5096289"/>
              <a:gd name="connsiteX100" fmla="*/ 2009729 w 6055566"/>
              <a:gd name="connsiteY100" fmla="*/ 10494 h 5096289"/>
              <a:gd name="connsiteX101" fmla="*/ 1782283 w 6055566"/>
              <a:gd name="connsiteY101" fmla="*/ 28966 h 5096289"/>
              <a:gd name="connsiteX102" fmla="*/ 1883883 w 6055566"/>
              <a:gd name="connsiteY102" fmla="*/ 143266 h 5096289"/>
              <a:gd name="connsiteX103" fmla="*/ 1960083 w 6055566"/>
              <a:gd name="connsiteY103" fmla="*/ 206766 h 5096289"/>
              <a:gd name="connsiteX104" fmla="*/ 1985483 w 6055566"/>
              <a:gd name="connsiteY104" fmla="*/ 257566 h 5096289"/>
              <a:gd name="connsiteX105" fmla="*/ 2023583 w 6055566"/>
              <a:gd name="connsiteY105" fmla="*/ 295666 h 5096289"/>
              <a:gd name="connsiteX106" fmla="*/ 2074383 w 6055566"/>
              <a:gd name="connsiteY106" fmla="*/ 371866 h 5096289"/>
              <a:gd name="connsiteX107" fmla="*/ 2099783 w 6055566"/>
              <a:gd name="connsiteY107" fmla="*/ 409966 h 5096289"/>
              <a:gd name="connsiteX108" fmla="*/ 2175983 w 6055566"/>
              <a:gd name="connsiteY108" fmla="*/ 486166 h 5096289"/>
              <a:gd name="connsiteX109" fmla="*/ 2226783 w 6055566"/>
              <a:gd name="connsiteY109" fmla="*/ 575066 h 5096289"/>
              <a:gd name="connsiteX110" fmla="*/ 2264883 w 6055566"/>
              <a:gd name="connsiteY110" fmla="*/ 613166 h 5096289"/>
              <a:gd name="connsiteX111" fmla="*/ 2315683 w 6055566"/>
              <a:gd name="connsiteY111" fmla="*/ 702066 h 5096289"/>
              <a:gd name="connsiteX112" fmla="*/ 2353783 w 6055566"/>
              <a:gd name="connsiteY112" fmla="*/ 740166 h 5096289"/>
              <a:gd name="connsiteX113" fmla="*/ 2429983 w 6055566"/>
              <a:gd name="connsiteY113" fmla="*/ 854466 h 5096289"/>
              <a:gd name="connsiteX114" fmla="*/ 2468083 w 6055566"/>
              <a:gd name="connsiteY114" fmla="*/ 905266 h 5096289"/>
              <a:gd name="connsiteX115" fmla="*/ 2544283 w 6055566"/>
              <a:gd name="connsiteY115" fmla="*/ 1019566 h 5096289"/>
              <a:gd name="connsiteX116" fmla="*/ 2582383 w 6055566"/>
              <a:gd name="connsiteY116" fmla="*/ 1095766 h 5096289"/>
              <a:gd name="connsiteX117" fmla="*/ 2633183 w 6055566"/>
              <a:gd name="connsiteY117" fmla="*/ 1171966 h 5096289"/>
              <a:gd name="connsiteX118" fmla="*/ 2683983 w 6055566"/>
              <a:gd name="connsiteY118" fmla="*/ 1260866 h 5096289"/>
              <a:gd name="connsiteX119" fmla="*/ 2709383 w 6055566"/>
              <a:gd name="connsiteY119" fmla="*/ 1337066 h 5096289"/>
              <a:gd name="connsiteX120" fmla="*/ 2722083 w 6055566"/>
              <a:gd name="connsiteY120" fmla="*/ 1375166 h 5096289"/>
              <a:gd name="connsiteX121" fmla="*/ 2734783 w 6055566"/>
              <a:gd name="connsiteY121" fmla="*/ 1413266 h 5096289"/>
              <a:gd name="connsiteX122" fmla="*/ 2760183 w 6055566"/>
              <a:gd name="connsiteY122" fmla="*/ 1451366 h 5096289"/>
              <a:gd name="connsiteX123" fmla="*/ 2798283 w 6055566"/>
              <a:gd name="connsiteY123" fmla="*/ 1578366 h 5096289"/>
              <a:gd name="connsiteX124" fmla="*/ 2810983 w 6055566"/>
              <a:gd name="connsiteY124" fmla="*/ 1616466 h 5096289"/>
              <a:gd name="connsiteX125" fmla="*/ 2798283 w 6055566"/>
              <a:gd name="connsiteY125" fmla="*/ 1921266 h 5096289"/>
              <a:gd name="connsiteX126" fmla="*/ 2747483 w 6055566"/>
              <a:gd name="connsiteY126" fmla="*/ 2022866 h 5096289"/>
              <a:gd name="connsiteX127" fmla="*/ 2709383 w 6055566"/>
              <a:gd name="connsiteY127" fmla="*/ 2048266 h 5096289"/>
              <a:gd name="connsiteX128" fmla="*/ 2696683 w 6055566"/>
              <a:gd name="connsiteY128" fmla="*/ 2086366 h 5096289"/>
              <a:gd name="connsiteX129" fmla="*/ 2607783 w 6055566"/>
              <a:gd name="connsiteY129" fmla="*/ 2160978 h 5096289"/>
              <a:gd name="connsiteX130" fmla="*/ 2482370 w 6055566"/>
              <a:gd name="connsiteY130" fmla="*/ 2168916 h 5096289"/>
              <a:gd name="connsiteX131" fmla="*/ 2320445 w 6055566"/>
              <a:gd name="connsiteY131" fmla="*/ 2156216 h 5096289"/>
              <a:gd name="connsiteX132" fmla="*/ 2268058 w 6055566"/>
              <a:gd name="connsiteY132" fmla="*/ 2138754 h 5096289"/>
              <a:gd name="connsiteX133" fmla="*/ 2139470 w 6055566"/>
              <a:gd name="connsiteY133" fmla="*/ 2132404 h 5096289"/>
              <a:gd name="connsiteX134" fmla="*/ 2066445 w 6055566"/>
              <a:gd name="connsiteY134" fmla="*/ 2132403 h 5096289"/>
              <a:gd name="connsiteX135" fmla="*/ 1998183 w 6055566"/>
              <a:gd name="connsiteY135" fmla="*/ 2138753 h 5096289"/>
              <a:gd name="connsiteX136" fmla="*/ 1955321 w 6055566"/>
              <a:gd name="connsiteY136" fmla="*/ 2153041 h 5096289"/>
              <a:gd name="connsiteX137" fmla="*/ 1869595 w 6055566"/>
              <a:gd name="connsiteY137" fmla="*/ 2164154 h 5096289"/>
              <a:gd name="connsiteX138" fmla="*/ 1796571 w 6055566"/>
              <a:gd name="connsiteY138" fmla="*/ 2219716 h 5096289"/>
              <a:gd name="connsiteX139" fmla="*/ 1721958 w 6055566"/>
              <a:gd name="connsiteY139" fmla="*/ 2241941 h 5096289"/>
              <a:gd name="connsiteX140" fmla="*/ 1663220 w 6055566"/>
              <a:gd name="connsiteY140" fmla="*/ 2240354 h 5096289"/>
              <a:gd name="connsiteX141" fmla="*/ 1582258 w 6055566"/>
              <a:gd name="connsiteY141" fmla="*/ 2238766 h 5096289"/>
              <a:gd name="connsiteX142" fmla="*/ 1496533 w 6055566"/>
              <a:gd name="connsiteY142" fmla="*/ 2234004 h 5096289"/>
              <a:gd name="connsiteX143" fmla="*/ 1271108 w 6055566"/>
              <a:gd name="connsiteY143" fmla="*/ 2224479 h 5096289"/>
              <a:gd name="connsiteX144" fmla="*/ 1136171 w 6055566"/>
              <a:gd name="connsiteY144" fmla="*/ 2197491 h 5096289"/>
              <a:gd name="connsiteX145" fmla="*/ 105883 w 6055566"/>
              <a:gd name="connsiteY145" fmla="*/ 2480066 h 5096289"/>
              <a:gd name="connsiteX146" fmla="*/ 67783 w 6055566"/>
              <a:gd name="connsiteY146" fmla="*/ 2454666 h 5096289"/>
              <a:gd name="connsiteX147" fmla="*/ 29683 w 6055566"/>
              <a:gd name="connsiteY147" fmla="*/ 2441966 h 5096289"/>
              <a:gd name="connsiteX148" fmla="*/ 548795 w 6055566"/>
              <a:gd name="connsiteY148" fmla="*/ 2514991 h 5096289"/>
              <a:gd name="connsiteX149" fmla="*/ 410683 w 6055566"/>
              <a:gd name="connsiteY149" fmla="*/ 2607066 h 5096289"/>
              <a:gd name="connsiteX150" fmla="*/ 537683 w 6055566"/>
              <a:gd name="connsiteY150" fmla="*/ 2657866 h 5096289"/>
              <a:gd name="connsiteX151" fmla="*/ 645056 w 6055566"/>
              <a:gd name="connsiteY151" fmla="*/ 2662484 h 5096289"/>
              <a:gd name="connsiteX152" fmla="*/ 782446 w 6055566"/>
              <a:gd name="connsiteY152" fmla="*/ 2693657 h 5096289"/>
              <a:gd name="connsiteX153" fmla="*/ 997191 w 6055566"/>
              <a:gd name="connsiteY153" fmla="*/ 2706356 h 5096289"/>
              <a:gd name="connsiteX154" fmla="*/ 1178456 w 6055566"/>
              <a:gd name="connsiteY154" fmla="*/ 2749075 h 5096289"/>
              <a:gd name="connsiteX155" fmla="*/ 1288138 w 6055566"/>
              <a:gd name="connsiteY155" fmla="*/ 2716748 h 5096289"/>
              <a:gd name="connsiteX156" fmla="*/ 1409364 w 6055566"/>
              <a:gd name="connsiteY156" fmla="*/ 2657866 h 5096289"/>
              <a:gd name="connsiteX157" fmla="*/ 1401283 w 6055566"/>
              <a:gd name="connsiteY157" fmla="*/ 2721366 h 5096289"/>
              <a:gd name="connsiteX158" fmla="*/ 1439383 w 6055566"/>
              <a:gd name="connsiteY158" fmla="*/ 2708666 h 5096289"/>
              <a:gd name="connsiteX159" fmla="*/ 1477483 w 6055566"/>
              <a:gd name="connsiteY159" fmla="*/ 2683266 h 5096289"/>
              <a:gd name="connsiteX160" fmla="*/ 1515583 w 6055566"/>
              <a:gd name="connsiteY160" fmla="*/ 2670566 h 5096289"/>
              <a:gd name="connsiteX161" fmla="*/ 1553683 w 6055566"/>
              <a:gd name="connsiteY161" fmla="*/ 2645166 h 5096289"/>
              <a:gd name="connsiteX162" fmla="*/ 1591783 w 6055566"/>
              <a:gd name="connsiteY162" fmla="*/ 2632466 h 5096289"/>
              <a:gd name="connsiteX163" fmla="*/ 1706083 w 6055566"/>
              <a:gd name="connsiteY163" fmla="*/ 2556266 h 5096289"/>
              <a:gd name="connsiteX164" fmla="*/ 1744183 w 6055566"/>
              <a:gd name="connsiteY164" fmla="*/ 2530866 h 5096289"/>
              <a:gd name="connsiteX165" fmla="*/ 1896583 w 6055566"/>
              <a:gd name="connsiteY165" fmla="*/ 2492766 h 5096289"/>
              <a:gd name="connsiteX166" fmla="*/ 2493483 w 6055566"/>
              <a:gd name="connsiteY166" fmla="*/ 2505466 h 5096289"/>
              <a:gd name="connsiteX167" fmla="*/ 2531583 w 6055566"/>
              <a:gd name="connsiteY167" fmla="*/ 2518166 h 5096289"/>
              <a:gd name="connsiteX168" fmla="*/ 2569683 w 6055566"/>
              <a:gd name="connsiteY168" fmla="*/ 2543566 h 5096289"/>
              <a:gd name="connsiteX169" fmla="*/ 2620483 w 6055566"/>
              <a:gd name="connsiteY169" fmla="*/ 2657866 h 5096289"/>
              <a:gd name="connsiteX170" fmla="*/ 2633183 w 6055566"/>
              <a:gd name="connsiteY170" fmla="*/ 2772166 h 5096289"/>
              <a:gd name="connsiteX171" fmla="*/ 2620483 w 6055566"/>
              <a:gd name="connsiteY171" fmla="*/ 3102366 h 5096289"/>
              <a:gd name="connsiteX172" fmla="*/ 2607783 w 6055566"/>
              <a:gd name="connsiteY172" fmla="*/ 3140466 h 5096289"/>
              <a:gd name="connsiteX173" fmla="*/ 2582383 w 6055566"/>
              <a:gd name="connsiteY173" fmla="*/ 3178566 h 5096289"/>
              <a:gd name="connsiteX174" fmla="*/ 2531583 w 6055566"/>
              <a:gd name="connsiteY174" fmla="*/ 3242066 h 5096289"/>
              <a:gd name="connsiteX175" fmla="*/ 2468083 w 6055566"/>
              <a:gd name="connsiteY175" fmla="*/ 3292866 h 5096289"/>
              <a:gd name="connsiteX176" fmla="*/ 2429983 w 6055566"/>
              <a:gd name="connsiteY176" fmla="*/ 3330966 h 5096289"/>
              <a:gd name="connsiteX177" fmla="*/ 2353783 w 6055566"/>
              <a:gd name="connsiteY177" fmla="*/ 3381766 h 5096289"/>
              <a:gd name="connsiteX178" fmla="*/ 2302983 w 6055566"/>
              <a:gd name="connsiteY178" fmla="*/ 3432566 h 5096289"/>
              <a:gd name="connsiteX179" fmla="*/ 2277583 w 6055566"/>
              <a:gd name="connsiteY179" fmla="*/ 3470666 h 5096289"/>
              <a:gd name="connsiteX180" fmla="*/ 2226783 w 6055566"/>
              <a:gd name="connsiteY180" fmla="*/ 3508766 h 5096289"/>
              <a:gd name="connsiteX181" fmla="*/ 2201383 w 6055566"/>
              <a:gd name="connsiteY181" fmla="*/ 3546866 h 5096289"/>
              <a:gd name="connsiteX182" fmla="*/ 2163283 w 6055566"/>
              <a:gd name="connsiteY182" fmla="*/ 3572266 h 5096289"/>
              <a:gd name="connsiteX183" fmla="*/ 2087083 w 6055566"/>
              <a:gd name="connsiteY183" fmla="*/ 3623066 h 5096289"/>
              <a:gd name="connsiteX184" fmla="*/ 2048983 w 6055566"/>
              <a:gd name="connsiteY184" fmla="*/ 3661166 h 5096289"/>
              <a:gd name="connsiteX185" fmla="*/ 2010883 w 6055566"/>
              <a:gd name="connsiteY185" fmla="*/ 3686566 h 5096289"/>
              <a:gd name="connsiteX186" fmla="*/ 1921983 w 6055566"/>
              <a:gd name="connsiteY186" fmla="*/ 3775466 h 5096289"/>
              <a:gd name="connsiteX187" fmla="*/ 1883883 w 6055566"/>
              <a:gd name="connsiteY187" fmla="*/ 3813566 h 5096289"/>
              <a:gd name="connsiteX188" fmla="*/ 1845783 w 6055566"/>
              <a:gd name="connsiteY188" fmla="*/ 3902466 h 5096289"/>
              <a:gd name="connsiteX189" fmla="*/ 1807683 w 6055566"/>
              <a:gd name="connsiteY189" fmla="*/ 3978666 h 5096289"/>
              <a:gd name="connsiteX190" fmla="*/ 1794983 w 6055566"/>
              <a:gd name="connsiteY190" fmla="*/ 4054866 h 5096289"/>
              <a:gd name="connsiteX191" fmla="*/ 1769583 w 6055566"/>
              <a:gd name="connsiteY191" fmla="*/ 4258066 h 5096289"/>
              <a:gd name="connsiteX192" fmla="*/ 1693383 w 6055566"/>
              <a:gd name="connsiteY192" fmla="*/ 4334266 h 5096289"/>
              <a:gd name="connsiteX193" fmla="*/ 1617183 w 6055566"/>
              <a:gd name="connsiteY193" fmla="*/ 4385066 h 5096289"/>
              <a:gd name="connsiteX194" fmla="*/ 1591783 w 6055566"/>
              <a:gd name="connsiteY194" fmla="*/ 4423166 h 5096289"/>
              <a:gd name="connsiteX195" fmla="*/ 1502883 w 6055566"/>
              <a:gd name="connsiteY195" fmla="*/ 4461266 h 5096289"/>
              <a:gd name="connsiteX196" fmla="*/ 1426683 w 6055566"/>
              <a:gd name="connsiteY196" fmla="*/ 4397766 h 5096289"/>
              <a:gd name="connsiteX197" fmla="*/ 1388583 w 6055566"/>
              <a:gd name="connsiteY197" fmla="*/ 4385066 h 5096289"/>
              <a:gd name="connsiteX198" fmla="*/ 1096483 w 6055566"/>
              <a:gd name="connsiteY198" fmla="*/ 4397766 h 5096289"/>
              <a:gd name="connsiteX199" fmla="*/ 969483 w 6055566"/>
              <a:gd name="connsiteY199" fmla="*/ 4448566 h 5096289"/>
              <a:gd name="connsiteX200" fmla="*/ 931383 w 6055566"/>
              <a:gd name="connsiteY200" fmla="*/ 4473966 h 5096289"/>
              <a:gd name="connsiteX201" fmla="*/ 829783 w 6055566"/>
              <a:gd name="connsiteY201" fmla="*/ 4486666 h 5096289"/>
              <a:gd name="connsiteX202" fmla="*/ 778983 w 6055566"/>
              <a:gd name="connsiteY202" fmla="*/ 4499366 h 5096289"/>
              <a:gd name="connsiteX203" fmla="*/ 740883 w 6055566"/>
              <a:gd name="connsiteY203" fmla="*/ 4512066 h 5096289"/>
              <a:gd name="connsiteX204" fmla="*/ 588483 w 6055566"/>
              <a:gd name="connsiteY204" fmla="*/ 4524766 h 5096289"/>
              <a:gd name="connsiteX205" fmla="*/ 474183 w 6055566"/>
              <a:gd name="connsiteY205" fmla="*/ 4537466 h 5096289"/>
              <a:gd name="connsiteX206" fmla="*/ 613883 w 6055566"/>
              <a:gd name="connsiteY206" fmla="*/ 4562866 h 5096289"/>
              <a:gd name="connsiteX207" fmla="*/ 1032983 w 6055566"/>
              <a:gd name="connsiteY207" fmla="*/ 4575566 h 5096289"/>
              <a:gd name="connsiteX208" fmla="*/ 1034137 w 6055566"/>
              <a:gd name="connsiteY208" fmla="*/ 4542084 h 5096289"/>
              <a:gd name="connsiteX209" fmla="*/ 1118419 w 6055566"/>
              <a:gd name="connsiteY209" fmla="*/ 4539775 h 5096289"/>
              <a:gd name="connsiteX210" fmla="*/ 1233874 w 6055566"/>
              <a:gd name="connsiteY210" fmla="*/ 4574412 h 5096289"/>
              <a:gd name="connsiteX211" fmla="*/ 1325083 w 6055566"/>
              <a:gd name="connsiteY211" fmla="*/ 4626366 h 5096289"/>
              <a:gd name="connsiteX212" fmla="*/ 1375883 w 6055566"/>
              <a:gd name="connsiteY212" fmla="*/ 4613666 h 5096289"/>
              <a:gd name="connsiteX213" fmla="*/ 1464783 w 6055566"/>
              <a:gd name="connsiteY213" fmla="*/ 4626366 h 5096289"/>
              <a:gd name="connsiteX214" fmla="*/ 1439383 w 6055566"/>
              <a:gd name="connsiteY214" fmla="*/ 4664466 h 5096289"/>
              <a:gd name="connsiteX215" fmla="*/ 1401283 w 6055566"/>
              <a:gd name="connsiteY215" fmla="*/ 4689866 h 5096289"/>
              <a:gd name="connsiteX216" fmla="*/ 1274283 w 6055566"/>
              <a:gd name="connsiteY216" fmla="*/ 4766066 h 5096289"/>
              <a:gd name="connsiteX217" fmla="*/ 1210783 w 6055566"/>
              <a:gd name="connsiteY217" fmla="*/ 4842266 h 5096289"/>
              <a:gd name="connsiteX218" fmla="*/ 1172683 w 6055566"/>
              <a:gd name="connsiteY218" fmla="*/ 4880366 h 5096289"/>
              <a:gd name="connsiteX219" fmla="*/ 1121883 w 6055566"/>
              <a:gd name="connsiteY219" fmla="*/ 4969266 h 5096289"/>
              <a:gd name="connsiteX220" fmla="*/ 1083783 w 6055566"/>
              <a:gd name="connsiteY220" fmla="*/ 5045466 h 5096289"/>
              <a:gd name="connsiteX221" fmla="*/ 1096483 w 6055566"/>
              <a:gd name="connsiteY221" fmla="*/ 5096266 h 5096289"/>
              <a:gd name="connsiteX222" fmla="*/ 1129821 w 6055566"/>
              <a:gd name="connsiteY222" fmla="*/ 5039116 h 5096289"/>
              <a:gd name="connsiteX223" fmla="*/ 1172683 w 6055566"/>
              <a:gd name="connsiteY223" fmla="*/ 4983554 h 5096289"/>
              <a:gd name="connsiteX224" fmla="*/ 1225071 w 6055566"/>
              <a:gd name="connsiteY224" fmla="*/ 4932753 h 5096289"/>
              <a:gd name="connsiteX225" fmla="*/ 1272696 w 6055566"/>
              <a:gd name="connsiteY225" fmla="*/ 4905766 h 5096289"/>
              <a:gd name="connsiteX226" fmla="*/ 1325083 w 6055566"/>
              <a:gd name="connsiteY226" fmla="*/ 4837504 h 5096289"/>
              <a:gd name="connsiteX227" fmla="*/ 1406046 w 6055566"/>
              <a:gd name="connsiteY227" fmla="*/ 4812104 h 5096289"/>
              <a:gd name="connsiteX228" fmla="*/ 1460020 w 6055566"/>
              <a:gd name="connsiteY228" fmla="*/ 4785116 h 5096289"/>
              <a:gd name="connsiteX229" fmla="*/ 1507646 w 6055566"/>
              <a:gd name="connsiteY229" fmla="*/ 4762891 h 5096289"/>
              <a:gd name="connsiteX230" fmla="*/ 1555270 w 6055566"/>
              <a:gd name="connsiteY230" fmla="*/ 4727966 h 5096289"/>
              <a:gd name="connsiteX231" fmla="*/ 1579083 w 6055566"/>
              <a:gd name="connsiteY231" fmla="*/ 4740666 h 5096289"/>
              <a:gd name="connsiteX232" fmla="*/ 1617183 w 6055566"/>
              <a:gd name="connsiteY232" fmla="*/ 4727966 h 5096289"/>
              <a:gd name="connsiteX233" fmla="*/ 1655283 w 6055566"/>
              <a:gd name="connsiteY233" fmla="*/ 4689866 h 5096289"/>
              <a:gd name="connsiteX234" fmla="*/ 1744183 w 6055566"/>
              <a:gd name="connsiteY234" fmla="*/ 4651766 h 5096289"/>
              <a:gd name="connsiteX235" fmla="*/ 1782283 w 6055566"/>
              <a:gd name="connsiteY235" fmla="*/ 4613666 h 5096289"/>
              <a:gd name="connsiteX236" fmla="*/ 1807683 w 6055566"/>
              <a:gd name="connsiteY236" fmla="*/ 4575566 h 5096289"/>
              <a:gd name="connsiteX237" fmla="*/ 1845783 w 6055566"/>
              <a:gd name="connsiteY237" fmla="*/ 4562866 h 5096289"/>
              <a:gd name="connsiteX238" fmla="*/ 1909283 w 6055566"/>
              <a:gd name="connsiteY238" fmla="*/ 4486666 h 5096289"/>
              <a:gd name="connsiteX239" fmla="*/ 1972783 w 6055566"/>
              <a:gd name="connsiteY239" fmla="*/ 4410466 h 5096289"/>
              <a:gd name="connsiteX240" fmla="*/ 2010883 w 6055566"/>
              <a:gd name="connsiteY240" fmla="*/ 4334266 h 5096289"/>
              <a:gd name="connsiteX241" fmla="*/ 2048983 w 6055566"/>
              <a:gd name="connsiteY241" fmla="*/ 4308866 h 5096289"/>
              <a:gd name="connsiteX242" fmla="*/ 2087083 w 6055566"/>
              <a:gd name="connsiteY242" fmla="*/ 4270766 h 5096289"/>
              <a:gd name="connsiteX243" fmla="*/ 2125183 w 6055566"/>
              <a:gd name="connsiteY243" fmla="*/ 4194566 h 5096289"/>
              <a:gd name="connsiteX244" fmla="*/ 2137883 w 6055566"/>
              <a:gd name="connsiteY244" fmla="*/ 4156466 h 5096289"/>
              <a:gd name="connsiteX245" fmla="*/ 2163283 w 6055566"/>
              <a:gd name="connsiteY245" fmla="*/ 4118366 h 5096289"/>
              <a:gd name="connsiteX246" fmla="*/ 2175983 w 6055566"/>
              <a:gd name="connsiteY246" fmla="*/ 4080266 h 5096289"/>
              <a:gd name="connsiteX247" fmla="*/ 2201383 w 6055566"/>
              <a:gd name="connsiteY247" fmla="*/ 4042166 h 5096289"/>
              <a:gd name="connsiteX248" fmla="*/ 2226783 w 6055566"/>
              <a:gd name="connsiteY248" fmla="*/ 3953266 h 5096289"/>
              <a:gd name="connsiteX249" fmla="*/ 2290283 w 6055566"/>
              <a:gd name="connsiteY249" fmla="*/ 3864366 h 5096289"/>
              <a:gd name="connsiteX250" fmla="*/ 2315683 w 6055566"/>
              <a:gd name="connsiteY250" fmla="*/ 3826266 h 5096289"/>
              <a:gd name="connsiteX251" fmla="*/ 2353783 w 6055566"/>
              <a:gd name="connsiteY251" fmla="*/ 3800866 h 5096289"/>
              <a:gd name="connsiteX252" fmla="*/ 2391883 w 6055566"/>
              <a:gd name="connsiteY252" fmla="*/ 3762766 h 5096289"/>
              <a:gd name="connsiteX253" fmla="*/ 2429983 w 6055566"/>
              <a:gd name="connsiteY253" fmla="*/ 3750066 h 5096289"/>
              <a:gd name="connsiteX254" fmla="*/ 2468083 w 6055566"/>
              <a:gd name="connsiteY254" fmla="*/ 3724666 h 5096289"/>
              <a:gd name="connsiteX255" fmla="*/ 2506183 w 6055566"/>
              <a:gd name="connsiteY255" fmla="*/ 3711966 h 5096289"/>
              <a:gd name="connsiteX256" fmla="*/ 2544283 w 6055566"/>
              <a:gd name="connsiteY256" fmla="*/ 3686566 h 5096289"/>
              <a:gd name="connsiteX257" fmla="*/ 2620483 w 6055566"/>
              <a:gd name="connsiteY257" fmla="*/ 3661166 h 5096289"/>
              <a:gd name="connsiteX258" fmla="*/ 2658583 w 6055566"/>
              <a:gd name="connsiteY258" fmla="*/ 3648466 h 5096289"/>
              <a:gd name="connsiteX259" fmla="*/ 2950683 w 6055566"/>
              <a:gd name="connsiteY259" fmla="*/ 3661166 h 5096289"/>
              <a:gd name="connsiteX260" fmla="*/ 3001483 w 6055566"/>
              <a:gd name="connsiteY260" fmla="*/ 3699266 h 5096289"/>
              <a:gd name="connsiteX261" fmla="*/ 3077683 w 6055566"/>
              <a:gd name="connsiteY261" fmla="*/ 3750066 h 5096289"/>
              <a:gd name="connsiteX262" fmla="*/ 3115783 w 6055566"/>
              <a:gd name="connsiteY262" fmla="*/ 3788166 h 5096289"/>
              <a:gd name="connsiteX263" fmla="*/ 3166583 w 6055566"/>
              <a:gd name="connsiteY263" fmla="*/ 3800866 h 5096289"/>
              <a:gd name="connsiteX264" fmla="*/ 3217383 w 6055566"/>
              <a:gd name="connsiteY264" fmla="*/ 3838966 h 5096289"/>
              <a:gd name="connsiteX265" fmla="*/ 3255483 w 6055566"/>
              <a:gd name="connsiteY265" fmla="*/ 3851666 h 5096289"/>
              <a:gd name="connsiteX266" fmla="*/ 3293583 w 6055566"/>
              <a:gd name="connsiteY266" fmla="*/ 3877066 h 5096289"/>
              <a:gd name="connsiteX267" fmla="*/ 3318983 w 6055566"/>
              <a:gd name="connsiteY267" fmla="*/ 3915166 h 5096289"/>
              <a:gd name="connsiteX268" fmla="*/ 3357083 w 6055566"/>
              <a:gd name="connsiteY268" fmla="*/ 3965966 h 5096289"/>
              <a:gd name="connsiteX269" fmla="*/ 3369783 w 6055566"/>
              <a:gd name="connsiteY269" fmla="*/ 4016766 h 5096289"/>
              <a:gd name="connsiteX270" fmla="*/ 3382483 w 6055566"/>
              <a:gd name="connsiteY270" fmla="*/ 4054866 h 5096289"/>
              <a:gd name="connsiteX271" fmla="*/ 3407883 w 6055566"/>
              <a:gd name="connsiteY271" fmla="*/ 4105666 h 5096289"/>
              <a:gd name="connsiteX272" fmla="*/ 3433283 w 6055566"/>
              <a:gd name="connsiteY272" fmla="*/ 4143766 h 5096289"/>
              <a:gd name="connsiteX273" fmla="*/ 3468208 w 6055566"/>
              <a:gd name="connsiteY273" fmla="*/ 4242191 h 5096289"/>
              <a:gd name="connsiteX274" fmla="*/ 3512658 w 6055566"/>
              <a:gd name="connsiteY274" fmla="*/ 4343791 h 5096289"/>
              <a:gd name="connsiteX275" fmla="*/ 3528533 w 6055566"/>
              <a:gd name="connsiteY275" fmla="*/ 4366016 h 5096289"/>
              <a:gd name="connsiteX276" fmla="*/ 3496783 w 6055566"/>
              <a:gd name="connsiteY276" fmla="*/ 4397766 h 5096289"/>
              <a:gd name="connsiteX277" fmla="*/ 3458683 w 6055566"/>
              <a:gd name="connsiteY277" fmla="*/ 4464441 h 5096289"/>
              <a:gd name="connsiteX278" fmla="*/ 3414233 w 6055566"/>
              <a:gd name="connsiteY278" fmla="*/ 4553341 h 5096289"/>
              <a:gd name="connsiteX279" fmla="*/ 3366608 w 6055566"/>
              <a:gd name="connsiteY279" fmla="*/ 4607316 h 5096289"/>
              <a:gd name="connsiteX280" fmla="*/ 3303108 w 6055566"/>
              <a:gd name="connsiteY280" fmla="*/ 4645416 h 5096289"/>
              <a:gd name="connsiteX281" fmla="*/ 3207858 w 6055566"/>
              <a:gd name="connsiteY281" fmla="*/ 4553341 h 5096289"/>
              <a:gd name="connsiteX282" fmla="*/ 3239609 w 6055566"/>
              <a:gd name="connsiteY282" fmla="*/ 4639069 h 5096289"/>
              <a:gd name="connsiteX283" fmla="*/ 3299355 w 6055566"/>
              <a:gd name="connsiteY283" fmla="*/ 4733450 h 5096289"/>
              <a:gd name="connsiteX284" fmla="*/ 3250865 w 6055566"/>
              <a:gd name="connsiteY284" fmla="*/ 4728543 h 5096289"/>
              <a:gd name="connsiteX285" fmla="*/ 3188231 w 6055566"/>
              <a:gd name="connsiteY285" fmla="*/ 4735903 h 5096289"/>
              <a:gd name="connsiteX286" fmla="*/ 3118958 w 6055566"/>
              <a:gd name="connsiteY286" fmla="*/ 4719740 h 5096289"/>
              <a:gd name="connsiteX287" fmla="*/ 3070322 w 6055566"/>
              <a:gd name="connsiteY287" fmla="*/ 4715266 h 5096289"/>
              <a:gd name="connsiteX288" fmla="*/ 2958620 w 6055566"/>
              <a:gd name="connsiteY288" fmla="*/ 4688278 h 5096289"/>
              <a:gd name="connsiteX289" fmla="*/ 3153883 w 6055566"/>
              <a:gd name="connsiteY289" fmla="*/ 4835916 h 5096289"/>
              <a:gd name="connsiteX290" fmla="*/ 3255483 w 6055566"/>
              <a:gd name="connsiteY290" fmla="*/ 4845441 h 5096289"/>
              <a:gd name="connsiteX291" fmla="*/ 3334858 w 6055566"/>
              <a:gd name="connsiteY291" fmla="*/ 4832741 h 5096289"/>
              <a:gd name="connsiteX292" fmla="*/ 3404708 w 6055566"/>
              <a:gd name="connsiteY292" fmla="*/ 4794641 h 5096289"/>
              <a:gd name="connsiteX293" fmla="*/ 3506308 w 6055566"/>
              <a:gd name="connsiteY293" fmla="*/ 4734316 h 5096289"/>
              <a:gd name="connsiteX294" fmla="*/ 3579333 w 6055566"/>
              <a:gd name="connsiteY294" fmla="*/ 4639066 h 5096289"/>
              <a:gd name="connsiteX295" fmla="*/ 3630133 w 6055566"/>
              <a:gd name="connsiteY295" fmla="*/ 4537466 h 5096289"/>
              <a:gd name="connsiteX296" fmla="*/ 3696808 w 6055566"/>
              <a:gd name="connsiteY296" fmla="*/ 4448566 h 5096289"/>
              <a:gd name="connsiteX297" fmla="*/ 3722208 w 6055566"/>
              <a:gd name="connsiteY297" fmla="*/ 4369191 h 5096289"/>
              <a:gd name="connsiteX298" fmla="*/ 3709508 w 6055566"/>
              <a:gd name="connsiteY298" fmla="*/ 4302516 h 5096289"/>
              <a:gd name="connsiteX299" fmla="*/ 3674583 w 6055566"/>
              <a:gd name="connsiteY299" fmla="*/ 4143766 h 5096289"/>
              <a:gd name="connsiteX300" fmla="*/ 3649183 w 6055566"/>
              <a:gd name="connsiteY300" fmla="*/ 4042166 h 5096289"/>
              <a:gd name="connsiteX301" fmla="*/ 3674583 w 6055566"/>
              <a:gd name="connsiteY301" fmla="*/ 3851666 h 5096289"/>
              <a:gd name="connsiteX302" fmla="*/ 3699983 w 6055566"/>
              <a:gd name="connsiteY302" fmla="*/ 3750066 h 5096289"/>
              <a:gd name="connsiteX303" fmla="*/ 3725383 w 6055566"/>
              <a:gd name="connsiteY303" fmla="*/ 3711966 h 5096289"/>
              <a:gd name="connsiteX304" fmla="*/ 3738083 w 6055566"/>
              <a:gd name="connsiteY304" fmla="*/ 3673866 h 5096289"/>
              <a:gd name="connsiteX305" fmla="*/ 3776183 w 6055566"/>
              <a:gd name="connsiteY305" fmla="*/ 3635766 h 5096289"/>
              <a:gd name="connsiteX306" fmla="*/ 3801583 w 6055566"/>
              <a:gd name="connsiteY306" fmla="*/ 3597666 h 5096289"/>
              <a:gd name="connsiteX307" fmla="*/ 3839683 w 6055566"/>
              <a:gd name="connsiteY307" fmla="*/ 3584966 h 5096289"/>
              <a:gd name="connsiteX308" fmla="*/ 3877783 w 6055566"/>
              <a:gd name="connsiteY308" fmla="*/ 3559566 h 5096289"/>
              <a:gd name="connsiteX309" fmla="*/ 3915883 w 6055566"/>
              <a:gd name="connsiteY309" fmla="*/ 3546866 h 5096289"/>
              <a:gd name="connsiteX310" fmla="*/ 4068283 w 6055566"/>
              <a:gd name="connsiteY310" fmla="*/ 3521466 h 5096289"/>
              <a:gd name="connsiteX311" fmla="*/ 4195283 w 6055566"/>
              <a:gd name="connsiteY311" fmla="*/ 3496066 h 5096289"/>
              <a:gd name="connsiteX312" fmla="*/ 4398483 w 6055566"/>
              <a:gd name="connsiteY312" fmla="*/ 3483366 h 5096289"/>
              <a:gd name="connsiteX313" fmla="*/ 4611208 w 6055566"/>
              <a:gd name="connsiteY313" fmla="*/ 3515116 h 5096289"/>
              <a:gd name="connsiteX314" fmla="*/ 4728683 w 6055566"/>
              <a:gd name="connsiteY314" fmla="*/ 3540516 h 5096289"/>
              <a:gd name="connsiteX315" fmla="*/ 4789008 w 6055566"/>
              <a:gd name="connsiteY315" fmla="*/ 3562741 h 5096289"/>
              <a:gd name="connsiteX316" fmla="*/ 4846158 w 6055566"/>
              <a:gd name="connsiteY316" fmla="*/ 3594491 h 5096289"/>
              <a:gd name="connsiteX317" fmla="*/ 4890608 w 6055566"/>
              <a:gd name="connsiteY317" fmla="*/ 3638941 h 5096289"/>
              <a:gd name="connsiteX318" fmla="*/ 4966808 w 6055566"/>
              <a:gd name="connsiteY318" fmla="*/ 3683391 h 5096289"/>
              <a:gd name="connsiteX319" fmla="*/ 5030308 w 6055566"/>
              <a:gd name="connsiteY319" fmla="*/ 3743716 h 5096289"/>
              <a:gd name="connsiteX320" fmla="*/ 5109683 w 6055566"/>
              <a:gd name="connsiteY320" fmla="*/ 3816741 h 5096289"/>
              <a:gd name="connsiteX321" fmla="*/ 5150958 w 6055566"/>
              <a:gd name="connsiteY321" fmla="*/ 3889766 h 5096289"/>
              <a:gd name="connsiteX322" fmla="*/ 5201758 w 6055566"/>
              <a:gd name="connsiteY322" fmla="*/ 3965966 h 5096289"/>
              <a:gd name="connsiteX323" fmla="*/ 5230333 w 6055566"/>
              <a:gd name="connsiteY323" fmla="*/ 4124716 h 5096289"/>
              <a:gd name="connsiteX324" fmla="*/ 5249383 w 6055566"/>
              <a:gd name="connsiteY324" fmla="*/ 4200916 h 5096289"/>
              <a:gd name="connsiteX325" fmla="*/ 5265258 w 6055566"/>
              <a:gd name="connsiteY325" fmla="*/ 4254891 h 5096289"/>
              <a:gd name="connsiteX326" fmla="*/ 5281133 w 6055566"/>
              <a:gd name="connsiteY326" fmla="*/ 4315216 h 5096289"/>
              <a:gd name="connsiteX327" fmla="*/ 4976333 w 6055566"/>
              <a:gd name="connsiteY327" fmla="*/ 4419991 h 5096289"/>
              <a:gd name="connsiteX328" fmla="*/ 4792183 w 6055566"/>
              <a:gd name="connsiteY328" fmla="*/ 4572391 h 5096289"/>
              <a:gd name="connsiteX329" fmla="*/ 5047770 w 6055566"/>
              <a:gd name="connsiteY329" fmla="*/ 4453328 h 5096289"/>
              <a:gd name="connsiteX330" fmla="*/ 5285896 w 6055566"/>
              <a:gd name="connsiteY330" fmla="*/ 4400941 h 5096289"/>
              <a:gd name="connsiteX331" fmla="*/ 5382733 w 6055566"/>
              <a:gd name="connsiteY331" fmla="*/ 4251716 h 5096289"/>
              <a:gd name="connsiteX332" fmla="*/ 5331933 w 6055566"/>
              <a:gd name="connsiteY332" fmla="*/ 4146941 h 5096289"/>
              <a:gd name="connsiteX333" fmla="*/ 5300183 w 6055566"/>
              <a:gd name="connsiteY333" fmla="*/ 4092966 h 5096289"/>
              <a:gd name="connsiteX334" fmla="*/ 5303358 w 6055566"/>
              <a:gd name="connsiteY334" fmla="*/ 3940566 h 5096289"/>
              <a:gd name="connsiteX335" fmla="*/ 5284308 w 6055566"/>
              <a:gd name="connsiteY335" fmla="*/ 3842141 h 5096289"/>
              <a:gd name="connsiteX336" fmla="*/ 5233508 w 6055566"/>
              <a:gd name="connsiteY336" fmla="*/ 3734191 h 5096289"/>
              <a:gd name="connsiteX337" fmla="*/ 4893784 w 6055566"/>
              <a:gd name="connsiteY337" fmla="*/ 3413516 h 5096289"/>
              <a:gd name="connsiteX338" fmla="*/ 5081108 w 6055566"/>
              <a:gd name="connsiteY338" fmla="*/ 3127766 h 5096289"/>
              <a:gd name="connsiteX339" fmla="*/ 5287483 w 6055566"/>
              <a:gd name="connsiteY339" fmla="*/ 2994416 h 5096289"/>
              <a:gd name="connsiteX340" fmla="*/ 5424009 w 6055566"/>
              <a:gd name="connsiteY340" fmla="*/ 2943616 h 5096289"/>
              <a:gd name="connsiteX341" fmla="*/ 5646259 w 6055566"/>
              <a:gd name="connsiteY341" fmla="*/ 2918216 h 5096289"/>
              <a:gd name="connsiteX342" fmla="*/ 5906609 w 6055566"/>
              <a:gd name="connsiteY342" fmla="*/ 2959491 h 5096289"/>
              <a:gd name="connsiteX343" fmla="*/ 5674834 w 6055566"/>
              <a:gd name="connsiteY343" fmla="*/ 2883291 h 5096289"/>
              <a:gd name="connsiteX344" fmla="*/ 5493858 w 6055566"/>
              <a:gd name="connsiteY344" fmla="*/ 2864241 h 5096289"/>
              <a:gd name="connsiteX345" fmla="*/ 5563708 w 6055566"/>
              <a:gd name="connsiteY345" fmla="*/ 2772166 h 5096289"/>
              <a:gd name="connsiteX346" fmla="*/ 5728808 w 6055566"/>
              <a:gd name="connsiteY346" fmla="*/ 2562616 h 5096289"/>
              <a:gd name="connsiteX347" fmla="*/ 5630384 w 6055566"/>
              <a:gd name="connsiteY347" fmla="*/ 2635641 h 5096289"/>
              <a:gd name="connsiteX348" fmla="*/ 5547833 w 6055566"/>
              <a:gd name="connsiteY348" fmla="*/ 2699141 h 5096289"/>
              <a:gd name="connsiteX349" fmla="*/ 5481158 w 6055566"/>
              <a:gd name="connsiteY349" fmla="*/ 2781691 h 5096289"/>
              <a:gd name="connsiteX350" fmla="*/ 5382733 w 6055566"/>
              <a:gd name="connsiteY350" fmla="*/ 2829316 h 5096289"/>
              <a:gd name="connsiteX351" fmla="*/ 5297008 w 6055566"/>
              <a:gd name="connsiteY351" fmla="*/ 2880116 h 5096289"/>
              <a:gd name="connsiteX352" fmla="*/ 5233508 w 6055566"/>
              <a:gd name="connsiteY352" fmla="*/ 2918216 h 5096289"/>
              <a:gd name="connsiteX353" fmla="*/ 5166833 w 6055566"/>
              <a:gd name="connsiteY353" fmla="*/ 2946791 h 5096289"/>
              <a:gd name="connsiteX354" fmla="*/ 5109683 w 6055566"/>
              <a:gd name="connsiteY354" fmla="*/ 2972191 h 5096289"/>
              <a:gd name="connsiteX355" fmla="*/ 4969983 w 6055566"/>
              <a:gd name="connsiteY355" fmla="*/ 3038866 h 5096289"/>
              <a:gd name="connsiteX356" fmla="*/ 4893783 w 6055566"/>
              <a:gd name="connsiteY356" fmla="*/ 2988066 h 5096289"/>
              <a:gd name="connsiteX357" fmla="*/ 4855683 w 6055566"/>
              <a:gd name="connsiteY357" fmla="*/ 2962666 h 5096289"/>
              <a:gd name="connsiteX358" fmla="*/ 4728683 w 6055566"/>
              <a:gd name="connsiteY358" fmla="*/ 2924566 h 5096289"/>
              <a:gd name="connsiteX359" fmla="*/ 4690583 w 6055566"/>
              <a:gd name="connsiteY359" fmla="*/ 2911866 h 5096289"/>
              <a:gd name="connsiteX360" fmla="*/ 4601683 w 6055566"/>
              <a:gd name="connsiteY360" fmla="*/ 2899166 h 5096289"/>
              <a:gd name="connsiteX361" fmla="*/ 4576283 w 6055566"/>
              <a:gd name="connsiteY361" fmla="*/ 2797566 h 5096289"/>
              <a:gd name="connsiteX362" fmla="*/ 4495320 w 6055566"/>
              <a:gd name="connsiteY362" fmla="*/ 2676916 h 5096289"/>
              <a:gd name="connsiteX363" fmla="*/ 4512783 w 6055566"/>
              <a:gd name="connsiteY363" fmla="*/ 2549916 h 5096289"/>
              <a:gd name="connsiteX364" fmla="*/ 4439758 w 6055566"/>
              <a:gd name="connsiteY364" fmla="*/ 2461016 h 5096289"/>
              <a:gd name="connsiteX365" fmla="*/ 4373083 w 6055566"/>
              <a:gd name="connsiteY365" fmla="*/ 2365766 h 5096289"/>
              <a:gd name="connsiteX366" fmla="*/ 4317521 w 6055566"/>
              <a:gd name="connsiteY366" fmla="*/ 2222891 h 5096289"/>
              <a:gd name="connsiteX367" fmla="*/ 4346095 w 6055566"/>
              <a:gd name="connsiteY367" fmla="*/ 2100654 h 5096289"/>
              <a:gd name="connsiteX368" fmla="*/ 4409596 w 6055566"/>
              <a:gd name="connsiteY368" fmla="*/ 2019691 h 5096289"/>
              <a:gd name="connsiteX369" fmla="*/ 4508021 w 6055566"/>
              <a:gd name="connsiteY369" fmla="*/ 1924441 h 5096289"/>
              <a:gd name="connsiteX370" fmla="*/ 4557233 w 6055566"/>
              <a:gd name="connsiteY370" fmla="*/ 1864116 h 5096289"/>
              <a:gd name="connsiteX371" fmla="*/ 4600095 w 6055566"/>
              <a:gd name="connsiteY371" fmla="*/ 1835541 h 5096289"/>
              <a:gd name="connsiteX372" fmla="*/ 4642958 w 6055566"/>
              <a:gd name="connsiteY372" fmla="*/ 1803791 h 5096289"/>
              <a:gd name="connsiteX373" fmla="*/ 4708045 w 6055566"/>
              <a:gd name="connsiteY373" fmla="*/ 1759341 h 5096289"/>
              <a:gd name="connsiteX374" fmla="*/ 4811233 w 6055566"/>
              <a:gd name="connsiteY374" fmla="*/ 1703778 h 5096289"/>
              <a:gd name="connsiteX375" fmla="*/ 4900133 w 6055566"/>
              <a:gd name="connsiteY375" fmla="*/ 1694253 h 5096289"/>
              <a:gd name="connsiteX376" fmla="*/ 5006495 w 6055566"/>
              <a:gd name="connsiteY376" fmla="*/ 1692666 h 5096289"/>
              <a:gd name="connsiteX377" fmla="*/ 5069996 w 6055566"/>
              <a:gd name="connsiteY377" fmla="*/ 1689491 h 5096289"/>
              <a:gd name="connsiteX378" fmla="*/ 5125558 w 6055566"/>
              <a:gd name="connsiteY378" fmla="*/ 1700603 h 5096289"/>
              <a:gd name="connsiteX379" fmla="*/ 5173183 w 6055566"/>
              <a:gd name="connsiteY379" fmla="*/ 1708541 h 5096289"/>
              <a:gd name="connsiteX380" fmla="*/ 5238270 w 6055566"/>
              <a:gd name="connsiteY380" fmla="*/ 1754579 h 5096289"/>
              <a:gd name="connsiteX381" fmla="*/ 5322408 w 6055566"/>
              <a:gd name="connsiteY381" fmla="*/ 1787916 h 5096289"/>
              <a:gd name="connsiteX382" fmla="*/ 5365270 w 6055566"/>
              <a:gd name="connsiteY382" fmla="*/ 1838716 h 5096289"/>
              <a:gd name="connsiteX383" fmla="*/ 5398608 w 6055566"/>
              <a:gd name="connsiteY383" fmla="*/ 1902216 h 5096289"/>
              <a:gd name="connsiteX384" fmla="*/ 5450996 w 6055566"/>
              <a:gd name="connsiteY384" fmla="*/ 1968891 h 5096289"/>
              <a:gd name="connsiteX385" fmla="*/ 5490683 w 6055566"/>
              <a:gd name="connsiteY385" fmla="*/ 2032391 h 5096289"/>
              <a:gd name="connsiteX386" fmla="*/ 5516083 w 6055566"/>
              <a:gd name="connsiteY386" fmla="*/ 2200666 h 5096289"/>
              <a:gd name="connsiteX387" fmla="*/ 5544658 w 6055566"/>
              <a:gd name="connsiteY387" fmla="*/ 2275278 h 5096289"/>
              <a:gd name="connsiteX0" fmla="*/ 5595418 w 6106326"/>
              <a:gd name="connsiteY0" fmla="*/ 2275278 h 5096289"/>
              <a:gd name="connsiteX1" fmla="*/ 5646218 w 6106326"/>
              <a:gd name="connsiteY1" fmla="*/ 2170503 h 5096289"/>
              <a:gd name="connsiteX2" fmla="*/ 5636693 w 6106326"/>
              <a:gd name="connsiteY2" fmla="*/ 2043504 h 5096289"/>
              <a:gd name="connsiteX3" fmla="*/ 5644631 w 6106326"/>
              <a:gd name="connsiteY3" fmla="*/ 1978416 h 5096289"/>
              <a:gd name="connsiteX4" fmla="*/ 5617643 w 6106326"/>
              <a:gd name="connsiteY4" fmla="*/ 1911741 h 5096289"/>
              <a:gd name="connsiteX5" fmla="*/ 5538268 w 6106326"/>
              <a:gd name="connsiteY5" fmla="*/ 1853004 h 5096289"/>
              <a:gd name="connsiteX6" fmla="*/ 5542236 w 6106326"/>
              <a:gd name="connsiteY6" fmla="*/ 1774422 h 5096289"/>
              <a:gd name="connsiteX7" fmla="*/ 5623993 w 6106326"/>
              <a:gd name="connsiteY7" fmla="*/ 1719654 h 5096289"/>
              <a:gd name="connsiteX8" fmla="*/ 5748612 w 6106326"/>
              <a:gd name="connsiteY8" fmla="*/ 1706953 h 5096289"/>
              <a:gd name="connsiteX9" fmla="*/ 5836718 w 6106326"/>
              <a:gd name="connsiteY9" fmla="*/ 1714891 h 5096289"/>
              <a:gd name="connsiteX10" fmla="*/ 5888312 w 6106326"/>
              <a:gd name="connsiteY10" fmla="*/ 1729179 h 5096289"/>
              <a:gd name="connsiteX11" fmla="*/ 5920856 w 6106326"/>
              <a:gd name="connsiteY11" fmla="*/ 1748228 h 5096289"/>
              <a:gd name="connsiteX12" fmla="*/ 5959750 w 6106326"/>
              <a:gd name="connsiteY12" fmla="*/ 1801410 h 5096289"/>
              <a:gd name="connsiteX13" fmla="*/ 5897836 w 6106326"/>
              <a:gd name="connsiteY13" fmla="*/ 1911740 h 5096289"/>
              <a:gd name="connsiteX14" fmla="*/ 5936731 w 6106326"/>
              <a:gd name="connsiteY14" fmla="*/ 2011753 h 5096289"/>
              <a:gd name="connsiteX15" fmla="*/ 5980387 w 6106326"/>
              <a:gd name="connsiteY15" fmla="*/ 2074460 h 5096289"/>
              <a:gd name="connsiteX16" fmla="*/ 6024043 w 6106326"/>
              <a:gd name="connsiteY16" fmla="*/ 2148278 h 5096289"/>
              <a:gd name="connsiteX17" fmla="*/ 6028805 w 6106326"/>
              <a:gd name="connsiteY17" fmla="*/ 2217334 h 5096289"/>
              <a:gd name="connsiteX18" fmla="*/ 5970068 w 6106326"/>
              <a:gd name="connsiteY18" fmla="*/ 2264961 h 5096289"/>
              <a:gd name="connsiteX19" fmla="*/ 5881962 w 6106326"/>
              <a:gd name="connsiteY19" fmla="*/ 2367353 h 5096289"/>
              <a:gd name="connsiteX20" fmla="*/ 6074049 w 6106326"/>
              <a:gd name="connsiteY20" fmla="*/ 2245117 h 5096289"/>
              <a:gd name="connsiteX21" fmla="*/ 6102624 w 6106326"/>
              <a:gd name="connsiteY21" fmla="*/ 2180028 h 5096289"/>
              <a:gd name="connsiteX22" fmla="*/ 6070080 w 6106326"/>
              <a:gd name="connsiteY22" fmla="*/ 2103829 h 5096289"/>
              <a:gd name="connsiteX23" fmla="*/ 6047856 w 6106326"/>
              <a:gd name="connsiteY23" fmla="*/ 2045092 h 5096289"/>
              <a:gd name="connsiteX24" fmla="*/ 6022456 w 6106326"/>
              <a:gd name="connsiteY24" fmla="*/ 1972066 h 5096289"/>
              <a:gd name="connsiteX25" fmla="*/ 5978799 w 6106326"/>
              <a:gd name="connsiteY25" fmla="*/ 1923647 h 5096289"/>
              <a:gd name="connsiteX26" fmla="*/ 6033568 w 6106326"/>
              <a:gd name="connsiteY26" fmla="*/ 1806966 h 5096289"/>
              <a:gd name="connsiteX27" fmla="*/ 6000231 w 6106326"/>
              <a:gd name="connsiteY27" fmla="*/ 1691872 h 5096289"/>
              <a:gd name="connsiteX28" fmla="*/ 5882756 w 6106326"/>
              <a:gd name="connsiteY28" fmla="*/ 1626785 h 5096289"/>
              <a:gd name="connsiteX29" fmla="*/ 5631137 w 6106326"/>
              <a:gd name="connsiteY29" fmla="*/ 1604560 h 5096289"/>
              <a:gd name="connsiteX30" fmla="*/ 5395393 w 6106326"/>
              <a:gd name="connsiteY30" fmla="*/ 1672822 h 5096289"/>
              <a:gd name="connsiteX31" fmla="*/ 5183462 w 6106326"/>
              <a:gd name="connsiteY31" fmla="*/ 1602178 h 5096289"/>
              <a:gd name="connsiteX32" fmla="*/ 5052493 w 6106326"/>
              <a:gd name="connsiteY32" fmla="*/ 1588684 h 5096289"/>
              <a:gd name="connsiteX33" fmla="*/ 4961212 w 6106326"/>
              <a:gd name="connsiteY33" fmla="*/ 1615672 h 5096289"/>
              <a:gd name="connsiteX34" fmla="*/ 4844531 w 6106326"/>
              <a:gd name="connsiteY34" fmla="*/ 1617259 h 5096289"/>
              <a:gd name="connsiteX35" fmla="*/ 4785000 w 6106326"/>
              <a:gd name="connsiteY35" fmla="*/ 1615672 h 5096289"/>
              <a:gd name="connsiteX36" fmla="*/ 4699274 w 6106326"/>
              <a:gd name="connsiteY36" fmla="*/ 1601385 h 5096289"/>
              <a:gd name="connsiteX37" fmla="*/ 4656412 w 6106326"/>
              <a:gd name="connsiteY37" fmla="*/ 1605354 h 5096289"/>
              <a:gd name="connsiteX38" fmla="*/ 4557193 w 6106326"/>
              <a:gd name="connsiteY38" fmla="*/ 1641866 h 5096289"/>
              <a:gd name="connsiteX39" fmla="*/ 4436543 w 6106326"/>
              <a:gd name="connsiteY39" fmla="*/ 1695841 h 5096289"/>
              <a:gd name="connsiteX40" fmla="*/ 4350818 w 6106326"/>
              <a:gd name="connsiteY40" fmla="*/ 1730766 h 5096289"/>
              <a:gd name="connsiteX41" fmla="*/ 4252393 w 6106326"/>
              <a:gd name="connsiteY41" fmla="*/ 1800616 h 5096289"/>
              <a:gd name="connsiteX42" fmla="*/ 4144443 w 6106326"/>
              <a:gd name="connsiteY42" fmla="*/ 1838716 h 5096289"/>
              <a:gd name="connsiteX43" fmla="*/ 4017443 w 6106326"/>
              <a:gd name="connsiteY43" fmla="*/ 1857766 h 5096289"/>
              <a:gd name="connsiteX44" fmla="*/ 3928543 w 6106326"/>
              <a:gd name="connsiteY44" fmla="*/ 1908566 h 5096289"/>
              <a:gd name="connsiteX45" fmla="*/ 3890443 w 6106326"/>
              <a:gd name="connsiteY45" fmla="*/ 1921266 h 5096289"/>
              <a:gd name="connsiteX46" fmla="*/ 3776143 w 6106326"/>
              <a:gd name="connsiteY46" fmla="*/ 1870466 h 5096289"/>
              <a:gd name="connsiteX47" fmla="*/ 3750743 w 6106326"/>
              <a:gd name="connsiteY47" fmla="*/ 1794266 h 5096289"/>
              <a:gd name="connsiteX48" fmla="*/ 3738043 w 6106326"/>
              <a:gd name="connsiteY48" fmla="*/ 1756166 h 5096289"/>
              <a:gd name="connsiteX49" fmla="*/ 3725343 w 6106326"/>
              <a:gd name="connsiteY49" fmla="*/ 1718066 h 5096289"/>
              <a:gd name="connsiteX50" fmla="*/ 3738043 w 6106326"/>
              <a:gd name="connsiteY50" fmla="*/ 1438666 h 5096289"/>
              <a:gd name="connsiteX51" fmla="*/ 3715818 w 6106326"/>
              <a:gd name="connsiteY51" fmla="*/ 1375166 h 5096289"/>
              <a:gd name="connsiteX52" fmla="*/ 3750743 w 6106326"/>
              <a:gd name="connsiteY52" fmla="*/ 1232291 h 5096289"/>
              <a:gd name="connsiteX53" fmla="*/ 3839643 w 6106326"/>
              <a:gd name="connsiteY53" fmla="*/ 1146566 h 5096289"/>
              <a:gd name="connsiteX54" fmla="*/ 3941243 w 6106326"/>
              <a:gd name="connsiteY54" fmla="*/ 1114816 h 5096289"/>
              <a:gd name="connsiteX55" fmla="*/ 4030143 w 6106326"/>
              <a:gd name="connsiteY55" fmla="*/ 1095766 h 5096289"/>
              <a:gd name="connsiteX56" fmla="*/ 4150793 w 6106326"/>
              <a:gd name="connsiteY56" fmla="*/ 1092591 h 5096289"/>
              <a:gd name="connsiteX57" fmla="*/ 4296843 w 6106326"/>
              <a:gd name="connsiteY57" fmla="*/ 1102116 h 5096289"/>
              <a:gd name="connsiteX58" fmla="*/ 4401618 w 6106326"/>
              <a:gd name="connsiteY58" fmla="*/ 1079891 h 5096289"/>
              <a:gd name="connsiteX59" fmla="*/ 4515918 w 6106326"/>
              <a:gd name="connsiteY59" fmla="*/ 1070366 h 5096289"/>
              <a:gd name="connsiteX60" fmla="*/ 4547668 w 6106326"/>
              <a:gd name="connsiteY60" fmla="*/ 1067191 h 5096289"/>
              <a:gd name="connsiteX61" fmla="*/ 4579418 w 6106326"/>
              <a:gd name="connsiteY61" fmla="*/ 1079891 h 5096289"/>
              <a:gd name="connsiteX62" fmla="*/ 4607993 w 6106326"/>
              <a:gd name="connsiteY62" fmla="*/ 1073541 h 5096289"/>
              <a:gd name="connsiteX63" fmla="*/ 4658793 w 6106326"/>
              <a:gd name="connsiteY63" fmla="*/ 1121166 h 5096289"/>
              <a:gd name="connsiteX64" fmla="*/ 4696893 w 6106326"/>
              <a:gd name="connsiteY64" fmla="*/ 1162441 h 5096289"/>
              <a:gd name="connsiteX65" fmla="*/ 4741343 w 6106326"/>
              <a:gd name="connsiteY65" fmla="*/ 1114816 h 5096289"/>
              <a:gd name="connsiteX66" fmla="*/ 4696893 w 6106326"/>
              <a:gd name="connsiteY66" fmla="*/ 1041791 h 5096289"/>
              <a:gd name="connsiteX67" fmla="*/ 4642918 w 6106326"/>
              <a:gd name="connsiteY67" fmla="*/ 962416 h 5096289"/>
              <a:gd name="connsiteX68" fmla="*/ 4595293 w 6106326"/>
              <a:gd name="connsiteY68" fmla="*/ 975116 h 5096289"/>
              <a:gd name="connsiteX69" fmla="*/ 4534968 w 6106326"/>
              <a:gd name="connsiteY69" fmla="*/ 902091 h 5096289"/>
              <a:gd name="connsiteX70" fmla="*/ 4471468 w 6106326"/>
              <a:gd name="connsiteY70" fmla="*/ 898916 h 5096289"/>
              <a:gd name="connsiteX71" fmla="*/ 4430193 w 6106326"/>
              <a:gd name="connsiteY71" fmla="*/ 911616 h 5096289"/>
              <a:gd name="connsiteX72" fmla="*/ 4328593 w 6106326"/>
              <a:gd name="connsiteY72" fmla="*/ 902091 h 5096289"/>
              <a:gd name="connsiteX73" fmla="*/ 4258743 w 6106326"/>
              <a:gd name="connsiteY73" fmla="*/ 917966 h 5096289"/>
              <a:gd name="connsiteX74" fmla="*/ 4185718 w 6106326"/>
              <a:gd name="connsiteY74" fmla="*/ 911616 h 5096289"/>
              <a:gd name="connsiteX75" fmla="*/ 4115868 w 6106326"/>
              <a:gd name="connsiteY75" fmla="*/ 924316 h 5096289"/>
              <a:gd name="connsiteX76" fmla="*/ 4026968 w 6106326"/>
              <a:gd name="connsiteY76" fmla="*/ 940191 h 5096289"/>
              <a:gd name="connsiteX77" fmla="*/ 3919018 w 6106326"/>
              <a:gd name="connsiteY77" fmla="*/ 965591 h 5096289"/>
              <a:gd name="connsiteX78" fmla="*/ 3839643 w 6106326"/>
              <a:gd name="connsiteY78" fmla="*/ 981466 h 5096289"/>
              <a:gd name="connsiteX79" fmla="*/ 3772968 w 6106326"/>
              <a:gd name="connsiteY79" fmla="*/ 1016391 h 5096289"/>
              <a:gd name="connsiteX80" fmla="*/ 3722168 w 6106326"/>
              <a:gd name="connsiteY80" fmla="*/ 1029091 h 5096289"/>
              <a:gd name="connsiteX81" fmla="*/ 3652318 w 6106326"/>
              <a:gd name="connsiteY81" fmla="*/ 1060841 h 5096289"/>
              <a:gd name="connsiteX82" fmla="*/ 3576118 w 6106326"/>
              <a:gd name="connsiteY82" fmla="*/ 1108466 h 5096289"/>
              <a:gd name="connsiteX83" fmla="*/ 3499918 w 6106326"/>
              <a:gd name="connsiteY83" fmla="*/ 1178316 h 5096289"/>
              <a:gd name="connsiteX84" fmla="*/ 3395143 w 6106326"/>
              <a:gd name="connsiteY84" fmla="*/ 1298966 h 5096289"/>
              <a:gd name="connsiteX85" fmla="*/ 3382443 w 6106326"/>
              <a:gd name="connsiteY85" fmla="*/ 1349766 h 5096289"/>
              <a:gd name="connsiteX86" fmla="*/ 3357043 w 6106326"/>
              <a:gd name="connsiteY86" fmla="*/ 1629166 h 5096289"/>
              <a:gd name="connsiteX87" fmla="*/ 3306243 w 6106326"/>
              <a:gd name="connsiteY87" fmla="*/ 1718066 h 5096289"/>
              <a:gd name="connsiteX88" fmla="*/ 3191943 w 6106326"/>
              <a:gd name="connsiteY88" fmla="*/ 1629166 h 5096289"/>
              <a:gd name="connsiteX89" fmla="*/ 3135371 w 6106326"/>
              <a:gd name="connsiteY89" fmla="*/ 1558739 h 5096289"/>
              <a:gd name="connsiteX90" fmla="*/ 3078798 w 6106326"/>
              <a:gd name="connsiteY90" fmla="*/ 1464066 h 5096289"/>
              <a:gd name="connsiteX91" fmla="*/ 3002597 w 6106326"/>
              <a:gd name="connsiteY91" fmla="*/ 1302430 h 5096289"/>
              <a:gd name="connsiteX92" fmla="*/ 2944870 w 6106326"/>
              <a:gd name="connsiteY92" fmla="*/ 1206602 h 5096289"/>
              <a:gd name="connsiteX93" fmla="*/ 2859434 w 6106326"/>
              <a:gd name="connsiteY93" fmla="*/ 1041502 h 5096289"/>
              <a:gd name="connsiteX94" fmla="*/ 2734743 w 6106326"/>
              <a:gd name="connsiteY94" fmla="*/ 846384 h 5096289"/>
              <a:gd name="connsiteX95" fmla="*/ 2634297 w 6106326"/>
              <a:gd name="connsiteY95" fmla="*/ 704376 h 5096289"/>
              <a:gd name="connsiteX96" fmla="*/ 2514225 w 6106326"/>
              <a:gd name="connsiteY96" fmla="*/ 539275 h 5096289"/>
              <a:gd name="connsiteX97" fmla="*/ 2392997 w 6106326"/>
              <a:gd name="connsiteY97" fmla="*/ 378794 h 5096289"/>
              <a:gd name="connsiteX98" fmla="*/ 2305252 w 6106326"/>
              <a:gd name="connsiteY98" fmla="*/ 280657 h 5096289"/>
              <a:gd name="connsiteX99" fmla="*/ 2192107 w 6106326"/>
              <a:gd name="connsiteY99" fmla="*/ 168666 h 5096289"/>
              <a:gd name="connsiteX100" fmla="*/ 2060489 w 6106326"/>
              <a:gd name="connsiteY100" fmla="*/ 10494 h 5096289"/>
              <a:gd name="connsiteX101" fmla="*/ 1833043 w 6106326"/>
              <a:gd name="connsiteY101" fmla="*/ 28966 h 5096289"/>
              <a:gd name="connsiteX102" fmla="*/ 1934643 w 6106326"/>
              <a:gd name="connsiteY102" fmla="*/ 143266 h 5096289"/>
              <a:gd name="connsiteX103" fmla="*/ 2010843 w 6106326"/>
              <a:gd name="connsiteY103" fmla="*/ 206766 h 5096289"/>
              <a:gd name="connsiteX104" fmla="*/ 2036243 w 6106326"/>
              <a:gd name="connsiteY104" fmla="*/ 257566 h 5096289"/>
              <a:gd name="connsiteX105" fmla="*/ 2074343 w 6106326"/>
              <a:gd name="connsiteY105" fmla="*/ 295666 h 5096289"/>
              <a:gd name="connsiteX106" fmla="*/ 2125143 w 6106326"/>
              <a:gd name="connsiteY106" fmla="*/ 371866 h 5096289"/>
              <a:gd name="connsiteX107" fmla="*/ 2150543 w 6106326"/>
              <a:gd name="connsiteY107" fmla="*/ 409966 h 5096289"/>
              <a:gd name="connsiteX108" fmla="*/ 2226743 w 6106326"/>
              <a:gd name="connsiteY108" fmla="*/ 486166 h 5096289"/>
              <a:gd name="connsiteX109" fmla="*/ 2277543 w 6106326"/>
              <a:gd name="connsiteY109" fmla="*/ 575066 h 5096289"/>
              <a:gd name="connsiteX110" fmla="*/ 2315643 w 6106326"/>
              <a:gd name="connsiteY110" fmla="*/ 613166 h 5096289"/>
              <a:gd name="connsiteX111" fmla="*/ 2366443 w 6106326"/>
              <a:gd name="connsiteY111" fmla="*/ 702066 h 5096289"/>
              <a:gd name="connsiteX112" fmla="*/ 2404543 w 6106326"/>
              <a:gd name="connsiteY112" fmla="*/ 740166 h 5096289"/>
              <a:gd name="connsiteX113" fmla="*/ 2480743 w 6106326"/>
              <a:gd name="connsiteY113" fmla="*/ 854466 h 5096289"/>
              <a:gd name="connsiteX114" fmla="*/ 2518843 w 6106326"/>
              <a:gd name="connsiteY114" fmla="*/ 905266 h 5096289"/>
              <a:gd name="connsiteX115" fmla="*/ 2595043 w 6106326"/>
              <a:gd name="connsiteY115" fmla="*/ 1019566 h 5096289"/>
              <a:gd name="connsiteX116" fmla="*/ 2633143 w 6106326"/>
              <a:gd name="connsiteY116" fmla="*/ 1095766 h 5096289"/>
              <a:gd name="connsiteX117" fmla="*/ 2683943 w 6106326"/>
              <a:gd name="connsiteY117" fmla="*/ 1171966 h 5096289"/>
              <a:gd name="connsiteX118" fmla="*/ 2734743 w 6106326"/>
              <a:gd name="connsiteY118" fmla="*/ 1260866 h 5096289"/>
              <a:gd name="connsiteX119" fmla="*/ 2760143 w 6106326"/>
              <a:gd name="connsiteY119" fmla="*/ 1337066 h 5096289"/>
              <a:gd name="connsiteX120" fmla="*/ 2772843 w 6106326"/>
              <a:gd name="connsiteY120" fmla="*/ 1375166 h 5096289"/>
              <a:gd name="connsiteX121" fmla="*/ 2785543 w 6106326"/>
              <a:gd name="connsiteY121" fmla="*/ 1413266 h 5096289"/>
              <a:gd name="connsiteX122" fmla="*/ 2810943 w 6106326"/>
              <a:gd name="connsiteY122" fmla="*/ 1451366 h 5096289"/>
              <a:gd name="connsiteX123" fmla="*/ 2849043 w 6106326"/>
              <a:gd name="connsiteY123" fmla="*/ 1578366 h 5096289"/>
              <a:gd name="connsiteX124" fmla="*/ 2861743 w 6106326"/>
              <a:gd name="connsiteY124" fmla="*/ 1616466 h 5096289"/>
              <a:gd name="connsiteX125" fmla="*/ 2849043 w 6106326"/>
              <a:gd name="connsiteY125" fmla="*/ 1921266 h 5096289"/>
              <a:gd name="connsiteX126" fmla="*/ 2798243 w 6106326"/>
              <a:gd name="connsiteY126" fmla="*/ 2022866 h 5096289"/>
              <a:gd name="connsiteX127" fmla="*/ 2760143 w 6106326"/>
              <a:gd name="connsiteY127" fmla="*/ 2048266 h 5096289"/>
              <a:gd name="connsiteX128" fmla="*/ 2747443 w 6106326"/>
              <a:gd name="connsiteY128" fmla="*/ 2086366 h 5096289"/>
              <a:gd name="connsiteX129" fmla="*/ 2658543 w 6106326"/>
              <a:gd name="connsiteY129" fmla="*/ 2160978 h 5096289"/>
              <a:gd name="connsiteX130" fmla="*/ 2533130 w 6106326"/>
              <a:gd name="connsiteY130" fmla="*/ 2168916 h 5096289"/>
              <a:gd name="connsiteX131" fmla="*/ 2371205 w 6106326"/>
              <a:gd name="connsiteY131" fmla="*/ 2156216 h 5096289"/>
              <a:gd name="connsiteX132" fmla="*/ 2318818 w 6106326"/>
              <a:gd name="connsiteY132" fmla="*/ 2138754 h 5096289"/>
              <a:gd name="connsiteX133" fmla="*/ 2190230 w 6106326"/>
              <a:gd name="connsiteY133" fmla="*/ 2132404 h 5096289"/>
              <a:gd name="connsiteX134" fmla="*/ 2117205 w 6106326"/>
              <a:gd name="connsiteY134" fmla="*/ 2132403 h 5096289"/>
              <a:gd name="connsiteX135" fmla="*/ 2048943 w 6106326"/>
              <a:gd name="connsiteY135" fmla="*/ 2138753 h 5096289"/>
              <a:gd name="connsiteX136" fmla="*/ 2006081 w 6106326"/>
              <a:gd name="connsiteY136" fmla="*/ 2153041 h 5096289"/>
              <a:gd name="connsiteX137" fmla="*/ 1920355 w 6106326"/>
              <a:gd name="connsiteY137" fmla="*/ 2164154 h 5096289"/>
              <a:gd name="connsiteX138" fmla="*/ 1847331 w 6106326"/>
              <a:gd name="connsiteY138" fmla="*/ 2219716 h 5096289"/>
              <a:gd name="connsiteX139" fmla="*/ 1772718 w 6106326"/>
              <a:gd name="connsiteY139" fmla="*/ 2241941 h 5096289"/>
              <a:gd name="connsiteX140" fmla="*/ 1713980 w 6106326"/>
              <a:gd name="connsiteY140" fmla="*/ 2240354 h 5096289"/>
              <a:gd name="connsiteX141" fmla="*/ 1633018 w 6106326"/>
              <a:gd name="connsiteY141" fmla="*/ 2238766 h 5096289"/>
              <a:gd name="connsiteX142" fmla="*/ 1547293 w 6106326"/>
              <a:gd name="connsiteY142" fmla="*/ 2234004 h 5096289"/>
              <a:gd name="connsiteX143" fmla="*/ 1321868 w 6106326"/>
              <a:gd name="connsiteY143" fmla="*/ 2224479 h 5096289"/>
              <a:gd name="connsiteX144" fmla="*/ 1186931 w 6106326"/>
              <a:gd name="connsiteY144" fmla="*/ 2197491 h 5096289"/>
              <a:gd name="connsiteX145" fmla="*/ 118543 w 6106326"/>
              <a:gd name="connsiteY145" fmla="*/ 2454666 h 5096289"/>
              <a:gd name="connsiteX146" fmla="*/ 80443 w 6106326"/>
              <a:gd name="connsiteY146" fmla="*/ 2441966 h 5096289"/>
              <a:gd name="connsiteX147" fmla="*/ 599555 w 6106326"/>
              <a:gd name="connsiteY147" fmla="*/ 2514991 h 5096289"/>
              <a:gd name="connsiteX148" fmla="*/ 461443 w 6106326"/>
              <a:gd name="connsiteY148" fmla="*/ 2607066 h 5096289"/>
              <a:gd name="connsiteX149" fmla="*/ 588443 w 6106326"/>
              <a:gd name="connsiteY149" fmla="*/ 2657866 h 5096289"/>
              <a:gd name="connsiteX150" fmla="*/ 695816 w 6106326"/>
              <a:gd name="connsiteY150" fmla="*/ 2662484 h 5096289"/>
              <a:gd name="connsiteX151" fmla="*/ 833206 w 6106326"/>
              <a:gd name="connsiteY151" fmla="*/ 2693657 h 5096289"/>
              <a:gd name="connsiteX152" fmla="*/ 1047951 w 6106326"/>
              <a:gd name="connsiteY152" fmla="*/ 2706356 h 5096289"/>
              <a:gd name="connsiteX153" fmla="*/ 1229216 w 6106326"/>
              <a:gd name="connsiteY153" fmla="*/ 2749075 h 5096289"/>
              <a:gd name="connsiteX154" fmla="*/ 1338898 w 6106326"/>
              <a:gd name="connsiteY154" fmla="*/ 2716748 h 5096289"/>
              <a:gd name="connsiteX155" fmla="*/ 1460124 w 6106326"/>
              <a:gd name="connsiteY155" fmla="*/ 2657866 h 5096289"/>
              <a:gd name="connsiteX156" fmla="*/ 1452043 w 6106326"/>
              <a:gd name="connsiteY156" fmla="*/ 2721366 h 5096289"/>
              <a:gd name="connsiteX157" fmla="*/ 1490143 w 6106326"/>
              <a:gd name="connsiteY157" fmla="*/ 2708666 h 5096289"/>
              <a:gd name="connsiteX158" fmla="*/ 1528243 w 6106326"/>
              <a:gd name="connsiteY158" fmla="*/ 2683266 h 5096289"/>
              <a:gd name="connsiteX159" fmla="*/ 1566343 w 6106326"/>
              <a:gd name="connsiteY159" fmla="*/ 2670566 h 5096289"/>
              <a:gd name="connsiteX160" fmla="*/ 1604443 w 6106326"/>
              <a:gd name="connsiteY160" fmla="*/ 2645166 h 5096289"/>
              <a:gd name="connsiteX161" fmla="*/ 1642543 w 6106326"/>
              <a:gd name="connsiteY161" fmla="*/ 2632466 h 5096289"/>
              <a:gd name="connsiteX162" fmla="*/ 1756843 w 6106326"/>
              <a:gd name="connsiteY162" fmla="*/ 2556266 h 5096289"/>
              <a:gd name="connsiteX163" fmla="*/ 1794943 w 6106326"/>
              <a:gd name="connsiteY163" fmla="*/ 2530866 h 5096289"/>
              <a:gd name="connsiteX164" fmla="*/ 1947343 w 6106326"/>
              <a:gd name="connsiteY164" fmla="*/ 2492766 h 5096289"/>
              <a:gd name="connsiteX165" fmla="*/ 2544243 w 6106326"/>
              <a:gd name="connsiteY165" fmla="*/ 2505466 h 5096289"/>
              <a:gd name="connsiteX166" fmla="*/ 2582343 w 6106326"/>
              <a:gd name="connsiteY166" fmla="*/ 2518166 h 5096289"/>
              <a:gd name="connsiteX167" fmla="*/ 2620443 w 6106326"/>
              <a:gd name="connsiteY167" fmla="*/ 2543566 h 5096289"/>
              <a:gd name="connsiteX168" fmla="*/ 2671243 w 6106326"/>
              <a:gd name="connsiteY168" fmla="*/ 2657866 h 5096289"/>
              <a:gd name="connsiteX169" fmla="*/ 2683943 w 6106326"/>
              <a:gd name="connsiteY169" fmla="*/ 2772166 h 5096289"/>
              <a:gd name="connsiteX170" fmla="*/ 2671243 w 6106326"/>
              <a:gd name="connsiteY170" fmla="*/ 3102366 h 5096289"/>
              <a:gd name="connsiteX171" fmla="*/ 2658543 w 6106326"/>
              <a:gd name="connsiteY171" fmla="*/ 3140466 h 5096289"/>
              <a:gd name="connsiteX172" fmla="*/ 2633143 w 6106326"/>
              <a:gd name="connsiteY172" fmla="*/ 3178566 h 5096289"/>
              <a:gd name="connsiteX173" fmla="*/ 2582343 w 6106326"/>
              <a:gd name="connsiteY173" fmla="*/ 3242066 h 5096289"/>
              <a:gd name="connsiteX174" fmla="*/ 2518843 w 6106326"/>
              <a:gd name="connsiteY174" fmla="*/ 3292866 h 5096289"/>
              <a:gd name="connsiteX175" fmla="*/ 2480743 w 6106326"/>
              <a:gd name="connsiteY175" fmla="*/ 3330966 h 5096289"/>
              <a:gd name="connsiteX176" fmla="*/ 2404543 w 6106326"/>
              <a:gd name="connsiteY176" fmla="*/ 3381766 h 5096289"/>
              <a:gd name="connsiteX177" fmla="*/ 2353743 w 6106326"/>
              <a:gd name="connsiteY177" fmla="*/ 3432566 h 5096289"/>
              <a:gd name="connsiteX178" fmla="*/ 2328343 w 6106326"/>
              <a:gd name="connsiteY178" fmla="*/ 3470666 h 5096289"/>
              <a:gd name="connsiteX179" fmla="*/ 2277543 w 6106326"/>
              <a:gd name="connsiteY179" fmla="*/ 3508766 h 5096289"/>
              <a:gd name="connsiteX180" fmla="*/ 2252143 w 6106326"/>
              <a:gd name="connsiteY180" fmla="*/ 3546866 h 5096289"/>
              <a:gd name="connsiteX181" fmla="*/ 2214043 w 6106326"/>
              <a:gd name="connsiteY181" fmla="*/ 3572266 h 5096289"/>
              <a:gd name="connsiteX182" fmla="*/ 2137843 w 6106326"/>
              <a:gd name="connsiteY182" fmla="*/ 3623066 h 5096289"/>
              <a:gd name="connsiteX183" fmla="*/ 2099743 w 6106326"/>
              <a:gd name="connsiteY183" fmla="*/ 3661166 h 5096289"/>
              <a:gd name="connsiteX184" fmla="*/ 2061643 w 6106326"/>
              <a:gd name="connsiteY184" fmla="*/ 3686566 h 5096289"/>
              <a:gd name="connsiteX185" fmla="*/ 1972743 w 6106326"/>
              <a:gd name="connsiteY185" fmla="*/ 3775466 h 5096289"/>
              <a:gd name="connsiteX186" fmla="*/ 1934643 w 6106326"/>
              <a:gd name="connsiteY186" fmla="*/ 3813566 h 5096289"/>
              <a:gd name="connsiteX187" fmla="*/ 1896543 w 6106326"/>
              <a:gd name="connsiteY187" fmla="*/ 3902466 h 5096289"/>
              <a:gd name="connsiteX188" fmla="*/ 1858443 w 6106326"/>
              <a:gd name="connsiteY188" fmla="*/ 3978666 h 5096289"/>
              <a:gd name="connsiteX189" fmla="*/ 1845743 w 6106326"/>
              <a:gd name="connsiteY189" fmla="*/ 4054866 h 5096289"/>
              <a:gd name="connsiteX190" fmla="*/ 1820343 w 6106326"/>
              <a:gd name="connsiteY190" fmla="*/ 4258066 h 5096289"/>
              <a:gd name="connsiteX191" fmla="*/ 1744143 w 6106326"/>
              <a:gd name="connsiteY191" fmla="*/ 4334266 h 5096289"/>
              <a:gd name="connsiteX192" fmla="*/ 1667943 w 6106326"/>
              <a:gd name="connsiteY192" fmla="*/ 4385066 h 5096289"/>
              <a:gd name="connsiteX193" fmla="*/ 1642543 w 6106326"/>
              <a:gd name="connsiteY193" fmla="*/ 4423166 h 5096289"/>
              <a:gd name="connsiteX194" fmla="*/ 1553643 w 6106326"/>
              <a:gd name="connsiteY194" fmla="*/ 4461266 h 5096289"/>
              <a:gd name="connsiteX195" fmla="*/ 1477443 w 6106326"/>
              <a:gd name="connsiteY195" fmla="*/ 4397766 h 5096289"/>
              <a:gd name="connsiteX196" fmla="*/ 1439343 w 6106326"/>
              <a:gd name="connsiteY196" fmla="*/ 4385066 h 5096289"/>
              <a:gd name="connsiteX197" fmla="*/ 1147243 w 6106326"/>
              <a:gd name="connsiteY197" fmla="*/ 4397766 h 5096289"/>
              <a:gd name="connsiteX198" fmla="*/ 1020243 w 6106326"/>
              <a:gd name="connsiteY198" fmla="*/ 4448566 h 5096289"/>
              <a:gd name="connsiteX199" fmla="*/ 982143 w 6106326"/>
              <a:gd name="connsiteY199" fmla="*/ 4473966 h 5096289"/>
              <a:gd name="connsiteX200" fmla="*/ 880543 w 6106326"/>
              <a:gd name="connsiteY200" fmla="*/ 4486666 h 5096289"/>
              <a:gd name="connsiteX201" fmla="*/ 829743 w 6106326"/>
              <a:gd name="connsiteY201" fmla="*/ 4499366 h 5096289"/>
              <a:gd name="connsiteX202" fmla="*/ 791643 w 6106326"/>
              <a:gd name="connsiteY202" fmla="*/ 4512066 h 5096289"/>
              <a:gd name="connsiteX203" fmla="*/ 639243 w 6106326"/>
              <a:gd name="connsiteY203" fmla="*/ 4524766 h 5096289"/>
              <a:gd name="connsiteX204" fmla="*/ 524943 w 6106326"/>
              <a:gd name="connsiteY204" fmla="*/ 4537466 h 5096289"/>
              <a:gd name="connsiteX205" fmla="*/ 664643 w 6106326"/>
              <a:gd name="connsiteY205" fmla="*/ 4562866 h 5096289"/>
              <a:gd name="connsiteX206" fmla="*/ 1083743 w 6106326"/>
              <a:gd name="connsiteY206" fmla="*/ 4575566 h 5096289"/>
              <a:gd name="connsiteX207" fmla="*/ 1084897 w 6106326"/>
              <a:gd name="connsiteY207" fmla="*/ 4542084 h 5096289"/>
              <a:gd name="connsiteX208" fmla="*/ 1169179 w 6106326"/>
              <a:gd name="connsiteY208" fmla="*/ 4539775 h 5096289"/>
              <a:gd name="connsiteX209" fmla="*/ 1284634 w 6106326"/>
              <a:gd name="connsiteY209" fmla="*/ 4574412 h 5096289"/>
              <a:gd name="connsiteX210" fmla="*/ 1375843 w 6106326"/>
              <a:gd name="connsiteY210" fmla="*/ 4626366 h 5096289"/>
              <a:gd name="connsiteX211" fmla="*/ 1426643 w 6106326"/>
              <a:gd name="connsiteY211" fmla="*/ 4613666 h 5096289"/>
              <a:gd name="connsiteX212" fmla="*/ 1515543 w 6106326"/>
              <a:gd name="connsiteY212" fmla="*/ 4626366 h 5096289"/>
              <a:gd name="connsiteX213" fmla="*/ 1490143 w 6106326"/>
              <a:gd name="connsiteY213" fmla="*/ 4664466 h 5096289"/>
              <a:gd name="connsiteX214" fmla="*/ 1452043 w 6106326"/>
              <a:gd name="connsiteY214" fmla="*/ 4689866 h 5096289"/>
              <a:gd name="connsiteX215" fmla="*/ 1325043 w 6106326"/>
              <a:gd name="connsiteY215" fmla="*/ 4766066 h 5096289"/>
              <a:gd name="connsiteX216" fmla="*/ 1261543 w 6106326"/>
              <a:gd name="connsiteY216" fmla="*/ 4842266 h 5096289"/>
              <a:gd name="connsiteX217" fmla="*/ 1223443 w 6106326"/>
              <a:gd name="connsiteY217" fmla="*/ 4880366 h 5096289"/>
              <a:gd name="connsiteX218" fmla="*/ 1172643 w 6106326"/>
              <a:gd name="connsiteY218" fmla="*/ 4969266 h 5096289"/>
              <a:gd name="connsiteX219" fmla="*/ 1134543 w 6106326"/>
              <a:gd name="connsiteY219" fmla="*/ 5045466 h 5096289"/>
              <a:gd name="connsiteX220" fmla="*/ 1147243 w 6106326"/>
              <a:gd name="connsiteY220" fmla="*/ 5096266 h 5096289"/>
              <a:gd name="connsiteX221" fmla="*/ 1180581 w 6106326"/>
              <a:gd name="connsiteY221" fmla="*/ 5039116 h 5096289"/>
              <a:gd name="connsiteX222" fmla="*/ 1223443 w 6106326"/>
              <a:gd name="connsiteY222" fmla="*/ 4983554 h 5096289"/>
              <a:gd name="connsiteX223" fmla="*/ 1275831 w 6106326"/>
              <a:gd name="connsiteY223" fmla="*/ 4932753 h 5096289"/>
              <a:gd name="connsiteX224" fmla="*/ 1323456 w 6106326"/>
              <a:gd name="connsiteY224" fmla="*/ 4905766 h 5096289"/>
              <a:gd name="connsiteX225" fmla="*/ 1375843 w 6106326"/>
              <a:gd name="connsiteY225" fmla="*/ 4837504 h 5096289"/>
              <a:gd name="connsiteX226" fmla="*/ 1456806 w 6106326"/>
              <a:gd name="connsiteY226" fmla="*/ 4812104 h 5096289"/>
              <a:gd name="connsiteX227" fmla="*/ 1510780 w 6106326"/>
              <a:gd name="connsiteY227" fmla="*/ 4785116 h 5096289"/>
              <a:gd name="connsiteX228" fmla="*/ 1558406 w 6106326"/>
              <a:gd name="connsiteY228" fmla="*/ 4762891 h 5096289"/>
              <a:gd name="connsiteX229" fmla="*/ 1606030 w 6106326"/>
              <a:gd name="connsiteY229" fmla="*/ 4727966 h 5096289"/>
              <a:gd name="connsiteX230" fmla="*/ 1629843 w 6106326"/>
              <a:gd name="connsiteY230" fmla="*/ 4740666 h 5096289"/>
              <a:gd name="connsiteX231" fmla="*/ 1667943 w 6106326"/>
              <a:gd name="connsiteY231" fmla="*/ 4727966 h 5096289"/>
              <a:gd name="connsiteX232" fmla="*/ 1706043 w 6106326"/>
              <a:gd name="connsiteY232" fmla="*/ 4689866 h 5096289"/>
              <a:gd name="connsiteX233" fmla="*/ 1794943 w 6106326"/>
              <a:gd name="connsiteY233" fmla="*/ 4651766 h 5096289"/>
              <a:gd name="connsiteX234" fmla="*/ 1833043 w 6106326"/>
              <a:gd name="connsiteY234" fmla="*/ 4613666 h 5096289"/>
              <a:gd name="connsiteX235" fmla="*/ 1858443 w 6106326"/>
              <a:gd name="connsiteY235" fmla="*/ 4575566 h 5096289"/>
              <a:gd name="connsiteX236" fmla="*/ 1896543 w 6106326"/>
              <a:gd name="connsiteY236" fmla="*/ 4562866 h 5096289"/>
              <a:gd name="connsiteX237" fmla="*/ 1960043 w 6106326"/>
              <a:gd name="connsiteY237" fmla="*/ 4486666 h 5096289"/>
              <a:gd name="connsiteX238" fmla="*/ 2023543 w 6106326"/>
              <a:gd name="connsiteY238" fmla="*/ 4410466 h 5096289"/>
              <a:gd name="connsiteX239" fmla="*/ 2061643 w 6106326"/>
              <a:gd name="connsiteY239" fmla="*/ 4334266 h 5096289"/>
              <a:gd name="connsiteX240" fmla="*/ 2099743 w 6106326"/>
              <a:gd name="connsiteY240" fmla="*/ 4308866 h 5096289"/>
              <a:gd name="connsiteX241" fmla="*/ 2137843 w 6106326"/>
              <a:gd name="connsiteY241" fmla="*/ 4270766 h 5096289"/>
              <a:gd name="connsiteX242" fmla="*/ 2175943 w 6106326"/>
              <a:gd name="connsiteY242" fmla="*/ 4194566 h 5096289"/>
              <a:gd name="connsiteX243" fmla="*/ 2188643 w 6106326"/>
              <a:gd name="connsiteY243" fmla="*/ 4156466 h 5096289"/>
              <a:gd name="connsiteX244" fmla="*/ 2214043 w 6106326"/>
              <a:gd name="connsiteY244" fmla="*/ 4118366 h 5096289"/>
              <a:gd name="connsiteX245" fmla="*/ 2226743 w 6106326"/>
              <a:gd name="connsiteY245" fmla="*/ 4080266 h 5096289"/>
              <a:gd name="connsiteX246" fmla="*/ 2252143 w 6106326"/>
              <a:gd name="connsiteY246" fmla="*/ 4042166 h 5096289"/>
              <a:gd name="connsiteX247" fmla="*/ 2277543 w 6106326"/>
              <a:gd name="connsiteY247" fmla="*/ 3953266 h 5096289"/>
              <a:gd name="connsiteX248" fmla="*/ 2341043 w 6106326"/>
              <a:gd name="connsiteY248" fmla="*/ 3864366 h 5096289"/>
              <a:gd name="connsiteX249" fmla="*/ 2366443 w 6106326"/>
              <a:gd name="connsiteY249" fmla="*/ 3826266 h 5096289"/>
              <a:gd name="connsiteX250" fmla="*/ 2404543 w 6106326"/>
              <a:gd name="connsiteY250" fmla="*/ 3800866 h 5096289"/>
              <a:gd name="connsiteX251" fmla="*/ 2442643 w 6106326"/>
              <a:gd name="connsiteY251" fmla="*/ 3762766 h 5096289"/>
              <a:gd name="connsiteX252" fmla="*/ 2480743 w 6106326"/>
              <a:gd name="connsiteY252" fmla="*/ 3750066 h 5096289"/>
              <a:gd name="connsiteX253" fmla="*/ 2518843 w 6106326"/>
              <a:gd name="connsiteY253" fmla="*/ 3724666 h 5096289"/>
              <a:gd name="connsiteX254" fmla="*/ 2556943 w 6106326"/>
              <a:gd name="connsiteY254" fmla="*/ 3711966 h 5096289"/>
              <a:gd name="connsiteX255" fmla="*/ 2595043 w 6106326"/>
              <a:gd name="connsiteY255" fmla="*/ 3686566 h 5096289"/>
              <a:gd name="connsiteX256" fmla="*/ 2671243 w 6106326"/>
              <a:gd name="connsiteY256" fmla="*/ 3661166 h 5096289"/>
              <a:gd name="connsiteX257" fmla="*/ 2709343 w 6106326"/>
              <a:gd name="connsiteY257" fmla="*/ 3648466 h 5096289"/>
              <a:gd name="connsiteX258" fmla="*/ 3001443 w 6106326"/>
              <a:gd name="connsiteY258" fmla="*/ 3661166 h 5096289"/>
              <a:gd name="connsiteX259" fmla="*/ 3052243 w 6106326"/>
              <a:gd name="connsiteY259" fmla="*/ 3699266 h 5096289"/>
              <a:gd name="connsiteX260" fmla="*/ 3128443 w 6106326"/>
              <a:gd name="connsiteY260" fmla="*/ 3750066 h 5096289"/>
              <a:gd name="connsiteX261" fmla="*/ 3166543 w 6106326"/>
              <a:gd name="connsiteY261" fmla="*/ 3788166 h 5096289"/>
              <a:gd name="connsiteX262" fmla="*/ 3217343 w 6106326"/>
              <a:gd name="connsiteY262" fmla="*/ 3800866 h 5096289"/>
              <a:gd name="connsiteX263" fmla="*/ 3268143 w 6106326"/>
              <a:gd name="connsiteY263" fmla="*/ 3838966 h 5096289"/>
              <a:gd name="connsiteX264" fmla="*/ 3306243 w 6106326"/>
              <a:gd name="connsiteY264" fmla="*/ 3851666 h 5096289"/>
              <a:gd name="connsiteX265" fmla="*/ 3344343 w 6106326"/>
              <a:gd name="connsiteY265" fmla="*/ 3877066 h 5096289"/>
              <a:gd name="connsiteX266" fmla="*/ 3369743 w 6106326"/>
              <a:gd name="connsiteY266" fmla="*/ 3915166 h 5096289"/>
              <a:gd name="connsiteX267" fmla="*/ 3407843 w 6106326"/>
              <a:gd name="connsiteY267" fmla="*/ 3965966 h 5096289"/>
              <a:gd name="connsiteX268" fmla="*/ 3420543 w 6106326"/>
              <a:gd name="connsiteY268" fmla="*/ 4016766 h 5096289"/>
              <a:gd name="connsiteX269" fmla="*/ 3433243 w 6106326"/>
              <a:gd name="connsiteY269" fmla="*/ 4054866 h 5096289"/>
              <a:gd name="connsiteX270" fmla="*/ 3458643 w 6106326"/>
              <a:gd name="connsiteY270" fmla="*/ 4105666 h 5096289"/>
              <a:gd name="connsiteX271" fmla="*/ 3484043 w 6106326"/>
              <a:gd name="connsiteY271" fmla="*/ 4143766 h 5096289"/>
              <a:gd name="connsiteX272" fmla="*/ 3518968 w 6106326"/>
              <a:gd name="connsiteY272" fmla="*/ 4242191 h 5096289"/>
              <a:gd name="connsiteX273" fmla="*/ 3563418 w 6106326"/>
              <a:gd name="connsiteY273" fmla="*/ 4343791 h 5096289"/>
              <a:gd name="connsiteX274" fmla="*/ 3579293 w 6106326"/>
              <a:gd name="connsiteY274" fmla="*/ 4366016 h 5096289"/>
              <a:gd name="connsiteX275" fmla="*/ 3547543 w 6106326"/>
              <a:gd name="connsiteY275" fmla="*/ 4397766 h 5096289"/>
              <a:gd name="connsiteX276" fmla="*/ 3509443 w 6106326"/>
              <a:gd name="connsiteY276" fmla="*/ 4464441 h 5096289"/>
              <a:gd name="connsiteX277" fmla="*/ 3464993 w 6106326"/>
              <a:gd name="connsiteY277" fmla="*/ 4553341 h 5096289"/>
              <a:gd name="connsiteX278" fmla="*/ 3417368 w 6106326"/>
              <a:gd name="connsiteY278" fmla="*/ 4607316 h 5096289"/>
              <a:gd name="connsiteX279" fmla="*/ 3353868 w 6106326"/>
              <a:gd name="connsiteY279" fmla="*/ 4645416 h 5096289"/>
              <a:gd name="connsiteX280" fmla="*/ 3258618 w 6106326"/>
              <a:gd name="connsiteY280" fmla="*/ 4553341 h 5096289"/>
              <a:gd name="connsiteX281" fmla="*/ 3290369 w 6106326"/>
              <a:gd name="connsiteY281" fmla="*/ 4639069 h 5096289"/>
              <a:gd name="connsiteX282" fmla="*/ 3350115 w 6106326"/>
              <a:gd name="connsiteY282" fmla="*/ 4733450 h 5096289"/>
              <a:gd name="connsiteX283" fmla="*/ 3301625 w 6106326"/>
              <a:gd name="connsiteY283" fmla="*/ 4728543 h 5096289"/>
              <a:gd name="connsiteX284" fmla="*/ 3238991 w 6106326"/>
              <a:gd name="connsiteY284" fmla="*/ 4735903 h 5096289"/>
              <a:gd name="connsiteX285" fmla="*/ 3169718 w 6106326"/>
              <a:gd name="connsiteY285" fmla="*/ 4719740 h 5096289"/>
              <a:gd name="connsiteX286" fmla="*/ 3121082 w 6106326"/>
              <a:gd name="connsiteY286" fmla="*/ 4715266 h 5096289"/>
              <a:gd name="connsiteX287" fmla="*/ 3009380 w 6106326"/>
              <a:gd name="connsiteY287" fmla="*/ 4688278 h 5096289"/>
              <a:gd name="connsiteX288" fmla="*/ 3204643 w 6106326"/>
              <a:gd name="connsiteY288" fmla="*/ 4835916 h 5096289"/>
              <a:gd name="connsiteX289" fmla="*/ 3306243 w 6106326"/>
              <a:gd name="connsiteY289" fmla="*/ 4845441 h 5096289"/>
              <a:gd name="connsiteX290" fmla="*/ 3385618 w 6106326"/>
              <a:gd name="connsiteY290" fmla="*/ 4832741 h 5096289"/>
              <a:gd name="connsiteX291" fmla="*/ 3455468 w 6106326"/>
              <a:gd name="connsiteY291" fmla="*/ 4794641 h 5096289"/>
              <a:gd name="connsiteX292" fmla="*/ 3557068 w 6106326"/>
              <a:gd name="connsiteY292" fmla="*/ 4734316 h 5096289"/>
              <a:gd name="connsiteX293" fmla="*/ 3630093 w 6106326"/>
              <a:gd name="connsiteY293" fmla="*/ 4639066 h 5096289"/>
              <a:gd name="connsiteX294" fmla="*/ 3680893 w 6106326"/>
              <a:gd name="connsiteY294" fmla="*/ 4537466 h 5096289"/>
              <a:gd name="connsiteX295" fmla="*/ 3747568 w 6106326"/>
              <a:gd name="connsiteY295" fmla="*/ 4448566 h 5096289"/>
              <a:gd name="connsiteX296" fmla="*/ 3772968 w 6106326"/>
              <a:gd name="connsiteY296" fmla="*/ 4369191 h 5096289"/>
              <a:gd name="connsiteX297" fmla="*/ 3760268 w 6106326"/>
              <a:gd name="connsiteY297" fmla="*/ 4302516 h 5096289"/>
              <a:gd name="connsiteX298" fmla="*/ 3725343 w 6106326"/>
              <a:gd name="connsiteY298" fmla="*/ 4143766 h 5096289"/>
              <a:gd name="connsiteX299" fmla="*/ 3699943 w 6106326"/>
              <a:gd name="connsiteY299" fmla="*/ 4042166 h 5096289"/>
              <a:gd name="connsiteX300" fmla="*/ 3725343 w 6106326"/>
              <a:gd name="connsiteY300" fmla="*/ 3851666 h 5096289"/>
              <a:gd name="connsiteX301" fmla="*/ 3750743 w 6106326"/>
              <a:gd name="connsiteY301" fmla="*/ 3750066 h 5096289"/>
              <a:gd name="connsiteX302" fmla="*/ 3776143 w 6106326"/>
              <a:gd name="connsiteY302" fmla="*/ 3711966 h 5096289"/>
              <a:gd name="connsiteX303" fmla="*/ 3788843 w 6106326"/>
              <a:gd name="connsiteY303" fmla="*/ 3673866 h 5096289"/>
              <a:gd name="connsiteX304" fmla="*/ 3826943 w 6106326"/>
              <a:gd name="connsiteY304" fmla="*/ 3635766 h 5096289"/>
              <a:gd name="connsiteX305" fmla="*/ 3852343 w 6106326"/>
              <a:gd name="connsiteY305" fmla="*/ 3597666 h 5096289"/>
              <a:gd name="connsiteX306" fmla="*/ 3890443 w 6106326"/>
              <a:gd name="connsiteY306" fmla="*/ 3584966 h 5096289"/>
              <a:gd name="connsiteX307" fmla="*/ 3928543 w 6106326"/>
              <a:gd name="connsiteY307" fmla="*/ 3559566 h 5096289"/>
              <a:gd name="connsiteX308" fmla="*/ 3966643 w 6106326"/>
              <a:gd name="connsiteY308" fmla="*/ 3546866 h 5096289"/>
              <a:gd name="connsiteX309" fmla="*/ 4119043 w 6106326"/>
              <a:gd name="connsiteY309" fmla="*/ 3521466 h 5096289"/>
              <a:gd name="connsiteX310" fmla="*/ 4246043 w 6106326"/>
              <a:gd name="connsiteY310" fmla="*/ 3496066 h 5096289"/>
              <a:gd name="connsiteX311" fmla="*/ 4449243 w 6106326"/>
              <a:gd name="connsiteY311" fmla="*/ 3483366 h 5096289"/>
              <a:gd name="connsiteX312" fmla="*/ 4661968 w 6106326"/>
              <a:gd name="connsiteY312" fmla="*/ 3515116 h 5096289"/>
              <a:gd name="connsiteX313" fmla="*/ 4779443 w 6106326"/>
              <a:gd name="connsiteY313" fmla="*/ 3540516 h 5096289"/>
              <a:gd name="connsiteX314" fmla="*/ 4839768 w 6106326"/>
              <a:gd name="connsiteY314" fmla="*/ 3562741 h 5096289"/>
              <a:gd name="connsiteX315" fmla="*/ 4896918 w 6106326"/>
              <a:gd name="connsiteY315" fmla="*/ 3594491 h 5096289"/>
              <a:gd name="connsiteX316" fmla="*/ 4941368 w 6106326"/>
              <a:gd name="connsiteY316" fmla="*/ 3638941 h 5096289"/>
              <a:gd name="connsiteX317" fmla="*/ 5017568 w 6106326"/>
              <a:gd name="connsiteY317" fmla="*/ 3683391 h 5096289"/>
              <a:gd name="connsiteX318" fmla="*/ 5081068 w 6106326"/>
              <a:gd name="connsiteY318" fmla="*/ 3743716 h 5096289"/>
              <a:gd name="connsiteX319" fmla="*/ 5160443 w 6106326"/>
              <a:gd name="connsiteY319" fmla="*/ 3816741 h 5096289"/>
              <a:gd name="connsiteX320" fmla="*/ 5201718 w 6106326"/>
              <a:gd name="connsiteY320" fmla="*/ 3889766 h 5096289"/>
              <a:gd name="connsiteX321" fmla="*/ 5252518 w 6106326"/>
              <a:gd name="connsiteY321" fmla="*/ 3965966 h 5096289"/>
              <a:gd name="connsiteX322" fmla="*/ 5281093 w 6106326"/>
              <a:gd name="connsiteY322" fmla="*/ 4124716 h 5096289"/>
              <a:gd name="connsiteX323" fmla="*/ 5300143 w 6106326"/>
              <a:gd name="connsiteY323" fmla="*/ 4200916 h 5096289"/>
              <a:gd name="connsiteX324" fmla="*/ 5316018 w 6106326"/>
              <a:gd name="connsiteY324" fmla="*/ 4254891 h 5096289"/>
              <a:gd name="connsiteX325" fmla="*/ 5331893 w 6106326"/>
              <a:gd name="connsiteY325" fmla="*/ 4315216 h 5096289"/>
              <a:gd name="connsiteX326" fmla="*/ 5027093 w 6106326"/>
              <a:gd name="connsiteY326" fmla="*/ 4419991 h 5096289"/>
              <a:gd name="connsiteX327" fmla="*/ 4842943 w 6106326"/>
              <a:gd name="connsiteY327" fmla="*/ 4572391 h 5096289"/>
              <a:gd name="connsiteX328" fmla="*/ 5098530 w 6106326"/>
              <a:gd name="connsiteY328" fmla="*/ 4453328 h 5096289"/>
              <a:gd name="connsiteX329" fmla="*/ 5336656 w 6106326"/>
              <a:gd name="connsiteY329" fmla="*/ 4400941 h 5096289"/>
              <a:gd name="connsiteX330" fmla="*/ 5433493 w 6106326"/>
              <a:gd name="connsiteY330" fmla="*/ 4251716 h 5096289"/>
              <a:gd name="connsiteX331" fmla="*/ 5382693 w 6106326"/>
              <a:gd name="connsiteY331" fmla="*/ 4146941 h 5096289"/>
              <a:gd name="connsiteX332" fmla="*/ 5350943 w 6106326"/>
              <a:gd name="connsiteY332" fmla="*/ 4092966 h 5096289"/>
              <a:gd name="connsiteX333" fmla="*/ 5354118 w 6106326"/>
              <a:gd name="connsiteY333" fmla="*/ 3940566 h 5096289"/>
              <a:gd name="connsiteX334" fmla="*/ 5335068 w 6106326"/>
              <a:gd name="connsiteY334" fmla="*/ 3842141 h 5096289"/>
              <a:gd name="connsiteX335" fmla="*/ 5284268 w 6106326"/>
              <a:gd name="connsiteY335" fmla="*/ 3734191 h 5096289"/>
              <a:gd name="connsiteX336" fmla="*/ 4944544 w 6106326"/>
              <a:gd name="connsiteY336" fmla="*/ 3413516 h 5096289"/>
              <a:gd name="connsiteX337" fmla="*/ 5131868 w 6106326"/>
              <a:gd name="connsiteY337" fmla="*/ 3127766 h 5096289"/>
              <a:gd name="connsiteX338" fmla="*/ 5338243 w 6106326"/>
              <a:gd name="connsiteY338" fmla="*/ 2994416 h 5096289"/>
              <a:gd name="connsiteX339" fmla="*/ 5474769 w 6106326"/>
              <a:gd name="connsiteY339" fmla="*/ 2943616 h 5096289"/>
              <a:gd name="connsiteX340" fmla="*/ 5697019 w 6106326"/>
              <a:gd name="connsiteY340" fmla="*/ 2918216 h 5096289"/>
              <a:gd name="connsiteX341" fmla="*/ 5957369 w 6106326"/>
              <a:gd name="connsiteY341" fmla="*/ 2959491 h 5096289"/>
              <a:gd name="connsiteX342" fmla="*/ 5725594 w 6106326"/>
              <a:gd name="connsiteY342" fmla="*/ 2883291 h 5096289"/>
              <a:gd name="connsiteX343" fmla="*/ 5544618 w 6106326"/>
              <a:gd name="connsiteY343" fmla="*/ 2864241 h 5096289"/>
              <a:gd name="connsiteX344" fmla="*/ 5614468 w 6106326"/>
              <a:gd name="connsiteY344" fmla="*/ 2772166 h 5096289"/>
              <a:gd name="connsiteX345" fmla="*/ 5779568 w 6106326"/>
              <a:gd name="connsiteY345" fmla="*/ 2562616 h 5096289"/>
              <a:gd name="connsiteX346" fmla="*/ 5681144 w 6106326"/>
              <a:gd name="connsiteY346" fmla="*/ 2635641 h 5096289"/>
              <a:gd name="connsiteX347" fmla="*/ 5598593 w 6106326"/>
              <a:gd name="connsiteY347" fmla="*/ 2699141 h 5096289"/>
              <a:gd name="connsiteX348" fmla="*/ 5531918 w 6106326"/>
              <a:gd name="connsiteY348" fmla="*/ 2781691 h 5096289"/>
              <a:gd name="connsiteX349" fmla="*/ 5433493 w 6106326"/>
              <a:gd name="connsiteY349" fmla="*/ 2829316 h 5096289"/>
              <a:gd name="connsiteX350" fmla="*/ 5347768 w 6106326"/>
              <a:gd name="connsiteY350" fmla="*/ 2880116 h 5096289"/>
              <a:gd name="connsiteX351" fmla="*/ 5284268 w 6106326"/>
              <a:gd name="connsiteY351" fmla="*/ 2918216 h 5096289"/>
              <a:gd name="connsiteX352" fmla="*/ 5217593 w 6106326"/>
              <a:gd name="connsiteY352" fmla="*/ 2946791 h 5096289"/>
              <a:gd name="connsiteX353" fmla="*/ 5160443 w 6106326"/>
              <a:gd name="connsiteY353" fmla="*/ 2972191 h 5096289"/>
              <a:gd name="connsiteX354" fmla="*/ 5020743 w 6106326"/>
              <a:gd name="connsiteY354" fmla="*/ 3038866 h 5096289"/>
              <a:gd name="connsiteX355" fmla="*/ 4944543 w 6106326"/>
              <a:gd name="connsiteY355" fmla="*/ 2988066 h 5096289"/>
              <a:gd name="connsiteX356" fmla="*/ 4906443 w 6106326"/>
              <a:gd name="connsiteY356" fmla="*/ 2962666 h 5096289"/>
              <a:gd name="connsiteX357" fmla="*/ 4779443 w 6106326"/>
              <a:gd name="connsiteY357" fmla="*/ 2924566 h 5096289"/>
              <a:gd name="connsiteX358" fmla="*/ 4741343 w 6106326"/>
              <a:gd name="connsiteY358" fmla="*/ 2911866 h 5096289"/>
              <a:gd name="connsiteX359" fmla="*/ 4652443 w 6106326"/>
              <a:gd name="connsiteY359" fmla="*/ 2899166 h 5096289"/>
              <a:gd name="connsiteX360" fmla="*/ 4627043 w 6106326"/>
              <a:gd name="connsiteY360" fmla="*/ 2797566 h 5096289"/>
              <a:gd name="connsiteX361" fmla="*/ 4546080 w 6106326"/>
              <a:gd name="connsiteY361" fmla="*/ 2676916 h 5096289"/>
              <a:gd name="connsiteX362" fmla="*/ 4563543 w 6106326"/>
              <a:gd name="connsiteY362" fmla="*/ 2549916 h 5096289"/>
              <a:gd name="connsiteX363" fmla="*/ 4490518 w 6106326"/>
              <a:gd name="connsiteY363" fmla="*/ 2461016 h 5096289"/>
              <a:gd name="connsiteX364" fmla="*/ 4423843 w 6106326"/>
              <a:gd name="connsiteY364" fmla="*/ 2365766 h 5096289"/>
              <a:gd name="connsiteX365" fmla="*/ 4368281 w 6106326"/>
              <a:gd name="connsiteY365" fmla="*/ 2222891 h 5096289"/>
              <a:gd name="connsiteX366" fmla="*/ 4396855 w 6106326"/>
              <a:gd name="connsiteY366" fmla="*/ 2100654 h 5096289"/>
              <a:gd name="connsiteX367" fmla="*/ 4460356 w 6106326"/>
              <a:gd name="connsiteY367" fmla="*/ 2019691 h 5096289"/>
              <a:gd name="connsiteX368" fmla="*/ 4558781 w 6106326"/>
              <a:gd name="connsiteY368" fmla="*/ 1924441 h 5096289"/>
              <a:gd name="connsiteX369" fmla="*/ 4607993 w 6106326"/>
              <a:gd name="connsiteY369" fmla="*/ 1864116 h 5096289"/>
              <a:gd name="connsiteX370" fmla="*/ 4650855 w 6106326"/>
              <a:gd name="connsiteY370" fmla="*/ 1835541 h 5096289"/>
              <a:gd name="connsiteX371" fmla="*/ 4693718 w 6106326"/>
              <a:gd name="connsiteY371" fmla="*/ 1803791 h 5096289"/>
              <a:gd name="connsiteX372" fmla="*/ 4758805 w 6106326"/>
              <a:gd name="connsiteY372" fmla="*/ 1759341 h 5096289"/>
              <a:gd name="connsiteX373" fmla="*/ 4861993 w 6106326"/>
              <a:gd name="connsiteY373" fmla="*/ 1703778 h 5096289"/>
              <a:gd name="connsiteX374" fmla="*/ 4950893 w 6106326"/>
              <a:gd name="connsiteY374" fmla="*/ 1694253 h 5096289"/>
              <a:gd name="connsiteX375" fmla="*/ 5057255 w 6106326"/>
              <a:gd name="connsiteY375" fmla="*/ 1692666 h 5096289"/>
              <a:gd name="connsiteX376" fmla="*/ 5120756 w 6106326"/>
              <a:gd name="connsiteY376" fmla="*/ 1689491 h 5096289"/>
              <a:gd name="connsiteX377" fmla="*/ 5176318 w 6106326"/>
              <a:gd name="connsiteY377" fmla="*/ 1700603 h 5096289"/>
              <a:gd name="connsiteX378" fmla="*/ 5223943 w 6106326"/>
              <a:gd name="connsiteY378" fmla="*/ 1708541 h 5096289"/>
              <a:gd name="connsiteX379" fmla="*/ 5289030 w 6106326"/>
              <a:gd name="connsiteY379" fmla="*/ 1754579 h 5096289"/>
              <a:gd name="connsiteX380" fmla="*/ 5373168 w 6106326"/>
              <a:gd name="connsiteY380" fmla="*/ 1787916 h 5096289"/>
              <a:gd name="connsiteX381" fmla="*/ 5416030 w 6106326"/>
              <a:gd name="connsiteY381" fmla="*/ 1838716 h 5096289"/>
              <a:gd name="connsiteX382" fmla="*/ 5449368 w 6106326"/>
              <a:gd name="connsiteY382" fmla="*/ 1902216 h 5096289"/>
              <a:gd name="connsiteX383" fmla="*/ 5501756 w 6106326"/>
              <a:gd name="connsiteY383" fmla="*/ 1968891 h 5096289"/>
              <a:gd name="connsiteX384" fmla="*/ 5541443 w 6106326"/>
              <a:gd name="connsiteY384" fmla="*/ 2032391 h 5096289"/>
              <a:gd name="connsiteX385" fmla="*/ 5566843 w 6106326"/>
              <a:gd name="connsiteY385" fmla="*/ 2200666 h 5096289"/>
              <a:gd name="connsiteX386" fmla="*/ 5595418 w 6106326"/>
              <a:gd name="connsiteY386" fmla="*/ 2275278 h 5096289"/>
              <a:gd name="connsiteX0" fmla="*/ 5489074 w 5999982"/>
              <a:gd name="connsiteY0" fmla="*/ 2275278 h 5096289"/>
              <a:gd name="connsiteX1" fmla="*/ 5539874 w 5999982"/>
              <a:gd name="connsiteY1" fmla="*/ 2170503 h 5096289"/>
              <a:gd name="connsiteX2" fmla="*/ 5530349 w 5999982"/>
              <a:gd name="connsiteY2" fmla="*/ 2043504 h 5096289"/>
              <a:gd name="connsiteX3" fmla="*/ 5538287 w 5999982"/>
              <a:gd name="connsiteY3" fmla="*/ 1978416 h 5096289"/>
              <a:gd name="connsiteX4" fmla="*/ 5511299 w 5999982"/>
              <a:gd name="connsiteY4" fmla="*/ 1911741 h 5096289"/>
              <a:gd name="connsiteX5" fmla="*/ 5431924 w 5999982"/>
              <a:gd name="connsiteY5" fmla="*/ 1853004 h 5096289"/>
              <a:gd name="connsiteX6" fmla="*/ 5435892 w 5999982"/>
              <a:gd name="connsiteY6" fmla="*/ 1774422 h 5096289"/>
              <a:gd name="connsiteX7" fmla="*/ 5517649 w 5999982"/>
              <a:gd name="connsiteY7" fmla="*/ 1719654 h 5096289"/>
              <a:gd name="connsiteX8" fmla="*/ 5642268 w 5999982"/>
              <a:gd name="connsiteY8" fmla="*/ 1706953 h 5096289"/>
              <a:gd name="connsiteX9" fmla="*/ 5730374 w 5999982"/>
              <a:gd name="connsiteY9" fmla="*/ 1714891 h 5096289"/>
              <a:gd name="connsiteX10" fmla="*/ 5781968 w 5999982"/>
              <a:gd name="connsiteY10" fmla="*/ 1729179 h 5096289"/>
              <a:gd name="connsiteX11" fmla="*/ 5814512 w 5999982"/>
              <a:gd name="connsiteY11" fmla="*/ 1748228 h 5096289"/>
              <a:gd name="connsiteX12" fmla="*/ 5853406 w 5999982"/>
              <a:gd name="connsiteY12" fmla="*/ 1801410 h 5096289"/>
              <a:gd name="connsiteX13" fmla="*/ 5791492 w 5999982"/>
              <a:gd name="connsiteY13" fmla="*/ 1911740 h 5096289"/>
              <a:gd name="connsiteX14" fmla="*/ 5830387 w 5999982"/>
              <a:gd name="connsiteY14" fmla="*/ 2011753 h 5096289"/>
              <a:gd name="connsiteX15" fmla="*/ 5874043 w 5999982"/>
              <a:gd name="connsiteY15" fmla="*/ 2074460 h 5096289"/>
              <a:gd name="connsiteX16" fmla="*/ 5917699 w 5999982"/>
              <a:gd name="connsiteY16" fmla="*/ 2148278 h 5096289"/>
              <a:gd name="connsiteX17" fmla="*/ 5922461 w 5999982"/>
              <a:gd name="connsiteY17" fmla="*/ 2217334 h 5096289"/>
              <a:gd name="connsiteX18" fmla="*/ 5863724 w 5999982"/>
              <a:gd name="connsiteY18" fmla="*/ 2264961 h 5096289"/>
              <a:gd name="connsiteX19" fmla="*/ 5775618 w 5999982"/>
              <a:gd name="connsiteY19" fmla="*/ 2367353 h 5096289"/>
              <a:gd name="connsiteX20" fmla="*/ 5967705 w 5999982"/>
              <a:gd name="connsiteY20" fmla="*/ 2245117 h 5096289"/>
              <a:gd name="connsiteX21" fmla="*/ 5996280 w 5999982"/>
              <a:gd name="connsiteY21" fmla="*/ 2180028 h 5096289"/>
              <a:gd name="connsiteX22" fmla="*/ 5963736 w 5999982"/>
              <a:gd name="connsiteY22" fmla="*/ 2103829 h 5096289"/>
              <a:gd name="connsiteX23" fmla="*/ 5941512 w 5999982"/>
              <a:gd name="connsiteY23" fmla="*/ 2045092 h 5096289"/>
              <a:gd name="connsiteX24" fmla="*/ 5916112 w 5999982"/>
              <a:gd name="connsiteY24" fmla="*/ 1972066 h 5096289"/>
              <a:gd name="connsiteX25" fmla="*/ 5872455 w 5999982"/>
              <a:gd name="connsiteY25" fmla="*/ 1923647 h 5096289"/>
              <a:gd name="connsiteX26" fmla="*/ 5927224 w 5999982"/>
              <a:gd name="connsiteY26" fmla="*/ 1806966 h 5096289"/>
              <a:gd name="connsiteX27" fmla="*/ 5893887 w 5999982"/>
              <a:gd name="connsiteY27" fmla="*/ 1691872 h 5096289"/>
              <a:gd name="connsiteX28" fmla="*/ 5776412 w 5999982"/>
              <a:gd name="connsiteY28" fmla="*/ 1626785 h 5096289"/>
              <a:gd name="connsiteX29" fmla="*/ 5524793 w 5999982"/>
              <a:gd name="connsiteY29" fmla="*/ 1604560 h 5096289"/>
              <a:gd name="connsiteX30" fmla="*/ 5289049 w 5999982"/>
              <a:gd name="connsiteY30" fmla="*/ 1672822 h 5096289"/>
              <a:gd name="connsiteX31" fmla="*/ 5077118 w 5999982"/>
              <a:gd name="connsiteY31" fmla="*/ 1602178 h 5096289"/>
              <a:gd name="connsiteX32" fmla="*/ 4946149 w 5999982"/>
              <a:gd name="connsiteY32" fmla="*/ 1588684 h 5096289"/>
              <a:gd name="connsiteX33" fmla="*/ 4854868 w 5999982"/>
              <a:gd name="connsiteY33" fmla="*/ 1615672 h 5096289"/>
              <a:gd name="connsiteX34" fmla="*/ 4738187 w 5999982"/>
              <a:gd name="connsiteY34" fmla="*/ 1617259 h 5096289"/>
              <a:gd name="connsiteX35" fmla="*/ 4678656 w 5999982"/>
              <a:gd name="connsiteY35" fmla="*/ 1615672 h 5096289"/>
              <a:gd name="connsiteX36" fmla="*/ 4592930 w 5999982"/>
              <a:gd name="connsiteY36" fmla="*/ 1601385 h 5096289"/>
              <a:gd name="connsiteX37" fmla="*/ 4550068 w 5999982"/>
              <a:gd name="connsiteY37" fmla="*/ 1605354 h 5096289"/>
              <a:gd name="connsiteX38" fmla="*/ 4450849 w 5999982"/>
              <a:gd name="connsiteY38" fmla="*/ 1641866 h 5096289"/>
              <a:gd name="connsiteX39" fmla="*/ 4330199 w 5999982"/>
              <a:gd name="connsiteY39" fmla="*/ 1695841 h 5096289"/>
              <a:gd name="connsiteX40" fmla="*/ 4244474 w 5999982"/>
              <a:gd name="connsiteY40" fmla="*/ 1730766 h 5096289"/>
              <a:gd name="connsiteX41" fmla="*/ 4146049 w 5999982"/>
              <a:gd name="connsiteY41" fmla="*/ 1800616 h 5096289"/>
              <a:gd name="connsiteX42" fmla="*/ 4038099 w 5999982"/>
              <a:gd name="connsiteY42" fmla="*/ 1838716 h 5096289"/>
              <a:gd name="connsiteX43" fmla="*/ 3911099 w 5999982"/>
              <a:gd name="connsiteY43" fmla="*/ 1857766 h 5096289"/>
              <a:gd name="connsiteX44" fmla="*/ 3822199 w 5999982"/>
              <a:gd name="connsiteY44" fmla="*/ 1908566 h 5096289"/>
              <a:gd name="connsiteX45" fmla="*/ 3784099 w 5999982"/>
              <a:gd name="connsiteY45" fmla="*/ 1921266 h 5096289"/>
              <a:gd name="connsiteX46" fmla="*/ 3669799 w 5999982"/>
              <a:gd name="connsiteY46" fmla="*/ 1870466 h 5096289"/>
              <a:gd name="connsiteX47" fmla="*/ 3644399 w 5999982"/>
              <a:gd name="connsiteY47" fmla="*/ 1794266 h 5096289"/>
              <a:gd name="connsiteX48" fmla="*/ 3631699 w 5999982"/>
              <a:gd name="connsiteY48" fmla="*/ 1756166 h 5096289"/>
              <a:gd name="connsiteX49" fmla="*/ 3618999 w 5999982"/>
              <a:gd name="connsiteY49" fmla="*/ 1718066 h 5096289"/>
              <a:gd name="connsiteX50" fmla="*/ 3631699 w 5999982"/>
              <a:gd name="connsiteY50" fmla="*/ 1438666 h 5096289"/>
              <a:gd name="connsiteX51" fmla="*/ 3609474 w 5999982"/>
              <a:gd name="connsiteY51" fmla="*/ 1375166 h 5096289"/>
              <a:gd name="connsiteX52" fmla="*/ 3644399 w 5999982"/>
              <a:gd name="connsiteY52" fmla="*/ 1232291 h 5096289"/>
              <a:gd name="connsiteX53" fmla="*/ 3733299 w 5999982"/>
              <a:gd name="connsiteY53" fmla="*/ 1146566 h 5096289"/>
              <a:gd name="connsiteX54" fmla="*/ 3834899 w 5999982"/>
              <a:gd name="connsiteY54" fmla="*/ 1114816 h 5096289"/>
              <a:gd name="connsiteX55" fmla="*/ 3923799 w 5999982"/>
              <a:gd name="connsiteY55" fmla="*/ 1095766 h 5096289"/>
              <a:gd name="connsiteX56" fmla="*/ 4044449 w 5999982"/>
              <a:gd name="connsiteY56" fmla="*/ 1092591 h 5096289"/>
              <a:gd name="connsiteX57" fmla="*/ 4190499 w 5999982"/>
              <a:gd name="connsiteY57" fmla="*/ 1102116 h 5096289"/>
              <a:gd name="connsiteX58" fmla="*/ 4295274 w 5999982"/>
              <a:gd name="connsiteY58" fmla="*/ 1079891 h 5096289"/>
              <a:gd name="connsiteX59" fmla="*/ 4409574 w 5999982"/>
              <a:gd name="connsiteY59" fmla="*/ 1070366 h 5096289"/>
              <a:gd name="connsiteX60" fmla="*/ 4441324 w 5999982"/>
              <a:gd name="connsiteY60" fmla="*/ 1067191 h 5096289"/>
              <a:gd name="connsiteX61" fmla="*/ 4473074 w 5999982"/>
              <a:gd name="connsiteY61" fmla="*/ 1079891 h 5096289"/>
              <a:gd name="connsiteX62" fmla="*/ 4501649 w 5999982"/>
              <a:gd name="connsiteY62" fmla="*/ 1073541 h 5096289"/>
              <a:gd name="connsiteX63" fmla="*/ 4552449 w 5999982"/>
              <a:gd name="connsiteY63" fmla="*/ 1121166 h 5096289"/>
              <a:gd name="connsiteX64" fmla="*/ 4590549 w 5999982"/>
              <a:gd name="connsiteY64" fmla="*/ 1162441 h 5096289"/>
              <a:gd name="connsiteX65" fmla="*/ 4634999 w 5999982"/>
              <a:gd name="connsiteY65" fmla="*/ 1114816 h 5096289"/>
              <a:gd name="connsiteX66" fmla="*/ 4590549 w 5999982"/>
              <a:gd name="connsiteY66" fmla="*/ 1041791 h 5096289"/>
              <a:gd name="connsiteX67" fmla="*/ 4536574 w 5999982"/>
              <a:gd name="connsiteY67" fmla="*/ 962416 h 5096289"/>
              <a:gd name="connsiteX68" fmla="*/ 4488949 w 5999982"/>
              <a:gd name="connsiteY68" fmla="*/ 975116 h 5096289"/>
              <a:gd name="connsiteX69" fmla="*/ 4428624 w 5999982"/>
              <a:gd name="connsiteY69" fmla="*/ 902091 h 5096289"/>
              <a:gd name="connsiteX70" fmla="*/ 4365124 w 5999982"/>
              <a:gd name="connsiteY70" fmla="*/ 898916 h 5096289"/>
              <a:gd name="connsiteX71" fmla="*/ 4323849 w 5999982"/>
              <a:gd name="connsiteY71" fmla="*/ 911616 h 5096289"/>
              <a:gd name="connsiteX72" fmla="*/ 4222249 w 5999982"/>
              <a:gd name="connsiteY72" fmla="*/ 902091 h 5096289"/>
              <a:gd name="connsiteX73" fmla="*/ 4152399 w 5999982"/>
              <a:gd name="connsiteY73" fmla="*/ 917966 h 5096289"/>
              <a:gd name="connsiteX74" fmla="*/ 4079374 w 5999982"/>
              <a:gd name="connsiteY74" fmla="*/ 911616 h 5096289"/>
              <a:gd name="connsiteX75" fmla="*/ 4009524 w 5999982"/>
              <a:gd name="connsiteY75" fmla="*/ 924316 h 5096289"/>
              <a:gd name="connsiteX76" fmla="*/ 3920624 w 5999982"/>
              <a:gd name="connsiteY76" fmla="*/ 940191 h 5096289"/>
              <a:gd name="connsiteX77" fmla="*/ 3812674 w 5999982"/>
              <a:gd name="connsiteY77" fmla="*/ 965591 h 5096289"/>
              <a:gd name="connsiteX78" fmla="*/ 3733299 w 5999982"/>
              <a:gd name="connsiteY78" fmla="*/ 981466 h 5096289"/>
              <a:gd name="connsiteX79" fmla="*/ 3666624 w 5999982"/>
              <a:gd name="connsiteY79" fmla="*/ 1016391 h 5096289"/>
              <a:gd name="connsiteX80" fmla="*/ 3615824 w 5999982"/>
              <a:gd name="connsiteY80" fmla="*/ 1029091 h 5096289"/>
              <a:gd name="connsiteX81" fmla="*/ 3545974 w 5999982"/>
              <a:gd name="connsiteY81" fmla="*/ 1060841 h 5096289"/>
              <a:gd name="connsiteX82" fmla="*/ 3469774 w 5999982"/>
              <a:gd name="connsiteY82" fmla="*/ 1108466 h 5096289"/>
              <a:gd name="connsiteX83" fmla="*/ 3393574 w 5999982"/>
              <a:gd name="connsiteY83" fmla="*/ 1178316 h 5096289"/>
              <a:gd name="connsiteX84" fmla="*/ 3288799 w 5999982"/>
              <a:gd name="connsiteY84" fmla="*/ 1298966 h 5096289"/>
              <a:gd name="connsiteX85" fmla="*/ 3276099 w 5999982"/>
              <a:gd name="connsiteY85" fmla="*/ 1349766 h 5096289"/>
              <a:gd name="connsiteX86" fmla="*/ 3250699 w 5999982"/>
              <a:gd name="connsiteY86" fmla="*/ 1629166 h 5096289"/>
              <a:gd name="connsiteX87" fmla="*/ 3199899 w 5999982"/>
              <a:gd name="connsiteY87" fmla="*/ 1718066 h 5096289"/>
              <a:gd name="connsiteX88" fmla="*/ 3085599 w 5999982"/>
              <a:gd name="connsiteY88" fmla="*/ 1629166 h 5096289"/>
              <a:gd name="connsiteX89" fmla="*/ 3029027 w 5999982"/>
              <a:gd name="connsiteY89" fmla="*/ 1558739 h 5096289"/>
              <a:gd name="connsiteX90" fmla="*/ 2972454 w 5999982"/>
              <a:gd name="connsiteY90" fmla="*/ 1464066 h 5096289"/>
              <a:gd name="connsiteX91" fmla="*/ 2896253 w 5999982"/>
              <a:gd name="connsiteY91" fmla="*/ 1302430 h 5096289"/>
              <a:gd name="connsiteX92" fmla="*/ 2838526 w 5999982"/>
              <a:gd name="connsiteY92" fmla="*/ 1206602 h 5096289"/>
              <a:gd name="connsiteX93" fmla="*/ 2753090 w 5999982"/>
              <a:gd name="connsiteY93" fmla="*/ 1041502 h 5096289"/>
              <a:gd name="connsiteX94" fmla="*/ 2628399 w 5999982"/>
              <a:gd name="connsiteY94" fmla="*/ 846384 h 5096289"/>
              <a:gd name="connsiteX95" fmla="*/ 2527953 w 5999982"/>
              <a:gd name="connsiteY95" fmla="*/ 704376 h 5096289"/>
              <a:gd name="connsiteX96" fmla="*/ 2407881 w 5999982"/>
              <a:gd name="connsiteY96" fmla="*/ 539275 h 5096289"/>
              <a:gd name="connsiteX97" fmla="*/ 2286653 w 5999982"/>
              <a:gd name="connsiteY97" fmla="*/ 378794 h 5096289"/>
              <a:gd name="connsiteX98" fmla="*/ 2198908 w 5999982"/>
              <a:gd name="connsiteY98" fmla="*/ 280657 h 5096289"/>
              <a:gd name="connsiteX99" fmla="*/ 2085763 w 5999982"/>
              <a:gd name="connsiteY99" fmla="*/ 168666 h 5096289"/>
              <a:gd name="connsiteX100" fmla="*/ 1954145 w 5999982"/>
              <a:gd name="connsiteY100" fmla="*/ 10494 h 5096289"/>
              <a:gd name="connsiteX101" fmla="*/ 1726699 w 5999982"/>
              <a:gd name="connsiteY101" fmla="*/ 28966 h 5096289"/>
              <a:gd name="connsiteX102" fmla="*/ 1828299 w 5999982"/>
              <a:gd name="connsiteY102" fmla="*/ 143266 h 5096289"/>
              <a:gd name="connsiteX103" fmla="*/ 1904499 w 5999982"/>
              <a:gd name="connsiteY103" fmla="*/ 206766 h 5096289"/>
              <a:gd name="connsiteX104" fmla="*/ 1929899 w 5999982"/>
              <a:gd name="connsiteY104" fmla="*/ 257566 h 5096289"/>
              <a:gd name="connsiteX105" fmla="*/ 1967999 w 5999982"/>
              <a:gd name="connsiteY105" fmla="*/ 295666 h 5096289"/>
              <a:gd name="connsiteX106" fmla="*/ 2018799 w 5999982"/>
              <a:gd name="connsiteY106" fmla="*/ 371866 h 5096289"/>
              <a:gd name="connsiteX107" fmla="*/ 2044199 w 5999982"/>
              <a:gd name="connsiteY107" fmla="*/ 409966 h 5096289"/>
              <a:gd name="connsiteX108" fmla="*/ 2120399 w 5999982"/>
              <a:gd name="connsiteY108" fmla="*/ 486166 h 5096289"/>
              <a:gd name="connsiteX109" fmla="*/ 2171199 w 5999982"/>
              <a:gd name="connsiteY109" fmla="*/ 575066 h 5096289"/>
              <a:gd name="connsiteX110" fmla="*/ 2209299 w 5999982"/>
              <a:gd name="connsiteY110" fmla="*/ 613166 h 5096289"/>
              <a:gd name="connsiteX111" fmla="*/ 2260099 w 5999982"/>
              <a:gd name="connsiteY111" fmla="*/ 702066 h 5096289"/>
              <a:gd name="connsiteX112" fmla="*/ 2298199 w 5999982"/>
              <a:gd name="connsiteY112" fmla="*/ 740166 h 5096289"/>
              <a:gd name="connsiteX113" fmla="*/ 2374399 w 5999982"/>
              <a:gd name="connsiteY113" fmla="*/ 854466 h 5096289"/>
              <a:gd name="connsiteX114" fmla="*/ 2412499 w 5999982"/>
              <a:gd name="connsiteY114" fmla="*/ 905266 h 5096289"/>
              <a:gd name="connsiteX115" fmla="*/ 2488699 w 5999982"/>
              <a:gd name="connsiteY115" fmla="*/ 1019566 h 5096289"/>
              <a:gd name="connsiteX116" fmla="*/ 2526799 w 5999982"/>
              <a:gd name="connsiteY116" fmla="*/ 1095766 h 5096289"/>
              <a:gd name="connsiteX117" fmla="*/ 2577599 w 5999982"/>
              <a:gd name="connsiteY117" fmla="*/ 1171966 h 5096289"/>
              <a:gd name="connsiteX118" fmla="*/ 2628399 w 5999982"/>
              <a:gd name="connsiteY118" fmla="*/ 1260866 h 5096289"/>
              <a:gd name="connsiteX119" fmla="*/ 2653799 w 5999982"/>
              <a:gd name="connsiteY119" fmla="*/ 1337066 h 5096289"/>
              <a:gd name="connsiteX120" fmla="*/ 2666499 w 5999982"/>
              <a:gd name="connsiteY120" fmla="*/ 1375166 h 5096289"/>
              <a:gd name="connsiteX121" fmla="*/ 2679199 w 5999982"/>
              <a:gd name="connsiteY121" fmla="*/ 1413266 h 5096289"/>
              <a:gd name="connsiteX122" fmla="*/ 2704599 w 5999982"/>
              <a:gd name="connsiteY122" fmla="*/ 1451366 h 5096289"/>
              <a:gd name="connsiteX123" fmla="*/ 2742699 w 5999982"/>
              <a:gd name="connsiteY123" fmla="*/ 1578366 h 5096289"/>
              <a:gd name="connsiteX124" fmla="*/ 2755399 w 5999982"/>
              <a:gd name="connsiteY124" fmla="*/ 1616466 h 5096289"/>
              <a:gd name="connsiteX125" fmla="*/ 2742699 w 5999982"/>
              <a:gd name="connsiteY125" fmla="*/ 1921266 h 5096289"/>
              <a:gd name="connsiteX126" fmla="*/ 2691899 w 5999982"/>
              <a:gd name="connsiteY126" fmla="*/ 2022866 h 5096289"/>
              <a:gd name="connsiteX127" fmla="*/ 2653799 w 5999982"/>
              <a:gd name="connsiteY127" fmla="*/ 2048266 h 5096289"/>
              <a:gd name="connsiteX128" fmla="*/ 2641099 w 5999982"/>
              <a:gd name="connsiteY128" fmla="*/ 2086366 h 5096289"/>
              <a:gd name="connsiteX129" fmla="*/ 2552199 w 5999982"/>
              <a:gd name="connsiteY129" fmla="*/ 2160978 h 5096289"/>
              <a:gd name="connsiteX130" fmla="*/ 2426786 w 5999982"/>
              <a:gd name="connsiteY130" fmla="*/ 2168916 h 5096289"/>
              <a:gd name="connsiteX131" fmla="*/ 2264861 w 5999982"/>
              <a:gd name="connsiteY131" fmla="*/ 2156216 h 5096289"/>
              <a:gd name="connsiteX132" fmla="*/ 2212474 w 5999982"/>
              <a:gd name="connsiteY132" fmla="*/ 2138754 h 5096289"/>
              <a:gd name="connsiteX133" fmla="*/ 2083886 w 5999982"/>
              <a:gd name="connsiteY133" fmla="*/ 2132404 h 5096289"/>
              <a:gd name="connsiteX134" fmla="*/ 2010861 w 5999982"/>
              <a:gd name="connsiteY134" fmla="*/ 2132403 h 5096289"/>
              <a:gd name="connsiteX135" fmla="*/ 1942599 w 5999982"/>
              <a:gd name="connsiteY135" fmla="*/ 2138753 h 5096289"/>
              <a:gd name="connsiteX136" fmla="*/ 1899737 w 5999982"/>
              <a:gd name="connsiteY136" fmla="*/ 2153041 h 5096289"/>
              <a:gd name="connsiteX137" fmla="*/ 1814011 w 5999982"/>
              <a:gd name="connsiteY137" fmla="*/ 2164154 h 5096289"/>
              <a:gd name="connsiteX138" fmla="*/ 1740987 w 5999982"/>
              <a:gd name="connsiteY138" fmla="*/ 2219716 h 5096289"/>
              <a:gd name="connsiteX139" fmla="*/ 1666374 w 5999982"/>
              <a:gd name="connsiteY139" fmla="*/ 2241941 h 5096289"/>
              <a:gd name="connsiteX140" fmla="*/ 1607636 w 5999982"/>
              <a:gd name="connsiteY140" fmla="*/ 2240354 h 5096289"/>
              <a:gd name="connsiteX141" fmla="*/ 1526674 w 5999982"/>
              <a:gd name="connsiteY141" fmla="*/ 2238766 h 5096289"/>
              <a:gd name="connsiteX142" fmla="*/ 1440949 w 5999982"/>
              <a:gd name="connsiteY142" fmla="*/ 2234004 h 5096289"/>
              <a:gd name="connsiteX143" fmla="*/ 1215524 w 5999982"/>
              <a:gd name="connsiteY143" fmla="*/ 2224479 h 5096289"/>
              <a:gd name="connsiteX144" fmla="*/ 1080587 w 5999982"/>
              <a:gd name="connsiteY144" fmla="*/ 2197491 h 5096289"/>
              <a:gd name="connsiteX145" fmla="*/ 12199 w 5999982"/>
              <a:gd name="connsiteY145" fmla="*/ 2454666 h 5096289"/>
              <a:gd name="connsiteX146" fmla="*/ 493211 w 5999982"/>
              <a:gd name="connsiteY146" fmla="*/ 2514991 h 5096289"/>
              <a:gd name="connsiteX147" fmla="*/ 355099 w 5999982"/>
              <a:gd name="connsiteY147" fmla="*/ 2607066 h 5096289"/>
              <a:gd name="connsiteX148" fmla="*/ 482099 w 5999982"/>
              <a:gd name="connsiteY148" fmla="*/ 2657866 h 5096289"/>
              <a:gd name="connsiteX149" fmla="*/ 589472 w 5999982"/>
              <a:gd name="connsiteY149" fmla="*/ 2662484 h 5096289"/>
              <a:gd name="connsiteX150" fmla="*/ 726862 w 5999982"/>
              <a:gd name="connsiteY150" fmla="*/ 2693657 h 5096289"/>
              <a:gd name="connsiteX151" fmla="*/ 941607 w 5999982"/>
              <a:gd name="connsiteY151" fmla="*/ 2706356 h 5096289"/>
              <a:gd name="connsiteX152" fmla="*/ 1122872 w 5999982"/>
              <a:gd name="connsiteY152" fmla="*/ 2749075 h 5096289"/>
              <a:gd name="connsiteX153" fmla="*/ 1232554 w 5999982"/>
              <a:gd name="connsiteY153" fmla="*/ 2716748 h 5096289"/>
              <a:gd name="connsiteX154" fmla="*/ 1353780 w 5999982"/>
              <a:gd name="connsiteY154" fmla="*/ 2657866 h 5096289"/>
              <a:gd name="connsiteX155" fmla="*/ 1345699 w 5999982"/>
              <a:gd name="connsiteY155" fmla="*/ 2721366 h 5096289"/>
              <a:gd name="connsiteX156" fmla="*/ 1383799 w 5999982"/>
              <a:gd name="connsiteY156" fmla="*/ 2708666 h 5096289"/>
              <a:gd name="connsiteX157" fmla="*/ 1421899 w 5999982"/>
              <a:gd name="connsiteY157" fmla="*/ 2683266 h 5096289"/>
              <a:gd name="connsiteX158" fmla="*/ 1459999 w 5999982"/>
              <a:gd name="connsiteY158" fmla="*/ 2670566 h 5096289"/>
              <a:gd name="connsiteX159" fmla="*/ 1498099 w 5999982"/>
              <a:gd name="connsiteY159" fmla="*/ 2645166 h 5096289"/>
              <a:gd name="connsiteX160" fmla="*/ 1536199 w 5999982"/>
              <a:gd name="connsiteY160" fmla="*/ 2632466 h 5096289"/>
              <a:gd name="connsiteX161" fmla="*/ 1650499 w 5999982"/>
              <a:gd name="connsiteY161" fmla="*/ 2556266 h 5096289"/>
              <a:gd name="connsiteX162" fmla="*/ 1688599 w 5999982"/>
              <a:gd name="connsiteY162" fmla="*/ 2530866 h 5096289"/>
              <a:gd name="connsiteX163" fmla="*/ 1840999 w 5999982"/>
              <a:gd name="connsiteY163" fmla="*/ 2492766 h 5096289"/>
              <a:gd name="connsiteX164" fmla="*/ 2437899 w 5999982"/>
              <a:gd name="connsiteY164" fmla="*/ 2505466 h 5096289"/>
              <a:gd name="connsiteX165" fmla="*/ 2475999 w 5999982"/>
              <a:gd name="connsiteY165" fmla="*/ 2518166 h 5096289"/>
              <a:gd name="connsiteX166" fmla="*/ 2514099 w 5999982"/>
              <a:gd name="connsiteY166" fmla="*/ 2543566 h 5096289"/>
              <a:gd name="connsiteX167" fmla="*/ 2564899 w 5999982"/>
              <a:gd name="connsiteY167" fmla="*/ 2657866 h 5096289"/>
              <a:gd name="connsiteX168" fmla="*/ 2577599 w 5999982"/>
              <a:gd name="connsiteY168" fmla="*/ 2772166 h 5096289"/>
              <a:gd name="connsiteX169" fmla="*/ 2564899 w 5999982"/>
              <a:gd name="connsiteY169" fmla="*/ 3102366 h 5096289"/>
              <a:gd name="connsiteX170" fmla="*/ 2552199 w 5999982"/>
              <a:gd name="connsiteY170" fmla="*/ 3140466 h 5096289"/>
              <a:gd name="connsiteX171" fmla="*/ 2526799 w 5999982"/>
              <a:gd name="connsiteY171" fmla="*/ 3178566 h 5096289"/>
              <a:gd name="connsiteX172" fmla="*/ 2475999 w 5999982"/>
              <a:gd name="connsiteY172" fmla="*/ 3242066 h 5096289"/>
              <a:gd name="connsiteX173" fmla="*/ 2412499 w 5999982"/>
              <a:gd name="connsiteY173" fmla="*/ 3292866 h 5096289"/>
              <a:gd name="connsiteX174" fmla="*/ 2374399 w 5999982"/>
              <a:gd name="connsiteY174" fmla="*/ 3330966 h 5096289"/>
              <a:gd name="connsiteX175" fmla="*/ 2298199 w 5999982"/>
              <a:gd name="connsiteY175" fmla="*/ 3381766 h 5096289"/>
              <a:gd name="connsiteX176" fmla="*/ 2247399 w 5999982"/>
              <a:gd name="connsiteY176" fmla="*/ 3432566 h 5096289"/>
              <a:gd name="connsiteX177" fmla="*/ 2221999 w 5999982"/>
              <a:gd name="connsiteY177" fmla="*/ 3470666 h 5096289"/>
              <a:gd name="connsiteX178" fmla="*/ 2171199 w 5999982"/>
              <a:gd name="connsiteY178" fmla="*/ 3508766 h 5096289"/>
              <a:gd name="connsiteX179" fmla="*/ 2145799 w 5999982"/>
              <a:gd name="connsiteY179" fmla="*/ 3546866 h 5096289"/>
              <a:gd name="connsiteX180" fmla="*/ 2107699 w 5999982"/>
              <a:gd name="connsiteY180" fmla="*/ 3572266 h 5096289"/>
              <a:gd name="connsiteX181" fmla="*/ 2031499 w 5999982"/>
              <a:gd name="connsiteY181" fmla="*/ 3623066 h 5096289"/>
              <a:gd name="connsiteX182" fmla="*/ 1993399 w 5999982"/>
              <a:gd name="connsiteY182" fmla="*/ 3661166 h 5096289"/>
              <a:gd name="connsiteX183" fmla="*/ 1955299 w 5999982"/>
              <a:gd name="connsiteY183" fmla="*/ 3686566 h 5096289"/>
              <a:gd name="connsiteX184" fmla="*/ 1866399 w 5999982"/>
              <a:gd name="connsiteY184" fmla="*/ 3775466 h 5096289"/>
              <a:gd name="connsiteX185" fmla="*/ 1828299 w 5999982"/>
              <a:gd name="connsiteY185" fmla="*/ 3813566 h 5096289"/>
              <a:gd name="connsiteX186" fmla="*/ 1790199 w 5999982"/>
              <a:gd name="connsiteY186" fmla="*/ 3902466 h 5096289"/>
              <a:gd name="connsiteX187" fmla="*/ 1752099 w 5999982"/>
              <a:gd name="connsiteY187" fmla="*/ 3978666 h 5096289"/>
              <a:gd name="connsiteX188" fmla="*/ 1739399 w 5999982"/>
              <a:gd name="connsiteY188" fmla="*/ 4054866 h 5096289"/>
              <a:gd name="connsiteX189" fmla="*/ 1713999 w 5999982"/>
              <a:gd name="connsiteY189" fmla="*/ 4258066 h 5096289"/>
              <a:gd name="connsiteX190" fmla="*/ 1637799 w 5999982"/>
              <a:gd name="connsiteY190" fmla="*/ 4334266 h 5096289"/>
              <a:gd name="connsiteX191" fmla="*/ 1561599 w 5999982"/>
              <a:gd name="connsiteY191" fmla="*/ 4385066 h 5096289"/>
              <a:gd name="connsiteX192" fmla="*/ 1536199 w 5999982"/>
              <a:gd name="connsiteY192" fmla="*/ 4423166 h 5096289"/>
              <a:gd name="connsiteX193" fmla="*/ 1447299 w 5999982"/>
              <a:gd name="connsiteY193" fmla="*/ 4461266 h 5096289"/>
              <a:gd name="connsiteX194" fmla="*/ 1371099 w 5999982"/>
              <a:gd name="connsiteY194" fmla="*/ 4397766 h 5096289"/>
              <a:gd name="connsiteX195" fmla="*/ 1332999 w 5999982"/>
              <a:gd name="connsiteY195" fmla="*/ 4385066 h 5096289"/>
              <a:gd name="connsiteX196" fmla="*/ 1040899 w 5999982"/>
              <a:gd name="connsiteY196" fmla="*/ 4397766 h 5096289"/>
              <a:gd name="connsiteX197" fmla="*/ 913899 w 5999982"/>
              <a:gd name="connsiteY197" fmla="*/ 4448566 h 5096289"/>
              <a:gd name="connsiteX198" fmla="*/ 875799 w 5999982"/>
              <a:gd name="connsiteY198" fmla="*/ 4473966 h 5096289"/>
              <a:gd name="connsiteX199" fmla="*/ 774199 w 5999982"/>
              <a:gd name="connsiteY199" fmla="*/ 4486666 h 5096289"/>
              <a:gd name="connsiteX200" fmla="*/ 723399 w 5999982"/>
              <a:gd name="connsiteY200" fmla="*/ 4499366 h 5096289"/>
              <a:gd name="connsiteX201" fmla="*/ 685299 w 5999982"/>
              <a:gd name="connsiteY201" fmla="*/ 4512066 h 5096289"/>
              <a:gd name="connsiteX202" fmla="*/ 532899 w 5999982"/>
              <a:gd name="connsiteY202" fmla="*/ 4524766 h 5096289"/>
              <a:gd name="connsiteX203" fmla="*/ 418599 w 5999982"/>
              <a:gd name="connsiteY203" fmla="*/ 4537466 h 5096289"/>
              <a:gd name="connsiteX204" fmla="*/ 558299 w 5999982"/>
              <a:gd name="connsiteY204" fmla="*/ 4562866 h 5096289"/>
              <a:gd name="connsiteX205" fmla="*/ 977399 w 5999982"/>
              <a:gd name="connsiteY205" fmla="*/ 4575566 h 5096289"/>
              <a:gd name="connsiteX206" fmla="*/ 978553 w 5999982"/>
              <a:gd name="connsiteY206" fmla="*/ 4542084 h 5096289"/>
              <a:gd name="connsiteX207" fmla="*/ 1062835 w 5999982"/>
              <a:gd name="connsiteY207" fmla="*/ 4539775 h 5096289"/>
              <a:gd name="connsiteX208" fmla="*/ 1178290 w 5999982"/>
              <a:gd name="connsiteY208" fmla="*/ 4574412 h 5096289"/>
              <a:gd name="connsiteX209" fmla="*/ 1269499 w 5999982"/>
              <a:gd name="connsiteY209" fmla="*/ 4626366 h 5096289"/>
              <a:gd name="connsiteX210" fmla="*/ 1320299 w 5999982"/>
              <a:gd name="connsiteY210" fmla="*/ 4613666 h 5096289"/>
              <a:gd name="connsiteX211" fmla="*/ 1409199 w 5999982"/>
              <a:gd name="connsiteY211" fmla="*/ 4626366 h 5096289"/>
              <a:gd name="connsiteX212" fmla="*/ 1383799 w 5999982"/>
              <a:gd name="connsiteY212" fmla="*/ 4664466 h 5096289"/>
              <a:gd name="connsiteX213" fmla="*/ 1345699 w 5999982"/>
              <a:gd name="connsiteY213" fmla="*/ 4689866 h 5096289"/>
              <a:gd name="connsiteX214" fmla="*/ 1218699 w 5999982"/>
              <a:gd name="connsiteY214" fmla="*/ 4766066 h 5096289"/>
              <a:gd name="connsiteX215" fmla="*/ 1155199 w 5999982"/>
              <a:gd name="connsiteY215" fmla="*/ 4842266 h 5096289"/>
              <a:gd name="connsiteX216" fmla="*/ 1117099 w 5999982"/>
              <a:gd name="connsiteY216" fmla="*/ 4880366 h 5096289"/>
              <a:gd name="connsiteX217" fmla="*/ 1066299 w 5999982"/>
              <a:gd name="connsiteY217" fmla="*/ 4969266 h 5096289"/>
              <a:gd name="connsiteX218" fmla="*/ 1028199 w 5999982"/>
              <a:gd name="connsiteY218" fmla="*/ 5045466 h 5096289"/>
              <a:gd name="connsiteX219" fmla="*/ 1040899 w 5999982"/>
              <a:gd name="connsiteY219" fmla="*/ 5096266 h 5096289"/>
              <a:gd name="connsiteX220" fmla="*/ 1074237 w 5999982"/>
              <a:gd name="connsiteY220" fmla="*/ 5039116 h 5096289"/>
              <a:gd name="connsiteX221" fmla="*/ 1117099 w 5999982"/>
              <a:gd name="connsiteY221" fmla="*/ 4983554 h 5096289"/>
              <a:gd name="connsiteX222" fmla="*/ 1169487 w 5999982"/>
              <a:gd name="connsiteY222" fmla="*/ 4932753 h 5096289"/>
              <a:gd name="connsiteX223" fmla="*/ 1217112 w 5999982"/>
              <a:gd name="connsiteY223" fmla="*/ 4905766 h 5096289"/>
              <a:gd name="connsiteX224" fmla="*/ 1269499 w 5999982"/>
              <a:gd name="connsiteY224" fmla="*/ 4837504 h 5096289"/>
              <a:gd name="connsiteX225" fmla="*/ 1350462 w 5999982"/>
              <a:gd name="connsiteY225" fmla="*/ 4812104 h 5096289"/>
              <a:gd name="connsiteX226" fmla="*/ 1404436 w 5999982"/>
              <a:gd name="connsiteY226" fmla="*/ 4785116 h 5096289"/>
              <a:gd name="connsiteX227" fmla="*/ 1452062 w 5999982"/>
              <a:gd name="connsiteY227" fmla="*/ 4762891 h 5096289"/>
              <a:gd name="connsiteX228" fmla="*/ 1499686 w 5999982"/>
              <a:gd name="connsiteY228" fmla="*/ 4727966 h 5096289"/>
              <a:gd name="connsiteX229" fmla="*/ 1523499 w 5999982"/>
              <a:gd name="connsiteY229" fmla="*/ 4740666 h 5096289"/>
              <a:gd name="connsiteX230" fmla="*/ 1561599 w 5999982"/>
              <a:gd name="connsiteY230" fmla="*/ 4727966 h 5096289"/>
              <a:gd name="connsiteX231" fmla="*/ 1599699 w 5999982"/>
              <a:gd name="connsiteY231" fmla="*/ 4689866 h 5096289"/>
              <a:gd name="connsiteX232" fmla="*/ 1688599 w 5999982"/>
              <a:gd name="connsiteY232" fmla="*/ 4651766 h 5096289"/>
              <a:gd name="connsiteX233" fmla="*/ 1726699 w 5999982"/>
              <a:gd name="connsiteY233" fmla="*/ 4613666 h 5096289"/>
              <a:gd name="connsiteX234" fmla="*/ 1752099 w 5999982"/>
              <a:gd name="connsiteY234" fmla="*/ 4575566 h 5096289"/>
              <a:gd name="connsiteX235" fmla="*/ 1790199 w 5999982"/>
              <a:gd name="connsiteY235" fmla="*/ 4562866 h 5096289"/>
              <a:gd name="connsiteX236" fmla="*/ 1853699 w 5999982"/>
              <a:gd name="connsiteY236" fmla="*/ 4486666 h 5096289"/>
              <a:gd name="connsiteX237" fmla="*/ 1917199 w 5999982"/>
              <a:gd name="connsiteY237" fmla="*/ 4410466 h 5096289"/>
              <a:gd name="connsiteX238" fmla="*/ 1955299 w 5999982"/>
              <a:gd name="connsiteY238" fmla="*/ 4334266 h 5096289"/>
              <a:gd name="connsiteX239" fmla="*/ 1993399 w 5999982"/>
              <a:gd name="connsiteY239" fmla="*/ 4308866 h 5096289"/>
              <a:gd name="connsiteX240" fmla="*/ 2031499 w 5999982"/>
              <a:gd name="connsiteY240" fmla="*/ 4270766 h 5096289"/>
              <a:gd name="connsiteX241" fmla="*/ 2069599 w 5999982"/>
              <a:gd name="connsiteY241" fmla="*/ 4194566 h 5096289"/>
              <a:gd name="connsiteX242" fmla="*/ 2082299 w 5999982"/>
              <a:gd name="connsiteY242" fmla="*/ 4156466 h 5096289"/>
              <a:gd name="connsiteX243" fmla="*/ 2107699 w 5999982"/>
              <a:gd name="connsiteY243" fmla="*/ 4118366 h 5096289"/>
              <a:gd name="connsiteX244" fmla="*/ 2120399 w 5999982"/>
              <a:gd name="connsiteY244" fmla="*/ 4080266 h 5096289"/>
              <a:gd name="connsiteX245" fmla="*/ 2145799 w 5999982"/>
              <a:gd name="connsiteY245" fmla="*/ 4042166 h 5096289"/>
              <a:gd name="connsiteX246" fmla="*/ 2171199 w 5999982"/>
              <a:gd name="connsiteY246" fmla="*/ 3953266 h 5096289"/>
              <a:gd name="connsiteX247" fmla="*/ 2234699 w 5999982"/>
              <a:gd name="connsiteY247" fmla="*/ 3864366 h 5096289"/>
              <a:gd name="connsiteX248" fmla="*/ 2260099 w 5999982"/>
              <a:gd name="connsiteY248" fmla="*/ 3826266 h 5096289"/>
              <a:gd name="connsiteX249" fmla="*/ 2298199 w 5999982"/>
              <a:gd name="connsiteY249" fmla="*/ 3800866 h 5096289"/>
              <a:gd name="connsiteX250" fmla="*/ 2336299 w 5999982"/>
              <a:gd name="connsiteY250" fmla="*/ 3762766 h 5096289"/>
              <a:gd name="connsiteX251" fmla="*/ 2374399 w 5999982"/>
              <a:gd name="connsiteY251" fmla="*/ 3750066 h 5096289"/>
              <a:gd name="connsiteX252" fmla="*/ 2412499 w 5999982"/>
              <a:gd name="connsiteY252" fmla="*/ 3724666 h 5096289"/>
              <a:gd name="connsiteX253" fmla="*/ 2450599 w 5999982"/>
              <a:gd name="connsiteY253" fmla="*/ 3711966 h 5096289"/>
              <a:gd name="connsiteX254" fmla="*/ 2488699 w 5999982"/>
              <a:gd name="connsiteY254" fmla="*/ 3686566 h 5096289"/>
              <a:gd name="connsiteX255" fmla="*/ 2564899 w 5999982"/>
              <a:gd name="connsiteY255" fmla="*/ 3661166 h 5096289"/>
              <a:gd name="connsiteX256" fmla="*/ 2602999 w 5999982"/>
              <a:gd name="connsiteY256" fmla="*/ 3648466 h 5096289"/>
              <a:gd name="connsiteX257" fmla="*/ 2895099 w 5999982"/>
              <a:gd name="connsiteY257" fmla="*/ 3661166 h 5096289"/>
              <a:gd name="connsiteX258" fmla="*/ 2945899 w 5999982"/>
              <a:gd name="connsiteY258" fmla="*/ 3699266 h 5096289"/>
              <a:gd name="connsiteX259" fmla="*/ 3022099 w 5999982"/>
              <a:gd name="connsiteY259" fmla="*/ 3750066 h 5096289"/>
              <a:gd name="connsiteX260" fmla="*/ 3060199 w 5999982"/>
              <a:gd name="connsiteY260" fmla="*/ 3788166 h 5096289"/>
              <a:gd name="connsiteX261" fmla="*/ 3110999 w 5999982"/>
              <a:gd name="connsiteY261" fmla="*/ 3800866 h 5096289"/>
              <a:gd name="connsiteX262" fmla="*/ 3161799 w 5999982"/>
              <a:gd name="connsiteY262" fmla="*/ 3838966 h 5096289"/>
              <a:gd name="connsiteX263" fmla="*/ 3199899 w 5999982"/>
              <a:gd name="connsiteY263" fmla="*/ 3851666 h 5096289"/>
              <a:gd name="connsiteX264" fmla="*/ 3237999 w 5999982"/>
              <a:gd name="connsiteY264" fmla="*/ 3877066 h 5096289"/>
              <a:gd name="connsiteX265" fmla="*/ 3263399 w 5999982"/>
              <a:gd name="connsiteY265" fmla="*/ 3915166 h 5096289"/>
              <a:gd name="connsiteX266" fmla="*/ 3301499 w 5999982"/>
              <a:gd name="connsiteY266" fmla="*/ 3965966 h 5096289"/>
              <a:gd name="connsiteX267" fmla="*/ 3314199 w 5999982"/>
              <a:gd name="connsiteY267" fmla="*/ 4016766 h 5096289"/>
              <a:gd name="connsiteX268" fmla="*/ 3326899 w 5999982"/>
              <a:gd name="connsiteY268" fmla="*/ 4054866 h 5096289"/>
              <a:gd name="connsiteX269" fmla="*/ 3352299 w 5999982"/>
              <a:gd name="connsiteY269" fmla="*/ 4105666 h 5096289"/>
              <a:gd name="connsiteX270" fmla="*/ 3377699 w 5999982"/>
              <a:gd name="connsiteY270" fmla="*/ 4143766 h 5096289"/>
              <a:gd name="connsiteX271" fmla="*/ 3412624 w 5999982"/>
              <a:gd name="connsiteY271" fmla="*/ 4242191 h 5096289"/>
              <a:gd name="connsiteX272" fmla="*/ 3457074 w 5999982"/>
              <a:gd name="connsiteY272" fmla="*/ 4343791 h 5096289"/>
              <a:gd name="connsiteX273" fmla="*/ 3472949 w 5999982"/>
              <a:gd name="connsiteY273" fmla="*/ 4366016 h 5096289"/>
              <a:gd name="connsiteX274" fmla="*/ 3441199 w 5999982"/>
              <a:gd name="connsiteY274" fmla="*/ 4397766 h 5096289"/>
              <a:gd name="connsiteX275" fmla="*/ 3403099 w 5999982"/>
              <a:gd name="connsiteY275" fmla="*/ 4464441 h 5096289"/>
              <a:gd name="connsiteX276" fmla="*/ 3358649 w 5999982"/>
              <a:gd name="connsiteY276" fmla="*/ 4553341 h 5096289"/>
              <a:gd name="connsiteX277" fmla="*/ 3311024 w 5999982"/>
              <a:gd name="connsiteY277" fmla="*/ 4607316 h 5096289"/>
              <a:gd name="connsiteX278" fmla="*/ 3247524 w 5999982"/>
              <a:gd name="connsiteY278" fmla="*/ 4645416 h 5096289"/>
              <a:gd name="connsiteX279" fmla="*/ 3152274 w 5999982"/>
              <a:gd name="connsiteY279" fmla="*/ 4553341 h 5096289"/>
              <a:gd name="connsiteX280" fmla="*/ 3184025 w 5999982"/>
              <a:gd name="connsiteY280" fmla="*/ 4639069 h 5096289"/>
              <a:gd name="connsiteX281" fmla="*/ 3243771 w 5999982"/>
              <a:gd name="connsiteY281" fmla="*/ 4733450 h 5096289"/>
              <a:gd name="connsiteX282" fmla="*/ 3195281 w 5999982"/>
              <a:gd name="connsiteY282" fmla="*/ 4728543 h 5096289"/>
              <a:gd name="connsiteX283" fmla="*/ 3132647 w 5999982"/>
              <a:gd name="connsiteY283" fmla="*/ 4735903 h 5096289"/>
              <a:gd name="connsiteX284" fmla="*/ 3063374 w 5999982"/>
              <a:gd name="connsiteY284" fmla="*/ 4719740 h 5096289"/>
              <a:gd name="connsiteX285" fmla="*/ 3014738 w 5999982"/>
              <a:gd name="connsiteY285" fmla="*/ 4715266 h 5096289"/>
              <a:gd name="connsiteX286" fmla="*/ 2903036 w 5999982"/>
              <a:gd name="connsiteY286" fmla="*/ 4688278 h 5096289"/>
              <a:gd name="connsiteX287" fmla="*/ 3098299 w 5999982"/>
              <a:gd name="connsiteY287" fmla="*/ 4835916 h 5096289"/>
              <a:gd name="connsiteX288" fmla="*/ 3199899 w 5999982"/>
              <a:gd name="connsiteY288" fmla="*/ 4845441 h 5096289"/>
              <a:gd name="connsiteX289" fmla="*/ 3279274 w 5999982"/>
              <a:gd name="connsiteY289" fmla="*/ 4832741 h 5096289"/>
              <a:gd name="connsiteX290" fmla="*/ 3349124 w 5999982"/>
              <a:gd name="connsiteY290" fmla="*/ 4794641 h 5096289"/>
              <a:gd name="connsiteX291" fmla="*/ 3450724 w 5999982"/>
              <a:gd name="connsiteY291" fmla="*/ 4734316 h 5096289"/>
              <a:gd name="connsiteX292" fmla="*/ 3523749 w 5999982"/>
              <a:gd name="connsiteY292" fmla="*/ 4639066 h 5096289"/>
              <a:gd name="connsiteX293" fmla="*/ 3574549 w 5999982"/>
              <a:gd name="connsiteY293" fmla="*/ 4537466 h 5096289"/>
              <a:gd name="connsiteX294" fmla="*/ 3641224 w 5999982"/>
              <a:gd name="connsiteY294" fmla="*/ 4448566 h 5096289"/>
              <a:gd name="connsiteX295" fmla="*/ 3666624 w 5999982"/>
              <a:gd name="connsiteY295" fmla="*/ 4369191 h 5096289"/>
              <a:gd name="connsiteX296" fmla="*/ 3653924 w 5999982"/>
              <a:gd name="connsiteY296" fmla="*/ 4302516 h 5096289"/>
              <a:gd name="connsiteX297" fmla="*/ 3618999 w 5999982"/>
              <a:gd name="connsiteY297" fmla="*/ 4143766 h 5096289"/>
              <a:gd name="connsiteX298" fmla="*/ 3593599 w 5999982"/>
              <a:gd name="connsiteY298" fmla="*/ 4042166 h 5096289"/>
              <a:gd name="connsiteX299" fmla="*/ 3618999 w 5999982"/>
              <a:gd name="connsiteY299" fmla="*/ 3851666 h 5096289"/>
              <a:gd name="connsiteX300" fmla="*/ 3644399 w 5999982"/>
              <a:gd name="connsiteY300" fmla="*/ 3750066 h 5096289"/>
              <a:gd name="connsiteX301" fmla="*/ 3669799 w 5999982"/>
              <a:gd name="connsiteY301" fmla="*/ 3711966 h 5096289"/>
              <a:gd name="connsiteX302" fmla="*/ 3682499 w 5999982"/>
              <a:gd name="connsiteY302" fmla="*/ 3673866 h 5096289"/>
              <a:gd name="connsiteX303" fmla="*/ 3720599 w 5999982"/>
              <a:gd name="connsiteY303" fmla="*/ 3635766 h 5096289"/>
              <a:gd name="connsiteX304" fmla="*/ 3745999 w 5999982"/>
              <a:gd name="connsiteY304" fmla="*/ 3597666 h 5096289"/>
              <a:gd name="connsiteX305" fmla="*/ 3784099 w 5999982"/>
              <a:gd name="connsiteY305" fmla="*/ 3584966 h 5096289"/>
              <a:gd name="connsiteX306" fmla="*/ 3822199 w 5999982"/>
              <a:gd name="connsiteY306" fmla="*/ 3559566 h 5096289"/>
              <a:gd name="connsiteX307" fmla="*/ 3860299 w 5999982"/>
              <a:gd name="connsiteY307" fmla="*/ 3546866 h 5096289"/>
              <a:gd name="connsiteX308" fmla="*/ 4012699 w 5999982"/>
              <a:gd name="connsiteY308" fmla="*/ 3521466 h 5096289"/>
              <a:gd name="connsiteX309" fmla="*/ 4139699 w 5999982"/>
              <a:gd name="connsiteY309" fmla="*/ 3496066 h 5096289"/>
              <a:gd name="connsiteX310" fmla="*/ 4342899 w 5999982"/>
              <a:gd name="connsiteY310" fmla="*/ 3483366 h 5096289"/>
              <a:gd name="connsiteX311" fmla="*/ 4555624 w 5999982"/>
              <a:gd name="connsiteY311" fmla="*/ 3515116 h 5096289"/>
              <a:gd name="connsiteX312" fmla="*/ 4673099 w 5999982"/>
              <a:gd name="connsiteY312" fmla="*/ 3540516 h 5096289"/>
              <a:gd name="connsiteX313" fmla="*/ 4733424 w 5999982"/>
              <a:gd name="connsiteY313" fmla="*/ 3562741 h 5096289"/>
              <a:gd name="connsiteX314" fmla="*/ 4790574 w 5999982"/>
              <a:gd name="connsiteY314" fmla="*/ 3594491 h 5096289"/>
              <a:gd name="connsiteX315" fmla="*/ 4835024 w 5999982"/>
              <a:gd name="connsiteY315" fmla="*/ 3638941 h 5096289"/>
              <a:gd name="connsiteX316" fmla="*/ 4911224 w 5999982"/>
              <a:gd name="connsiteY316" fmla="*/ 3683391 h 5096289"/>
              <a:gd name="connsiteX317" fmla="*/ 4974724 w 5999982"/>
              <a:gd name="connsiteY317" fmla="*/ 3743716 h 5096289"/>
              <a:gd name="connsiteX318" fmla="*/ 5054099 w 5999982"/>
              <a:gd name="connsiteY318" fmla="*/ 3816741 h 5096289"/>
              <a:gd name="connsiteX319" fmla="*/ 5095374 w 5999982"/>
              <a:gd name="connsiteY319" fmla="*/ 3889766 h 5096289"/>
              <a:gd name="connsiteX320" fmla="*/ 5146174 w 5999982"/>
              <a:gd name="connsiteY320" fmla="*/ 3965966 h 5096289"/>
              <a:gd name="connsiteX321" fmla="*/ 5174749 w 5999982"/>
              <a:gd name="connsiteY321" fmla="*/ 4124716 h 5096289"/>
              <a:gd name="connsiteX322" fmla="*/ 5193799 w 5999982"/>
              <a:gd name="connsiteY322" fmla="*/ 4200916 h 5096289"/>
              <a:gd name="connsiteX323" fmla="*/ 5209674 w 5999982"/>
              <a:gd name="connsiteY323" fmla="*/ 4254891 h 5096289"/>
              <a:gd name="connsiteX324" fmla="*/ 5225549 w 5999982"/>
              <a:gd name="connsiteY324" fmla="*/ 4315216 h 5096289"/>
              <a:gd name="connsiteX325" fmla="*/ 4920749 w 5999982"/>
              <a:gd name="connsiteY325" fmla="*/ 4419991 h 5096289"/>
              <a:gd name="connsiteX326" fmla="*/ 4736599 w 5999982"/>
              <a:gd name="connsiteY326" fmla="*/ 4572391 h 5096289"/>
              <a:gd name="connsiteX327" fmla="*/ 4992186 w 5999982"/>
              <a:gd name="connsiteY327" fmla="*/ 4453328 h 5096289"/>
              <a:gd name="connsiteX328" fmla="*/ 5230312 w 5999982"/>
              <a:gd name="connsiteY328" fmla="*/ 4400941 h 5096289"/>
              <a:gd name="connsiteX329" fmla="*/ 5327149 w 5999982"/>
              <a:gd name="connsiteY329" fmla="*/ 4251716 h 5096289"/>
              <a:gd name="connsiteX330" fmla="*/ 5276349 w 5999982"/>
              <a:gd name="connsiteY330" fmla="*/ 4146941 h 5096289"/>
              <a:gd name="connsiteX331" fmla="*/ 5244599 w 5999982"/>
              <a:gd name="connsiteY331" fmla="*/ 4092966 h 5096289"/>
              <a:gd name="connsiteX332" fmla="*/ 5247774 w 5999982"/>
              <a:gd name="connsiteY332" fmla="*/ 3940566 h 5096289"/>
              <a:gd name="connsiteX333" fmla="*/ 5228724 w 5999982"/>
              <a:gd name="connsiteY333" fmla="*/ 3842141 h 5096289"/>
              <a:gd name="connsiteX334" fmla="*/ 5177924 w 5999982"/>
              <a:gd name="connsiteY334" fmla="*/ 3734191 h 5096289"/>
              <a:gd name="connsiteX335" fmla="*/ 4838200 w 5999982"/>
              <a:gd name="connsiteY335" fmla="*/ 3413516 h 5096289"/>
              <a:gd name="connsiteX336" fmla="*/ 5025524 w 5999982"/>
              <a:gd name="connsiteY336" fmla="*/ 3127766 h 5096289"/>
              <a:gd name="connsiteX337" fmla="*/ 5231899 w 5999982"/>
              <a:gd name="connsiteY337" fmla="*/ 2994416 h 5096289"/>
              <a:gd name="connsiteX338" fmla="*/ 5368425 w 5999982"/>
              <a:gd name="connsiteY338" fmla="*/ 2943616 h 5096289"/>
              <a:gd name="connsiteX339" fmla="*/ 5590675 w 5999982"/>
              <a:gd name="connsiteY339" fmla="*/ 2918216 h 5096289"/>
              <a:gd name="connsiteX340" fmla="*/ 5851025 w 5999982"/>
              <a:gd name="connsiteY340" fmla="*/ 2959491 h 5096289"/>
              <a:gd name="connsiteX341" fmla="*/ 5619250 w 5999982"/>
              <a:gd name="connsiteY341" fmla="*/ 2883291 h 5096289"/>
              <a:gd name="connsiteX342" fmla="*/ 5438274 w 5999982"/>
              <a:gd name="connsiteY342" fmla="*/ 2864241 h 5096289"/>
              <a:gd name="connsiteX343" fmla="*/ 5508124 w 5999982"/>
              <a:gd name="connsiteY343" fmla="*/ 2772166 h 5096289"/>
              <a:gd name="connsiteX344" fmla="*/ 5673224 w 5999982"/>
              <a:gd name="connsiteY344" fmla="*/ 2562616 h 5096289"/>
              <a:gd name="connsiteX345" fmla="*/ 5574800 w 5999982"/>
              <a:gd name="connsiteY345" fmla="*/ 2635641 h 5096289"/>
              <a:gd name="connsiteX346" fmla="*/ 5492249 w 5999982"/>
              <a:gd name="connsiteY346" fmla="*/ 2699141 h 5096289"/>
              <a:gd name="connsiteX347" fmla="*/ 5425574 w 5999982"/>
              <a:gd name="connsiteY347" fmla="*/ 2781691 h 5096289"/>
              <a:gd name="connsiteX348" fmla="*/ 5327149 w 5999982"/>
              <a:gd name="connsiteY348" fmla="*/ 2829316 h 5096289"/>
              <a:gd name="connsiteX349" fmla="*/ 5241424 w 5999982"/>
              <a:gd name="connsiteY349" fmla="*/ 2880116 h 5096289"/>
              <a:gd name="connsiteX350" fmla="*/ 5177924 w 5999982"/>
              <a:gd name="connsiteY350" fmla="*/ 2918216 h 5096289"/>
              <a:gd name="connsiteX351" fmla="*/ 5111249 w 5999982"/>
              <a:gd name="connsiteY351" fmla="*/ 2946791 h 5096289"/>
              <a:gd name="connsiteX352" fmla="*/ 5054099 w 5999982"/>
              <a:gd name="connsiteY352" fmla="*/ 2972191 h 5096289"/>
              <a:gd name="connsiteX353" fmla="*/ 4914399 w 5999982"/>
              <a:gd name="connsiteY353" fmla="*/ 3038866 h 5096289"/>
              <a:gd name="connsiteX354" fmla="*/ 4838199 w 5999982"/>
              <a:gd name="connsiteY354" fmla="*/ 2988066 h 5096289"/>
              <a:gd name="connsiteX355" fmla="*/ 4800099 w 5999982"/>
              <a:gd name="connsiteY355" fmla="*/ 2962666 h 5096289"/>
              <a:gd name="connsiteX356" fmla="*/ 4673099 w 5999982"/>
              <a:gd name="connsiteY356" fmla="*/ 2924566 h 5096289"/>
              <a:gd name="connsiteX357" fmla="*/ 4634999 w 5999982"/>
              <a:gd name="connsiteY357" fmla="*/ 2911866 h 5096289"/>
              <a:gd name="connsiteX358" fmla="*/ 4546099 w 5999982"/>
              <a:gd name="connsiteY358" fmla="*/ 2899166 h 5096289"/>
              <a:gd name="connsiteX359" fmla="*/ 4520699 w 5999982"/>
              <a:gd name="connsiteY359" fmla="*/ 2797566 h 5096289"/>
              <a:gd name="connsiteX360" fmla="*/ 4439736 w 5999982"/>
              <a:gd name="connsiteY360" fmla="*/ 2676916 h 5096289"/>
              <a:gd name="connsiteX361" fmla="*/ 4457199 w 5999982"/>
              <a:gd name="connsiteY361" fmla="*/ 2549916 h 5096289"/>
              <a:gd name="connsiteX362" fmla="*/ 4384174 w 5999982"/>
              <a:gd name="connsiteY362" fmla="*/ 2461016 h 5096289"/>
              <a:gd name="connsiteX363" fmla="*/ 4317499 w 5999982"/>
              <a:gd name="connsiteY363" fmla="*/ 2365766 h 5096289"/>
              <a:gd name="connsiteX364" fmla="*/ 4261937 w 5999982"/>
              <a:gd name="connsiteY364" fmla="*/ 2222891 h 5096289"/>
              <a:gd name="connsiteX365" fmla="*/ 4290511 w 5999982"/>
              <a:gd name="connsiteY365" fmla="*/ 2100654 h 5096289"/>
              <a:gd name="connsiteX366" fmla="*/ 4354012 w 5999982"/>
              <a:gd name="connsiteY366" fmla="*/ 2019691 h 5096289"/>
              <a:gd name="connsiteX367" fmla="*/ 4452437 w 5999982"/>
              <a:gd name="connsiteY367" fmla="*/ 1924441 h 5096289"/>
              <a:gd name="connsiteX368" fmla="*/ 4501649 w 5999982"/>
              <a:gd name="connsiteY368" fmla="*/ 1864116 h 5096289"/>
              <a:gd name="connsiteX369" fmla="*/ 4544511 w 5999982"/>
              <a:gd name="connsiteY369" fmla="*/ 1835541 h 5096289"/>
              <a:gd name="connsiteX370" fmla="*/ 4587374 w 5999982"/>
              <a:gd name="connsiteY370" fmla="*/ 1803791 h 5096289"/>
              <a:gd name="connsiteX371" fmla="*/ 4652461 w 5999982"/>
              <a:gd name="connsiteY371" fmla="*/ 1759341 h 5096289"/>
              <a:gd name="connsiteX372" fmla="*/ 4755649 w 5999982"/>
              <a:gd name="connsiteY372" fmla="*/ 1703778 h 5096289"/>
              <a:gd name="connsiteX373" fmla="*/ 4844549 w 5999982"/>
              <a:gd name="connsiteY373" fmla="*/ 1694253 h 5096289"/>
              <a:gd name="connsiteX374" fmla="*/ 4950911 w 5999982"/>
              <a:gd name="connsiteY374" fmla="*/ 1692666 h 5096289"/>
              <a:gd name="connsiteX375" fmla="*/ 5014412 w 5999982"/>
              <a:gd name="connsiteY375" fmla="*/ 1689491 h 5096289"/>
              <a:gd name="connsiteX376" fmla="*/ 5069974 w 5999982"/>
              <a:gd name="connsiteY376" fmla="*/ 1700603 h 5096289"/>
              <a:gd name="connsiteX377" fmla="*/ 5117599 w 5999982"/>
              <a:gd name="connsiteY377" fmla="*/ 1708541 h 5096289"/>
              <a:gd name="connsiteX378" fmla="*/ 5182686 w 5999982"/>
              <a:gd name="connsiteY378" fmla="*/ 1754579 h 5096289"/>
              <a:gd name="connsiteX379" fmla="*/ 5266824 w 5999982"/>
              <a:gd name="connsiteY379" fmla="*/ 1787916 h 5096289"/>
              <a:gd name="connsiteX380" fmla="*/ 5309686 w 5999982"/>
              <a:gd name="connsiteY380" fmla="*/ 1838716 h 5096289"/>
              <a:gd name="connsiteX381" fmla="*/ 5343024 w 5999982"/>
              <a:gd name="connsiteY381" fmla="*/ 1902216 h 5096289"/>
              <a:gd name="connsiteX382" fmla="*/ 5395412 w 5999982"/>
              <a:gd name="connsiteY382" fmla="*/ 1968891 h 5096289"/>
              <a:gd name="connsiteX383" fmla="*/ 5435099 w 5999982"/>
              <a:gd name="connsiteY383" fmla="*/ 2032391 h 5096289"/>
              <a:gd name="connsiteX384" fmla="*/ 5460499 w 5999982"/>
              <a:gd name="connsiteY384" fmla="*/ 2200666 h 5096289"/>
              <a:gd name="connsiteX385" fmla="*/ 5489074 w 5999982"/>
              <a:gd name="connsiteY385" fmla="*/ 2275278 h 5096289"/>
              <a:gd name="connsiteX0" fmla="*/ 5134004 w 5644912"/>
              <a:gd name="connsiteY0" fmla="*/ 2275278 h 5096289"/>
              <a:gd name="connsiteX1" fmla="*/ 5184804 w 5644912"/>
              <a:gd name="connsiteY1" fmla="*/ 2170503 h 5096289"/>
              <a:gd name="connsiteX2" fmla="*/ 5175279 w 5644912"/>
              <a:gd name="connsiteY2" fmla="*/ 2043504 h 5096289"/>
              <a:gd name="connsiteX3" fmla="*/ 5183217 w 5644912"/>
              <a:gd name="connsiteY3" fmla="*/ 1978416 h 5096289"/>
              <a:gd name="connsiteX4" fmla="*/ 5156229 w 5644912"/>
              <a:gd name="connsiteY4" fmla="*/ 1911741 h 5096289"/>
              <a:gd name="connsiteX5" fmla="*/ 5076854 w 5644912"/>
              <a:gd name="connsiteY5" fmla="*/ 1853004 h 5096289"/>
              <a:gd name="connsiteX6" fmla="*/ 5080822 w 5644912"/>
              <a:gd name="connsiteY6" fmla="*/ 1774422 h 5096289"/>
              <a:gd name="connsiteX7" fmla="*/ 5162579 w 5644912"/>
              <a:gd name="connsiteY7" fmla="*/ 1719654 h 5096289"/>
              <a:gd name="connsiteX8" fmla="*/ 5287198 w 5644912"/>
              <a:gd name="connsiteY8" fmla="*/ 1706953 h 5096289"/>
              <a:gd name="connsiteX9" fmla="*/ 5375304 w 5644912"/>
              <a:gd name="connsiteY9" fmla="*/ 1714891 h 5096289"/>
              <a:gd name="connsiteX10" fmla="*/ 5426898 w 5644912"/>
              <a:gd name="connsiteY10" fmla="*/ 1729179 h 5096289"/>
              <a:gd name="connsiteX11" fmla="*/ 5459442 w 5644912"/>
              <a:gd name="connsiteY11" fmla="*/ 1748228 h 5096289"/>
              <a:gd name="connsiteX12" fmla="*/ 5498336 w 5644912"/>
              <a:gd name="connsiteY12" fmla="*/ 1801410 h 5096289"/>
              <a:gd name="connsiteX13" fmla="*/ 5436422 w 5644912"/>
              <a:gd name="connsiteY13" fmla="*/ 1911740 h 5096289"/>
              <a:gd name="connsiteX14" fmla="*/ 5475317 w 5644912"/>
              <a:gd name="connsiteY14" fmla="*/ 2011753 h 5096289"/>
              <a:gd name="connsiteX15" fmla="*/ 5518973 w 5644912"/>
              <a:gd name="connsiteY15" fmla="*/ 2074460 h 5096289"/>
              <a:gd name="connsiteX16" fmla="*/ 5562629 w 5644912"/>
              <a:gd name="connsiteY16" fmla="*/ 2148278 h 5096289"/>
              <a:gd name="connsiteX17" fmla="*/ 5567391 w 5644912"/>
              <a:gd name="connsiteY17" fmla="*/ 2217334 h 5096289"/>
              <a:gd name="connsiteX18" fmla="*/ 5508654 w 5644912"/>
              <a:gd name="connsiteY18" fmla="*/ 2264961 h 5096289"/>
              <a:gd name="connsiteX19" fmla="*/ 5420548 w 5644912"/>
              <a:gd name="connsiteY19" fmla="*/ 2367353 h 5096289"/>
              <a:gd name="connsiteX20" fmla="*/ 5612635 w 5644912"/>
              <a:gd name="connsiteY20" fmla="*/ 2245117 h 5096289"/>
              <a:gd name="connsiteX21" fmla="*/ 5641210 w 5644912"/>
              <a:gd name="connsiteY21" fmla="*/ 2180028 h 5096289"/>
              <a:gd name="connsiteX22" fmla="*/ 5608666 w 5644912"/>
              <a:gd name="connsiteY22" fmla="*/ 2103829 h 5096289"/>
              <a:gd name="connsiteX23" fmla="*/ 5586442 w 5644912"/>
              <a:gd name="connsiteY23" fmla="*/ 2045092 h 5096289"/>
              <a:gd name="connsiteX24" fmla="*/ 5561042 w 5644912"/>
              <a:gd name="connsiteY24" fmla="*/ 1972066 h 5096289"/>
              <a:gd name="connsiteX25" fmla="*/ 5517385 w 5644912"/>
              <a:gd name="connsiteY25" fmla="*/ 1923647 h 5096289"/>
              <a:gd name="connsiteX26" fmla="*/ 5572154 w 5644912"/>
              <a:gd name="connsiteY26" fmla="*/ 1806966 h 5096289"/>
              <a:gd name="connsiteX27" fmla="*/ 5538817 w 5644912"/>
              <a:gd name="connsiteY27" fmla="*/ 1691872 h 5096289"/>
              <a:gd name="connsiteX28" fmla="*/ 5421342 w 5644912"/>
              <a:gd name="connsiteY28" fmla="*/ 1626785 h 5096289"/>
              <a:gd name="connsiteX29" fmla="*/ 5169723 w 5644912"/>
              <a:gd name="connsiteY29" fmla="*/ 1604560 h 5096289"/>
              <a:gd name="connsiteX30" fmla="*/ 4933979 w 5644912"/>
              <a:gd name="connsiteY30" fmla="*/ 1672822 h 5096289"/>
              <a:gd name="connsiteX31" fmla="*/ 4722048 w 5644912"/>
              <a:gd name="connsiteY31" fmla="*/ 1602178 h 5096289"/>
              <a:gd name="connsiteX32" fmla="*/ 4591079 w 5644912"/>
              <a:gd name="connsiteY32" fmla="*/ 1588684 h 5096289"/>
              <a:gd name="connsiteX33" fmla="*/ 4499798 w 5644912"/>
              <a:gd name="connsiteY33" fmla="*/ 1615672 h 5096289"/>
              <a:gd name="connsiteX34" fmla="*/ 4383117 w 5644912"/>
              <a:gd name="connsiteY34" fmla="*/ 1617259 h 5096289"/>
              <a:gd name="connsiteX35" fmla="*/ 4323586 w 5644912"/>
              <a:gd name="connsiteY35" fmla="*/ 1615672 h 5096289"/>
              <a:gd name="connsiteX36" fmla="*/ 4237860 w 5644912"/>
              <a:gd name="connsiteY36" fmla="*/ 1601385 h 5096289"/>
              <a:gd name="connsiteX37" fmla="*/ 4194998 w 5644912"/>
              <a:gd name="connsiteY37" fmla="*/ 1605354 h 5096289"/>
              <a:gd name="connsiteX38" fmla="*/ 4095779 w 5644912"/>
              <a:gd name="connsiteY38" fmla="*/ 1641866 h 5096289"/>
              <a:gd name="connsiteX39" fmla="*/ 3975129 w 5644912"/>
              <a:gd name="connsiteY39" fmla="*/ 1695841 h 5096289"/>
              <a:gd name="connsiteX40" fmla="*/ 3889404 w 5644912"/>
              <a:gd name="connsiteY40" fmla="*/ 1730766 h 5096289"/>
              <a:gd name="connsiteX41" fmla="*/ 3790979 w 5644912"/>
              <a:gd name="connsiteY41" fmla="*/ 1800616 h 5096289"/>
              <a:gd name="connsiteX42" fmla="*/ 3683029 w 5644912"/>
              <a:gd name="connsiteY42" fmla="*/ 1838716 h 5096289"/>
              <a:gd name="connsiteX43" fmla="*/ 3556029 w 5644912"/>
              <a:gd name="connsiteY43" fmla="*/ 1857766 h 5096289"/>
              <a:gd name="connsiteX44" fmla="*/ 3467129 w 5644912"/>
              <a:gd name="connsiteY44" fmla="*/ 1908566 h 5096289"/>
              <a:gd name="connsiteX45" fmla="*/ 3429029 w 5644912"/>
              <a:gd name="connsiteY45" fmla="*/ 1921266 h 5096289"/>
              <a:gd name="connsiteX46" fmla="*/ 3314729 w 5644912"/>
              <a:gd name="connsiteY46" fmla="*/ 1870466 h 5096289"/>
              <a:gd name="connsiteX47" fmla="*/ 3289329 w 5644912"/>
              <a:gd name="connsiteY47" fmla="*/ 1794266 h 5096289"/>
              <a:gd name="connsiteX48" fmla="*/ 3276629 w 5644912"/>
              <a:gd name="connsiteY48" fmla="*/ 1756166 h 5096289"/>
              <a:gd name="connsiteX49" fmla="*/ 3263929 w 5644912"/>
              <a:gd name="connsiteY49" fmla="*/ 1718066 h 5096289"/>
              <a:gd name="connsiteX50" fmla="*/ 3276629 w 5644912"/>
              <a:gd name="connsiteY50" fmla="*/ 1438666 h 5096289"/>
              <a:gd name="connsiteX51" fmla="*/ 3254404 w 5644912"/>
              <a:gd name="connsiteY51" fmla="*/ 1375166 h 5096289"/>
              <a:gd name="connsiteX52" fmla="*/ 3289329 w 5644912"/>
              <a:gd name="connsiteY52" fmla="*/ 1232291 h 5096289"/>
              <a:gd name="connsiteX53" fmla="*/ 3378229 w 5644912"/>
              <a:gd name="connsiteY53" fmla="*/ 1146566 h 5096289"/>
              <a:gd name="connsiteX54" fmla="*/ 3479829 w 5644912"/>
              <a:gd name="connsiteY54" fmla="*/ 1114816 h 5096289"/>
              <a:gd name="connsiteX55" fmla="*/ 3568729 w 5644912"/>
              <a:gd name="connsiteY55" fmla="*/ 1095766 h 5096289"/>
              <a:gd name="connsiteX56" fmla="*/ 3689379 w 5644912"/>
              <a:gd name="connsiteY56" fmla="*/ 1092591 h 5096289"/>
              <a:gd name="connsiteX57" fmla="*/ 3835429 w 5644912"/>
              <a:gd name="connsiteY57" fmla="*/ 1102116 h 5096289"/>
              <a:gd name="connsiteX58" fmla="*/ 3940204 w 5644912"/>
              <a:gd name="connsiteY58" fmla="*/ 1079891 h 5096289"/>
              <a:gd name="connsiteX59" fmla="*/ 4054504 w 5644912"/>
              <a:gd name="connsiteY59" fmla="*/ 1070366 h 5096289"/>
              <a:gd name="connsiteX60" fmla="*/ 4086254 w 5644912"/>
              <a:gd name="connsiteY60" fmla="*/ 1067191 h 5096289"/>
              <a:gd name="connsiteX61" fmla="*/ 4118004 w 5644912"/>
              <a:gd name="connsiteY61" fmla="*/ 1079891 h 5096289"/>
              <a:gd name="connsiteX62" fmla="*/ 4146579 w 5644912"/>
              <a:gd name="connsiteY62" fmla="*/ 1073541 h 5096289"/>
              <a:gd name="connsiteX63" fmla="*/ 4197379 w 5644912"/>
              <a:gd name="connsiteY63" fmla="*/ 1121166 h 5096289"/>
              <a:gd name="connsiteX64" fmla="*/ 4235479 w 5644912"/>
              <a:gd name="connsiteY64" fmla="*/ 1162441 h 5096289"/>
              <a:gd name="connsiteX65" fmla="*/ 4279929 w 5644912"/>
              <a:gd name="connsiteY65" fmla="*/ 1114816 h 5096289"/>
              <a:gd name="connsiteX66" fmla="*/ 4235479 w 5644912"/>
              <a:gd name="connsiteY66" fmla="*/ 1041791 h 5096289"/>
              <a:gd name="connsiteX67" fmla="*/ 4181504 w 5644912"/>
              <a:gd name="connsiteY67" fmla="*/ 962416 h 5096289"/>
              <a:gd name="connsiteX68" fmla="*/ 4133879 w 5644912"/>
              <a:gd name="connsiteY68" fmla="*/ 975116 h 5096289"/>
              <a:gd name="connsiteX69" fmla="*/ 4073554 w 5644912"/>
              <a:gd name="connsiteY69" fmla="*/ 902091 h 5096289"/>
              <a:gd name="connsiteX70" fmla="*/ 4010054 w 5644912"/>
              <a:gd name="connsiteY70" fmla="*/ 898916 h 5096289"/>
              <a:gd name="connsiteX71" fmla="*/ 3968779 w 5644912"/>
              <a:gd name="connsiteY71" fmla="*/ 911616 h 5096289"/>
              <a:gd name="connsiteX72" fmla="*/ 3867179 w 5644912"/>
              <a:gd name="connsiteY72" fmla="*/ 902091 h 5096289"/>
              <a:gd name="connsiteX73" fmla="*/ 3797329 w 5644912"/>
              <a:gd name="connsiteY73" fmla="*/ 917966 h 5096289"/>
              <a:gd name="connsiteX74" fmla="*/ 3724304 w 5644912"/>
              <a:gd name="connsiteY74" fmla="*/ 911616 h 5096289"/>
              <a:gd name="connsiteX75" fmla="*/ 3654454 w 5644912"/>
              <a:gd name="connsiteY75" fmla="*/ 924316 h 5096289"/>
              <a:gd name="connsiteX76" fmla="*/ 3565554 w 5644912"/>
              <a:gd name="connsiteY76" fmla="*/ 940191 h 5096289"/>
              <a:gd name="connsiteX77" fmla="*/ 3457604 w 5644912"/>
              <a:gd name="connsiteY77" fmla="*/ 965591 h 5096289"/>
              <a:gd name="connsiteX78" fmla="*/ 3378229 w 5644912"/>
              <a:gd name="connsiteY78" fmla="*/ 981466 h 5096289"/>
              <a:gd name="connsiteX79" fmla="*/ 3311554 w 5644912"/>
              <a:gd name="connsiteY79" fmla="*/ 1016391 h 5096289"/>
              <a:gd name="connsiteX80" fmla="*/ 3260754 w 5644912"/>
              <a:gd name="connsiteY80" fmla="*/ 1029091 h 5096289"/>
              <a:gd name="connsiteX81" fmla="*/ 3190904 w 5644912"/>
              <a:gd name="connsiteY81" fmla="*/ 1060841 h 5096289"/>
              <a:gd name="connsiteX82" fmla="*/ 3114704 w 5644912"/>
              <a:gd name="connsiteY82" fmla="*/ 1108466 h 5096289"/>
              <a:gd name="connsiteX83" fmla="*/ 3038504 w 5644912"/>
              <a:gd name="connsiteY83" fmla="*/ 1178316 h 5096289"/>
              <a:gd name="connsiteX84" fmla="*/ 2933729 w 5644912"/>
              <a:gd name="connsiteY84" fmla="*/ 1298966 h 5096289"/>
              <a:gd name="connsiteX85" fmla="*/ 2921029 w 5644912"/>
              <a:gd name="connsiteY85" fmla="*/ 1349766 h 5096289"/>
              <a:gd name="connsiteX86" fmla="*/ 2895629 w 5644912"/>
              <a:gd name="connsiteY86" fmla="*/ 1629166 h 5096289"/>
              <a:gd name="connsiteX87" fmla="*/ 2844829 w 5644912"/>
              <a:gd name="connsiteY87" fmla="*/ 1718066 h 5096289"/>
              <a:gd name="connsiteX88" fmla="*/ 2730529 w 5644912"/>
              <a:gd name="connsiteY88" fmla="*/ 1629166 h 5096289"/>
              <a:gd name="connsiteX89" fmla="*/ 2673957 w 5644912"/>
              <a:gd name="connsiteY89" fmla="*/ 1558739 h 5096289"/>
              <a:gd name="connsiteX90" fmla="*/ 2617384 w 5644912"/>
              <a:gd name="connsiteY90" fmla="*/ 1464066 h 5096289"/>
              <a:gd name="connsiteX91" fmla="*/ 2541183 w 5644912"/>
              <a:gd name="connsiteY91" fmla="*/ 1302430 h 5096289"/>
              <a:gd name="connsiteX92" fmla="*/ 2483456 w 5644912"/>
              <a:gd name="connsiteY92" fmla="*/ 1206602 h 5096289"/>
              <a:gd name="connsiteX93" fmla="*/ 2398020 w 5644912"/>
              <a:gd name="connsiteY93" fmla="*/ 1041502 h 5096289"/>
              <a:gd name="connsiteX94" fmla="*/ 2273329 w 5644912"/>
              <a:gd name="connsiteY94" fmla="*/ 846384 h 5096289"/>
              <a:gd name="connsiteX95" fmla="*/ 2172883 w 5644912"/>
              <a:gd name="connsiteY95" fmla="*/ 704376 h 5096289"/>
              <a:gd name="connsiteX96" fmla="*/ 2052811 w 5644912"/>
              <a:gd name="connsiteY96" fmla="*/ 539275 h 5096289"/>
              <a:gd name="connsiteX97" fmla="*/ 1931583 w 5644912"/>
              <a:gd name="connsiteY97" fmla="*/ 378794 h 5096289"/>
              <a:gd name="connsiteX98" fmla="*/ 1843838 w 5644912"/>
              <a:gd name="connsiteY98" fmla="*/ 280657 h 5096289"/>
              <a:gd name="connsiteX99" fmla="*/ 1730693 w 5644912"/>
              <a:gd name="connsiteY99" fmla="*/ 168666 h 5096289"/>
              <a:gd name="connsiteX100" fmla="*/ 1599075 w 5644912"/>
              <a:gd name="connsiteY100" fmla="*/ 10494 h 5096289"/>
              <a:gd name="connsiteX101" fmla="*/ 1371629 w 5644912"/>
              <a:gd name="connsiteY101" fmla="*/ 28966 h 5096289"/>
              <a:gd name="connsiteX102" fmla="*/ 1473229 w 5644912"/>
              <a:gd name="connsiteY102" fmla="*/ 143266 h 5096289"/>
              <a:gd name="connsiteX103" fmla="*/ 1549429 w 5644912"/>
              <a:gd name="connsiteY103" fmla="*/ 206766 h 5096289"/>
              <a:gd name="connsiteX104" fmla="*/ 1574829 w 5644912"/>
              <a:gd name="connsiteY104" fmla="*/ 257566 h 5096289"/>
              <a:gd name="connsiteX105" fmla="*/ 1612929 w 5644912"/>
              <a:gd name="connsiteY105" fmla="*/ 295666 h 5096289"/>
              <a:gd name="connsiteX106" fmla="*/ 1663729 w 5644912"/>
              <a:gd name="connsiteY106" fmla="*/ 371866 h 5096289"/>
              <a:gd name="connsiteX107" fmla="*/ 1689129 w 5644912"/>
              <a:gd name="connsiteY107" fmla="*/ 409966 h 5096289"/>
              <a:gd name="connsiteX108" fmla="*/ 1765329 w 5644912"/>
              <a:gd name="connsiteY108" fmla="*/ 486166 h 5096289"/>
              <a:gd name="connsiteX109" fmla="*/ 1816129 w 5644912"/>
              <a:gd name="connsiteY109" fmla="*/ 575066 h 5096289"/>
              <a:gd name="connsiteX110" fmla="*/ 1854229 w 5644912"/>
              <a:gd name="connsiteY110" fmla="*/ 613166 h 5096289"/>
              <a:gd name="connsiteX111" fmla="*/ 1905029 w 5644912"/>
              <a:gd name="connsiteY111" fmla="*/ 702066 h 5096289"/>
              <a:gd name="connsiteX112" fmla="*/ 1943129 w 5644912"/>
              <a:gd name="connsiteY112" fmla="*/ 740166 h 5096289"/>
              <a:gd name="connsiteX113" fmla="*/ 2019329 w 5644912"/>
              <a:gd name="connsiteY113" fmla="*/ 854466 h 5096289"/>
              <a:gd name="connsiteX114" fmla="*/ 2057429 w 5644912"/>
              <a:gd name="connsiteY114" fmla="*/ 905266 h 5096289"/>
              <a:gd name="connsiteX115" fmla="*/ 2133629 w 5644912"/>
              <a:gd name="connsiteY115" fmla="*/ 1019566 h 5096289"/>
              <a:gd name="connsiteX116" fmla="*/ 2171729 w 5644912"/>
              <a:gd name="connsiteY116" fmla="*/ 1095766 h 5096289"/>
              <a:gd name="connsiteX117" fmla="*/ 2222529 w 5644912"/>
              <a:gd name="connsiteY117" fmla="*/ 1171966 h 5096289"/>
              <a:gd name="connsiteX118" fmla="*/ 2273329 w 5644912"/>
              <a:gd name="connsiteY118" fmla="*/ 1260866 h 5096289"/>
              <a:gd name="connsiteX119" fmla="*/ 2298729 w 5644912"/>
              <a:gd name="connsiteY119" fmla="*/ 1337066 h 5096289"/>
              <a:gd name="connsiteX120" fmla="*/ 2311429 w 5644912"/>
              <a:gd name="connsiteY120" fmla="*/ 1375166 h 5096289"/>
              <a:gd name="connsiteX121" fmla="*/ 2324129 w 5644912"/>
              <a:gd name="connsiteY121" fmla="*/ 1413266 h 5096289"/>
              <a:gd name="connsiteX122" fmla="*/ 2349529 w 5644912"/>
              <a:gd name="connsiteY122" fmla="*/ 1451366 h 5096289"/>
              <a:gd name="connsiteX123" fmla="*/ 2387629 w 5644912"/>
              <a:gd name="connsiteY123" fmla="*/ 1578366 h 5096289"/>
              <a:gd name="connsiteX124" fmla="*/ 2400329 w 5644912"/>
              <a:gd name="connsiteY124" fmla="*/ 1616466 h 5096289"/>
              <a:gd name="connsiteX125" fmla="*/ 2387629 w 5644912"/>
              <a:gd name="connsiteY125" fmla="*/ 1921266 h 5096289"/>
              <a:gd name="connsiteX126" fmla="*/ 2336829 w 5644912"/>
              <a:gd name="connsiteY126" fmla="*/ 2022866 h 5096289"/>
              <a:gd name="connsiteX127" fmla="*/ 2298729 w 5644912"/>
              <a:gd name="connsiteY127" fmla="*/ 2048266 h 5096289"/>
              <a:gd name="connsiteX128" fmla="*/ 2286029 w 5644912"/>
              <a:gd name="connsiteY128" fmla="*/ 2086366 h 5096289"/>
              <a:gd name="connsiteX129" fmla="*/ 2197129 w 5644912"/>
              <a:gd name="connsiteY129" fmla="*/ 2160978 h 5096289"/>
              <a:gd name="connsiteX130" fmla="*/ 2071716 w 5644912"/>
              <a:gd name="connsiteY130" fmla="*/ 2168916 h 5096289"/>
              <a:gd name="connsiteX131" fmla="*/ 1909791 w 5644912"/>
              <a:gd name="connsiteY131" fmla="*/ 2156216 h 5096289"/>
              <a:gd name="connsiteX132" fmla="*/ 1857404 w 5644912"/>
              <a:gd name="connsiteY132" fmla="*/ 2138754 h 5096289"/>
              <a:gd name="connsiteX133" fmla="*/ 1728816 w 5644912"/>
              <a:gd name="connsiteY133" fmla="*/ 2132404 h 5096289"/>
              <a:gd name="connsiteX134" fmla="*/ 1655791 w 5644912"/>
              <a:gd name="connsiteY134" fmla="*/ 2132403 h 5096289"/>
              <a:gd name="connsiteX135" fmla="*/ 1587529 w 5644912"/>
              <a:gd name="connsiteY135" fmla="*/ 2138753 h 5096289"/>
              <a:gd name="connsiteX136" fmla="*/ 1544667 w 5644912"/>
              <a:gd name="connsiteY136" fmla="*/ 2153041 h 5096289"/>
              <a:gd name="connsiteX137" fmla="*/ 1458941 w 5644912"/>
              <a:gd name="connsiteY137" fmla="*/ 2164154 h 5096289"/>
              <a:gd name="connsiteX138" fmla="*/ 1385917 w 5644912"/>
              <a:gd name="connsiteY138" fmla="*/ 2219716 h 5096289"/>
              <a:gd name="connsiteX139" fmla="*/ 1311304 w 5644912"/>
              <a:gd name="connsiteY139" fmla="*/ 2241941 h 5096289"/>
              <a:gd name="connsiteX140" fmla="*/ 1252566 w 5644912"/>
              <a:gd name="connsiteY140" fmla="*/ 2240354 h 5096289"/>
              <a:gd name="connsiteX141" fmla="*/ 1171604 w 5644912"/>
              <a:gd name="connsiteY141" fmla="*/ 2238766 h 5096289"/>
              <a:gd name="connsiteX142" fmla="*/ 1085879 w 5644912"/>
              <a:gd name="connsiteY142" fmla="*/ 2234004 h 5096289"/>
              <a:gd name="connsiteX143" fmla="*/ 860454 w 5644912"/>
              <a:gd name="connsiteY143" fmla="*/ 2224479 h 5096289"/>
              <a:gd name="connsiteX144" fmla="*/ 725517 w 5644912"/>
              <a:gd name="connsiteY144" fmla="*/ 2197491 h 5096289"/>
              <a:gd name="connsiteX145" fmla="*/ 138141 w 5644912"/>
              <a:gd name="connsiteY145" fmla="*/ 2514991 h 5096289"/>
              <a:gd name="connsiteX146" fmla="*/ 29 w 5644912"/>
              <a:gd name="connsiteY146" fmla="*/ 2607066 h 5096289"/>
              <a:gd name="connsiteX147" fmla="*/ 127029 w 5644912"/>
              <a:gd name="connsiteY147" fmla="*/ 2657866 h 5096289"/>
              <a:gd name="connsiteX148" fmla="*/ 234402 w 5644912"/>
              <a:gd name="connsiteY148" fmla="*/ 2662484 h 5096289"/>
              <a:gd name="connsiteX149" fmla="*/ 371792 w 5644912"/>
              <a:gd name="connsiteY149" fmla="*/ 2693657 h 5096289"/>
              <a:gd name="connsiteX150" fmla="*/ 586537 w 5644912"/>
              <a:gd name="connsiteY150" fmla="*/ 2706356 h 5096289"/>
              <a:gd name="connsiteX151" fmla="*/ 767802 w 5644912"/>
              <a:gd name="connsiteY151" fmla="*/ 2749075 h 5096289"/>
              <a:gd name="connsiteX152" fmla="*/ 877484 w 5644912"/>
              <a:gd name="connsiteY152" fmla="*/ 2716748 h 5096289"/>
              <a:gd name="connsiteX153" fmla="*/ 998710 w 5644912"/>
              <a:gd name="connsiteY153" fmla="*/ 2657866 h 5096289"/>
              <a:gd name="connsiteX154" fmla="*/ 990629 w 5644912"/>
              <a:gd name="connsiteY154" fmla="*/ 2721366 h 5096289"/>
              <a:gd name="connsiteX155" fmla="*/ 1028729 w 5644912"/>
              <a:gd name="connsiteY155" fmla="*/ 2708666 h 5096289"/>
              <a:gd name="connsiteX156" fmla="*/ 1066829 w 5644912"/>
              <a:gd name="connsiteY156" fmla="*/ 2683266 h 5096289"/>
              <a:gd name="connsiteX157" fmla="*/ 1104929 w 5644912"/>
              <a:gd name="connsiteY157" fmla="*/ 2670566 h 5096289"/>
              <a:gd name="connsiteX158" fmla="*/ 1143029 w 5644912"/>
              <a:gd name="connsiteY158" fmla="*/ 2645166 h 5096289"/>
              <a:gd name="connsiteX159" fmla="*/ 1181129 w 5644912"/>
              <a:gd name="connsiteY159" fmla="*/ 2632466 h 5096289"/>
              <a:gd name="connsiteX160" fmla="*/ 1295429 w 5644912"/>
              <a:gd name="connsiteY160" fmla="*/ 2556266 h 5096289"/>
              <a:gd name="connsiteX161" fmla="*/ 1333529 w 5644912"/>
              <a:gd name="connsiteY161" fmla="*/ 2530866 h 5096289"/>
              <a:gd name="connsiteX162" fmla="*/ 1485929 w 5644912"/>
              <a:gd name="connsiteY162" fmla="*/ 2492766 h 5096289"/>
              <a:gd name="connsiteX163" fmla="*/ 2082829 w 5644912"/>
              <a:gd name="connsiteY163" fmla="*/ 2505466 h 5096289"/>
              <a:gd name="connsiteX164" fmla="*/ 2120929 w 5644912"/>
              <a:gd name="connsiteY164" fmla="*/ 2518166 h 5096289"/>
              <a:gd name="connsiteX165" fmla="*/ 2159029 w 5644912"/>
              <a:gd name="connsiteY165" fmla="*/ 2543566 h 5096289"/>
              <a:gd name="connsiteX166" fmla="*/ 2209829 w 5644912"/>
              <a:gd name="connsiteY166" fmla="*/ 2657866 h 5096289"/>
              <a:gd name="connsiteX167" fmla="*/ 2222529 w 5644912"/>
              <a:gd name="connsiteY167" fmla="*/ 2772166 h 5096289"/>
              <a:gd name="connsiteX168" fmla="*/ 2209829 w 5644912"/>
              <a:gd name="connsiteY168" fmla="*/ 3102366 h 5096289"/>
              <a:gd name="connsiteX169" fmla="*/ 2197129 w 5644912"/>
              <a:gd name="connsiteY169" fmla="*/ 3140466 h 5096289"/>
              <a:gd name="connsiteX170" fmla="*/ 2171729 w 5644912"/>
              <a:gd name="connsiteY170" fmla="*/ 3178566 h 5096289"/>
              <a:gd name="connsiteX171" fmla="*/ 2120929 w 5644912"/>
              <a:gd name="connsiteY171" fmla="*/ 3242066 h 5096289"/>
              <a:gd name="connsiteX172" fmla="*/ 2057429 w 5644912"/>
              <a:gd name="connsiteY172" fmla="*/ 3292866 h 5096289"/>
              <a:gd name="connsiteX173" fmla="*/ 2019329 w 5644912"/>
              <a:gd name="connsiteY173" fmla="*/ 3330966 h 5096289"/>
              <a:gd name="connsiteX174" fmla="*/ 1943129 w 5644912"/>
              <a:gd name="connsiteY174" fmla="*/ 3381766 h 5096289"/>
              <a:gd name="connsiteX175" fmla="*/ 1892329 w 5644912"/>
              <a:gd name="connsiteY175" fmla="*/ 3432566 h 5096289"/>
              <a:gd name="connsiteX176" fmla="*/ 1866929 w 5644912"/>
              <a:gd name="connsiteY176" fmla="*/ 3470666 h 5096289"/>
              <a:gd name="connsiteX177" fmla="*/ 1816129 w 5644912"/>
              <a:gd name="connsiteY177" fmla="*/ 3508766 h 5096289"/>
              <a:gd name="connsiteX178" fmla="*/ 1790729 w 5644912"/>
              <a:gd name="connsiteY178" fmla="*/ 3546866 h 5096289"/>
              <a:gd name="connsiteX179" fmla="*/ 1752629 w 5644912"/>
              <a:gd name="connsiteY179" fmla="*/ 3572266 h 5096289"/>
              <a:gd name="connsiteX180" fmla="*/ 1676429 w 5644912"/>
              <a:gd name="connsiteY180" fmla="*/ 3623066 h 5096289"/>
              <a:gd name="connsiteX181" fmla="*/ 1638329 w 5644912"/>
              <a:gd name="connsiteY181" fmla="*/ 3661166 h 5096289"/>
              <a:gd name="connsiteX182" fmla="*/ 1600229 w 5644912"/>
              <a:gd name="connsiteY182" fmla="*/ 3686566 h 5096289"/>
              <a:gd name="connsiteX183" fmla="*/ 1511329 w 5644912"/>
              <a:gd name="connsiteY183" fmla="*/ 3775466 h 5096289"/>
              <a:gd name="connsiteX184" fmla="*/ 1473229 w 5644912"/>
              <a:gd name="connsiteY184" fmla="*/ 3813566 h 5096289"/>
              <a:gd name="connsiteX185" fmla="*/ 1435129 w 5644912"/>
              <a:gd name="connsiteY185" fmla="*/ 3902466 h 5096289"/>
              <a:gd name="connsiteX186" fmla="*/ 1397029 w 5644912"/>
              <a:gd name="connsiteY186" fmla="*/ 3978666 h 5096289"/>
              <a:gd name="connsiteX187" fmla="*/ 1384329 w 5644912"/>
              <a:gd name="connsiteY187" fmla="*/ 4054866 h 5096289"/>
              <a:gd name="connsiteX188" fmla="*/ 1358929 w 5644912"/>
              <a:gd name="connsiteY188" fmla="*/ 4258066 h 5096289"/>
              <a:gd name="connsiteX189" fmla="*/ 1282729 w 5644912"/>
              <a:gd name="connsiteY189" fmla="*/ 4334266 h 5096289"/>
              <a:gd name="connsiteX190" fmla="*/ 1206529 w 5644912"/>
              <a:gd name="connsiteY190" fmla="*/ 4385066 h 5096289"/>
              <a:gd name="connsiteX191" fmla="*/ 1181129 w 5644912"/>
              <a:gd name="connsiteY191" fmla="*/ 4423166 h 5096289"/>
              <a:gd name="connsiteX192" fmla="*/ 1092229 w 5644912"/>
              <a:gd name="connsiteY192" fmla="*/ 4461266 h 5096289"/>
              <a:gd name="connsiteX193" fmla="*/ 1016029 w 5644912"/>
              <a:gd name="connsiteY193" fmla="*/ 4397766 h 5096289"/>
              <a:gd name="connsiteX194" fmla="*/ 977929 w 5644912"/>
              <a:gd name="connsiteY194" fmla="*/ 4385066 h 5096289"/>
              <a:gd name="connsiteX195" fmla="*/ 685829 w 5644912"/>
              <a:gd name="connsiteY195" fmla="*/ 4397766 h 5096289"/>
              <a:gd name="connsiteX196" fmla="*/ 558829 w 5644912"/>
              <a:gd name="connsiteY196" fmla="*/ 4448566 h 5096289"/>
              <a:gd name="connsiteX197" fmla="*/ 520729 w 5644912"/>
              <a:gd name="connsiteY197" fmla="*/ 4473966 h 5096289"/>
              <a:gd name="connsiteX198" fmla="*/ 419129 w 5644912"/>
              <a:gd name="connsiteY198" fmla="*/ 4486666 h 5096289"/>
              <a:gd name="connsiteX199" fmla="*/ 368329 w 5644912"/>
              <a:gd name="connsiteY199" fmla="*/ 4499366 h 5096289"/>
              <a:gd name="connsiteX200" fmla="*/ 330229 w 5644912"/>
              <a:gd name="connsiteY200" fmla="*/ 4512066 h 5096289"/>
              <a:gd name="connsiteX201" fmla="*/ 177829 w 5644912"/>
              <a:gd name="connsiteY201" fmla="*/ 4524766 h 5096289"/>
              <a:gd name="connsiteX202" fmla="*/ 63529 w 5644912"/>
              <a:gd name="connsiteY202" fmla="*/ 4537466 h 5096289"/>
              <a:gd name="connsiteX203" fmla="*/ 203229 w 5644912"/>
              <a:gd name="connsiteY203" fmla="*/ 4562866 h 5096289"/>
              <a:gd name="connsiteX204" fmla="*/ 622329 w 5644912"/>
              <a:gd name="connsiteY204" fmla="*/ 4575566 h 5096289"/>
              <a:gd name="connsiteX205" fmla="*/ 623483 w 5644912"/>
              <a:gd name="connsiteY205" fmla="*/ 4542084 h 5096289"/>
              <a:gd name="connsiteX206" fmla="*/ 707765 w 5644912"/>
              <a:gd name="connsiteY206" fmla="*/ 4539775 h 5096289"/>
              <a:gd name="connsiteX207" fmla="*/ 823220 w 5644912"/>
              <a:gd name="connsiteY207" fmla="*/ 4574412 h 5096289"/>
              <a:gd name="connsiteX208" fmla="*/ 914429 w 5644912"/>
              <a:gd name="connsiteY208" fmla="*/ 4626366 h 5096289"/>
              <a:gd name="connsiteX209" fmla="*/ 965229 w 5644912"/>
              <a:gd name="connsiteY209" fmla="*/ 4613666 h 5096289"/>
              <a:gd name="connsiteX210" fmla="*/ 1054129 w 5644912"/>
              <a:gd name="connsiteY210" fmla="*/ 4626366 h 5096289"/>
              <a:gd name="connsiteX211" fmla="*/ 1028729 w 5644912"/>
              <a:gd name="connsiteY211" fmla="*/ 4664466 h 5096289"/>
              <a:gd name="connsiteX212" fmla="*/ 990629 w 5644912"/>
              <a:gd name="connsiteY212" fmla="*/ 4689866 h 5096289"/>
              <a:gd name="connsiteX213" fmla="*/ 863629 w 5644912"/>
              <a:gd name="connsiteY213" fmla="*/ 4766066 h 5096289"/>
              <a:gd name="connsiteX214" fmla="*/ 800129 w 5644912"/>
              <a:gd name="connsiteY214" fmla="*/ 4842266 h 5096289"/>
              <a:gd name="connsiteX215" fmla="*/ 762029 w 5644912"/>
              <a:gd name="connsiteY215" fmla="*/ 4880366 h 5096289"/>
              <a:gd name="connsiteX216" fmla="*/ 711229 w 5644912"/>
              <a:gd name="connsiteY216" fmla="*/ 4969266 h 5096289"/>
              <a:gd name="connsiteX217" fmla="*/ 673129 w 5644912"/>
              <a:gd name="connsiteY217" fmla="*/ 5045466 h 5096289"/>
              <a:gd name="connsiteX218" fmla="*/ 685829 w 5644912"/>
              <a:gd name="connsiteY218" fmla="*/ 5096266 h 5096289"/>
              <a:gd name="connsiteX219" fmla="*/ 719167 w 5644912"/>
              <a:gd name="connsiteY219" fmla="*/ 5039116 h 5096289"/>
              <a:gd name="connsiteX220" fmla="*/ 762029 w 5644912"/>
              <a:gd name="connsiteY220" fmla="*/ 4983554 h 5096289"/>
              <a:gd name="connsiteX221" fmla="*/ 814417 w 5644912"/>
              <a:gd name="connsiteY221" fmla="*/ 4932753 h 5096289"/>
              <a:gd name="connsiteX222" fmla="*/ 862042 w 5644912"/>
              <a:gd name="connsiteY222" fmla="*/ 4905766 h 5096289"/>
              <a:gd name="connsiteX223" fmla="*/ 914429 w 5644912"/>
              <a:gd name="connsiteY223" fmla="*/ 4837504 h 5096289"/>
              <a:gd name="connsiteX224" fmla="*/ 995392 w 5644912"/>
              <a:gd name="connsiteY224" fmla="*/ 4812104 h 5096289"/>
              <a:gd name="connsiteX225" fmla="*/ 1049366 w 5644912"/>
              <a:gd name="connsiteY225" fmla="*/ 4785116 h 5096289"/>
              <a:gd name="connsiteX226" fmla="*/ 1096992 w 5644912"/>
              <a:gd name="connsiteY226" fmla="*/ 4762891 h 5096289"/>
              <a:gd name="connsiteX227" fmla="*/ 1144616 w 5644912"/>
              <a:gd name="connsiteY227" fmla="*/ 4727966 h 5096289"/>
              <a:gd name="connsiteX228" fmla="*/ 1168429 w 5644912"/>
              <a:gd name="connsiteY228" fmla="*/ 4740666 h 5096289"/>
              <a:gd name="connsiteX229" fmla="*/ 1206529 w 5644912"/>
              <a:gd name="connsiteY229" fmla="*/ 4727966 h 5096289"/>
              <a:gd name="connsiteX230" fmla="*/ 1244629 w 5644912"/>
              <a:gd name="connsiteY230" fmla="*/ 4689866 h 5096289"/>
              <a:gd name="connsiteX231" fmla="*/ 1333529 w 5644912"/>
              <a:gd name="connsiteY231" fmla="*/ 4651766 h 5096289"/>
              <a:gd name="connsiteX232" fmla="*/ 1371629 w 5644912"/>
              <a:gd name="connsiteY232" fmla="*/ 4613666 h 5096289"/>
              <a:gd name="connsiteX233" fmla="*/ 1397029 w 5644912"/>
              <a:gd name="connsiteY233" fmla="*/ 4575566 h 5096289"/>
              <a:gd name="connsiteX234" fmla="*/ 1435129 w 5644912"/>
              <a:gd name="connsiteY234" fmla="*/ 4562866 h 5096289"/>
              <a:gd name="connsiteX235" fmla="*/ 1498629 w 5644912"/>
              <a:gd name="connsiteY235" fmla="*/ 4486666 h 5096289"/>
              <a:gd name="connsiteX236" fmla="*/ 1562129 w 5644912"/>
              <a:gd name="connsiteY236" fmla="*/ 4410466 h 5096289"/>
              <a:gd name="connsiteX237" fmla="*/ 1600229 w 5644912"/>
              <a:gd name="connsiteY237" fmla="*/ 4334266 h 5096289"/>
              <a:gd name="connsiteX238" fmla="*/ 1638329 w 5644912"/>
              <a:gd name="connsiteY238" fmla="*/ 4308866 h 5096289"/>
              <a:gd name="connsiteX239" fmla="*/ 1676429 w 5644912"/>
              <a:gd name="connsiteY239" fmla="*/ 4270766 h 5096289"/>
              <a:gd name="connsiteX240" fmla="*/ 1714529 w 5644912"/>
              <a:gd name="connsiteY240" fmla="*/ 4194566 h 5096289"/>
              <a:gd name="connsiteX241" fmla="*/ 1727229 w 5644912"/>
              <a:gd name="connsiteY241" fmla="*/ 4156466 h 5096289"/>
              <a:gd name="connsiteX242" fmla="*/ 1752629 w 5644912"/>
              <a:gd name="connsiteY242" fmla="*/ 4118366 h 5096289"/>
              <a:gd name="connsiteX243" fmla="*/ 1765329 w 5644912"/>
              <a:gd name="connsiteY243" fmla="*/ 4080266 h 5096289"/>
              <a:gd name="connsiteX244" fmla="*/ 1790729 w 5644912"/>
              <a:gd name="connsiteY244" fmla="*/ 4042166 h 5096289"/>
              <a:gd name="connsiteX245" fmla="*/ 1816129 w 5644912"/>
              <a:gd name="connsiteY245" fmla="*/ 3953266 h 5096289"/>
              <a:gd name="connsiteX246" fmla="*/ 1879629 w 5644912"/>
              <a:gd name="connsiteY246" fmla="*/ 3864366 h 5096289"/>
              <a:gd name="connsiteX247" fmla="*/ 1905029 w 5644912"/>
              <a:gd name="connsiteY247" fmla="*/ 3826266 h 5096289"/>
              <a:gd name="connsiteX248" fmla="*/ 1943129 w 5644912"/>
              <a:gd name="connsiteY248" fmla="*/ 3800866 h 5096289"/>
              <a:gd name="connsiteX249" fmla="*/ 1981229 w 5644912"/>
              <a:gd name="connsiteY249" fmla="*/ 3762766 h 5096289"/>
              <a:gd name="connsiteX250" fmla="*/ 2019329 w 5644912"/>
              <a:gd name="connsiteY250" fmla="*/ 3750066 h 5096289"/>
              <a:gd name="connsiteX251" fmla="*/ 2057429 w 5644912"/>
              <a:gd name="connsiteY251" fmla="*/ 3724666 h 5096289"/>
              <a:gd name="connsiteX252" fmla="*/ 2095529 w 5644912"/>
              <a:gd name="connsiteY252" fmla="*/ 3711966 h 5096289"/>
              <a:gd name="connsiteX253" fmla="*/ 2133629 w 5644912"/>
              <a:gd name="connsiteY253" fmla="*/ 3686566 h 5096289"/>
              <a:gd name="connsiteX254" fmla="*/ 2209829 w 5644912"/>
              <a:gd name="connsiteY254" fmla="*/ 3661166 h 5096289"/>
              <a:gd name="connsiteX255" fmla="*/ 2247929 w 5644912"/>
              <a:gd name="connsiteY255" fmla="*/ 3648466 h 5096289"/>
              <a:gd name="connsiteX256" fmla="*/ 2540029 w 5644912"/>
              <a:gd name="connsiteY256" fmla="*/ 3661166 h 5096289"/>
              <a:gd name="connsiteX257" fmla="*/ 2590829 w 5644912"/>
              <a:gd name="connsiteY257" fmla="*/ 3699266 h 5096289"/>
              <a:gd name="connsiteX258" fmla="*/ 2667029 w 5644912"/>
              <a:gd name="connsiteY258" fmla="*/ 3750066 h 5096289"/>
              <a:gd name="connsiteX259" fmla="*/ 2705129 w 5644912"/>
              <a:gd name="connsiteY259" fmla="*/ 3788166 h 5096289"/>
              <a:gd name="connsiteX260" fmla="*/ 2755929 w 5644912"/>
              <a:gd name="connsiteY260" fmla="*/ 3800866 h 5096289"/>
              <a:gd name="connsiteX261" fmla="*/ 2806729 w 5644912"/>
              <a:gd name="connsiteY261" fmla="*/ 3838966 h 5096289"/>
              <a:gd name="connsiteX262" fmla="*/ 2844829 w 5644912"/>
              <a:gd name="connsiteY262" fmla="*/ 3851666 h 5096289"/>
              <a:gd name="connsiteX263" fmla="*/ 2882929 w 5644912"/>
              <a:gd name="connsiteY263" fmla="*/ 3877066 h 5096289"/>
              <a:gd name="connsiteX264" fmla="*/ 2908329 w 5644912"/>
              <a:gd name="connsiteY264" fmla="*/ 3915166 h 5096289"/>
              <a:gd name="connsiteX265" fmla="*/ 2946429 w 5644912"/>
              <a:gd name="connsiteY265" fmla="*/ 3965966 h 5096289"/>
              <a:gd name="connsiteX266" fmla="*/ 2959129 w 5644912"/>
              <a:gd name="connsiteY266" fmla="*/ 4016766 h 5096289"/>
              <a:gd name="connsiteX267" fmla="*/ 2971829 w 5644912"/>
              <a:gd name="connsiteY267" fmla="*/ 4054866 h 5096289"/>
              <a:gd name="connsiteX268" fmla="*/ 2997229 w 5644912"/>
              <a:gd name="connsiteY268" fmla="*/ 4105666 h 5096289"/>
              <a:gd name="connsiteX269" fmla="*/ 3022629 w 5644912"/>
              <a:gd name="connsiteY269" fmla="*/ 4143766 h 5096289"/>
              <a:gd name="connsiteX270" fmla="*/ 3057554 w 5644912"/>
              <a:gd name="connsiteY270" fmla="*/ 4242191 h 5096289"/>
              <a:gd name="connsiteX271" fmla="*/ 3102004 w 5644912"/>
              <a:gd name="connsiteY271" fmla="*/ 4343791 h 5096289"/>
              <a:gd name="connsiteX272" fmla="*/ 3117879 w 5644912"/>
              <a:gd name="connsiteY272" fmla="*/ 4366016 h 5096289"/>
              <a:gd name="connsiteX273" fmla="*/ 3086129 w 5644912"/>
              <a:gd name="connsiteY273" fmla="*/ 4397766 h 5096289"/>
              <a:gd name="connsiteX274" fmla="*/ 3048029 w 5644912"/>
              <a:gd name="connsiteY274" fmla="*/ 4464441 h 5096289"/>
              <a:gd name="connsiteX275" fmla="*/ 3003579 w 5644912"/>
              <a:gd name="connsiteY275" fmla="*/ 4553341 h 5096289"/>
              <a:gd name="connsiteX276" fmla="*/ 2955954 w 5644912"/>
              <a:gd name="connsiteY276" fmla="*/ 4607316 h 5096289"/>
              <a:gd name="connsiteX277" fmla="*/ 2892454 w 5644912"/>
              <a:gd name="connsiteY277" fmla="*/ 4645416 h 5096289"/>
              <a:gd name="connsiteX278" fmla="*/ 2797204 w 5644912"/>
              <a:gd name="connsiteY278" fmla="*/ 4553341 h 5096289"/>
              <a:gd name="connsiteX279" fmla="*/ 2828955 w 5644912"/>
              <a:gd name="connsiteY279" fmla="*/ 4639069 h 5096289"/>
              <a:gd name="connsiteX280" fmla="*/ 2888701 w 5644912"/>
              <a:gd name="connsiteY280" fmla="*/ 4733450 h 5096289"/>
              <a:gd name="connsiteX281" fmla="*/ 2840211 w 5644912"/>
              <a:gd name="connsiteY281" fmla="*/ 4728543 h 5096289"/>
              <a:gd name="connsiteX282" fmla="*/ 2777577 w 5644912"/>
              <a:gd name="connsiteY282" fmla="*/ 4735903 h 5096289"/>
              <a:gd name="connsiteX283" fmla="*/ 2708304 w 5644912"/>
              <a:gd name="connsiteY283" fmla="*/ 4719740 h 5096289"/>
              <a:gd name="connsiteX284" fmla="*/ 2659668 w 5644912"/>
              <a:gd name="connsiteY284" fmla="*/ 4715266 h 5096289"/>
              <a:gd name="connsiteX285" fmla="*/ 2547966 w 5644912"/>
              <a:gd name="connsiteY285" fmla="*/ 4688278 h 5096289"/>
              <a:gd name="connsiteX286" fmla="*/ 2743229 w 5644912"/>
              <a:gd name="connsiteY286" fmla="*/ 4835916 h 5096289"/>
              <a:gd name="connsiteX287" fmla="*/ 2844829 w 5644912"/>
              <a:gd name="connsiteY287" fmla="*/ 4845441 h 5096289"/>
              <a:gd name="connsiteX288" fmla="*/ 2924204 w 5644912"/>
              <a:gd name="connsiteY288" fmla="*/ 4832741 h 5096289"/>
              <a:gd name="connsiteX289" fmla="*/ 2994054 w 5644912"/>
              <a:gd name="connsiteY289" fmla="*/ 4794641 h 5096289"/>
              <a:gd name="connsiteX290" fmla="*/ 3095654 w 5644912"/>
              <a:gd name="connsiteY290" fmla="*/ 4734316 h 5096289"/>
              <a:gd name="connsiteX291" fmla="*/ 3168679 w 5644912"/>
              <a:gd name="connsiteY291" fmla="*/ 4639066 h 5096289"/>
              <a:gd name="connsiteX292" fmla="*/ 3219479 w 5644912"/>
              <a:gd name="connsiteY292" fmla="*/ 4537466 h 5096289"/>
              <a:gd name="connsiteX293" fmla="*/ 3286154 w 5644912"/>
              <a:gd name="connsiteY293" fmla="*/ 4448566 h 5096289"/>
              <a:gd name="connsiteX294" fmla="*/ 3311554 w 5644912"/>
              <a:gd name="connsiteY294" fmla="*/ 4369191 h 5096289"/>
              <a:gd name="connsiteX295" fmla="*/ 3298854 w 5644912"/>
              <a:gd name="connsiteY295" fmla="*/ 4302516 h 5096289"/>
              <a:gd name="connsiteX296" fmla="*/ 3263929 w 5644912"/>
              <a:gd name="connsiteY296" fmla="*/ 4143766 h 5096289"/>
              <a:gd name="connsiteX297" fmla="*/ 3238529 w 5644912"/>
              <a:gd name="connsiteY297" fmla="*/ 4042166 h 5096289"/>
              <a:gd name="connsiteX298" fmla="*/ 3263929 w 5644912"/>
              <a:gd name="connsiteY298" fmla="*/ 3851666 h 5096289"/>
              <a:gd name="connsiteX299" fmla="*/ 3289329 w 5644912"/>
              <a:gd name="connsiteY299" fmla="*/ 3750066 h 5096289"/>
              <a:gd name="connsiteX300" fmla="*/ 3314729 w 5644912"/>
              <a:gd name="connsiteY300" fmla="*/ 3711966 h 5096289"/>
              <a:gd name="connsiteX301" fmla="*/ 3327429 w 5644912"/>
              <a:gd name="connsiteY301" fmla="*/ 3673866 h 5096289"/>
              <a:gd name="connsiteX302" fmla="*/ 3365529 w 5644912"/>
              <a:gd name="connsiteY302" fmla="*/ 3635766 h 5096289"/>
              <a:gd name="connsiteX303" fmla="*/ 3390929 w 5644912"/>
              <a:gd name="connsiteY303" fmla="*/ 3597666 h 5096289"/>
              <a:gd name="connsiteX304" fmla="*/ 3429029 w 5644912"/>
              <a:gd name="connsiteY304" fmla="*/ 3584966 h 5096289"/>
              <a:gd name="connsiteX305" fmla="*/ 3467129 w 5644912"/>
              <a:gd name="connsiteY305" fmla="*/ 3559566 h 5096289"/>
              <a:gd name="connsiteX306" fmla="*/ 3505229 w 5644912"/>
              <a:gd name="connsiteY306" fmla="*/ 3546866 h 5096289"/>
              <a:gd name="connsiteX307" fmla="*/ 3657629 w 5644912"/>
              <a:gd name="connsiteY307" fmla="*/ 3521466 h 5096289"/>
              <a:gd name="connsiteX308" fmla="*/ 3784629 w 5644912"/>
              <a:gd name="connsiteY308" fmla="*/ 3496066 h 5096289"/>
              <a:gd name="connsiteX309" fmla="*/ 3987829 w 5644912"/>
              <a:gd name="connsiteY309" fmla="*/ 3483366 h 5096289"/>
              <a:gd name="connsiteX310" fmla="*/ 4200554 w 5644912"/>
              <a:gd name="connsiteY310" fmla="*/ 3515116 h 5096289"/>
              <a:gd name="connsiteX311" fmla="*/ 4318029 w 5644912"/>
              <a:gd name="connsiteY311" fmla="*/ 3540516 h 5096289"/>
              <a:gd name="connsiteX312" fmla="*/ 4378354 w 5644912"/>
              <a:gd name="connsiteY312" fmla="*/ 3562741 h 5096289"/>
              <a:gd name="connsiteX313" fmla="*/ 4435504 w 5644912"/>
              <a:gd name="connsiteY313" fmla="*/ 3594491 h 5096289"/>
              <a:gd name="connsiteX314" fmla="*/ 4479954 w 5644912"/>
              <a:gd name="connsiteY314" fmla="*/ 3638941 h 5096289"/>
              <a:gd name="connsiteX315" fmla="*/ 4556154 w 5644912"/>
              <a:gd name="connsiteY315" fmla="*/ 3683391 h 5096289"/>
              <a:gd name="connsiteX316" fmla="*/ 4619654 w 5644912"/>
              <a:gd name="connsiteY316" fmla="*/ 3743716 h 5096289"/>
              <a:gd name="connsiteX317" fmla="*/ 4699029 w 5644912"/>
              <a:gd name="connsiteY317" fmla="*/ 3816741 h 5096289"/>
              <a:gd name="connsiteX318" fmla="*/ 4740304 w 5644912"/>
              <a:gd name="connsiteY318" fmla="*/ 3889766 h 5096289"/>
              <a:gd name="connsiteX319" fmla="*/ 4791104 w 5644912"/>
              <a:gd name="connsiteY319" fmla="*/ 3965966 h 5096289"/>
              <a:gd name="connsiteX320" fmla="*/ 4819679 w 5644912"/>
              <a:gd name="connsiteY320" fmla="*/ 4124716 h 5096289"/>
              <a:gd name="connsiteX321" fmla="*/ 4838729 w 5644912"/>
              <a:gd name="connsiteY321" fmla="*/ 4200916 h 5096289"/>
              <a:gd name="connsiteX322" fmla="*/ 4854604 w 5644912"/>
              <a:gd name="connsiteY322" fmla="*/ 4254891 h 5096289"/>
              <a:gd name="connsiteX323" fmla="*/ 4870479 w 5644912"/>
              <a:gd name="connsiteY323" fmla="*/ 4315216 h 5096289"/>
              <a:gd name="connsiteX324" fmla="*/ 4565679 w 5644912"/>
              <a:gd name="connsiteY324" fmla="*/ 4419991 h 5096289"/>
              <a:gd name="connsiteX325" fmla="*/ 4381529 w 5644912"/>
              <a:gd name="connsiteY325" fmla="*/ 4572391 h 5096289"/>
              <a:gd name="connsiteX326" fmla="*/ 4637116 w 5644912"/>
              <a:gd name="connsiteY326" fmla="*/ 4453328 h 5096289"/>
              <a:gd name="connsiteX327" fmla="*/ 4875242 w 5644912"/>
              <a:gd name="connsiteY327" fmla="*/ 4400941 h 5096289"/>
              <a:gd name="connsiteX328" fmla="*/ 4972079 w 5644912"/>
              <a:gd name="connsiteY328" fmla="*/ 4251716 h 5096289"/>
              <a:gd name="connsiteX329" fmla="*/ 4921279 w 5644912"/>
              <a:gd name="connsiteY329" fmla="*/ 4146941 h 5096289"/>
              <a:gd name="connsiteX330" fmla="*/ 4889529 w 5644912"/>
              <a:gd name="connsiteY330" fmla="*/ 4092966 h 5096289"/>
              <a:gd name="connsiteX331" fmla="*/ 4892704 w 5644912"/>
              <a:gd name="connsiteY331" fmla="*/ 3940566 h 5096289"/>
              <a:gd name="connsiteX332" fmla="*/ 4873654 w 5644912"/>
              <a:gd name="connsiteY332" fmla="*/ 3842141 h 5096289"/>
              <a:gd name="connsiteX333" fmla="*/ 4822854 w 5644912"/>
              <a:gd name="connsiteY333" fmla="*/ 3734191 h 5096289"/>
              <a:gd name="connsiteX334" fmla="*/ 4483130 w 5644912"/>
              <a:gd name="connsiteY334" fmla="*/ 3413516 h 5096289"/>
              <a:gd name="connsiteX335" fmla="*/ 4670454 w 5644912"/>
              <a:gd name="connsiteY335" fmla="*/ 3127766 h 5096289"/>
              <a:gd name="connsiteX336" fmla="*/ 4876829 w 5644912"/>
              <a:gd name="connsiteY336" fmla="*/ 2994416 h 5096289"/>
              <a:gd name="connsiteX337" fmla="*/ 5013355 w 5644912"/>
              <a:gd name="connsiteY337" fmla="*/ 2943616 h 5096289"/>
              <a:gd name="connsiteX338" fmla="*/ 5235605 w 5644912"/>
              <a:gd name="connsiteY338" fmla="*/ 2918216 h 5096289"/>
              <a:gd name="connsiteX339" fmla="*/ 5495955 w 5644912"/>
              <a:gd name="connsiteY339" fmla="*/ 2959491 h 5096289"/>
              <a:gd name="connsiteX340" fmla="*/ 5264180 w 5644912"/>
              <a:gd name="connsiteY340" fmla="*/ 2883291 h 5096289"/>
              <a:gd name="connsiteX341" fmla="*/ 5083204 w 5644912"/>
              <a:gd name="connsiteY341" fmla="*/ 2864241 h 5096289"/>
              <a:gd name="connsiteX342" fmla="*/ 5153054 w 5644912"/>
              <a:gd name="connsiteY342" fmla="*/ 2772166 h 5096289"/>
              <a:gd name="connsiteX343" fmla="*/ 5318154 w 5644912"/>
              <a:gd name="connsiteY343" fmla="*/ 2562616 h 5096289"/>
              <a:gd name="connsiteX344" fmla="*/ 5219730 w 5644912"/>
              <a:gd name="connsiteY344" fmla="*/ 2635641 h 5096289"/>
              <a:gd name="connsiteX345" fmla="*/ 5137179 w 5644912"/>
              <a:gd name="connsiteY345" fmla="*/ 2699141 h 5096289"/>
              <a:gd name="connsiteX346" fmla="*/ 5070504 w 5644912"/>
              <a:gd name="connsiteY346" fmla="*/ 2781691 h 5096289"/>
              <a:gd name="connsiteX347" fmla="*/ 4972079 w 5644912"/>
              <a:gd name="connsiteY347" fmla="*/ 2829316 h 5096289"/>
              <a:gd name="connsiteX348" fmla="*/ 4886354 w 5644912"/>
              <a:gd name="connsiteY348" fmla="*/ 2880116 h 5096289"/>
              <a:gd name="connsiteX349" fmla="*/ 4822854 w 5644912"/>
              <a:gd name="connsiteY349" fmla="*/ 2918216 h 5096289"/>
              <a:gd name="connsiteX350" fmla="*/ 4756179 w 5644912"/>
              <a:gd name="connsiteY350" fmla="*/ 2946791 h 5096289"/>
              <a:gd name="connsiteX351" fmla="*/ 4699029 w 5644912"/>
              <a:gd name="connsiteY351" fmla="*/ 2972191 h 5096289"/>
              <a:gd name="connsiteX352" fmla="*/ 4559329 w 5644912"/>
              <a:gd name="connsiteY352" fmla="*/ 3038866 h 5096289"/>
              <a:gd name="connsiteX353" fmla="*/ 4483129 w 5644912"/>
              <a:gd name="connsiteY353" fmla="*/ 2988066 h 5096289"/>
              <a:gd name="connsiteX354" fmla="*/ 4445029 w 5644912"/>
              <a:gd name="connsiteY354" fmla="*/ 2962666 h 5096289"/>
              <a:gd name="connsiteX355" fmla="*/ 4318029 w 5644912"/>
              <a:gd name="connsiteY355" fmla="*/ 2924566 h 5096289"/>
              <a:gd name="connsiteX356" fmla="*/ 4279929 w 5644912"/>
              <a:gd name="connsiteY356" fmla="*/ 2911866 h 5096289"/>
              <a:gd name="connsiteX357" fmla="*/ 4191029 w 5644912"/>
              <a:gd name="connsiteY357" fmla="*/ 2899166 h 5096289"/>
              <a:gd name="connsiteX358" fmla="*/ 4165629 w 5644912"/>
              <a:gd name="connsiteY358" fmla="*/ 2797566 h 5096289"/>
              <a:gd name="connsiteX359" fmla="*/ 4084666 w 5644912"/>
              <a:gd name="connsiteY359" fmla="*/ 2676916 h 5096289"/>
              <a:gd name="connsiteX360" fmla="*/ 4102129 w 5644912"/>
              <a:gd name="connsiteY360" fmla="*/ 2549916 h 5096289"/>
              <a:gd name="connsiteX361" fmla="*/ 4029104 w 5644912"/>
              <a:gd name="connsiteY361" fmla="*/ 2461016 h 5096289"/>
              <a:gd name="connsiteX362" fmla="*/ 3962429 w 5644912"/>
              <a:gd name="connsiteY362" fmla="*/ 2365766 h 5096289"/>
              <a:gd name="connsiteX363" fmla="*/ 3906867 w 5644912"/>
              <a:gd name="connsiteY363" fmla="*/ 2222891 h 5096289"/>
              <a:gd name="connsiteX364" fmla="*/ 3935441 w 5644912"/>
              <a:gd name="connsiteY364" fmla="*/ 2100654 h 5096289"/>
              <a:gd name="connsiteX365" fmla="*/ 3998942 w 5644912"/>
              <a:gd name="connsiteY365" fmla="*/ 2019691 h 5096289"/>
              <a:gd name="connsiteX366" fmla="*/ 4097367 w 5644912"/>
              <a:gd name="connsiteY366" fmla="*/ 1924441 h 5096289"/>
              <a:gd name="connsiteX367" fmla="*/ 4146579 w 5644912"/>
              <a:gd name="connsiteY367" fmla="*/ 1864116 h 5096289"/>
              <a:gd name="connsiteX368" fmla="*/ 4189441 w 5644912"/>
              <a:gd name="connsiteY368" fmla="*/ 1835541 h 5096289"/>
              <a:gd name="connsiteX369" fmla="*/ 4232304 w 5644912"/>
              <a:gd name="connsiteY369" fmla="*/ 1803791 h 5096289"/>
              <a:gd name="connsiteX370" fmla="*/ 4297391 w 5644912"/>
              <a:gd name="connsiteY370" fmla="*/ 1759341 h 5096289"/>
              <a:gd name="connsiteX371" fmla="*/ 4400579 w 5644912"/>
              <a:gd name="connsiteY371" fmla="*/ 1703778 h 5096289"/>
              <a:gd name="connsiteX372" fmla="*/ 4489479 w 5644912"/>
              <a:gd name="connsiteY372" fmla="*/ 1694253 h 5096289"/>
              <a:gd name="connsiteX373" fmla="*/ 4595841 w 5644912"/>
              <a:gd name="connsiteY373" fmla="*/ 1692666 h 5096289"/>
              <a:gd name="connsiteX374" fmla="*/ 4659342 w 5644912"/>
              <a:gd name="connsiteY374" fmla="*/ 1689491 h 5096289"/>
              <a:gd name="connsiteX375" fmla="*/ 4714904 w 5644912"/>
              <a:gd name="connsiteY375" fmla="*/ 1700603 h 5096289"/>
              <a:gd name="connsiteX376" fmla="*/ 4762529 w 5644912"/>
              <a:gd name="connsiteY376" fmla="*/ 1708541 h 5096289"/>
              <a:gd name="connsiteX377" fmla="*/ 4827616 w 5644912"/>
              <a:gd name="connsiteY377" fmla="*/ 1754579 h 5096289"/>
              <a:gd name="connsiteX378" fmla="*/ 4911754 w 5644912"/>
              <a:gd name="connsiteY378" fmla="*/ 1787916 h 5096289"/>
              <a:gd name="connsiteX379" fmla="*/ 4954616 w 5644912"/>
              <a:gd name="connsiteY379" fmla="*/ 1838716 h 5096289"/>
              <a:gd name="connsiteX380" fmla="*/ 4987954 w 5644912"/>
              <a:gd name="connsiteY380" fmla="*/ 1902216 h 5096289"/>
              <a:gd name="connsiteX381" fmla="*/ 5040342 w 5644912"/>
              <a:gd name="connsiteY381" fmla="*/ 1968891 h 5096289"/>
              <a:gd name="connsiteX382" fmla="*/ 5080029 w 5644912"/>
              <a:gd name="connsiteY382" fmla="*/ 2032391 h 5096289"/>
              <a:gd name="connsiteX383" fmla="*/ 5105429 w 5644912"/>
              <a:gd name="connsiteY383" fmla="*/ 2200666 h 5096289"/>
              <a:gd name="connsiteX384" fmla="*/ 5134004 w 5644912"/>
              <a:gd name="connsiteY384" fmla="*/ 2275278 h 5096289"/>
              <a:gd name="connsiteX0" fmla="*/ 5160585 w 5671493"/>
              <a:gd name="connsiteY0" fmla="*/ 2275278 h 5096289"/>
              <a:gd name="connsiteX1" fmla="*/ 5211385 w 5671493"/>
              <a:gd name="connsiteY1" fmla="*/ 2170503 h 5096289"/>
              <a:gd name="connsiteX2" fmla="*/ 5201860 w 5671493"/>
              <a:gd name="connsiteY2" fmla="*/ 2043504 h 5096289"/>
              <a:gd name="connsiteX3" fmla="*/ 5209798 w 5671493"/>
              <a:gd name="connsiteY3" fmla="*/ 1978416 h 5096289"/>
              <a:gd name="connsiteX4" fmla="*/ 5182810 w 5671493"/>
              <a:gd name="connsiteY4" fmla="*/ 1911741 h 5096289"/>
              <a:gd name="connsiteX5" fmla="*/ 5103435 w 5671493"/>
              <a:gd name="connsiteY5" fmla="*/ 1853004 h 5096289"/>
              <a:gd name="connsiteX6" fmla="*/ 5107403 w 5671493"/>
              <a:gd name="connsiteY6" fmla="*/ 1774422 h 5096289"/>
              <a:gd name="connsiteX7" fmla="*/ 5189160 w 5671493"/>
              <a:gd name="connsiteY7" fmla="*/ 1719654 h 5096289"/>
              <a:gd name="connsiteX8" fmla="*/ 5313779 w 5671493"/>
              <a:gd name="connsiteY8" fmla="*/ 1706953 h 5096289"/>
              <a:gd name="connsiteX9" fmla="*/ 5401885 w 5671493"/>
              <a:gd name="connsiteY9" fmla="*/ 1714891 h 5096289"/>
              <a:gd name="connsiteX10" fmla="*/ 5453479 w 5671493"/>
              <a:gd name="connsiteY10" fmla="*/ 1729179 h 5096289"/>
              <a:gd name="connsiteX11" fmla="*/ 5486023 w 5671493"/>
              <a:gd name="connsiteY11" fmla="*/ 1748228 h 5096289"/>
              <a:gd name="connsiteX12" fmla="*/ 5524917 w 5671493"/>
              <a:gd name="connsiteY12" fmla="*/ 1801410 h 5096289"/>
              <a:gd name="connsiteX13" fmla="*/ 5463003 w 5671493"/>
              <a:gd name="connsiteY13" fmla="*/ 1911740 h 5096289"/>
              <a:gd name="connsiteX14" fmla="*/ 5501898 w 5671493"/>
              <a:gd name="connsiteY14" fmla="*/ 2011753 h 5096289"/>
              <a:gd name="connsiteX15" fmla="*/ 5545554 w 5671493"/>
              <a:gd name="connsiteY15" fmla="*/ 2074460 h 5096289"/>
              <a:gd name="connsiteX16" fmla="*/ 5589210 w 5671493"/>
              <a:gd name="connsiteY16" fmla="*/ 2148278 h 5096289"/>
              <a:gd name="connsiteX17" fmla="*/ 5593972 w 5671493"/>
              <a:gd name="connsiteY17" fmla="*/ 2217334 h 5096289"/>
              <a:gd name="connsiteX18" fmla="*/ 5535235 w 5671493"/>
              <a:gd name="connsiteY18" fmla="*/ 2264961 h 5096289"/>
              <a:gd name="connsiteX19" fmla="*/ 5447129 w 5671493"/>
              <a:gd name="connsiteY19" fmla="*/ 2367353 h 5096289"/>
              <a:gd name="connsiteX20" fmla="*/ 5639216 w 5671493"/>
              <a:gd name="connsiteY20" fmla="*/ 2245117 h 5096289"/>
              <a:gd name="connsiteX21" fmla="*/ 5667791 w 5671493"/>
              <a:gd name="connsiteY21" fmla="*/ 2180028 h 5096289"/>
              <a:gd name="connsiteX22" fmla="*/ 5635247 w 5671493"/>
              <a:gd name="connsiteY22" fmla="*/ 2103829 h 5096289"/>
              <a:gd name="connsiteX23" fmla="*/ 5613023 w 5671493"/>
              <a:gd name="connsiteY23" fmla="*/ 2045092 h 5096289"/>
              <a:gd name="connsiteX24" fmla="*/ 5587623 w 5671493"/>
              <a:gd name="connsiteY24" fmla="*/ 1972066 h 5096289"/>
              <a:gd name="connsiteX25" fmla="*/ 5543966 w 5671493"/>
              <a:gd name="connsiteY25" fmla="*/ 1923647 h 5096289"/>
              <a:gd name="connsiteX26" fmla="*/ 5598735 w 5671493"/>
              <a:gd name="connsiteY26" fmla="*/ 1806966 h 5096289"/>
              <a:gd name="connsiteX27" fmla="*/ 5565398 w 5671493"/>
              <a:gd name="connsiteY27" fmla="*/ 1691872 h 5096289"/>
              <a:gd name="connsiteX28" fmla="*/ 5447923 w 5671493"/>
              <a:gd name="connsiteY28" fmla="*/ 1626785 h 5096289"/>
              <a:gd name="connsiteX29" fmla="*/ 5196304 w 5671493"/>
              <a:gd name="connsiteY29" fmla="*/ 1604560 h 5096289"/>
              <a:gd name="connsiteX30" fmla="*/ 4960560 w 5671493"/>
              <a:gd name="connsiteY30" fmla="*/ 1672822 h 5096289"/>
              <a:gd name="connsiteX31" fmla="*/ 4748629 w 5671493"/>
              <a:gd name="connsiteY31" fmla="*/ 1602178 h 5096289"/>
              <a:gd name="connsiteX32" fmla="*/ 4617660 w 5671493"/>
              <a:gd name="connsiteY32" fmla="*/ 1588684 h 5096289"/>
              <a:gd name="connsiteX33" fmla="*/ 4526379 w 5671493"/>
              <a:gd name="connsiteY33" fmla="*/ 1615672 h 5096289"/>
              <a:gd name="connsiteX34" fmla="*/ 4409698 w 5671493"/>
              <a:gd name="connsiteY34" fmla="*/ 1617259 h 5096289"/>
              <a:gd name="connsiteX35" fmla="*/ 4350167 w 5671493"/>
              <a:gd name="connsiteY35" fmla="*/ 1615672 h 5096289"/>
              <a:gd name="connsiteX36" fmla="*/ 4264441 w 5671493"/>
              <a:gd name="connsiteY36" fmla="*/ 1601385 h 5096289"/>
              <a:gd name="connsiteX37" fmla="*/ 4221579 w 5671493"/>
              <a:gd name="connsiteY37" fmla="*/ 1605354 h 5096289"/>
              <a:gd name="connsiteX38" fmla="*/ 4122360 w 5671493"/>
              <a:gd name="connsiteY38" fmla="*/ 1641866 h 5096289"/>
              <a:gd name="connsiteX39" fmla="*/ 4001710 w 5671493"/>
              <a:gd name="connsiteY39" fmla="*/ 1695841 h 5096289"/>
              <a:gd name="connsiteX40" fmla="*/ 3915985 w 5671493"/>
              <a:gd name="connsiteY40" fmla="*/ 1730766 h 5096289"/>
              <a:gd name="connsiteX41" fmla="*/ 3817560 w 5671493"/>
              <a:gd name="connsiteY41" fmla="*/ 1800616 h 5096289"/>
              <a:gd name="connsiteX42" fmla="*/ 3709610 w 5671493"/>
              <a:gd name="connsiteY42" fmla="*/ 1838716 h 5096289"/>
              <a:gd name="connsiteX43" fmla="*/ 3582610 w 5671493"/>
              <a:gd name="connsiteY43" fmla="*/ 1857766 h 5096289"/>
              <a:gd name="connsiteX44" fmla="*/ 3493710 w 5671493"/>
              <a:gd name="connsiteY44" fmla="*/ 1908566 h 5096289"/>
              <a:gd name="connsiteX45" fmla="*/ 3455610 w 5671493"/>
              <a:gd name="connsiteY45" fmla="*/ 1921266 h 5096289"/>
              <a:gd name="connsiteX46" fmla="*/ 3341310 w 5671493"/>
              <a:gd name="connsiteY46" fmla="*/ 1870466 h 5096289"/>
              <a:gd name="connsiteX47" fmla="*/ 3315910 w 5671493"/>
              <a:gd name="connsiteY47" fmla="*/ 1794266 h 5096289"/>
              <a:gd name="connsiteX48" fmla="*/ 3303210 w 5671493"/>
              <a:gd name="connsiteY48" fmla="*/ 1756166 h 5096289"/>
              <a:gd name="connsiteX49" fmla="*/ 3290510 w 5671493"/>
              <a:gd name="connsiteY49" fmla="*/ 1718066 h 5096289"/>
              <a:gd name="connsiteX50" fmla="*/ 3303210 w 5671493"/>
              <a:gd name="connsiteY50" fmla="*/ 1438666 h 5096289"/>
              <a:gd name="connsiteX51" fmla="*/ 3280985 w 5671493"/>
              <a:gd name="connsiteY51" fmla="*/ 1375166 h 5096289"/>
              <a:gd name="connsiteX52" fmla="*/ 3315910 w 5671493"/>
              <a:gd name="connsiteY52" fmla="*/ 1232291 h 5096289"/>
              <a:gd name="connsiteX53" fmla="*/ 3404810 w 5671493"/>
              <a:gd name="connsiteY53" fmla="*/ 1146566 h 5096289"/>
              <a:gd name="connsiteX54" fmla="*/ 3506410 w 5671493"/>
              <a:gd name="connsiteY54" fmla="*/ 1114816 h 5096289"/>
              <a:gd name="connsiteX55" fmla="*/ 3595310 w 5671493"/>
              <a:gd name="connsiteY55" fmla="*/ 1095766 h 5096289"/>
              <a:gd name="connsiteX56" fmla="*/ 3715960 w 5671493"/>
              <a:gd name="connsiteY56" fmla="*/ 1092591 h 5096289"/>
              <a:gd name="connsiteX57" fmla="*/ 3862010 w 5671493"/>
              <a:gd name="connsiteY57" fmla="*/ 1102116 h 5096289"/>
              <a:gd name="connsiteX58" fmla="*/ 3966785 w 5671493"/>
              <a:gd name="connsiteY58" fmla="*/ 1079891 h 5096289"/>
              <a:gd name="connsiteX59" fmla="*/ 4081085 w 5671493"/>
              <a:gd name="connsiteY59" fmla="*/ 1070366 h 5096289"/>
              <a:gd name="connsiteX60" fmla="*/ 4112835 w 5671493"/>
              <a:gd name="connsiteY60" fmla="*/ 1067191 h 5096289"/>
              <a:gd name="connsiteX61" fmla="*/ 4144585 w 5671493"/>
              <a:gd name="connsiteY61" fmla="*/ 1079891 h 5096289"/>
              <a:gd name="connsiteX62" fmla="*/ 4173160 w 5671493"/>
              <a:gd name="connsiteY62" fmla="*/ 1073541 h 5096289"/>
              <a:gd name="connsiteX63" fmla="*/ 4223960 w 5671493"/>
              <a:gd name="connsiteY63" fmla="*/ 1121166 h 5096289"/>
              <a:gd name="connsiteX64" fmla="*/ 4262060 w 5671493"/>
              <a:gd name="connsiteY64" fmla="*/ 1162441 h 5096289"/>
              <a:gd name="connsiteX65" fmla="*/ 4306510 w 5671493"/>
              <a:gd name="connsiteY65" fmla="*/ 1114816 h 5096289"/>
              <a:gd name="connsiteX66" fmla="*/ 4262060 w 5671493"/>
              <a:gd name="connsiteY66" fmla="*/ 1041791 h 5096289"/>
              <a:gd name="connsiteX67" fmla="*/ 4208085 w 5671493"/>
              <a:gd name="connsiteY67" fmla="*/ 962416 h 5096289"/>
              <a:gd name="connsiteX68" fmla="*/ 4160460 w 5671493"/>
              <a:gd name="connsiteY68" fmla="*/ 975116 h 5096289"/>
              <a:gd name="connsiteX69" fmla="*/ 4100135 w 5671493"/>
              <a:gd name="connsiteY69" fmla="*/ 902091 h 5096289"/>
              <a:gd name="connsiteX70" fmla="*/ 4036635 w 5671493"/>
              <a:gd name="connsiteY70" fmla="*/ 898916 h 5096289"/>
              <a:gd name="connsiteX71" fmla="*/ 3995360 w 5671493"/>
              <a:gd name="connsiteY71" fmla="*/ 911616 h 5096289"/>
              <a:gd name="connsiteX72" fmla="*/ 3893760 w 5671493"/>
              <a:gd name="connsiteY72" fmla="*/ 902091 h 5096289"/>
              <a:gd name="connsiteX73" fmla="*/ 3823910 w 5671493"/>
              <a:gd name="connsiteY73" fmla="*/ 917966 h 5096289"/>
              <a:gd name="connsiteX74" fmla="*/ 3750885 w 5671493"/>
              <a:gd name="connsiteY74" fmla="*/ 911616 h 5096289"/>
              <a:gd name="connsiteX75" fmla="*/ 3681035 w 5671493"/>
              <a:gd name="connsiteY75" fmla="*/ 924316 h 5096289"/>
              <a:gd name="connsiteX76" fmla="*/ 3592135 w 5671493"/>
              <a:gd name="connsiteY76" fmla="*/ 940191 h 5096289"/>
              <a:gd name="connsiteX77" fmla="*/ 3484185 w 5671493"/>
              <a:gd name="connsiteY77" fmla="*/ 965591 h 5096289"/>
              <a:gd name="connsiteX78" fmla="*/ 3404810 w 5671493"/>
              <a:gd name="connsiteY78" fmla="*/ 981466 h 5096289"/>
              <a:gd name="connsiteX79" fmla="*/ 3338135 w 5671493"/>
              <a:gd name="connsiteY79" fmla="*/ 1016391 h 5096289"/>
              <a:gd name="connsiteX80" fmla="*/ 3287335 w 5671493"/>
              <a:gd name="connsiteY80" fmla="*/ 1029091 h 5096289"/>
              <a:gd name="connsiteX81" fmla="*/ 3217485 w 5671493"/>
              <a:gd name="connsiteY81" fmla="*/ 1060841 h 5096289"/>
              <a:gd name="connsiteX82" fmla="*/ 3141285 w 5671493"/>
              <a:gd name="connsiteY82" fmla="*/ 1108466 h 5096289"/>
              <a:gd name="connsiteX83" fmla="*/ 3065085 w 5671493"/>
              <a:gd name="connsiteY83" fmla="*/ 1178316 h 5096289"/>
              <a:gd name="connsiteX84" fmla="*/ 2960310 w 5671493"/>
              <a:gd name="connsiteY84" fmla="*/ 1298966 h 5096289"/>
              <a:gd name="connsiteX85" fmla="*/ 2947610 w 5671493"/>
              <a:gd name="connsiteY85" fmla="*/ 1349766 h 5096289"/>
              <a:gd name="connsiteX86" fmla="*/ 2922210 w 5671493"/>
              <a:gd name="connsiteY86" fmla="*/ 1629166 h 5096289"/>
              <a:gd name="connsiteX87" fmla="*/ 2871410 w 5671493"/>
              <a:gd name="connsiteY87" fmla="*/ 1718066 h 5096289"/>
              <a:gd name="connsiteX88" fmla="*/ 2757110 w 5671493"/>
              <a:gd name="connsiteY88" fmla="*/ 1629166 h 5096289"/>
              <a:gd name="connsiteX89" fmla="*/ 2700538 w 5671493"/>
              <a:gd name="connsiteY89" fmla="*/ 1558739 h 5096289"/>
              <a:gd name="connsiteX90" fmla="*/ 2643965 w 5671493"/>
              <a:gd name="connsiteY90" fmla="*/ 1464066 h 5096289"/>
              <a:gd name="connsiteX91" fmla="*/ 2567764 w 5671493"/>
              <a:gd name="connsiteY91" fmla="*/ 1302430 h 5096289"/>
              <a:gd name="connsiteX92" fmla="*/ 2510037 w 5671493"/>
              <a:gd name="connsiteY92" fmla="*/ 1206602 h 5096289"/>
              <a:gd name="connsiteX93" fmla="*/ 2424601 w 5671493"/>
              <a:gd name="connsiteY93" fmla="*/ 1041502 h 5096289"/>
              <a:gd name="connsiteX94" fmla="*/ 2299910 w 5671493"/>
              <a:gd name="connsiteY94" fmla="*/ 846384 h 5096289"/>
              <a:gd name="connsiteX95" fmla="*/ 2199464 w 5671493"/>
              <a:gd name="connsiteY95" fmla="*/ 704376 h 5096289"/>
              <a:gd name="connsiteX96" fmla="*/ 2079392 w 5671493"/>
              <a:gd name="connsiteY96" fmla="*/ 539275 h 5096289"/>
              <a:gd name="connsiteX97" fmla="*/ 1958164 w 5671493"/>
              <a:gd name="connsiteY97" fmla="*/ 378794 h 5096289"/>
              <a:gd name="connsiteX98" fmla="*/ 1870419 w 5671493"/>
              <a:gd name="connsiteY98" fmla="*/ 280657 h 5096289"/>
              <a:gd name="connsiteX99" fmla="*/ 1757274 w 5671493"/>
              <a:gd name="connsiteY99" fmla="*/ 168666 h 5096289"/>
              <a:gd name="connsiteX100" fmla="*/ 1625656 w 5671493"/>
              <a:gd name="connsiteY100" fmla="*/ 10494 h 5096289"/>
              <a:gd name="connsiteX101" fmla="*/ 1398210 w 5671493"/>
              <a:gd name="connsiteY101" fmla="*/ 28966 h 5096289"/>
              <a:gd name="connsiteX102" fmla="*/ 1499810 w 5671493"/>
              <a:gd name="connsiteY102" fmla="*/ 143266 h 5096289"/>
              <a:gd name="connsiteX103" fmla="*/ 1576010 w 5671493"/>
              <a:gd name="connsiteY103" fmla="*/ 206766 h 5096289"/>
              <a:gd name="connsiteX104" fmla="*/ 1601410 w 5671493"/>
              <a:gd name="connsiteY104" fmla="*/ 257566 h 5096289"/>
              <a:gd name="connsiteX105" fmla="*/ 1639510 w 5671493"/>
              <a:gd name="connsiteY105" fmla="*/ 295666 h 5096289"/>
              <a:gd name="connsiteX106" fmla="*/ 1690310 w 5671493"/>
              <a:gd name="connsiteY106" fmla="*/ 371866 h 5096289"/>
              <a:gd name="connsiteX107" fmla="*/ 1715710 w 5671493"/>
              <a:gd name="connsiteY107" fmla="*/ 409966 h 5096289"/>
              <a:gd name="connsiteX108" fmla="*/ 1791910 w 5671493"/>
              <a:gd name="connsiteY108" fmla="*/ 486166 h 5096289"/>
              <a:gd name="connsiteX109" fmla="*/ 1842710 w 5671493"/>
              <a:gd name="connsiteY109" fmla="*/ 575066 h 5096289"/>
              <a:gd name="connsiteX110" fmla="*/ 1880810 w 5671493"/>
              <a:gd name="connsiteY110" fmla="*/ 613166 h 5096289"/>
              <a:gd name="connsiteX111" fmla="*/ 1931610 w 5671493"/>
              <a:gd name="connsiteY111" fmla="*/ 702066 h 5096289"/>
              <a:gd name="connsiteX112" fmla="*/ 1969710 w 5671493"/>
              <a:gd name="connsiteY112" fmla="*/ 740166 h 5096289"/>
              <a:gd name="connsiteX113" fmla="*/ 2045910 w 5671493"/>
              <a:gd name="connsiteY113" fmla="*/ 854466 h 5096289"/>
              <a:gd name="connsiteX114" fmla="*/ 2084010 w 5671493"/>
              <a:gd name="connsiteY114" fmla="*/ 905266 h 5096289"/>
              <a:gd name="connsiteX115" fmla="*/ 2160210 w 5671493"/>
              <a:gd name="connsiteY115" fmla="*/ 1019566 h 5096289"/>
              <a:gd name="connsiteX116" fmla="*/ 2198310 w 5671493"/>
              <a:gd name="connsiteY116" fmla="*/ 1095766 h 5096289"/>
              <a:gd name="connsiteX117" fmla="*/ 2249110 w 5671493"/>
              <a:gd name="connsiteY117" fmla="*/ 1171966 h 5096289"/>
              <a:gd name="connsiteX118" fmla="*/ 2299910 w 5671493"/>
              <a:gd name="connsiteY118" fmla="*/ 1260866 h 5096289"/>
              <a:gd name="connsiteX119" fmla="*/ 2325310 w 5671493"/>
              <a:gd name="connsiteY119" fmla="*/ 1337066 h 5096289"/>
              <a:gd name="connsiteX120" fmla="*/ 2338010 w 5671493"/>
              <a:gd name="connsiteY120" fmla="*/ 1375166 h 5096289"/>
              <a:gd name="connsiteX121" fmla="*/ 2350710 w 5671493"/>
              <a:gd name="connsiteY121" fmla="*/ 1413266 h 5096289"/>
              <a:gd name="connsiteX122" fmla="*/ 2376110 w 5671493"/>
              <a:gd name="connsiteY122" fmla="*/ 1451366 h 5096289"/>
              <a:gd name="connsiteX123" fmla="*/ 2414210 w 5671493"/>
              <a:gd name="connsiteY123" fmla="*/ 1578366 h 5096289"/>
              <a:gd name="connsiteX124" fmla="*/ 2426910 w 5671493"/>
              <a:gd name="connsiteY124" fmla="*/ 1616466 h 5096289"/>
              <a:gd name="connsiteX125" fmla="*/ 2414210 w 5671493"/>
              <a:gd name="connsiteY125" fmla="*/ 1921266 h 5096289"/>
              <a:gd name="connsiteX126" fmla="*/ 2363410 w 5671493"/>
              <a:gd name="connsiteY126" fmla="*/ 2022866 h 5096289"/>
              <a:gd name="connsiteX127" fmla="*/ 2325310 w 5671493"/>
              <a:gd name="connsiteY127" fmla="*/ 2048266 h 5096289"/>
              <a:gd name="connsiteX128" fmla="*/ 2312610 w 5671493"/>
              <a:gd name="connsiteY128" fmla="*/ 2086366 h 5096289"/>
              <a:gd name="connsiteX129" fmla="*/ 2223710 w 5671493"/>
              <a:gd name="connsiteY129" fmla="*/ 2160978 h 5096289"/>
              <a:gd name="connsiteX130" fmla="*/ 2098297 w 5671493"/>
              <a:gd name="connsiteY130" fmla="*/ 2168916 h 5096289"/>
              <a:gd name="connsiteX131" fmla="*/ 1936372 w 5671493"/>
              <a:gd name="connsiteY131" fmla="*/ 2156216 h 5096289"/>
              <a:gd name="connsiteX132" fmla="*/ 1883985 w 5671493"/>
              <a:gd name="connsiteY132" fmla="*/ 2138754 h 5096289"/>
              <a:gd name="connsiteX133" fmla="*/ 1755397 w 5671493"/>
              <a:gd name="connsiteY133" fmla="*/ 2132404 h 5096289"/>
              <a:gd name="connsiteX134" fmla="*/ 1682372 w 5671493"/>
              <a:gd name="connsiteY134" fmla="*/ 2132403 h 5096289"/>
              <a:gd name="connsiteX135" fmla="*/ 1614110 w 5671493"/>
              <a:gd name="connsiteY135" fmla="*/ 2138753 h 5096289"/>
              <a:gd name="connsiteX136" fmla="*/ 1571248 w 5671493"/>
              <a:gd name="connsiteY136" fmla="*/ 2153041 h 5096289"/>
              <a:gd name="connsiteX137" fmla="*/ 1485522 w 5671493"/>
              <a:gd name="connsiteY137" fmla="*/ 2164154 h 5096289"/>
              <a:gd name="connsiteX138" fmla="*/ 1412498 w 5671493"/>
              <a:gd name="connsiteY138" fmla="*/ 2219716 h 5096289"/>
              <a:gd name="connsiteX139" fmla="*/ 1337885 w 5671493"/>
              <a:gd name="connsiteY139" fmla="*/ 2241941 h 5096289"/>
              <a:gd name="connsiteX140" fmla="*/ 1279147 w 5671493"/>
              <a:gd name="connsiteY140" fmla="*/ 2240354 h 5096289"/>
              <a:gd name="connsiteX141" fmla="*/ 1198185 w 5671493"/>
              <a:gd name="connsiteY141" fmla="*/ 2238766 h 5096289"/>
              <a:gd name="connsiteX142" fmla="*/ 1112460 w 5671493"/>
              <a:gd name="connsiteY142" fmla="*/ 2234004 h 5096289"/>
              <a:gd name="connsiteX143" fmla="*/ 887035 w 5671493"/>
              <a:gd name="connsiteY143" fmla="*/ 2224479 h 5096289"/>
              <a:gd name="connsiteX144" fmla="*/ 752098 w 5671493"/>
              <a:gd name="connsiteY144" fmla="*/ 2197491 h 5096289"/>
              <a:gd name="connsiteX145" fmla="*/ 717172 w 5671493"/>
              <a:gd name="connsiteY145" fmla="*/ 1967304 h 5096289"/>
              <a:gd name="connsiteX146" fmla="*/ 26610 w 5671493"/>
              <a:gd name="connsiteY146" fmla="*/ 2607066 h 5096289"/>
              <a:gd name="connsiteX147" fmla="*/ 153610 w 5671493"/>
              <a:gd name="connsiteY147" fmla="*/ 2657866 h 5096289"/>
              <a:gd name="connsiteX148" fmla="*/ 260983 w 5671493"/>
              <a:gd name="connsiteY148" fmla="*/ 2662484 h 5096289"/>
              <a:gd name="connsiteX149" fmla="*/ 398373 w 5671493"/>
              <a:gd name="connsiteY149" fmla="*/ 2693657 h 5096289"/>
              <a:gd name="connsiteX150" fmla="*/ 613118 w 5671493"/>
              <a:gd name="connsiteY150" fmla="*/ 2706356 h 5096289"/>
              <a:gd name="connsiteX151" fmla="*/ 794383 w 5671493"/>
              <a:gd name="connsiteY151" fmla="*/ 2749075 h 5096289"/>
              <a:gd name="connsiteX152" fmla="*/ 904065 w 5671493"/>
              <a:gd name="connsiteY152" fmla="*/ 2716748 h 5096289"/>
              <a:gd name="connsiteX153" fmla="*/ 1025291 w 5671493"/>
              <a:gd name="connsiteY153" fmla="*/ 2657866 h 5096289"/>
              <a:gd name="connsiteX154" fmla="*/ 1017210 w 5671493"/>
              <a:gd name="connsiteY154" fmla="*/ 2721366 h 5096289"/>
              <a:gd name="connsiteX155" fmla="*/ 1055310 w 5671493"/>
              <a:gd name="connsiteY155" fmla="*/ 2708666 h 5096289"/>
              <a:gd name="connsiteX156" fmla="*/ 1093410 w 5671493"/>
              <a:gd name="connsiteY156" fmla="*/ 2683266 h 5096289"/>
              <a:gd name="connsiteX157" fmla="*/ 1131510 w 5671493"/>
              <a:gd name="connsiteY157" fmla="*/ 2670566 h 5096289"/>
              <a:gd name="connsiteX158" fmla="*/ 1169610 w 5671493"/>
              <a:gd name="connsiteY158" fmla="*/ 2645166 h 5096289"/>
              <a:gd name="connsiteX159" fmla="*/ 1207710 w 5671493"/>
              <a:gd name="connsiteY159" fmla="*/ 2632466 h 5096289"/>
              <a:gd name="connsiteX160" fmla="*/ 1322010 w 5671493"/>
              <a:gd name="connsiteY160" fmla="*/ 2556266 h 5096289"/>
              <a:gd name="connsiteX161" fmla="*/ 1360110 w 5671493"/>
              <a:gd name="connsiteY161" fmla="*/ 2530866 h 5096289"/>
              <a:gd name="connsiteX162" fmla="*/ 1512510 w 5671493"/>
              <a:gd name="connsiteY162" fmla="*/ 2492766 h 5096289"/>
              <a:gd name="connsiteX163" fmla="*/ 2109410 w 5671493"/>
              <a:gd name="connsiteY163" fmla="*/ 2505466 h 5096289"/>
              <a:gd name="connsiteX164" fmla="*/ 2147510 w 5671493"/>
              <a:gd name="connsiteY164" fmla="*/ 2518166 h 5096289"/>
              <a:gd name="connsiteX165" fmla="*/ 2185610 w 5671493"/>
              <a:gd name="connsiteY165" fmla="*/ 2543566 h 5096289"/>
              <a:gd name="connsiteX166" fmla="*/ 2236410 w 5671493"/>
              <a:gd name="connsiteY166" fmla="*/ 2657866 h 5096289"/>
              <a:gd name="connsiteX167" fmla="*/ 2249110 w 5671493"/>
              <a:gd name="connsiteY167" fmla="*/ 2772166 h 5096289"/>
              <a:gd name="connsiteX168" fmla="*/ 2236410 w 5671493"/>
              <a:gd name="connsiteY168" fmla="*/ 3102366 h 5096289"/>
              <a:gd name="connsiteX169" fmla="*/ 2223710 w 5671493"/>
              <a:gd name="connsiteY169" fmla="*/ 3140466 h 5096289"/>
              <a:gd name="connsiteX170" fmla="*/ 2198310 w 5671493"/>
              <a:gd name="connsiteY170" fmla="*/ 3178566 h 5096289"/>
              <a:gd name="connsiteX171" fmla="*/ 2147510 w 5671493"/>
              <a:gd name="connsiteY171" fmla="*/ 3242066 h 5096289"/>
              <a:gd name="connsiteX172" fmla="*/ 2084010 w 5671493"/>
              <a:gd name="connsiteY172" fmla="*/ 3292866 h 5096289"/>
              <a:gd name="connsiteX173" fmla="*/ 2045910 w 5671493"/>
              <a:gd name="connsiteY173" fmla="*/ 3330966 h 5096289"/>
              <a:gd name="connsiteX174" fmla="*/ 1969710 w 5671493"/>
              <a:gd name="connsiteY174" fmla="*/ 3381766 h 5096289"/>
              <a:gd name="connsiteX175" fmla="*/ 1918910 w 5671493"/>
              <a:gd name="connsiteY175" fmla="*/ 3432566 h 5096289"/>
              <a:gd name="connsiteX176" fmla="*/ 1893510 w 5671493"/>
              <a:gd name="connsiteY176" fmla="*/ 3470666 h 5096289"/>
              <a:gd name="connsiteX177" fmla="*/ 1842710 w 5671493"/>
              <a:gd name="connsiteY177" fmla="*/ 3508766 h 5096289"/>
              <a:gd name="connsiteX178" fmla="*/ 1817310 w 5671493"/>
              <a:gd name="connsiteY178" fmla="*/ 3546866 h 5096289"/>
              <a:gd name="connsiteX179" fmla="*/ 1779210 w 5671493"/>
              <a:gd name="connsiteY179" fmla="*/ 3572266 h 5096289"/>
              <a:gd name="connsiteX180" fmla="*/ 1703010 w 5671493"/>
              <a:gd name="connsiteY180" fmla="*/ 3623066 h 5096289"/>
              <a:gd name="connsiteX181" fmla="*/ 1664910 w 5671493"/>
              <a:gd name="connsiteY181" fmla="*/ 3661166 h 5096289"/>
              <a:gd name="connsiteX182" fmla="*/ 1626810 w 5671493"/>
              <a:gd name="connsiteY182" fmla="*/ 3686566 h 5096289"/>
              <a:gd name="connsiteX183" fmla="*/ 1537910 w 5671493"/>
              <a:gd name="connsiteY183" fmla="*/ 3775466 h 5096289"/>
              <a:gd name="connsiteX184" fmla="*/ 1499810 w 5671493"/>
              <a:gd name="connsiteY184" fmla="*/ 3813566 h 5096289"/>
              <a:gd name="connsiteX185" fmla="*/ 1461710 w 5671493"/>
              <a:gd name="connsiteY185" fmla="*/ 3902466 h 5096289"/>
              <a:gd name="connsiteX186" fmla="*/ 1423610 w 5671493"/>
              <a:gd name="connsiteY186" fmla="*/ 3978666 h 5096289"/>
              <a:gd name="connsiteX187" fmla="*/ 1410910 w 5671493"/>
              <a:gd name="connsiteY187" fmla="*/ 4054866 h 5096289"/>
              <a:gd name="connsiteX188" fmla="*/ 1385510 w 5671493"/>
              <a:gd name="connsiteY188" fmla="*/ 4258066 h 5096289"/>
              <a:gd name="connsiteX189" fmla="*/ 1309310 w 5671493"/>
              <a:gd name="connsiteY189" fmla="*/ 4334266 h 5096289"/>
              <a:gd name="connsiteX190" fmla="*/ 1233110 w 5671493"/>
              <a:gd name="connsiteY190" fmla="*/ 4385066 h 5096289"/>
              <a:gd name="connsiteX191" fmla="*/ 1207710 w 5671493"/>
              <a:gd name="connsiteY191" fmla="*/ 4423166 h 5096289"/>
              <a:gd name="connsiteX192" fmla="*/ 1118810 w 5671493"/>
              <a:gd name="connsiteY192" fmla="*/ 4461266 h 5096289"/>
              <a:gd name="connsiteX193" fmla="*/ 1042610 w 5671493"/>
              <a:gd name="connsiteY193" fmla="*/ 4397766 h 5096289"/>
              <a:gd name="connsiteX194" fmla="*/ 1004510 w 5671493"/>
              <a:gd name="connsiteY194" fmla="*/ 4385066 h 5096289"/>
              <a:gd name="connsiteX195" fmla="*/ 712410 w 5671493"/>
              <a:gd name="connsiteY195" fmla="*/ 4397766 h 5096289"/>
              <a:gd name="connsiteX196" fmla="*/ 585410 w 5671493"/>
              <a:gd name="connsiteY196" fmla="*/ 4448566 h 5096289"/>
              <a:gd name="connsiteX197" fmla="*/ 547310 w 5671493"/>
              <a:gd name="connsiteY197" fmla="*/ 4473966 h 5096289"/>
              <a:gd name="connsiteX198" fmla="*/ 445710 w 5671493"/>
              <a:gd name="connsiteY198" fmla="*/ 4486666 h 5096289"/>
              <a:gd name="connsiteX199" fmla="*/ 394910 w 5671493"/>
              <a:gd name="connsiteY199" fmla="*/ 4499366 h 5096289"/>
              <a:gd name="connsiteX200" fmla="*/ 356810 w 5671493"/>
              <a:gd name="connsiteY200" fmla="*/ 4512066 h 5096289"/>
              <a:gd name="connsiteX201" fmla="*/ 204410 w 5671493"/>
              <a:gd name="connsiteY201" fmla="*/ 4524766 h 5096289"/>
              <a:gd name="connsiteX202" fmla="*/ 90110 w 5671493"/>
              <a:gd name="connsiteY202" fmla="*/ 4537466 h 5096289"/>
              <a:gd name="connsiteX203" fmla="*/ 229810 w 5671493"/>
              <a:gd name="connsiteY203" fmla="*/ 4562866 h 5096289"/>
              <a:gd name="connsiteX204" fmla="*/ 648910 w 5671493"/>
              <a:gd name="connsiteY204" fmla="*/ 4575566 h 5096289"/>
              <a:gd name="connsiteX205" fmla="*/ 650064 w 5671493"/>
              <a:gd name="connsiteY205" fmla="*/ 4542084 h 5096289"/>
              <a:gd name="connsiteX206" fmla="*/ 734346 w 5671493"/>
              <a:gd name="connsiteY206" fmla="*/ 4539775 h 5096289"/>
              <a:gd name="connsiteX207" fmla="*/ 849801 w 5671493"/>
              <a:gd name="connsiteY207" fmla="*/ 4574412 h 5096289"/>
              <a:gd name="connsiteX208" fmla="*/ 941010 w 5671493"/>
              <a:gd name="connsiteY208" fmla="*/ 4626366 h 5096289"/>
              <a:gd name="connsiteX209" fmla="*/ 991810 w 5671493"/>
              <a:gd name="connsiteY209" fmla="*/ 4613666 h 5096289"/>
              <a:gd name="connsiteX210" fmla="*/ 1080710 w 5671493"/>
              <a:gd name="connsiteY210" fmla="*/ 4626366 h 5096289"/>
              <a:gd name="connsiteX211" fmla="*/ 1055310 w 5671493"/>
              <a:gd name="connsiteY211" fmla="*/ 4664466 h 5096289"/>
              <a:gd name="connsiteX212" fmla="*/ 1017210 w 5671493"/>
              <a:gd name="connsiteY212" fmla="*/ 4689866 h 5096289"/>
              <a:gd name="connsiteX213" fmla="*/ 890210 w 5671493"/>
              <a:gd name="connsiteY213" fmla="*/ 4766066 h 5096289"/>
              <a:gd name="connsiteX214" fmla="*/ 826710 w 5671493"/>
              <a:gd name="connsiteY214" fmla="*/ 4842266 h 5096289"/>
              <a:gd name="connsiteX215" fmla="*/ 788610 w 5671493"/>
              <a:gd name="connsiteY215" fmla="*/ 4880366 h 5096289"/>
              <a:gd name="connsiteX216" fmla="*/ 737810 w 5671493"/>
              <a:gd name="connsiteY216" fmla="*/ 4969266 h 5096289"/>
              <a:gd name="connsiteX217" fmla="*/ 699710 w 5671493"/>
              <a:gd name="connsiteY217" fmla="*/ 5045466 h 5096289"/>
              <a:gd name="connsiteX218" fmla="*/ 712410 w 5671493"/>
              <a:gd name="connsiteY218" fmla="*/ 5096266 h 5096289"/>
              <a:gd name="connsiteX219" fmla="*/ 745748 w 5671493"/>
              <a:gd name="connsiteY219" fmla="*/ 5039116 h 5096289"/>
              <a:gd name="connsiteX220" fmla="*/ 788610 w 5671493"/>
              <a:gd name="connsiteY220" fmla="*/ 4983554 h 5096289"/>
              <a:gd name="connsiteX221" fmla="*/ 840998 w 5671493"/>
              <a:gd name="connsiteY221" fmla="*/ 4932753 h 5096289"/>
              <a:gd name="connsiteX222" fmla="*/ 888623 w 5671493"/>
              <a:gd name="connsiteY222" fmla="*/ 4905766 h 5096289"/>
              <a:gd name="connsiteX223" fmla="*/ 941010 w 5671493"/>
              <a:gd name="connsiteY223" fmla="*/ 4837504 h 5096289"/>
              <a:gd name="connsiteX224" fmla="*/ 1021973 w 5671493"/>
              <a:gd name="connsiteY224" fmla="*/ 4812104 h 5096289"/>
              <a:gd name="connsiteX225" fmla="*/ 1075947 w 5671493"/>
              <a:gd name="connsiteY225" fmla="*/ 4785116 h 5096289"/>
              <a:gd name="connsiteX226" fmla="*/ 1123573 w 5671493"/>
              <a:gd name="connsiteY226" fmla="*/ 4762891 h 5096289"/>
              <a:gd name="connsiteX227" fmla="*/ 1171197 w 5671493"/>
              <a:gd name="connsiteY227" fmla="*/ 4727966 h 5096289"/>
              <a:gd name="connsiteX228" fmla="*/ 1195010 w 5671493"/>
              <a:gd name="connsiteY228" fmla="*/ 4740666 h 5096289"/>
              <a:gd name="connsiteX229" fmla="*/ 1233110 w 5671493"/>
              <a:gd name="connsiteY229" fmla="*/ 4727966 h 5096289"/>
              <a:gd name="connsiteX230" fmla="*/ 1271210 w 5671493"/>
              <a:gd name="connsiteY230" fmla="*/ 4689866 h 5096289"/>
              <a:gd name="connsiteX231" fmla="*/ 1360110 w 5671493"/>
              <a:gd name="connsiteY231" fmla="*/ 4651766 h 5096289"/>
              <a:gd name="connsiteX232" fmla="*/ 1398210 w 5671493"/>
              <a:gd name="connsiteY232" fmla="*/ 4613666 h 5096289"/>
              <a:gd name="connsiteX233" fmla="*/ 1423610 w 5671493"/>
              <a:gd name="connsiteY233" fmla="*/ 4575566 h 5096289"/>
              <a:gd name="connsiteX234" fmla="*/ 1461710 w 5671493"/>
              <a:gd name="connsiteY234" fmla="*/ 4562866 h 5096289"/>
              <a:gd name="connsiteX235" fmla="*/ 1525210 w 5671493"/>
              <a:gd name="connsiteY235" fmla="*/ 4486666 h 5096289"/>
              <a:gd name="connsiteX236" fmla="*/ 1588710 w 5671493"/>
              <a:gd name="connsiteY236" fmla="*/ 4410466 h 5096289"/>
              <a:gd name="connsiteX237" fmla="*/ 1626810 w 5671493"/>
              <a:gd name="connsiteY237" fmla="*/ 4334266 h 5096289"/>
              <a:gd name="connsiteX238" fmla="*/ 1664910 w 5671493"/>
              <a:gd name="connsiteY238" fmla="*/ 4308866 h 5096289"/>
              <a:gd name="connsiteX239" fmla="*/ 1703010 w 5671493"/>
              <a:gd name="connsiteY239" fmla="*/ 4270766 h 5096289"/>
              <a:gd name="connsiteX240" fmla="*/ 1741110 w 5671493"/>
              <a:gd name="connsiteY240" fmla="*/ 4194566 h 5096289"/>
              <a:gd name="connsiteX241" fmla="*/ 1753810 w 5671493"/>
              <a:gd name="connsiteY241" fmla="*/ 4156466 h 5096289"/>
              <a:gd name="connsiteX242" fmla="*/ 1779210 w 5671493"/>
              <a:gd name="connsiteY242" fmla="*/ 4118366 h 5096289"/>
              <a:gd name="connsiteX243" fmla="*/ 1791910 w 5671493"/>
              <a:gd name="connsiteY243" fmla="*/ 4080266 h 5096289"/>
              <a:gd name="connsiteX244" fmla="*/ 1817310 w 5671493"/>
              <a:gd name="connsiteY244" fmla="*/ 4042166 h 5096289"/>
              <a:gd name="connsiteX245" fmla="*/ 1842710 w 5671493"/>
              <a:gd name="connsiteY245" fmla="*/ 3953266 h 5096289"/>
              <a:gd name="connsiteX246" fmla="*/ 1906210 w 5671493"/>
              <a:gd name="connsiteY246" fmla="*/ 3864366 h 5096289"/>
              <a:gd name="connsiteX247" fmla="*/ 1931610 w 5671493"/>
              <a:gd name="connsiteY247" fmla="*/ 3826266 h 5096289"/>
              <a:gd name="connsiteX248" fmla="*/ 1969710 w 5671493"/>
              <a:gd name="connsiteY248" fmla="*/ 3800866 h 5096289"/>
              <a:gd name="connsiteX249" fmla="*/ 2007810 w 5671493"/>
              <a:gd name="connsiteY249" fmla="*/ 3762766 h 5096289"/>
              <a:gd name="connsiteX250" fmla="*/ 2045910 w 5671493"/>
              <a:gd name="connsiteY250" fmla="*/ 3750066 h 5096289"/>
              <a:gd name="connsiteX251" fmla="*/ 2084010 w 5671493"/>
              <a:gd name="connsiteY251" fmla="*/ 3724666 h 5096289"/>
              <a:gd name="connsiteX252" fmla="*/ 2122110 w 5671493"/>
              <a:gd name="connsiteY252" fmla="*/ 3711966 h 5096289"/>
              <a:gd name="connsiteX253" fmla="*/ 2160210 w 5671493"/>
              <a:gd name="connsiteY253" fmla="*/ 3686566 h 5096289"/>
              <a:gd name="connsiteX254" fmla="*/ 2236410 w 5671493"/>
              <a:gd name="connsiteY254" fmla="*/ 3661166 h 5096289"/>
              <a:gd name="connsiteX255" fmla="*/ 2274510 w 5671493"/>
              <a:gd name="connsiteY255" fmla="*/ 3648466 h 5096289"/>
              <a:gd name="connsiteX256" fmla="*/ 2566610 w 5671493"/>
              <a:gd name="connsiteY256" fmla="*/ 3661166 h 5096289"/>
              <a:gd name="connsiteX257" fmla="*/ 2617410 w 5671493"/>
              <a:gd name="connsiteY257" fmla="*/ 3699266 h 5096289"/>
              <a:gd name="connsiteX258" fmla="*/ 2693610 w 5671493"/>
              <a:gd name="connsiteY258" fmla="*/ 3750066 h 5096289"/>
              <a:gd name="connsiteX259" fmla="*/ 2731710 w 5671493"/>
              <a:gd name="connsiteY259" fmla="*/ 3788166 h 5096289"/>
              <a:gd name="connsiteX260" fmla="*/ 2782510 w 5671493"/>
              <a:gd name="connsiteY260" fmla="*/ 3800866 h 5096289"/>
              <a:gd name="connsiteX261" fmla="*/ 2833310 w 5671493"/>
              <a:gd name="connsiteY261" fmla="*/ 3838966 h 5096289"/>
              <a:gd name="connsiteX262" fmla="*/ 2871410 w 5671493"/>
              <a:gd name="connsiteY262" fmla="*/ 3851666 h 5096289"/>
              <a:gd name="connsiteX263" fmla="*/ 2909510 w 5671493"/>
              <a:gd name="connsiteY263" fmla="*/ 3877066 h 5096289"/>
              <a:gd name="connsiteX264" fmla="*/ 2934910 w 5671493"/>
              <a:gd name="connsiteY264" fmla="*/ 3915166 h 5096289"/>
              <a:gd name="connsiteX265" fmla="*/ 2973010 w 5671493"/>
              <a:gd name="connsiteY265" fmla="*/ 3965966 h 5096289"/>
              <a:gd name="connsiteX266" fmla="*/ 2985710 w 5671493"/>
              <a:gd name="connsiteY266" fmla="*/ 4016766 h 5096289"/>
              <a:gd name="connsiteX267" fmla="*/ 2998410 w 5671493"/>
              <a:gd name="connsiteY267" fmla="*/ 4054866 h 5096289"/>
              <a:gd name="connsiteX268" fmla="*/ 3023810 w 5671493"/>
              <a:gd name="connsiteY268" fmla="*/ 4105666 h 5096289"/>
              <a:gd name="connsiteX269" fmla="*/ 3049210 w 5671493"/>
              <a:gd name="connsiteY269" fmla="*/ 4143766 h 5096289"/>
              <a:gd name="connsiteX270" fmla="*/ 3084135 w 5671493"/>
              <a:gd name="connsiteY270" fmla="*/ 4242191 h 5096289"/>
              <a:gd name="connsiteX271" fmla="*/ 3128585 w 5671493"/>
              <a:gd name="connsiteY271" fmla="*/ 4343791 h 5096289"/>
              <a:gd name="connsiteX272" fmla="*/ 3144460 w 5671493"/>
              <a:gd name="connsiteY272" fmla="*/ 4366016 h 5096289"/>
              <a:gd name="connsiteX273" fmla="*/ 3112710 w 5671493"/>
              <a:gd name="connsiteY273" fmla="*/ 4397766 h 5096289"/>
              <a:gd name="connsiteX274" fmla="*/ 3074610 w 5671493"/>
              <a:gd name="connsiteY274" fmla="*/ 4464441 h 5096289"/>
              <a:gd name="connsiteX275" fmla="*/ 3030160 w 5671493"/>
              <a:gd name="connsiteY275" fmla="*/ 4553341 h 5096289"/>
              <a:gd name="connsiteX276" fmla="*/ 2982535 w 5671493"/>
              <a:gd name="connsiteY276" fmla="*/ 4607316 h 5096289"/>
              <a:gd name="connsiteX277" fmla="*/ 2919035 w 5671493"/>
              <a:gd name="connsiteY277" fmla="*/ 4645416 h 5096289"/>
              <a:gd name="connsiteX278" fmla="*/ 2823785 w 5671493"/>
              <a:gd name="connsiteY278" fmla="*/ 4553341 h 5096289"/>
              <a:gd name="connsiteX279" fmla="*/ 2855536 w 5671493"/>
              <a:gd name="connsiteY279" fmla="*/ 4639069 h 5096289"/>
              <a:gd name="connsiteX280" fmla="*/ 2915282 w 5671493"/>
              <a:gd name="connsiteY280" fmla="*/ 4733450 h 5096289"/>
              <a:gd name="connsiteX281" fmla="*/ 2866792 w 5671493"/>
              <a:gd name="connsiteY281" fmla="*/ 4728543 h 5096289"/>
              <a:gd name="connsiteX282" fmla="*/ 2804158 w 5671493"/>
              <a:gd name="connsiteY282" fmla="*/ 4735903 h 5096289"/>
              <a:gd name="connsiteX283" fmla="*/ 2734885 w 5671493"/>
              <a:gd name="connsiteY283" fmla="*/ 4719740 h 5096289"/>
              <a:gd name="connsiteX284" fmla="*/ 2686249 w 5671493"/>
              <a:gd name="connsiteY284" fmla="*/ 4715266 h 5096289"/>
              <a:gd name="connsiteX285" fmla="*/ 2574547 w 5671493"/>
              <a:gd name="connsiteY285" fmla="*/ 4688278 h 5096289"/>
              <a:gd name="connsiteX286" fmla="*/ 2769810 w 5671493"/>
              <a:gd name="connsiteY286" fmla="*/ 4835916 h 5096289"/>
              <a:gd name="connsiteX287" fmla="*/ 2871410 w 5671493"/>
              <a:gd name="connsiteY287" fmla="*/ 4845441 h 5096289"/>
              <a:gd name="connsiteX288" fmla="*/ 2950785 w 5671493"/>
              <a:gd name="connsiteY288" fmla="*/ 4832741 h 5096289"/>
              <a:gd name="connsiteX289" fmla="*/ 3020635 w 5671493"/>
              <a:gd name="connsiteY289" fmla="*/ 4794641 h 5096289"/>
              <a:gd name="connsiteX290" fmla="*/ 3122235 w 5671493"/>
              <a:gd name="connsiteY290" fmla="*/ 4734316 h 5096289"/>
              <a:gd name="connsiteX291" fmla="*/ 3195260 w 5671493"/>
              <a:gd name="connsiteY291" fmla="*/ 4639066 h 5096289"/>
              <a:gd name="connsiteX292" fmla="*/ 3246060 w 5671493"/>
              <a:gd name="connsiteY292" fmla="*/ 4537466 h 5096289"/>
              <a:gd name="connsiteX293" fmla="*/ 3312735 w 5671493"/>
              <a:gd name="connsiteY293" fmla="*/ 4448566 h 5096289"/>
              <a:gd name="connsiteX294" fmla="*/ 3338135 w 5671493"/>
              <a:gd name="connsiteY294" fmla="*/ 4369191 h 5096289"/>
              <a:gd name="connsiteX295" fmla="*/ 3325435 w 5671493"/>
              <a:gd name="connsiteY295" fmla="*/ 4302516 h 5096289"/>
              <a:gd name="connsiteX296" fmla="*/ 3290510 w 5671493"/>
              <a:gd name="connsiteY296" fmla="*/ 4143766 h 5096289"/>
              <a:gd name="connsiteX297" fmla="*/ 3265110 w 5671493"/>
              <a:gd name="connsiteY297" fmla="*/ 4042166 h 5096289"/>
              <a:gd name="connsiteX298" fmla="*/ 3290510 w 5671493"/>
              <a:gd name="connsiteY298" fmla="*/ 3851666 h 5096289"/>
              <a:gd name="connsiteX299" fmla="*/ 3315910 w 5671493"/>
              <a:gd name="connsiteY299" fmla="*/ 3750066 h 5096289"/>
              <a:gd name="connsiteX300" fmla="*/ 3341310 w 5671493"/>
              <a:gd name="connsiteY300" fmla="*/ 3711966 h 5096289"/>
              <a:gd name="connsiteX301" fmla="*/ 3354010 w 5671493"/>
              <a:gd name="connsiteY301" fmla="*/ 3673866 h 5096289"/>
              <a:gd name="connsiteX302" fmla="*/ 3392110 w 5671493"/>
              <a:gd name="connsiteY302" fmla="*/ 3635766 h 5096289"/>
              <a:gd name="connsiteX303" fmla="*/ 3417510 w 5671493"/>
              <a:gd name="connsiteY303" fmla="*/ 3597666 h 5096289"/>
              <a:gd name="connsiteX304" fmla="*/ 3455610 w 5671493"/>
              <a:gd name="connsiteY304" fmla="*/ 3584966 h 5096289"/>
              <a:gd name="connsiteX305" fmla="*/ 3493710 w 5671493"/>
              <a:gd name="connsiteY305" fmla="*/ 3559566 h 5096289"/>
              <a:gd name="connsiteX306" fmla="*/ 3531810 w 5671493"/>
              <a:gd name="connsiteY306" fmla="*/ 3546866 h 5096289"/>
              <a:gd name="connsiteX307" fmla="*/ 3684210 w 5671493"/>
              <a:gd name="connsiteY307" fmla="*/ 3521466 h 5096289"/>
              <a:gd name="connsiteX308" fmla="*/ 3811210 w 5671493"/>
              <a:gd name="connsiteY308" fmla="*/ 3496066 h 5096289"/>
              <a:gd name="connsiteX309" fmla="*/ 4014410 w 5671493"/>
              <a:gd name="connsiteY309" fmla="*/ 3483366 h 5096289"/>
              <a:gd name="connsiteX310" fmla="*/ 4227135 w 5671493"/>
              <a:gd name="connsiteY310" fmla="*/ 3515116 h 5096289"/>
              <a:gd name="connsiteX311" fmla="*/ 4344610 w 5671493"/>
              <a:gd name="connsiteY311" fmla="*/ 3540516 h 5096289"/>
              <a:gd name="connsiteX312" fmla="*/ 4404935 w 5671493"/>
              <a:gd name="connsiteY312" fmla="*/ 3562741 h 5096289"/>
              <a:gd name="connsiteX313" fmla="*/ 4462085 w 5671493"/>
              <a:gd name="connsiteY313" fmla="*/ 3594491 h 5096289"/>
              <a:gd name="connsiteX314" fmla="*/ 4506535 w 5671493"/>
              <a:gd name="connsiteY314" fmla="*/ 3638941 h 5096289"/>
              <a:gd name="connsiteX315" fmla="*/ 4582735 w 5671493"/>
              <a:gd name="connsiteY315" fmla="*/ 3683391 h 5096289"/>
              <a:gd name="connsiteX316" fmla="*/ 4646235 w 5671493"/>
              <a:gd name="connsiteY316" fmla="*/ 3743716 h 5096289"/>
              <a:gd name="connsiteX317" fmla="*/ 4725610 w 5671493"/>
              <a:gd name="connsiteY317" fmla="*/ 3816741 h 5096289"/>
              <a:gd name="connsiteX318" fmla="*/ 4766885 w 5671493"/>
              <a:gd name="connsiteY318" fmla="*/ 3889766 h 5096289"/>
              <a:gd name="connsiteX319" fmla="*/ 4817685 w 5671493"/>
              <a:gd name="connsiteY319" fmla="*/ 3965966 h 5096289"/>
              <a:gd name="connsiteX320" fmla="*/ 4846260 w 5671493"/>
              <a:gd name="connsiteY320" fmla="*/ 4124716 h 5096289"/>
              <a:gd name="connsiteX321" fmla="*/ 4865310 w 5671493"/>
              <a:gd name="connsiteY321" fmla="*/ 4200916 h 5096289"/>
              <a:gd name="connsiteX322" fmla="*/ 4881185 w 5671493"/>
              <a:gd name="connsiteY322" fmla="*/ 4254891 h 5096289"/>
              <a:gd name="connsiteX323" fmla="*/ 4897060 w 5671493"/>
              <a:gd name="connsiteY323" fmla="*/ 4315216 h 5096289"/>
              <a:gd name="connsiteX324" fmla="*/ 4592260 w 5671493"/>
              <a:gd name="connsiteY324" fmla="*/ 4419991 h 5096289"/>
              <a:gd name="connsiteX325" fmla="*/ 4408110 w 5671493"/>
              <a:gd name="connsiteY325" fmla="*/ 4572391 h 5096289"/>
              <a:gd name="connsiteX326" fmla="*/ 4663697 w 5671493"/>
              <a:gd name="connsiteY326" fmla="*/ 4453328 h 5096289"/>
              <a:gd name="connsiteX327" fmla="*/ 4901823 w 5671493"/>
              <a:gd name="connsiteY327" fmla="*/ 4400941 h 5096289"/>
              <a:gd name="connsiteX328" fmla="*/ 4998660 w 5671493"/>
              <a:gd name="connsiteY328" fmla="*/ 4251716 h 5096289"/>
              <a:gd name="connsiteX329" fmla="*/ 4947860 w 5671493"/>
              <a:gd name="connsiteY329" fmla="*/ 4146941 h 5096289"/>
              <a:gd name="connsiteX330" fmla="*/ 4916110 w 5671493"/>
              <a:gd name="connsiteY330" fmla="*/ 4092966 h 5096289"/>
              <a:gd name="connsiteX331" fmla="*/ 4919285 w 5671493"/>
              <a:gd name="connsiteY331" fmla="*/ 3940566 h 5096289"/>
              <a:gd name="connsiteX332" fmla="*/ 4900235 w 5671493"/>
              <a:gd name="connsiteY332" fmla="*/ 3842141 h 5096289"/>
              <a:gd name="connsiteX333" fmla="*/ 4849435 w 5671493"/>
              <a:gd name="connsiteY333" fmla="*/ 3734191 h 5096289"/>
              <a:gd name="connsiteX334" fmla="*/ 4509711 w 5671493"/>
              <a:gd name="connsiteY334" fmla="*/ 3413516 h 5096289"/>
              <a:gd name="connsiteX335" fmla="*/ 4697035 w 5671493"/>
              <a:gd name="connsiteY335" fmla="*/ 3127766 h 5096289"/>
              <a:gd name="connsiteX336" fmla="*/ 4903410 w 5671493"/>
              <a:gd name="connsiteY336" fmla="*/ 2994416 h 5096289"/>
              <a:gd name="connsiteX337" fmla="*/ 5039936 w 5671493"/>
              <a:gd name="connsiteY337" fmla="*/ 2943616 h 5096289"/>
              <a:gd name="connsiteX338" fmla="*/ 5262186 w 5671493"/>
              <a:gd name="connsiteY338" fmla="*/ 2918216 h 5096289"/>
              <a:gd name="connsiteX339" fmla="*/ 5522536 w 5671493"/>
              <a:gd name="connsiteY339" fmla="*/ 2959491 h 5096289"/>
              <a:gd name="connsiteX340" fmla="*/ 5290761 w 5671493"/>
              <a:gd name="connsiteY340" fmla="*/ 2883291 h 5096289"/>
              <a:gd name="connsiteX341" fmla="*/ 5109785 w 5671493"/>
              <a:gd name="connsiteY341" fmla="*/ 2864241 h 5096289"/>
              <a:gd name="connsiteX342" fmla="*/ 5179635 w 5671493"/>
              <a:gd name="connsiteY342" fmla="*/ 2772166 h 5096289"/>
              <a:gd name="connsiteX343" fmla="*/ 5344735 w 5671493"/>
              <a:gd name="connsiteY343" fmla="*/ 2562616 h 5096289"/>
              <a:gd name="connsiteX344" fmla="*/ 5246311 w 5671493"/>
              <a:gd name="connsiteY344" fmla="*/ 2635641 h 5096289"/>
              <a:gd name="connsiteX345" fmla="*/ 5163760 w 5671493"/>
              <a:gd name="connsiteY345" fmla="*/ 2699141 h 5096289"/>
              <a:gd name="connsiteX346" fmla="*/ 5097085 w 5671493"/>
              <a:gd name="connsiteY346" fmla="*/ 2781691 h 5096289"/>
              <a:gd name="connsiteX347" fmla="*/ 4998660 w 5671493"/>
              <a:gd name="connsiteY347" fmla="*/ 2829316 h 5096289"/>
              <a:gd name="connsiteX348" fmla="*/ 4912935 w 5671493"/>
              <a:gd name="connsiteY348" fmla="*/ 2880116 h 5096289"/>
              <a:gd name="connsiteX349" fmla="*/ 4849435 w 5671493"/>
              <a:gd name="connsiteY349" fmla="*/ 2918216 h 5096289"/>
              <a:gd name="connsiteX350" fmla="*/ 4782760 w 5671493"/>
              <a:gd name="connsiteY350" fmla="*/ 2946791 h 5096289"/>
              <a:gd name="connsiteX351" fmla="*/ 4725610 w 5671493"/>
              <a:gd name="connsiteY351" fmla="*/ 2972191 h 5096289"/>
              <a:gd name="connsiteX352" fmla="*/ 4585910 w 5671493"/>
              <a:gd name="connsiteY352" fmla="*/ 3038866 h 5096289"/>
              <a:gd name="connsiteX353" fmla="*/ 4509710 w 5671493"/>
              <a:gd name="connsiteY353" fmla="*/ 2988066 h 5096289"/>
              <a:gd name="connsiteX354" fmla="*/ 4471610 w 5671493"/>
              <a:gd name="connsiteY354" fmla="*/ 2962666 h 5096289"/>
              <a:gd name="connsiteX355" fmla="*/ 4344610 w 5671493"/>
              <a:gd name="connsiteY355" fmla="*/ 2924566 h 5096289"/>
              <a:gd name="connsiteX356" fmla="*/ 4306510 w 5671493"/>
              <a:gd name="connsiteY356" fmla="*/ 2911866 h 5096289"/>
              <a:gd name="connsiteX357" fmla="*/ 4217610 w 5671493"/>
              <a:gd name="connsiteY357" fmla="*/ 2899166 h 5096289"/>
              <a:gd name="connsiteX358" fmla="*/ 4192210 w 5671493"/>
              <a:gd name="connsiteY358" fmla="*/ 2797566 h 5096289"/>
              <a:gd name="connsiteX359" fmla="*/ 4111247 w 5671493"/>
              <a:gd name="connsiteY359" fmla="*/ 2676916 h 5096289"/>
              <a:gd name="connsiteX360" fmla="*/ 4128710 w 5671493"/>
              <a:gd name="connsiteY360" fmla="*/ 2549916 h 5096289"/>
              <a:gd name="connsiteX361" fmla="*/ 4055685 w 5671493"/>
              <a:gd name="connsiteY361" fmla="*/ 2461016 h 5096289"/>
              <a:gd name="connsiteX362" fmla="*/ 3989010 w 5671493"/>
              <a:gd name="connsiteY362" fmla="*/ 2365766 h 5096289"/>
              <a:gd name="connsiteX363" fmla="*/ 3933448 w 5671493"/>
              <a:gd name="connsiteY363" fmla="*/ 2222891 h 5096289"/>
              <a:gd name="connsiteX364" fmla="*/ 3962022 w 5671493"/>
              <a:gd name="connsiteY364" fmla="*/ 2100654 h 5096289"/>
              <a:gd name="connsiteX365" fmla="*/ 4025523 w 5671493"/>
              <a:gd name="connsiteY365" fmla="*/ 2019691 h 5096289"/>
              <a:gd name="connsiteX366" fmla="*/ 4123948 w 5671493"/>
              <a:gd name="connsiteY366" fmla="*/ 1924441 h 5096289"/>
              <a:gd name="connsiteX367" fmla="*/ 4173160 w 5671493"/>
              <a:gd name="connsiteY367" fmla="*/ 1864116 h 5096289"/>
              <a:gd name="connsiteX368" fmla="*/ 4216022 w 5671493"/>
              <a:gd name="connsiteY368" fmla="*/ 1835541 h 5096289"/>
              <a:gd name="connsiteX369" fmla="*/ 4258885 w 5671493"/>
              <a:gd name="connsiteY369" fmla="*/ 1803791 h 5096289"/>
              <a:gd name="connsiteX370" fmla="*/ 4323972 w 5671493"/>
              <a:gd name="connsiteY370" fmla="*/ 1759341 h 5096289"/>
              <a:gd name="connsiteX371" fmla="*/ 4427160 w 5671493"/>
              <a:gd name="connsiteY371" fmla="*/ 1703778 h 5096289"/>
              <a:gd name="connsiteX372" fmla="*/ 4516060 w 5671493"/>
              <a:gd name="connsiteY372" fmla="*/ 1694253 h 5096289"/>
              <a:gd name="connsiteX373" fmla="*/ 4622422 w 5671493"/>
              <a:gd name="connsiteY373" fmla="*/ 1692666 h 5096289"/>
              <a:gd name="connsiteX374" fmla="*/ 4685923 w 5671493"/>
              <a:gd name="connsiteY374" fmla="*/ 1689491 h 5096289"/>
              <a:gd name="connsiteX375" fmla="*/ 4741485 w 5671493"/>
              <a:gd name="connsiteY375" fmla="*/ 1700603 h 5096289"/>
              <a:gd name="connsiteX376" fmla="*/ 4789110 w 5671493"/>
              <a:gd name="connsiteY376" fmla="*/ 1708541 h 5096289"/>
              <a:gd name="connsiteX377" fmla="*/ 4854197 w 5671493"/>
              <a:gd name="connsiteY377" fmla="*/ 1754579 h 5096289"/>
              <a:gd name="connsiteX378" fmla="*/ 4938335 w 5671493"/>
              <a:gd name="connsiteY378" fmla="*/ 1787916 h 5096289"/>
              <a:gd name="connsiteX379" fmla="*/ 4981197 w 5671493"/>
              <a:gd name="connsiteY379" fmla="*/ 1838716 h 5096289"/>
              <a:gd name="connsiteX380" fmla="*/ 5014535 w 5671493"/>
              <a:gd name="connsiteY380" fmla="*/ 1902216 h 5096289"/>
              <a:gd name="connsiteX381" fmla="*/ 5066923 w 5671493"/>
              <a:gd name="connsiteY381" fmla="*/ 1968891 h 5096289"/>
              <a:gd name="connsiteX382" fmla="*/ 5106610 w 5671493"/>
              <a:gd name="connsiteY382" fmla="*/ 2032391 h 5096289"/>
              <a:gd name="connsiteX383" fmla="*/ 5132010 w 5671493"/>
              <a:gd name="connsiteY383" fmla="*/ 2200666 h 5096289"/>
              <a:gd name="connsiteX384" fmla="*/ 5160585 w 5671493"/>
              <a:gd name="connsiteY384" fmla="*/ 2275278 h 5096289"/>
              <a:gd name="connsiteX0" fmla="*/ 5186142 w 5697050"/>
              <a:gd name="connsiteY0" fmla="*/ 2275278 h 5096289"/>
              <a:gd name="connsiteX1" fmla="*/ 5236942 w 5697050"/>
              <a:gd name="connsiteY1" fmla="*/ 2170503 h 5096289"/>
              <a:gd name="connsiteX2" fmla="*/ 5227417 w 5697050"/>
              <a:gd name="connsiteY2" fmla="*/ 2043504 h 5096289"/>
              <a:gd name="connsiteX3" fmla="*/ 5235355 w 5697050"/>
              <a:gd name="connsiteY3" fmla="*/ 1978416 h 5096289"/>
              <a:gd name="connsiteX4" fmla="*/ 5208367 w 5697050"/>
              <a:gd name="connsiteY4" fmla="*/ 1911741 h 5096289"/>
              <a:gd name="connsiteX5" fmla="*/ 5128992 w 5697050"/>
              <a:gd name="connsiteY5" fmla="*/ 1853004 h 5096289"/>
              <a:gd name="connsiteX6" fmla="*/ 5132960 w 5697050"/>
              <a:gd name="connsiteY6" fmla="*/ 1774422 h 5096289"/>
              <a:gd name="connsiteX7" fmla="*/ 5214717 w 5697050"/>
              <a:gd name="connsiteY7" fmla="*/ 1719654 h 5096289"/>
              <a:gd name="connsiteX8" fmla="*/ 5339336 w 5697050"/>
              <a:gd name="connsiteY8" fmla="*/ 1706953 h 5096289"/>
              <a:gd name="connsiteX9" fmla="*/ 5427442 w 5697050"/>
              <a:gd name="connsiteY9" fmla="*/ 1714891 h 5096289"/>
              <a:gd name="connsiteX10" fmla="*/ 5479036 w 5697050"/>
              <a:gd name="connsiteY10" fmla="*/ 1729179 h 5096289"/>
              <a:gd name="connsiteX11" fmla="*/ 5511580 w 5697050"/>
              <a:gd name="connsiteY11" fmla="*/ 1748228 h 5096289"/>
              <a:gd name="connsiteX12" fmla="*/ 5550474 w 5697050"/>
              <a:gd name="connsiteY12" fmla="*/ 1801410 h 5096289"/>
              <a:gd name="connsiteX13" fmla="*/ 5488560 w 5697050"/>
              <a:gd name="connsiteY13" fmla="*/ 1911740 h 5096289"/>
              <a:gd name="connsiteX14" fmla="*/ 5527455 w 5697050"/>
              <a:gd name="connsiteY14" fmla="*/ 2011753 h 5096289"/>
              <a:gd name="connsiteX15" fmla="*/ 5571111 w 5697050"/>
              <a:gd name="connsiteY15" fmla="*/ 2074460 h 5096289"/>
              <a:gd name="connsiteX16" fmla="*/ 5614767 w 5697050"/>
              <a:gd name="connsiteY16" fmla="*/ 2148278 h 5096289"/>
              <a:gd name="connsiteX17" fmla="*/ 5619529 w 5697050"/>
              <a:gd name="connsiteY17" fmla="*/ 2217334 h 5096289"/>
              <a:gd name="connsiteX18" fmla="*/ 5560792 w 5697050"/>
              <a:gd name="connsiteY18" fmla="*/ 2264961 h 5096289"/>
              <a:gd name="connsiteX19" fmla="*/ 5472686 w 5697050"/>
              <a:gd name="connsiteY19" fmla="*/ 2367353 h 5096289"/>
              <a:gd name="connsiteX20" fmla="*/ 5664773 w 5697050"/>
              <a:gd name="connsiteY20" fmla="*/ 2245117 h 5096289"/>
              <a:gd name="connsiteX21" fmla="*/ 5693348 w 5697050"/>
              <a:gd name="connsiteY21" fmla="*/ 2180028 h 5096289"/>
              <a:gd name="connsiteX22" fmla="*/ 5660804 w 5697050"/>
              <a:gd name="connsiteY22" fmla="*/ 2103829 h 5096289"/>
              <a:gd name="connsiteX23" fmla="*/ 5638580 w 5697050"/>
              <a:gd name="connsiteY23" fmla="*/ 2045092 h 5096289"/>
              <a:gd name="connsiteX24" fmla="*/ 5613180 w 5697050"/>
              <a:gd name="connsiteY24" fmla="*/ 1972066 h 5096289"/>
              <a:gd name="connsiteX25" fmla="*/ 5569523 w 5697050"/>
              <a:gd name="connsiteY25" fmla="*/ 1923647 h 5096289"/>
              <a:gd name="connsiteX26" fmla="*/ 5624292 w 5697050"/>
              <a:gd name="connsiteY26" fmla="*/ 1806966 h 5096289"/>
              <a:gd name="connsiteX27" fmla="*/ 5590955 w 5697050"/>
              <a:gd name="connsiteY27" fmla="*/ 1691872 h 5096289"/>
              <a:gd name="connsiteX28" fmla="*/ 5473480 w 5697050"/>
              <a:gd name="connsiteY28" fmla="*/ 1626785 h 5096289"/>
              <a:gd name="connsiteX29" fmla="*/ 5221861 w 5697050"/>
              <a:gd name="connsiteY29" fmla="*/ 1604560 h 5096289"/>
              <a:gd name="connsiteX30" fmla="*/ 4986117 w 5697050"/>
              <a:gd name="connsiteY30" fmla="*/ 1672822 h 5096289"/>
              <a:gd name="connsiteX31" fmla="*/ 4774186 w 5697050"/>
              <a:gd name="connsiteY31" fmla="*/ 1602178 h 5096289"/>
              <a:gd name="connsiteX32" fmla="*/ 4643217 w 5697050"/>
              <a:gd name="connsiteY32" fmla="*/ 1588684 h 5096289"/>
              <a:gd name="connsiteX33" fmla="*/ 4551936 w 5697050"/>
              <a:gd name="connsiteY33" fmla="*/ 1615672 h 5096289"/>
              <a:gd name="connsiteX34" fmla="*/ 4435255 w 5697050"/>
              <a:gd name="connsiteY34" fmla="*/ 1617259 h 5096289"/>
              <a:gd name="connsiteX35" fmla="*/ 4375724 w 5697050"/>
              <a:gd name="connsiteY35" fmla="*/ 1615672 h 5096289"/>
              <a:gd name="connsiteX36" fmla="*/ 4289998 w 5697050"/>
              <a:gd name="connsiteY36" fmla="*/ 1601385 h 5096289"/>
              <a:gd name="connsiteX37" fmla="*/ 4247136 w 5697050"/>
              <a:gd name="connsiteY37" fmla="*/ 1605354 h 5096289"/>
              <a:gd name="connsiteX38" fmla="*/ 4147917 w 5697050"/>
              <a:gd name="connsiteY38" fmla="*/ 1641866 h 5096289"/>
              <a:gd name="connsiteX39" fmla="*/ 4027267 w 5697050"/>
              <a:gd name="connsiteY39" fmla="*/ 1695841 h 5096289"/>
              <a:gd name="connsiteX40" fmla="*/ 3941542 w 5697050"/>
              <a:gd name="connsiteY40" fmla="*/ 1730766 h 5096289"/>
              <a:gd name="connsiteX41" fmla="*/ 3843117 w 5697050"/>
              <a:gd name="connsiteY41" fmla="*/ 1800616 h 5096289"/>
              <a:gd name="connsiteX42" fmla="*/ 3735167 w 5697050"/>
              <a:gd name="connsiteY42" fmla="*/ 1838716 h 5096289"/>
              <a:gd name="connsiteX43" fmla="*/ 3608167 w 5697050"/>
              <a:gd name="connsiteY43" fmla="*/ 1857766 h 5096289"/>
              <a:gd name="connsiteX44" fmla="*/ 3519267 w 5697050"/>
              <a:gd name="connsiteY44" fmla="*/ 1908566 h 5096289"/>
              <a:gd name="connsiteX45" fmla="*/ 3481167 w 5697050"/>
              <a:gd name="connsiteY45" fmla="*/ 1921266 h 5096289"/>
              <a:gd name="connsiteX46" fmla="*/ 3366867 w 5697050"/>
              <a:gd name="connsiteY46" fmla="*/ 1870466 h 5096289"/>
              <a:gd name="connsiteX47" fmla="*/ 3341467 w 5697050"/>
              <a:gd name="connsiteY47" fmla="*/ 1794266 h 5096289"/>
              <a:gd name="connsiteX48" fmla="*/ 3328767 w 5697050"/>
              <a:gd name="connsiteY48" fmla="*/ 1756166 h 5096289"/>
              <a:gd name="connsiteX49" fmla="*/ 3316067 w 5697050"/>
              <a:gd name="connsiteY49" fmla="*/ 1718066 h 5096289"/>
              <a:gd name="connsiteX50" fmla="*/ 3328767 w 5697050"/>
              <a:gd name="connsiteY50" fmla="*/ 1438666 h 5096289"/>
              <a:gd name="connsiteX51" fmla="*/ 3306542 w 5697050"/>
              <a:gd name="connsiteY51" fmla="*/ 1375166 h 5096289"/>
              <a:gd name="connsiteX52" fmla="*/ 3341467 w 5697050"/>
              <a:gd name="connsiteY52" fmla="*/ 1232291 h 5096289"/>
              <a:gd name="connsiteX53" fmla="*/ 3430367 w 5697050"/>
              <a:gd name="connsiteY53" fmla="*/ 1146566 h 5096289"/>
              <a:gd name="connsiteX54" fmla="*/ 3531967 w 5697050"/>
              <a:gd name="connsiteY54" fmla="*/ 1114816 h 5096289"/>
              <a:gd name="connsiteX55" fmla="*/ 3620867 w 5697050"/>
              <a:gd name="connsiteY55" fmla="*/ 1095766 h 5096289"/>
              <a:gd name="connsiteX56" fmla="*/ 3741517 w 5697050"/>
              <a:gd name="connsiteY56" fmla="*/ 1092591 h 5096289"/>
              <a:gd name="connsiteX57" fmla="*/ 3887567 w 5697050"/>
              <a:gd name="connsiteY57" fmla="*/ 1102116 h 5096289"/>
              <a:gd name="connsiteX58" fmla="*/ 3992342 w 5697050"/>
              <a:gd name="connsiteY58" fmla="*/ 1079891 h 5096289"/>
              <a:gd name="connsiteX59" fmla="*/ 4106642 w 5697050"/>
              <a:gd name="connsiteY59" fmla="*/ 1070366 h 5096289"/>
              <a:gd name="connsiteX60" fmla="*/ 4138392 w 5697050"/>
              <a:gd name="connsiteY60" fmla="*/ 1067191 h 5096289"/>
              <a:gd name="connsiteX61" fmla="*/ 4170142 w 5697050"/>
              <a:gd name="connsiteY61" fmla="*/ 1079891 h 5096289"/>
              <a:gd name="connsiteX62" fmla="*/ 4198717 w 5697050"/>
              <a:gd name="connsiteY62" fmla="*/ 1073541 h 5096289"/>
              <a:gd name="connsiteX63" fmla="*/ 4249517 w 5697050"/>
              <a:gd name="connsiteY63" fmla="*/ 1121166 h 5096289"/>
              <a:gd name="connsiteX64" fmla="*/ 4287617 w 5697050"/>
              <a:gd name="connsiteY64" fmla="*/ 1162441 h 5096289"/>
              <a:gd name="connsiteX65" fmla="*/ 4332067 w 5697050"/>
              <a:gd name="connsiteY65" fmla="*/ 1114816 h 5096289"/>
              <a:gd name="connsiteX66" fmla="*/ 4287617 w 5697050"/>
              <a:gd name="connsiteY66" fmla="*/ 1041791 h 5096289"/>
              <a:gd name="connsiteX67" fmla="*/ 4233642 w 5697050"/>
              <a:gd name="connsiteY67" fmla="*/ 962416 h 5096289"/>
              <a:gd name="connsiteX68" fmla="*/ 4186017 w 5697050"/>
              <a:gd name="connsiteY68" fmla="*/ 975116 h 5096289"/>
              <a:gd name="connsiteX69" fmla="*/ 4125692 w 5697050"/>
              <a:gd name="connsiteY69" fmla="*/ 902091 h 5096289"/>
              <a:gd name="connsiteX70" fmla="*/ 4062192 w 5697050"/>
              <a:gd name="connsiteY70" fmla="*/ 898916 h 5096289"/>
              <a:gd name="connsiteX71" fmla="*/ 4020917 w 5697050"/>
              <a:gd name="connsiteY71" fmla="*/ 911616 h 5096289"/>
              <a:gd name="connsiteX72" fmla="*/ 3919317 w 5697050"/>
              <a:gd name="connsiteY72" fmla="*/ 902091 h 5096289"/>
              <a:gd name="connsiteX73" fmla="*/ 3849467 w 5697050"/>
              <a:gd name="connsiteY73" fmla="*/ 917966 h 5096289"/>
              <a:gd name="connsiteX74" fmla="*/ 3776442 w 5697050"/>
              <a:gd name="connsiteY74" fmla="*/ 911616 h 5096289"/>
              <a:gd name="connsiteX75" fmla="*/ 3706592 w 5697050"/>
              <a:gd name="connsiteY75" fmla="*/ 924316 h 5096289"/>
              <a:gd name="connsiteX76" fmla="*/ 3617692 w 5697050"/>
              <a:gd name="connsiteY76" fmla="*/ 940191 h 5096289"/>
              <a:gd name="connsiteX77" fmla="*/ 3509742 w 5697050"/>
              <a:gd name="connsiteY77" fmla="*/ 965591 h 5096289"/>
              <a:gd name="connsiteX78" fmla="*/ 3430367 w 5697050"/>
              <a:gd name="connsiteY78" fmla="*/ 981466 h 5096289"/>
              <a:gd name="connsiteX79" fmla="*/ 3363692 w 5697050"/>
              <a:gd name="connsiteY79" fmla="*/ 1016391 h 5096289"/>
              <a:gd name="connsiteX80" fmla="*/ 3312892 w 5697050"/>
              <a:gd name="connsiteY80" fmla="*/ 1029091 h 5096289"/>
              <a:gd name="connsiteX81" fmla="*/ 3243042 w 5697050"/>
              <a:gd name="connsiteY81" fmla="*/ 1060841 h 5096289"/>
              <a:gd name="connsiteX82" fmla="*/ 3166842 w 5697050"/>
              <a:gd name="connsiteY82" fmla="*/ 1108466 h 5096289"/>
              <a:gd name="connsiteX83" fmla="*/ 3090642 w 5697050"/>
              <a:gd name="connsiteY83" fmla="*/ 1178316 h 5096289"/>
              <a:gd name="connsiteX84" fmla="*/ 2985867 w 5697050"/>
              <a:gd name="connsiteY84" fmla="*/ 1298966 h 5096289"/>
              <a:gd name="connsiteX85" fmla="*/ 2973167 w 5697050"/>
              <a:gd name="connsiteY85" fmla="*/ 1349766 h 5096289"/>
              <a:gd name="connsiteX86" fmla="*/ 2947767 w 5697050"/>
              <a:gd name="connsiteY86" fmla="*/ 1629166 h 5096289"/>
              <a:gd name="connsiteX87" fmla="*/ 2896967 w 5697050"/>
              <a:gd name="connsiteY87" fmla="*/ 1718066 h 5096289"/>
              <a:gd name="connsiteX88" fmla="*/ 2782667 w 5697050"/>
              <a:gd name="connsiteY88" fmla="*/ 1629166 h 5096289"/>
              <a:gd name="connsiteX89" fmla="*/ 2726095 w 5697050"/>
              <a:gd name="connsiteY89" fmla="*/ 1558739 h 5096289"/>
              <a:gd name="connsiteX90" fmla="*/ 2669522 w 5697050"/>
              <a:gd name="connsiteY90" fmla="*/ 1464066 h 5096289"/>
              <a:gd name="connsiteX91" fmla="*/ 2593321 w 5697050"/>
              <a:gd name="connsiteY91" fmla="*/ 1302430 h 5096289"/>
              <a:gd name="connsiteX92" fmla="*/ 2535594 w 5697050"/>
              <a:gd name="connsiteY92" fmla="*/ 1206602 h 5096289"/>
              <a:gd name="connsiteX93" fmla="*/ 2450158 w 5697050"/>
              <a:gd name="connsiteY93" fmla="*/ 1041502 h 5096289"/>
              <a:gd name="connsiteX94" fmla="*/ 2325467 w 5697050"/>
              <a:gd name="connsiteY94" fmla="*/ 846384 h 5096289"/>
              <a:gd name="connsiteX95" fmla="*/ 2225021 w 5697050"/>
              <a:gd name="connsiteY95" fmla="*/ 704376 h 5096289"/>
              <a:gd name="connsiteX96" fmla="*/ 2104949 w 5697050"/>
              <a:gd name="connsiteY96" fmla="*/ 539275 h 5096289"/>
              <a:gd name="connsiteX97" fmla="*/ 1983721 w 5697050"/>
              <a:gd name="connsiteY97" fmla="*/ 378794 h 5096289"/>
              <a:gd name="connsiteX98" fmla="*/ 1895976 w 5697050"/>
              <a:gd name="connsiteY98" fmla="*/ 280657 h 5096289"/>
              <a:gd name="connsiteX99" fmla="*/ 1782831 w 5697050"/>
              <a:gd name="connsiteY99" fmla="*/ 168666 h 5096289"/>
              <a:gd name="connsiteX100" fmla="*/ 1651213 w 5697050"/>
              <a:gd name="connsiteY100" fmla="*/ 10494 h 5096289"/>
              <a:gd name="connsiteX101" fmla="*/ 1423767 w 5697050"/>
              <a:gd name="connsiteY101" fmla="*/ 28966 h 5096289"/>
              <a:gd name="connsiteX102" fmla="*/ 1525367 w 5697050"/>
              <a:gd name="connsiteY102" fmla="*/ 143266 h 5096289"/>
              <a:gd name="connsiteX103" fmla="*/ 1601567 w 5697050"/>
              <a:gd name="connsiteY103" fmla="*/ 206766 h 5096289"/>
              <a:gd name="connsiteX104" fmla="*/ 1626967 w 5697050"/>
              <a:gd name="connsiteY104" fmla="*/ 257566 h 5096289"/>
              <a:gd name="connsiteX105" fmla="*/ 1665067 w 5697050"/>
              <a:gd name="connsiteY105" fmla="*/ 295666 h 5096289"/>
              <a:gd name="connsiteX106" fmla="*/ 1715867 w 5697050"/>
              <a:gd name="connsiteY106" fmla="*/ 371866 h 5096289"/>
              <a:gd name="connsiteX107" fmla="*/ 1741267 w 5697050"/>
              <a:gd name="connsiteY107" fmla="*/ 409966 h 5096289"/>
              <a:gd name="connsiteX108" fmla="*/ 1817467 w 5697050"/>
              <a:gd name="connsiteY108" fmla="*/ 486166 h 5096289"/>
              <a:gd name="connsiteX109" fmla="*/ 1868267 w 5697050"/>
              <a:gd name="connsiteY109" fmla="*/ 575066 h 5096289"/>
              <a:gd name="connsiteX110" fmla="*/ 1906367 w 5697050"/>
              <a:gd name="connsiteY110" fmla="*/ 613166 h 5096289"/>
              <a:gd name="connsiteX111" fmla="*/ 1957167 w 5697050"/>
              <a:gd name="connsiteY111" fmla="*/ 702066 h 5096289"/>
              <a:gd name="connsiteX112" fmla="*/ 1995267 w 5697050"/>
              <a:gd name="connsiteY112" fmla="*/ 740166 h 5096289"/>
              <a:gd name="connsiteX113" fmla="*/ 2071467 w 5697050"/>
              <a:gd name="connsiteY113" fmla="*/ 854466 h 5096289"/>
              <a:gd name="connsiteX114" fmla="*/ 2109567 w 5697050"/>
              <a:gd name="connsiteY114" fmla="*/ 905266 h 5096289"/>
              <a:gd name="connsiteX115" fmla="*/ 2185767 w 5697050"/>
              <a:gd name="connsiteY115" fmla="*/ 1019566 h 5096289"/>
              <a:gd name="connsiteX116" fmla="*/ 2223867 w 5697050"/>
              <a:gd name="connsiteY116" fmla="*/ 1095766 h 5096289"/>
              <a:gd name="connsiteX117" fmla="*/ 2274667 w 5697050"/>
              <a:gd name="connsiteY117" fmla="*/ 1171966 h 5096289"/>
              <a:gd name="connsiteX118" fmla="*/ 2325467 w 5697050"/>
              <a:gd name="connsiteY118" fmla="*/ 1260866 h 5096289"/>
              <a:gd name="connsiteX119" fmla="*/ 2350867 w 5697050"/>
              <a:gd name="connsiteY119" fmla="*/ 1337066 h 5096289"/>
              <a:gd name="connsiteX120" fmla="*/ 2363567 w 5697050"/>
              <a:gd name="connsiteY120" fmla="*/ 1375166 h 5096289"/>
              <a:gd name="connsiteX121" fmla="*/ 2376267 w 5697050"/>
              <a:gd name="connsiteY121" fmla="*/ 1413266 h 5096289"/>
              <a:gd name="connsiteX122" fmla="*/ 2401667 w 5697050"/>
              <a:gd name="connsiteY122" fmla="*/ 1451366 h 5096289"/>
              <a:gd name="connsiteX123" fmla="*/ 2439767 w 5697050"/>
              <a:gd name="connsiteY123" fmla="*/ 1578366 h 5096289"/>
              <a:gd name="connsiteX124" fmla="*/ 2452467 w 5697050"/>
              <a:gd name="connsiteY124" fmla="*/ 1616466 h 5096289"/>
              <a:gd name="connsiteX125" fmla="*/ 2439767 w 5697050"/>
              <a:gd name="connsiteY125" fmla="*/ 1921266 h 5096289"/>
              <a:gd name="connsiteX126" fmla="*/ 2388967 w 5697050"/>
              <a:gd name="connsiteY126" fmla="*/ 2022866 h 5096289"/>
              <a:gd name="connsiteX127" fmla="*/ 2350867 w 5697050"/>
              <a:gd name="connsiteY127" fmla="*/ 2048266 h 5096289"/>
              <a:gd name="connsiteX128" fmla="*/ 2338167 w 5697050"/>
              <a:gd name="connsiteY128" fmla="*/ 2086366 h 5096289"/>
              <a:gd name="connsiteX129" fmla="*/ 2249267 w 5697050"/>
              <a:gd name="connsiteY129" fmla="*/ 2160978 h 5096289"/>
              <a:gd name="connsiteX130" fmla="*/ 2123854 w 5697050"/>
              <a:gd name="connsiteY130" fmla="*/ 2168916 h 5096289"/>
              <a:gd name="connsiteX131" fmla="*/ 1961929 w 5697050"/>
              <a:gd name="connsiteY131" fmla="*/ 2156216 h 5096289"/>
              <a:gd name="connsiteX132" fmla="*/ 1909542 w 5697050"/>
              <a:gd name="connsiteY132" fmla="*/ 2138754 h 5096289"/>
              <a:gd name="connsiteX133" fmla="*/ 1780954 w 5697050"/>
              <a:gd name="connsiteY133" fmla="*/ 2132404 h 5096289"/>
              <a:gd name="connsiteX134" fmla="*/ 1707929 w 5697050"/>
              <a:gd name="connsiteY134" fmla="*/ 2132403 h 5096289"/>
              <a:gd name="connsiteX135" fmla="*/ 1639667 w 5697050"/>
              <a:gd name="connsiteY135" fmla="*/ 2138753 h 5096289"/>
              <a:gd name="connsiteX136" fmla="*/ 1596805 w 5697050"/>
              <a:gd name="connsiteY136" fmla="*/ 2153041 h 5096289"/>
              <a:gd name="connsiteX137" fmla="*/ 1511079 w 5697050"/>
              <a:gd name="connsiteY137" fmla="*/ 2164154 h 5096289"/>
              <a:gd name="connsiteX138" fmla="*/ 1438055 w 5697050"/>
              <a:gd name="connsiteY138" fmla="*/ 2219716 h 5096289"/>
              <a:gd name="connsiteX139" fmla="*/ 1363442 w 5697050"/>
              <a:gd name="connsiteY139" fmla="*/ 2241941 h 5096289"/>
              <a:gd name="connsiteX140" fmla="*/ 1304704 w 5697050"/>
              <a:gd name="connsiteY140" fmla="*/ 2240354 h 5096289"/>
              <a:gd name="connsiteX141" fmla="*/ 1223742 w 5697050"/>
              <a:gd name="connsiteY141" fmla="*/ 2238766 h 5096289"/>
              <a:gd name="connsiteX142" fmla="*/ 1138017 w 5697050"/>
              <a:gd name="connsiteY142" fmla="*/ 2234004 h 5096289"/>
              <a:gd name="connsiteX143" fmla="*/ 912592 w 5697050"/>
              <a:gd name="connsiteY143" fmla="*/ 2224479 h 5096289"/>
              <a:gd name="connsiteX144" fmla="*/ 777655 w 5697050"/>
              <a:gd name="connsiteY144" fmla="*/ 2197491 h 5096289"/>
              <a:gd name="connsiteX145" fmla="*/ 1123729 w 5697050"/>
              <a:gd name="connsiteY145" fmla="*/ 1610116 h 5096289"/>
              <a:gd name="connsiteX146" fmla="*/ 52167 w 5697050"/>
              <a:gd name="connsiteY146" fmla="*/ 2607066 h 5096289"/>
              <a:gd name="connsiteX147" fmla="*/ 179167 w 5697050"/>
              <a:gd name="connsiteY147" fmla="*/ 2657866 h 5096289"/>
              <a:gd name="connsiteX148" fmla="*/ 286540 w 5697050"/>
              <a:gd name="connsiteY148" fmla="*/ 2662484 h 5096289"/>
              <a:gd name="connsiteX149" fmla="*/ 423930 w 5697050"/>
              <a:gd name="connsiteY149" fmla="*/ 2693657 h 5096289"/>
              <a:gd name="connsiteX150" fmla="*/ 638675 w 5697050"/>
              <a:gd name="connsiteY150" fmla="*/ 2706356 h 5096289"/>
              <a:gd name="connsiteX151" fmla="*/ 819940 w 5697050"/>
              <a:gd name="connsiteY151" fmla="*/ 2749075 h 5096289"/>
              <a:gd name="connsiteX152" fmla="*/ 929622 w 5697050"/>
              <a:gd name="connsiteY152" fmla="*/ 2716748 h 5096289"/>
              <a:gd name="connsiteX153" fmla="*/ 1050848 w 5697050"/>
              <a:gd name="connsiteY153" fmla="*/ 2657866 h 5096289"/>
              <a:gd name="connsiteX154" fmla="*/ 1042767 w 5697050"/>
              <a:gd name="connsiteY154" fmla="*/ 2721366 h 5096289"/>
              <a:gd name="connsiteX155" fmla="*/ 1080867 w 5697050"/>
              <a:gd name="connsiteY155" fmla="*/ 2708666 h 5096289"/>
              <a:gd name="connsiteX156" fmla="*/ 1118967 w 5697050"/>
              <a:gd name="connsiteY156" fmla="*/ 2683266 h 5096289"/>
              <a:gd name="connsiteX157" fmla="*/ 1157067 w 5697050"/>
              <a:gd name="connsiteY157" fmla="*/ 2670566 h 5096289"/>
              <a:gd name="connsiteX158" fmla="*/ 1195167 w 5697050"/>
              <a:gd name="connsiteY158" fmla="*/ 2645166 h 5096289"/>
              <a:gd name="connsiteX159" fmla="*/ 1233267 w 5697050"/>
              <a:gd name="connsiteY159" fmla="*/ 2632466 h 5096289"/>
              <a:gd name="connsiteX160" fmla="*/ 1347567 w 5697050"/>
              <a:gd name="connsiteY160" fmla="*/ 2556266 h 5096289"/>
              <a:gd name="connsiteX161" fmla="*/ 1385667 w 5697050"/>
              <a:gd name="connsiteY161" fmla="*/ 2530866 h 5096289"/>
              <a:gd name="connsiteX162" fmla="*/ 1538067 w 5697050"/>
              <a:gd name="connsiteY162" fmla="*/ 2492766 h 5096289"/>
              <a:gd name="connsiteX163" fmla="*/ 2134967 w 5697050"/>
              <a:gd name="connsiteY163" fmla="*/ 2505466 h 5096289"/>
              <a:gd name="connsiteX164" fmla="*/ 2173067 w 5697050"/>
              <a:gd name="connsiteY164" fmla="*/ 2518166 h 5096289"/>
              <a:gd name="connsiteX165" fmla="*/ 2211167 w 5697050"/>
              <a:gd name="connsiteY165" fmla="*/ 2543566 h 5096289"/>
              <a:gd name="connsiteX166" fmla="*/ 2261967 w 5697050"/>
              <a:gd name="connsiteY166" fmla="*/ 2657866 h 5096289"/>
              <a:gd name="connsiteX167" fmla="*/ 2274667 w 5697050"/>
              <a:gd name="connsiteY167" fmla="*/ 2772166 h 5096289"/>
              <a:gd name="connsiteX168" fmla="*/ 2261967 w 5697050"/>
              <a:gd name="connsiteY168" fmla="*/ 3102366 h 5096289"/>
              <a:gd name="connsiteX169" fmla="*/ 2249267 w 5697050"/>
              <a:gd name="connsiteY169" fmla="*/ 3140466 h 5096289"/>
              <a:gd name="connsiteX170" fmla="*/ 2223867 w 5697050"/>
              <a:gd name="connsiteY170" fmla="*/ 3178566 h 5096289"/>
              <a:gd name="connsiteX171" fmla="*/ 2173067 w 5697050"/>
              <a:gd name="connsiteY171" fmla="*/ 3242066 h 5096289"/>
              <a:gd name="connsiteX172" fmla="*/ 2109567 w 5697050"/>
              <a:gd name="connsiteY172" fmla="*/ 3292866 h 5096289"/>
              <a:gd name="connsiteX173" fmla="*/ 2071467 w 5697050"/>
              <a:gd name="connsiteY173" fmla="*/ 3330966 h 5096289"/>
              <a:gd name="connsiteX174" fmla="*/ 1995267 w 5697050"/>
              <a:gd name="connsiteY174" fmla="*/ 3381766 h 5096289"/>
              <a:gd name="connsiteX175" fmla="*/ 1944467 w 5697050"/>
              <a:gd name="connsiteY175" fmla="*/ 3432566 h 5096289"/>
              <a:gd name="connsiteX176" fmla="*/ 1919067 w 5697050"/>
              <a:gd name="connsiteY176" fmla="*/ 3470666 h 5096289"/>
              <a:gd name="connsiteX177" fmla="*/ 1868267 w 5697050"/>
              <a:gd name="connsiteY177" fmla="*/ 3508766 h 5096289"/>
              <a:gd name="connsiteX178" fmla="*/ 1842867 w 5697050"/>
              <a:gd name="connsiteY178" fmla="*/ 3546866 h 5096289"/>
              <a:gd name="connsiteX179" fmla="*/ 1804767 w 5697050"/>
              <a:gd name="connsiteY179" fmla="*/ 3572266 h 5096289"/>
              <a:gd name="connsiteX180" fmla="*/ 1728567 w 5697050"/>
              <a:gd name="connsiteY180" fmla="*/ 3623066 h 5096289"/>
              <a:gd name="connsiteX181" fmla="*/ 1690467 w 5697050"/>
              <a:gd name="connsiteY181" fmla="*/ 3661166 h 5096289"/>
              <a:gd name="connsiteX182" fmla="*/ 1652367 w 5697050"/>
              <a:gd name="connsiteY182" fmla="*/ 3686566 h 5096289"/>
              <a:gd name="connsiteX183" fmla="*/ 1563467 w 5697050"/>
              <a:gd name="connsiteY183" fmla="*/ 3775466 h 5096289"/>
              <a:gd name="connsiteX184" fmla="*/ 1525367 w 5697050"/>
              <a:gd name="connsiteY184" fmla="*/ 3813566 h 5096289"/>
              <a:gd name="connsiteX185" fmla="*/ 1487267 w 5697050"/>
              <a:gd name="connsiteY185" fmla="*/ 3902466 h 5096289"/>
              <a:gd name="connsiteX186" fmla="*/ 1449167 w 5697050"/>
              <a:gd name="connsiteY186" fmla="*/ 3978666 h 5096289"/>
              <a:gd name="connsiteX187" fmla="*/ 1436467 w 5697050"/>
              <a:gd name="connsiteY187" fmla="*/ 4054866 h 5096289"/>
              <a:gd name="connsiteX188" fmla="*/ 1411067 w 5697050"/>
              <a:gd name="connsiteY188" fmla="*/ 4258066 h 5096289"/>
              <a:gd name="connsiteX189" fmla="*/ 1334867 w 5697050"/>
              <a:gd name="connsiteY189" fmla="*/ 4334266 h 5096289"/>
              <a:gd name="connsiteX190" fmla="*/ 1258667 w 5697050"/>
              <a:gd name="connsiteY190" fmla="*/ 4385066 h 5096289"/>
              <a:gd name="connsiteX191" fmla="*/ 1233267 w 5697050"/>
              <a:gd name="connsiteY191" fmla="*/ 4423166 h 5096289"/>
              <a:gd name="connsiteX192" fmla="*/ 1144367 w 5697050"/>
              <a:gd name="connsiteY192" fmla="*/ 4461266 h 5096289"/>
              <a:gd name="connsiteX193" fmla="*/ 1068167 w 5697050"/>
              <a:gd name="connsiteY193" fmla="*/ 4397766 h 5096289"/>
              <a:gd name="connsiteX194" fmla="*/ 1030067 w 5697050"/>
              <a:gd name="connsiteY194" fmla="*/ 4385066 h 5096289"/>
              <a:gd name="connsiteX195" fmla="*/ 737967 w 5697050"/>
              <a:gd name="connsiteY195" fmla="*/ 4397766 h 5096289"/>
              <a:gd name="connsiteX196" fmla="*/ 610967 w 5697050"/>
              <a:gd name="connsiteY196" fmla="*/ 4448566 h 5096289"/>
              <a:gd name="connsiteX197" fmla="*/ 572867 w 5697050"/>
              <a:gd name="connsiteY197" fmla="*/ 4473966 h 5096289"/>
              <a:gd name="connsiteX198" fmla="*/ 471267 w 5697050"/>
              <a:gd name="connsiteY198" fmla="*/ 4486666 h 5096289"/>
              <a:gd name="connsiteX199" fmla="*/ 420467 w 5697050"/>
              <a:gd name="connsiteY199" fmla="*/ 4499366 h 5096289"/>
              <a:gd name="connsiteX200" fmla="*/ 382367 w 5697050"/>
              <a:gd name="connsiteY200" fmla="*/ 4512066 h 5096289"/>
              <a:gd name="connsiteX201" fmla="*/ 229967 w 5697050"/>
              <a:gd name="connsiteY201" fmla="*/ 4524766 h 5096289"/>
              <a:gd name="connsiteX202" fmla="*/ 115667 w 5697050"/>
              <a:gd name="connsiteY202" fmla="*/ 4537466 h 5096289"/>
              <a:gd name="connsiteX203" fmla="*/ 255367 w 5697050"/>
              <a:gd name="connsiteY203" fmla="*/ 4562866 h 5096289"/>
              <a:gd name="connsiteX204" fmla="*/ 674467 w 5697050"/>
              <a:gd name="connsiteY204" fmla="*/ 4575566 h 5096289"/>
              <a:gd name="connsiteX205" fmla="*/ 675621 w 5697050"/>
              <a:gd name="connsiteY205" fmla="*/ 4542084 h 5096289"/>
              <a:gd name="connsiteX206" fmla="*/ 759903 w 5697050"/>
              <a:gd name="connsiteY206" fmla="*/ 4539775 h 5096289"/>
              <a:gd name="connsiteX207" fmla="*/ 875358 w 5697050"/>
              <a:gd name="connsiteY207" fmla="*/ 4574412 h 5096289"/>
              <a:gd name="connsiteX208" fmla="*/ 966567 w 5697050"/>
              <a:gd name="connsiteY208" fmla="*/ 4626366 h 5096289"/>
              <a:gd name="connsiteX209" fmla="*/ 1017367 w 5697050"/>
              <a:gd name="connsiteY209" fmla="*/ 4613666 h 5096289"/>
              <a:gd name="connsiteX210" fmla="*/ 1106267 w 5697050"/>
              <a:gd name="connsiteY210" fmla="*/ 4626366 h 5096289"/>
              <a:gd name="connsiteX211" fmla="*/ 1080867 w 5697050"/>
              <a:gd name="connsiteY211" fmla="*/ 4664466 h 5096289"/>
              <a:gd name="connsiteX212" fmla="*/ 1042767 w 5697050"/>
              <a:gd name="connsiteY212" fmla="*/ 4689866 h 5096289"/>
              <a:gd name="connsiteX213" fmla="*/ 915767 w 5697050"/>
              <a:gd name="connsiteY213" fmla="*/ 4766066 h 5096289"/>
              <a:gd name="connsiteX214" fmla="*/ 852267 w 5697050"/>
              <a:gd name="connsiteY214" fmla="*/ 4842266 h 5096289"/>
              <a:gd name="connsiteX215" fmla="*/ 814167 w 5697050"/>
              <a:gd name="connsiteY215" fmla="*/ 4880366 h 5096289"/>
              <a:gd name="connsiteX216" fmla="*/ 763367 w 5697050"/>
              <a:gd name="connsiteY216" fmla="*/ 4969266 h 5096289"/>
              <a:gd name="connsiteX217" fmla="*/ 725267 w 5697050"/>
              <a:gd name="connsiteY217" fmla="*/ 5045466 h 5096289"/>
              <a:gd name="connsiteX218" fmla="*/ 737967 w 5697050"/>
              <a:gd name="connsiteY218" fmla="*/ 5096266 h 5096289"/>
              <a:gd name="connsiteX219" fmla="*/ 771305 w 5697050"/>
              <a:gd name="connsiteY219" fmla="*/ 5039116 h 5096289"/>
              <a:gd name="connsiteX220" fmla="*/ 814167 w 5697050"/>
              <a:gd name="connsiteY220" fmla="*/ 4983554 h 5096289"/>
              <a:gd name="connsiteX221" fmla="*/ 866555 w 5697050"/>
              <a:gd name="connsiteY221" fmla="*/ 4932753 h 5096289"/>
              <a:gd name="connsiteX222" fmla="*/ 914180 w 5697050"/>
              <a:gd name="connsiteY222" fmla="*/ 4905766 h 5096289"/>
              <a:gd name="connsiteX223" fmla="*/ 966567 w 5697050"/>
              <a:gd name="connsiteY223" fmla="*/ 4837504 h 5096289"/>
              <a:gd name="connsiteX224" fmla="*/ 1047530 w 5697050"/>
              <a:gd name="connsiteY224" fmla="*/ 4812104 h 5096289"/>
              <a:gd name="connsiteX225" fmla="*/ 1101504 w 5697050"/>
              <a:gd name="connsiteY225" fmla="*/ 4785116 h 5096289"/>
              <a:gd name="connsiteX226" fmla="*/ 1149130 w 5697050"/>
              <a:gd name="connsiteY226" fmla="*/ 4762891 h 5096289"/>
              <a:gd name="connsiteX227" fmla="*/ 1196754 w 5697050"/>
              <a:gd name="connsiteY227" fmla="*/ 4727966 h 5096289"/>
              <a:gd name="connsiteX228" fmla="*/ 1220567 w 5697050"/>
              <a:gd name="connsiteY228" fmla="*/ 4740666 h 5096289"/>
              <a:gd name="connsiteX229" fmla="*/ 1258667 w 5697050"/>
              <a:gd name="connsiteY229" fmla="*/ 4727966 h 5096289"/>
              <a:gd name="connsiteX230" fmla="*/ 1296767 w 5697050"/>
              <a:gd name="connsiteY230" fmla="*/ 4689866 h 5096289"/>
              <a:gd name="connsiteX231" fmla="*/ 1385667 w 5697050"/>
              <a:gd name="connsiteY231" fmla="*/ 4651766 h 5096289"/>
              <a:gd name="connsiteX232" fmla="*/ 1423767 w 5697050"/>
              <a:gd name="connsiteY232" fmla="*/ 4613666 h 5096289"/>
              <a:gd name="connsiteX233" fmla="*/ 1449167 w 5697050"/>
              <a:gd name="connsiteY233" fmla="*/ 4575566 h 5096289"/>
              <a:gd name="connsiteX234" fmla="*/ 1487267 w 5697050"/>
              <a:gd name="connsiteY234" fmla="*/ 4562866 h 5096289"/>
              <a:gd name="connsiteX235" fmla="*/ 1550767 w 5697050"/>
              <a:gd name="connsiteY235" fmla="*/ 4486666 h 5096289"/>
              <a:gd name="connsiteX236" fmla="*/ 1614267 w 5697050"/>
              <a:gd name="connsiteY236" fmla="*/ 4410466 h 5096289"/>
              <a:gd name="connsiteX237" fmla="*/ 1652367 w 5697050"/>
              <a:gd name="connsiteY237" fmla="*/ 4334266 h 5096289"/>
              <a:gd name="connsiteX238" fmla="*/ 1690467 w 5697050"/>
              <a:gd name="connsiteY238" fmla="*/ 4308866 h 5096289"/>
              <a:gd name="connsiteX239" fmla="*/ 1728567 w 5697050"/>
              <a:gd name="connsiteY239" fmla="*/ 4270766 h 5096289"/>
              <a:gd name="connsiteX240" fmla="*/ 1766667 w 5697050"/>
              <a:gd name="connsiteY240" fmla="*/ 4194566 h 5096289"/>
              <a:gd name="connsiteX241" fmla="*/ 1779367 w 5697050"/>
              <a:gd name="connsiteY241" fmla="*/ 4156466 h 5096289"/>
              <a:gd name="connsiteX242" fmla="*/ 1804767 w 5697050"/>
              <a:gd name="connsiteY242" fmla="*/ 4118366 h 5096289"/>
              <a:gd name="connsiteX243" fmla="*/ 1817467 w 5697050"/>
              <a:gd name="connsiteY243" fmla="*/ 4080266 h 5096289"/>
              <a:gd name="connsiteX244" fmla="*/ 1842867 w 5697050"/>
              <a:gd name="connsiteY244" fmla="*/ 4042166 h 5096289"/>
              <a:gd name="connsiteX245" fmla="*/ 1868267 w 5697050"/>
              <a:gd name="connsiteY245" fmla="*/ 3953266 h 5096289"/>
              <a:gd name="connsiteX246" fmla="*/ 1931767 w 5697050"/>
              <a:gd name="connsiteY246" fmla="*/ 3864366 h 5096289"/>
              <a:gd name="connsiteX247" fmla="*/ 1957167 w 5697050"/>
              <a:gd name="connsiteY247" fmla="*/ 3826266 h 5096289"/>
              <a:gd name="connsiteX248" fmla="*/ 1995267 w 5697050"/>
              <a:gd name="connsiteY248" fmla="*/ 3800866 h 5096289"/>
              <a:gd name="connsiteX249" fmla="*/ 2033367 w 5697050"/>
              <a:gd name="connsiteY249" fmla="*/ 3762766 h 5096289"/>
              <a:gd name="connsiteX250" fmla="*/ 2071467 w 5697050"/>
              <a:gd name="connsiteY250" fmla="*/ 3750066 h 5096289"/>
              <a:gd name="connsiteX251" fmla="*/ 2109567 w 5697050"/>
              <a:gd name="connsiteY251" fmla="*/ 3724666 h 5096289"/>
              <a:gd name="connsiteX252" fmla="*/ 2147667 w 5697050"/>
              <a:gd name="connsiteY252" fmla="*/ 3711966 h 5096289"/>
              <a:gd name="connsiteX253" fmla="*/ 2185767 w 5697050"/>
              <a:gd name="connsiteY253" fmla="*/ 3686566 h 5096289"/>
              <a:gd name="connsiteX254" fmla="*/ 2261967 w 5697050"/>
              <a:gd name="connsiteY254" fmla="*/ 3661166 h 5096289"/>
              <a:gd name="connsiteX255" fmla="*/ 2300067 w 5697050"/>
              <a:gd name="connsiteY255" fmla="*/ 3648466 h 5096289"/>
              <a:gd name="connsiteX256" fmla="*/ 2592167 w 5697050"/>
              <a:gd name="connsiteY256" fmla="*/ 3661166 h 5096289"/>
              <a:gd name="connsiteX257" fmla="*/ 2642967 w 5697050"/>
              <a:gd name="connsiteY257" fmla="*/ 3699266 h 5096289"/>
              <a:gd name="connsiteX258" fmla="*/ 2719167 w 5697050"/>
              <a:gd name="connsiteY258" fmla="*/ 3750066 h 5096289"/>
              <a:gd name="connsiteX259" fmla="*/ 2757267 w 5697050"/>
              <a:gd name="connsiteY259" fmla="*/ 3788166 h 5096289"/>
              <a:gd name="connsiteX260" fmla="*/ 2808067 w 5697050"/>
              <a:gd name="connsiteY260" fmla="*/ 3800866 h 5096289"/>
              <a:gd name="connsiteX261" fmla="*/ 2858867 w 5697050"/>
              <a:gd name="connsiteY261" fmla="*/ 3838966 h 5096289"/>
              <a:gd name="connsiteX262" fmla="*/ 2896967 w 5697050"/>
              <a:gd name="connsiteY262" fmla="*/ 3851666 h 5096289"/>
              <a:gd name="connsiteX263" fmla="*/ 2935067 w 5697050"/>
              <a:gd name="connsiteY263" fmla="*/ 3877066 h 5096289"/>
              <a:gd name="connsiteX264" fmla="*/ 2960467 w 5697050"/>
              <a:gd name="connsiteY264" fmla="*/ 3915166 h 5096289"/>
              <a:gd name="connsiteX265" fmla="*/ 2998567 w 5697050"/>
              <a:gd name="connsiteY265" fmla="*/ 3965966 h 5096289"/>
              <a:gd name="connsiteX266" fmla="*/ 3011267 w 5697050"/>
              <a:gd name="connsiteY266" fmla="*/ 4016766 h 5096289"/>
              <a:gd name="connsiteX267" fmla="*/ 3023967 w 5697050"/>
              <a:gd name="connsiteY267" fmla="*/ 4054866 h 5096289"/>
              <a:gd name="connsiteX268" fmla="*/ 3049367 w 5697050"/>
              <a:gd name="connsiteY268" fmla="*/ 4105666 h 5096289"/>
              <a:gd name="connsiteX269" fmla="*/ 3074767 w 5697050"/>
              <a:gd name="connsiteY269" fmla="*/ 4143766 h 5096289"/>
              <a:gd name="connsiteX270" fmla="*/ 3109692 w 5697050"/>
              <a:gd name="connsiteY270" fmla="*/ 4242191 h 5096289"/>
              <a:gd name="connsiteX271" fmla="*/ 3154142 w 5697050"/>
              <a:gd name="connsiteY271" fmla="*/ 4343791 h 5096289"/>
              <a:gd name="connsiteX272" fmla="*/ 3170017 w 5697050"/>
              <a:gd name="connsiteY272" fmla="*/ 4366016 h 5096289"/>
              <a:gd name="connsiteX273" fmla="*/ 3138267 w 5697050"/>
              <a:gd name="connsiteY273" fmla="*/ 4397766 h 5096289"/>
              <a:gd name="connsiteX274" fmla="*/ 3100167 w 5697050"/>
              <a:gd name="connsiteY274" fmla="*/ 4464441 h 5096289"/>
              <a:gd name="connsiteX275" fmla="*/ 3055717 w 5697050"/>
              <a:gd name="connsiteY275" fmla="*/ 4553341 h 5096289"/>
              <a:gd name="connsiteX276" fmla="*/ 3008092 w 5697050"/>
              <a:gd name="connsiteY276" fmla="*/ 4607316 h 5096289"/>
              <a:gd name="connsiteX277" fmla="*/ 2944592 w 5697050"/>
              <a:gd name="connsiteY277" fmla="*/ 4645416 h 5096289"/>
              <a:gd name="connsiteX278" fmla="*/ 2849342 w 5697050"/>
              <a:gd name="connsiteY278" fmla="*/ 4553341 h 5096289"/>
              <a:gd name="connsiteX279" fmla="*/ 2881093 w 5697050"/>
              <a:gd name="connsiteY279" fmla="*/ 4639069 h 5096289"/>
              <a:gd name="connsiteX280" fmla="*/ 2940839 w 5697050"/>
              <a:gd name="connsiteY280" fmla="*/ 4733450 h 5096289"/>
              <a:gd name="connsiteX281" fmla="*/ 2892349 w 5697050"/>
              <a:gd name="connsiteY281" fmla="*/ 4728543 h 5096289"/>
              <a:gd name="connsiteX282" fmla="*/ 2829715 w 5697050"/>
              <a:gd name="connsiteY282" fmla="*/ 4735903 h 5096289"/>
              <a:gd name="connsiteX283" fmla="*/ 2760442 w 5697050"/>
              <a:gd name="connsiteY283" fmla="*/ 4719740 h 5096289"/>
              <a:gd name="connsiteX284" fmla="*/ 2711806 w 5697050"/>
              <a:gd name="connsiteY284" fmla="*/ 4715266 h 5096289"/>
              <a:gd name="connsiteX285" fmla="*/ 2600104 w 5697050"/>
              <a:gd name="connsiteY285" fmla="*/ 4688278 h 5096289"/>
              <a:gd name="connsiteX286" fmla="*/ 2795367 w 5697050"/>
              <a:gd name="connsiteY286" fmla="*/ 4835916 h 5096289"/>
              <a:gd name="connsiteX287" fmla="*/ 2896967 w 5697050"/>
              <a:gd name="connsiteY287" fmla="*/ 4845441 h 5096289"/>
              <a:gd name="connsiteX288" fmla="*/ 2976342 w 5697050"/>
              <a:gd name="connsiteY288" fmla="*/ 4832741 h 5096289"/>
              <a:gd name="connsiteX289" fmla="*/ 3046192 w 5697050"/>
              <a:gd name="connsiteY289" fmla="*/ 4794641 h 5096289"/>
              <a:gd name="connsiteX290" fmla="*/ 3147792 w 5697050"/>
              <a:gd name="connsiteY290" fmla="*/ 4734316 h 5096289"/>
              <a:gd name="connsiteX291" fmla="*/ 3220817 w 5697050"/>
              <a:gd name="connsiteY291" fmla="*/ 4639066 h 5096289"/>
              <a:gd name="connsiteX292" fmla="*/ 3271617 w 5697050"/>
              <a:gd name="connsiteY292" fmla="*/ 4537466 h 5096289"/>
              <a:gd name="connsiteX293" fmla="*/ 3338292 w 5697050"/>
              <a:gd name="connsiteY293" fmla="*/ 4448566 h 5096289"/>
              <a:gd name="connsiteX294" fmla="*/ 3363692 w 5697050"/>
              <a:gd name="connsiteY294" fmla="*/ 4369191 h 5096289"/>
              <a:gd name="connsiteX295" fmla="*/ 3350992 w 5697050"/>
              <a:gd name="connsiteY295" fmla="*/ 4302516 h 5096289"/>
              <a:gd name="connsiteX296" fmla="*/ 3316067 w 5697050"/>
              <a:gd name="connsiteY296" fmla="*/ 4143766 h 5096289"/>
              <a:gd name="connsiteX297" fmla="*/ 3290667 w 5697050"/>
              <a:gd name="connsiteY297" fmla="*/ 4042166 h 5096289"/>
              <a:gd name="connsiteX298" fmla="*/ 3316067 w 5697050"/>
              <a:gd name="connsiteY298" fmla="*/ 3851666 h 5096289"/>
              <a:gd name="connsiteX299" fmla="*/ 3341467 w 5697050"/>
              <a:gd name="connsiteY299" fmla="*/ 3750066 h 5096289"/>
              <a:gd name="connsiteX300" fmla="*/ 3366867 w 5697050"/>
              <a:gd name="connsiteY300" fmla="*/ 3711966 h 5096289"/>
              <a:gd name="connsiteX301" fmla="*/ 3379567 w 5697050"/>
              <a:gd name="connsiteY301" fmla="*/ 3673866 h 5096289"/>
              <a:gd name="connsiteX302" fmla="*/ 3417667 w 5697050"/>
              <a:gd name="connsiteY302" fmla="*/ 3635766 h 5096289"/>
              <a:gd name="connsiteX303" fmla="*/ 3443067 w 5697050"/>
              <a:gd name="connsiteY303" fmla="*/ 3597666 h 5096289"/>
              <a:gd name="connsiteX304" fmla="*/ 3481167 w 5697050"/>
              <a:gd name="connsiteY304" fmla="*/ 3584966 h 5096289"/>
              <a:gd name="connsiteX305" fmla="*/ 3519267 w 5697050"/>
              <a:gd name="connsiteY305" fmla="*/ 3559566 h 5096289"/>
              <a:gd name="connsiteX306" fmla="*/ 3557367 w 5697050"/>
              <a:gd name="connsiteY306" fmla="*/ 3546866 h 5096289"/>
              <a:gd name="connsiteX307" fmla="*/ 3709767 w 5697050"/>
              <a:gd name="connsiteY307" fmla="*/ 3521466 h 5096289"/>
              <a:gd name="connsiteX308" fmla="*/ 3836767 w 5697050"/>
              <a:gd name="connsiteY308" fmla="*/ 3496066 h 5096289"/>
              <a:gd name="connsiteX309" fmla="*/ 4039967 w 5697050"/>
              <a:gd name="connsiteY309" fmla="*/ 3483366 h 5096289"/>
              <a:gd name="connsiteX310" fmla="*/ 4252692 w 5697050"/>
              <a:gd name="connsiteY310" fmla="*/ 3515116 h 5096289"/>
              <a:gd name="connsiteX311" fmla="*/ 4370167 w 5697050"/>
              <a:gd name="connsiteY311" fmla="*/ 3540516 h 5096289"/>
              <a:gd name="connsiteX312" fmla="*/ 4430492 w 5697050"/>
              <a:gd name="connsiteY312" fmla="*/ 3562741 h 5096289"/>
              <a:gd name="connsiteX313" fmla="*/ 4487642 w 5697050"/>
              <a:gd name="connsiteY313" fmla="*/ 3594491 h 5096289"/>
              <a:gd name="connsiteX314" fmla="*/ 4532092 w 5697050"/>
              <a:gd name="connsiteY314" fmla="*/ 3638941 h 5096289"/>
              <a:gd name="connsiteX315" fmla="*/ 4608292 w 5697050"/>
              <a:gd name="connsiteY315" fmla="*/ 3683391 h 5096289"/>
              <a:gd name="connsiteX316" fmla="*/ 4671792 w 5697050"/>
              <a:gd name="connsiteY316" fmla="*/ 3743716 h 5096289"/>
              <a:gd name="connsiteX317" fmla="*/ 4751167 w 5697050"/>
              <a:gd name="connsiteY317" fmla="*/ 3816741 h 5096289"/>
              <a:gd name="connsiteX318" fmla="*/ 4792442 w 5697050"/>
              <a:gd name="connsiteY318" fmla="*/ 3889766 h 5096289"/>
              <a:gd name="connsiteX319" fmla="*/ 4843242 w 5697050"/>
              <a:gd name="connsiteY319" fmla="*/ 3965966 h 5096289"/>
              <a:gd name="connsiteX320" fmla="*/ 4871817 w 5697050"/>
              <a:gd name="connsiteY320" fmla="*/ 4124716 h 5096289"/>
              <a:gd name="connsiteX321" fmla="*/ 4890867 w 5697050"/>
              <a:gd name="connsiteY321" fmla="*/ 4200916 h 5096289"/>
              <a:gd name="connsiteX322" fmla="*/ 4906742 w 5697050"/>
              <a:gd name="connsiteY322" fmla="*/ 4254891 h 5096289"/>
              <a:gd name="connsiteX323" fmla="*/ 4922617 w 5697050"/>
              <a:gd name="connsiteY323" fmla="*/ 4315216 h 5096289"/>
              <a:gd name="connsiteX324" fmla="*/ 4617817 w 5697050"/>
              <a:gd name="connsiteY324" fmla="*/ 4419991 h 5096289"/>
              <a:gd name="connsiteX325" fmla="*/ 4433667 w 5697050"/>
              <a:gd name="connsiteY325" fmla="*/ 4572391 h 5096289"/>
              <a:gd name="connsiteX326" fmla="*/ 4689254 w 5697050"/>
              <a:gd name="connsiteY326" fmla="*/ 4453328 h 5096289"/>
              <a:gd name="connsiteX327" fmla="*/ 4927380 w 5697050"/>
              <a:gd name="connsiteY327" fmla="*/ 4400941 h 5096289"/>
              <a:gd name="connsiteX328" fmla="*/ 5024217 w 5697050"/>
              <a:gd name="connsiteY328" fmla="*/ 4251716 h 5096289"/>
              <a:gd name="connsiteX329" fmla="*/ 4973417 w 5697050"/>
              <a:gd name="connsiteY329" fmla="*/ 4146941 h 5096289"/>
              <a:gd name="connsiteX330" fmla="*/ 4941667 w 5697050"/>
              <a:gd name="connsiteY330" fmla="*/ 4092966 h 5096289"/>
              <a:gd name="connsiteX331" fmla="*/ 4944842 w 5697050"/>
              <a:gd name="connsiteY331" fmla="*/ 3940566 h 5096289"/>
              <a:gd name="connsiteX332" fmla="*/ 4925792 w 5697050"/>
              <a:gd name="connsiteY332" fmla="*/ 3842141 h 5096289"/>
              <a:gd name="connsiteX333" fmla="*/ 4874992 w 5697050"/>
              <a:gd name="connsiteY333" fmla="*/ 3734191 h 5096289"/>
              <a:gd name="connsiteX334" fmla="*/ 4535268 w 5697050"/>
              <a:gd name="connsiteY334" fmla="*/ 3413516 h 5096289"/>
              <a:gd name="connsiteX335" fmla="*/ 4722592 w 5697050"/>
              <a:gd name="connsiteY335" fmla="*/ 3127766 h 5096289"/>
              <a:gd name="connsiteX336" fmla="*/ 4928967 w 5697050"/>
              <a:gd name="connsiteY336" fmla="*/ 2994416 h 5096289"/>
              <a:gd name="connsiteX337" fmla="*/ 5065493 w 5697050"/>
              <a:gd name="connsiteY337" fmla="*/ 2943616 h 5096289"/>
              <a:gd name="connsiteX338" fmla="*/ 5287743 w 5697050"/>
              <a:gd name="connsiteY338" fmla="*/ 2918216 h 5096289"/>
              <a:gd name="connsiteX339" fmla="*/ 5548093 w 5697050"/>
              <a:gd name="connsiteY339" fmla="*/ 2959491 h 5096289"/>
              <a:gd name="connsiteX340" fmla="*/ 5316318 w 5697050"/>
              <a:gd name="connsiteY340" fmla="*/ 2883291 h 5096289"/>
              <a:gd name="connsiteX341" fmla="*/ 5135342 w 5697050"/>
              <a:gd name="connsiteY341" fmla="*/ 2864241 h 5096289"/>
              <a:gd name="connsiteX342" fmla="*/ 5205192 w 5697050"/>
              <a:gd name="connsiteY342" fmla="*/ 2772166 h 5096289"/>
              <a:gd name="connsiteX343" fmla="*/ 5370292 w 5697050"/>
              <a:gd name="connsiteY343" fmla="*/ 2562616 h 5096289"/>
              <a:gd name="connsiteX344" fmla="*/ 5271868 w 5697050"/>
              <a:gd name="connsiteY344" fmla="*/ 2635641 h 5096289"/>
              <a:gd name="connsiteX345" fmla="*/ 5189317 w 5697050"/>
              <a:gd name="connsiteY345" fmla="*/ 2699141 h 5096289"/>
              <a:gd name="connsiteX346" fmla="*/ 5122642 w 5697050"/>
              <a:gd name="connsiteY346" fmla="*/ 2781691 h 5096289"/>
              <a:gd name="connsiteX347" fmla="*/ 5024217 w 5697050"/>
              <a:gd name="connsiteY347" fmla="*/ 2829316 h 5096289"/>
              <a:gd name="connsiteX348" fmla="*/ 4938492 w 5697050"/>
              <a:gd name="connsiteY348" fmla="*/ 2880116 h 5096289"/>
              <a:gd name="connsiteX349" fmla="*/ 4874992 w 5697050"/>
              <a:gd name="connsiteY349" fmla="*/ 2918216 h 5096289"/>
              <a:gd name="connsiteX350" fmla="*/ 4808317 w 5697050"/>
              <a:gd name="connsiteY350" fmla="*/ 2946791 h 5096289"/>
              <a:gd name="connsiteX351" fmla="*/ 4751167 w 5697050"/>
              <a:gd name="connsiteY351" fmla="*/ 2972191 h 5096289"/>
              <a:gd name="connsiteX352" fmla="*/ 4611467 w 5697050"/>
              <a:gd name="connsiteY352" fmla="*/ 3038866 h 5096289"/>
              <a:gd name="connsiteX353" fmla="*/ 4535267 w 5697050"/>
              <a:gd name="connsiteY353" fmla="*/ 2988066 h 5096289"/>
              <a:gd name="connsiteX354" fmla="*/ 4497167 w 5697050"/>
              <a:gd name="connsiteY354" fmla="*/ 2962666 h 5096289"/>
              <a:gd name="connsiteX355" fmla="*/ 4370167 w 5697050"/>
              <a:gd name="connsiteY355" fmla="*/ 2924566 h 5096289"/>
              <a:gd name="connsiteX356" fmla="*/ 4332067 w 5697050"/>
              <a:gd name="connsiteY356" fmla="*/ 2911866 h 5096289"/>
              <a:gd name="connsiteX357" fmla="*/ 4243167 w 5697050"/>
              <a:gd name="connsiteY357" fmla="*/ 2899166 h 5096289"/>
              <a:gd name="connsiteX358" fmla="*/ 4217767 w 5697050"/>
              <a:gd name="connsiteY358" fmla="*/ 2797566 h 5096289"/>
              <a:gd name="connsiteX359" fmla="*/ 4136804 w 5697050"/>
              <a:gd name="connsiteY359" fmla="*/ 2676916 h 5096289"/>
              <a:gd name="connsiteX360" fmla="*/ 4154267 w 5697050"/>
              <a:gd name="connsiteY360" fmla="*/ 2549916 h 5096289"/>
              <a:gd name="connsiteX361" fmla="*/ 4081242 w 5697050"/>
              <a:gd name="connsiteY361" fmla="*/ 2461016 h 5096289"/>
              <a:gd name="connsiteX362" fmla="*/ 4014567 w 5697050"/>
              <a:gd name="connsiteY362" fmla="*/ 2365766 h 5096289"/>
              <a:gd name="connsiteX363" fmla="*/ 3959005 w 5697050"/>
              <a:gd name="connsiteY363" fmla="*/ 2222891 h 5096289"/>
              <a:gd name="connsiteX364" fmla="*/ 3987579 w 5697050"/>
              <a:gd name="connsiteY364" fmla="*/ 2100654 h 5096289"/>
              <a:gd name="connsiteX365" fmla="*/ 4051080 w 5697050"/>
              <a:gd name="connsiteY365" fmla="*/ 2019691 h 5096289"/>
              <a:gd name="connsiteX366" fmla="*/ 4149505 w 5697050"/>
              <a:gd name="connsiteY366" fmla="*/ 1924441 h 5096289"/>
              <a:gd name="connsiteX367" fmla="*/ 4198717 w 5697050"/>
              <a:gd name="connsiteY367" fmla="*/ 1864116 h 5096289"/>
              <a:gd name="connsiteX368" fmla="*/ 4241579 w 5697050"/>
              <a:gd name="connsiteY368" fmla="*/ 1835541 h 5096289"/>
              <a:gd name="connsiteX369" fmla="*/ 4284442 w 5697050"/>
              <a:gd name="connsiteY369" fmla="*/ 1803791 h 5096289"/>
              <a:gd name="connsiteX370" fmla="*/ 4349529 w 5697050"/>
              <a:gd name="connsiteY370" fmla="*/ 1759341 h 5096289"/>
              <a:gd name="connsiteX371" fmla="*/ 4452717 w 5697050"/>
              <a:gd name="connsiteY371" fmla="*/ 1703778 h 5096289"/>
              <a:gd name="connsiteX372" fmla="*/ 4541617 w 5697050"/>
              <a:gd name="connsiteY372" fmla="*/ 1694253 h 5096289"/>
              <a:gd name="connsiteX373" fmla="*/ 4647979 w 5697050"/>
              <a:gd name="connsiteY373" fmla="*/ 1692666 h 5096289"/>
              <a:gd name="connsiteX374" fmla="*/ 4711480 w 5697050"/>
              <a:gd name="connsiteY374" fmla="*/ 1689491 h 5096289"/>
              <a:gd name="connsiteX375" fmla="*/ 4767042 w 5697050"/>
              <a:gd name="connsiteY375" fmla="*/ 1700603 h 5096289"/>
              <a:gd name="connsiteX376" fmla="*/ 4814667 w 5697050"/>
              <a:gd name="connsiteY376" fmla="*/ 1708541 h 5096289"/>
              <a:gd name="connsiteX377" fmla="*/ 4879754 w 5697050"/>
              <a:gd name="connsiteY377" fmla="*/ 1754579 h 5096289"/>
              <a:gd name="connsiteX378" fmla="*/ 4963892 w 5697050"/>
              <a:gd name="connsiteY378" fmla="*/ 1787916 h 5096289"/>
              <a:gd name="connsiteX379" fmla="*/ 5006754 w 5697050"/>
              <a:gd name="connsiteY379" fmla="*/ 1838716 h 5096289"/>
              <a:gd name="connsiteX380" fmla="*/ 5040092 w 5697050"/>
              <a:gd name="connsiteY380" fmla="*/ 1902216 h 5096289"/>
              <a:gd name="connsiteX381" fmla="*/ 5092480 w 5697050"/>
              <a:gd name="connsiteY381" fmla="*/ 1968891 h 5096289"/>
              <a:gd name="connsiteX382" fmla="*/ 5132167 w 5697050"/>
              <a:gd name="connsiteY382" fmla="*/ 2032391 h 5096289"/>
              <a:gd name="connsiteX383" fmla="*/ 5157567 w 5697050"/>
              <a:gd name="connsiteY383" fmla="*/ 2200666 h 5096289"/>
              <a:gd name="connsiteX384" fmla="*/ 5186142 w 5697050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63500 w 5581383"/>
              <a:gd name="connsiteY147" fmla="*/ 2657866 h 5096289"/>
              <a:gd name="connsiteX148" fmla="*/ 170873 w 5581383"/>
              <a:gd name="connsiteY148" fmla="*/ 2662484 h 5096289"/>
              <a:gd name="connsiteX149" fmla="*/ 308263 w 5581383"/>
              <a:gd name="connsiteY149" fmla="*/ 2693657 h 5096289"/>
              <a:gd name="connsiteX150" fmla="*/ 523008 w 5581383"/>
              <a:gd name="connsiteY150" fmla="*/ 2706356 h 5096289"/>
              <a:gd name="connsiteX151" fmla="*/ 704273 w 5581383"/>
              <a:gd name="connsiteY151" fmla="*/ 2749075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170873 w 5581383"/>
              <a:gd name="connsiteY148" fmla="*/ 2662484 h 5096289"/>
              <a:gd name="connsiteX149" fmla="*/ 308263 w 5581383"/>
              <a:gd name="connsiteY149" fmla="*/ 2693657 h 5096289"/>
              <a:gd name="connsiteX150" fmla="*/ 523008 w 5581383"/>
              <a:gd name="connsiteY150" fmla="*/ 2706356 h 5096289"/>
              <a:gd name="connsiteX151" fmla="*/ 704273 w 5581383"/>
              <a:gd name="connsiteY151" fmla="*/ 2749075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308263 w 5581383"/>
              <a:gd name="connsiteY149" fmla="*/ 2693657 h 5096289"/>
              <a:gd name="connsiteX150" fmla="*/ 523008 w 5581383"/>
              <a:gd name="connsiteY150" fmla="*/ 2706356 h 5096289"/>
              <a:gd name="connsiteX151" fmla="*/ 704273 w 5581383"/>
              <a:gd name="connsiteY151" fmla="*/ 2749075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523008 w 5581383"/>
              <a:gd name="connsiteY150" fmla="*/ 2706356 h 5096289"/>
              <a:gd name="connsiteX151" fmla="*/ 704273 w 5581383"/>
              <a:gd name="connsiteY151" fmla="*/ 2749075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704273 w 5581383"/>
              <a:gd name="connsiteY151" fmla="*/ 2749075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813955 w 5581383"/>
              <a:gd name="connsiteY152" fmla="*/ 2716748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935181 w 5581383"/>
              <a:gd name="connsiteY153" fmla="*/ 2657866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927100 w 5581383"/>
              <a:gd name="connsiteY154" fmla="*/ 2721366 h 5096289"/>
              <a:gd name="connsiteX155" fmla="*/ 965200 w 5581383"/>
              <a:gd name="connsiteY155" fmla="*/ 2708666 h 5096289"/>
              <a:gd name="connsiteX156" fmla="*/ 1003300 w 5581383"/>
              <a:gd name="connsiteY156" fmla="*/ 2683266 h 5096289"/>
              <a:gd name="connsiteX157" fmla="*/ 1041400 w 5581383"/>
              <a:gd name="connsiteY157" fmla="*/ 2670566 h 5096289"/>
              <a:gd name="connsiteX158" fmla="*/ 1079500 w 5581383"/>
              <a:gd name="connsiteY158" fmla="*/ 2645166 h 5096289"/>
              <a:gd name="connsiteX159" fmla="*/ 1117600 w 5581383"/>
              <a:gd name="connsiteY159" fmla="*/ 2632466 h 5096289"/>
              <a:gd name="connsiteX160" fmla="*/ 1231900 w 5581383"/>
              <a:gd name="connsiteY160" fmla="*/ 2556266 h 5096289"/>
              <a:gd name="connsiteX161" fmla="*/ 1270000 w 5581383"/>
              <a:gd name="connsiteY161" fmla="*/ 2530866 h 5096289"/>
              <a:gd name="connsiteX162" fmla="*/ 1422400 w 5581383"/>
              <a:gd name="connsiteY162" fmla="*/ 2492766 h 5096289"/>
              <a:gd name="connsiteX163" fmla="*/ 2019300 w 5581383"/>
              <a:gd name="connsiteY163" fmla="*/ 2505466 h 5096289"/>
              <a:gd name="connsiteX164" fmla="*/ 2057400 w 5581383"/>
              <a:gd name="connsiteY164" fmla="*/ 2518166 h 5096289"/>
              <a:gd name="connsiteX165" fmla="*/ 2095500 w 5581383"/>
              <a:gd name="connsiteY165" fmla="*/ 2543566 h 5096289"/>
              <a:gd name="connsiteX166" fmla="*/ 2146300 w 5581383"/>
              <a:gd name="connsiteY166" fmla="*/ 2657866 h 5096289"/>
              <a:gd name="connsiteX167" fmla="*/ 2159000 w 5581383"/>
              <a:gd name="connsiteY167" fmla="*/ 2772166 h 5096289"/>
              <a:gd name="connsiteX168" fmla="*/ 2146300 w 5581383"/>
              <a:gd name="connsiteY168" fmla="*/ 3102366 h 5096289"/>
              <a:gd name="connsiteX169" fmla="*/ 2133600 w 5581383"/>
              <a:gd name="connsiteY169" fmla="*/ 3140466 h 5096289"/>
              <a:gd name="connsiteX170" fmla="*/ 2108200 w 5581383"/>
              <a:gd name="connsiteY170" fmla="*/ 3178566 h 5096289"/>
              <a:gd name="connsiteX171" fmla="*/ 2057400 w 5581383"/>
              <a:gd name="connsiteY171" fmla="*/ 3242066 h 5096289"/>
              <a:gd name="connsiteX172" fmla="*/ 1993900 w 5581383"/>
              <a:gd name="connsiteY172" fmla="*/ 3292866 h 5096289"/>
              <a:gd name="connsiteX173" fmla="*/ 1955800 w 5581383"/>
              <a:gd name="connsiteY173" fmla="*/ 3330966 h 5096289"/>
              <a:gd name="connsiteX174" fmla="*/ 1879600 w 5581383"/>
              <a:gd name="connsiteY174" fmla="*/ 3381766 h 5096289"/>
              <a:gd name="connsiteX175" fmla="*/ 1828800 w 5581383"/>
              <a:gd name="connsiteY175" fmla="*/ 3432566 h 5096289"/>
              <a:gd name="connsiteX176" fmla="*/ 1803400 w 5581383"/>
              <a:gd name="connsiteY176" fmla="*/ 3470666 h 5096289"/>
              <a:gd name="connsiteX177" fmla="*/ 1752600 w 5581383"/>
              <a:gd name="connsiteY177" fmla="*/ 3508766 h 5096289"/>
              <a:gd name="connsiteX178" fmla="*/ 1727200 w 5581383"/>
              <a:gd name="connsiteY178" fmla="*/ 3546866 h 5096289"/>
              <a:gd name="connsiteX179" fmla="*/ 1689100 w 5581383"/>
              <a:gd name="connsiteY179" fmla="*/ 3572266 h 5096289"/>
              <a:gd name="connsiteX180" fmla="*/ 1612900 w 5581383"/>
              <a:gd name="connsiteY180" fmla="*/ 3623066 h 5096289"/>
              <a:gd name="connsiteX181" fmla="*/ 1574800 w 5581383"/>
              <a:gd name="connsiteY181" fmla="*/ 3661166 h 5096289"/>
              <a:gd name="connsiteX182" fmla="*/ 1536700 w 5581383"/>
              <a:gd name="connsiteY182" fmla="*/ 3686566 h 5096289"/>
              <a:gd name="connsiteX183" fmla="*/ 1447800 w 5581383"/>
              <a:gd name="connsiteY183" fmla="*/ 3775466 h 5096289"/>
              <a:gd name="connsiteX184" fmla="*/ 1409700 w 5581383"/>
              <a:gd name="connsiteY184" fmla="*/ 3813566 h 5096289"/>
              <a:gd name="connsiteX185" fmla="*/ 1371600 w 5581383"/>
              <a:gd name="connsiteY185" fmla="*/ 3902466 h 5096289"/>
              <a:gd name="connsiteX186" fmla="*/ 1333500 w 5581383"/>
              <a:gd name="connsiteY186" fmla="*/ 3978666 h 5096289"/>
              <a:gd name="connsiteX187" fmla="*/ 1320800 w 5581383"/>
              <a:gd name="connsiteY187" fmla="*/ 4054866 h 5096289"/>
              <a:gd name="connsiteX188" fmla="*/ 1295400 w 5581383"/>
              <a:gd name="connsiteY188" fmla="*/ 4258066 h 5096289"/>
              <a:gd name="connsiteX189" fmla="*/ 1219200 w 5581383"/>
              <a:gd name="connsiteY189" fmla="*/ 4334266 h 5096289"/>
              <a:gd name="connsiteX190" fmla="*/ 1143000 w 5581383"/>
              <a:gd name="connsiteY190" fmla="*/ 4385066 h 5096289"/>
              <a:gd name="connsiteX191" fmla="*/ 1117600 w 5581383"/>
              <a:gd name="connsiteY191" fmla="*/ 4423166 h 5096289"/>
              <a:gd name="connsiteX192" fmla="*/ 1028700 w 5581383"/>
              <a:gd name="connsiteY192" fmla="*/ 4461266 h 5096289"/>
              <a:gd name="connsiteX193" fmla="*/ 952500 w 5581383"/>
              <a:gd name="connsiteY193" fmla="*/ 4397766 h 5096289"/>
              <a:gd name="connsiteX194" fmla="*/ 914400 w 5581383"/>
              <a:gd name="connsiteY194" fmla="*/ 4385066 h 5096289"/>
              <a:gd name="connsiteX195" fmla="*/ 622300 w 5581383"/>
              <a:gd name="connsiteY195" fmla="*/ 4397766 h 5096289"/>
              <a:gd name="connsiteX196" fmla="*/ 495300 w 5581383"/>
              <a:gd name="connsiteY196" fmla="*/ 4448566 h 5096289"/>
              <a:gd name="connsiteX197" fmla="*/ 457200 w 5581383"/>
              <a:gd name="connsiteY197" fmla="*/ 4473966 h 5096289"/>
              <a:gd name="connsiteX198" fmla="*/ 355600 w 5581383"/>
              <a:gd name="connsiteY198" fmla="*/ 4486666 h 5096289"/>
              <a:gd name="connsiteX199" fmla="*/ 304800 w 5581383"/>
              <a:gd name="connsiteY199" fmla="*/ 4499366 h 5096289"/>
              <a:gd name="connsiteX200" fmla="*/ 266700 w 5581383"/>
              <a:gd name="connsiteY200" fmla="*/ 4512066 h 5096289"/>
              <a:gd name="connsiteX201" fmla="*/ 114300 w 5581383"/>
              <a:gd name="connsiteY201" fmla="*/ 4524766 h 5096289"/>
              <a:gd name="connsiteX202" fmla="*/ 0 w 5581383"/>
              <a:gd name="connsiteY202" fmla="*/ 4537466 h 5096289"/>
              <a:gd name="connsiteX203" fmla="*/ 139700 w 5581383"/>
              <a:gd name="connsiteY203" fmla="*/ 4562866 h 5096289"/>
              <a:gd name="connsiteX204" fmla="*/ 558800 w 5581383"/>
              <a:gd name="connsiteY204" fmla="*/ 4575566 h 5096289"/>
              <a:gd name="connsiteX205" fmla="*/ 559954 w 5581383"/>
              <a:gd name="connsiteY205" fmla="*/ 4542084 h 5096289"/>
              <a:gd name="connsiteX206" fmla="*/ 644236 w 5581383"/>
              <a:gd name="connsiteY206" fmla="*/ 4539775 h 5096289"/>
              <a:gd name="connsiteX207" fmla="*/ 759691 w 5581383"/>
              <a:gd name="connsiteY207" fmla="*/ 4574412 h 5096289"/>
              <a:gd name="connsiteX208" fmla="*/ 850900 w 5581383"/>
              <a:gd name="connsiteY208" fmla="*/ 4626366 h 5096289"/>
              <a:gd name="connsiteX209" fmla="*/ 901700 w 5581383"/>
              <a:gd name="connsiteY209" fmla="*/ 4613666 h 5096289"/>
              <a:gd name="connsiteX210" fmla="*/ 990600 w 5581383"/>
              <a:gd name="connsiteY210" fmla="*/ 4626366 h 5096289"/>
              <a:gd name="connsiteX211" fmla="*/ 965200 w 5581383"/>
              <a:gd name="connsiteY211" fmla="*/ 4664466 h 5096289"/>
              <a:gd name="connsiteX212" fmla="*/ 927100 w 5581383"/>
              <a:gd name="connsiteY212" fmla="*/ 4689866 h 5096289"/>
              <a:gd name="connsiteX213" fmla="*/ 800100 w 5581383"/>
              <a:gd name="connsiteY213" fmla="*/ 4766066 h 5096289"/>
              <a:gd name="connsiteX214" fmla="*/ 736600 w 5581383"/>
              <a:gd name="connsiteY214" fmla="*/ 4842266 h 5096289"/>
              <a:gd name="connsiteX215" fmla="*/ 698500 w 5581383"/>
              <a:gd name="connsiteY215" fmla="*/ 4880366 h 5096289"/>
              <a:gd name="connsiteX216" fmla="*/ 647700 w 5581383"/>
              <a:gd name="connsiteY216" fmla="*/ 4969266 h 5096289"/>
              <a:gd name="connsiteX217" fmla="*/ 609600 w 5581383"/>
              <a:gd name="connsiteY217" fmla="*/ 5045466 h 5096289"/>
              <a:gd name="connsiteX218" fmla="*/ 622300 w 5581383"/>
              <a:gd name="connsiteY218" fmla="*/ 5096266 h 5096289"/>
              <a:gd name="connsiteX219" fmla="*/ 655638 w 5581383"/>
              <a:gd name="connsiteY219" fmla="*/ 5039116 h 5096289"/>
              <a:gd name="connsiteX220" fmla="*/ 698500 w 5581383"/>
              <a:gd name="connsiteY220" fmla="*/ 4983554 h 5096289"/>
              <a:gd name="connsiteX221" fmla="*/ 750888 w 5581383"/>
              <a:gd name="connsiteY221" fmla="*/ 4932753 h 5096289"/>
              <a:gd name="connsiteX222" fmla="*/ 798513 w 5581383"/>
              <a:gd name="connsiteY222" fmla="*/ 4905766 h 5096289"/>
              <a:gd name="connsiteX223" fmla="*/ 850900 w 5581383"/>
              <a:gd name="connsiteY223" fmla="*/ 4837504 h 5096289"/>
              <a:gd name="connsiteX224" fmla="*/ 931863 w 5581383"/>
              <a:gd name="connsiteY224" fmla="*/ 4812104 h 5096289"/>
              <a:gd name="connsiteX225" fmla="*/ 985837 w 5581383"/>
              <a:gd name="connsiteY225" fmla="*/ 4785116 h 5096289"/>
              <a:gd name="connsiteX226" fmla="*/ 1033463 w 5581383"/>
              <a:gd name="connsiteY226" fmla="*/ 4762891 h 5096289"/>
              <a:gd name="connsiteX227" fmla="*/ 1081087 w 5581383"/>
              <a:gd name="connsiteY227" fmla="*/ 4727966 h 5096289"/>
              <a:gd name="connsiteX228" fmla="*/ 1104900 w 5581383"/>
              <a:gd name="connsiteY228" fmla="*/ 4740666 h 5096289"/>
              <a:gd name="connsiteX229" fmla="*/ 1143000 w 5581383"/>
              <a:gd name="connsiteY229" fmla="*/ 4727966 h 5096289"/>
              <a:gd name="connsiteX230" fmla="*/ 1181100 w 5581383"/>
              <a:gd name="connsiteY230" fmla="*/ 4689866 h 5096289"/>
              <a:gd name="connsiteX231" fmla="*/ 1270000 w 5581383"/>
              <a:gd name="connsiteY231" fmla="*/ 4651766 h 5096289"/>
              <a:gd name="connsiteX232" fmla="*/ 1308100 w 5581383"/>
              <a:gd name="connsiteY232" fmla="*/ 4613666 h 5096289"/>
              <a:gd name="connsiteX233" fmla="*/ 1333500 w 5581383"/>
              <a:gd name="connsiteY233" fmla="*/ 4575566 h 5096289"/>
              <a:gd name="connsiteX234" fmla="*/ 1371600 w 5581383"/>
              <a:gd name="connsiteY234" fmla="*/ 4562866 h 5096289"/>
              <a:gd name="connsiteX235" fmla="*/ 1435100 w 5581383"/>
              <a:gd name="connsiteY235" fmla="*/ 4486666 h 5096289"/>
              <a:gd name="connsiteX236" fmla="*/ 1498600 w 5581383"/>
              <a:gd name="connsiteY236" fmla="*/ 4410466 h 5096289"/>
              <a:gd name="connsiteX237" fmla="*/ 1536700 w 5581383"/>
              <a:gd name="connsiteY237" fmla="*/ 4334266 h 5096289"/>
              <a:gd name="connsiteX238" fmla="*/ 1574800 w 5581383"/>
              <a:gd name="connsiteY238" fmla="*/ 4308866 h 5096289"/>
              <a:gd name="connsiteX239" fmla="*/ 1612900 w 5581383"/>
              <a:gd name="connsiteY239" fmla="*/ 4270766 h 5096289"/>
              <a:gd name="connsiteX240" fmla="*/ 1651000 w 5581383"/>
              <a:gd name="connsiteY240" fmla="*/ 4194566 h 5096289"/>
              <a:gd name="connsiteX241" fmla="*/ 1663700 w 5581383"/>
              <a:gd name="connsiteY241" fmla="*/ 4156466 h 5096289"/>
              <a:gd name="connsiteX242" fmla="*/ 1689100 w 5581383"/>
              <a:gd name="connsiteY242" fmla="*/ 4118366 h 5096289"/>
              <a:gd name="connsiteX243" fmla="*/ 1701800 w 5581383"/>
              <a:gd name="connsiteY243" fmla="*/ 4080266 h 5096289"/>
              <a:gd name="connsiteX244" fmla="*/ 1727200 w 5581383"/>
              <a:gd name="connsiteY244" fmla="*/ 4042166 h 5096289"/>
              <a:gd name="connsiteX245" fmla="*/ 1752600 w 5581383"/>
              <a:gd name="connsiteY245" fmla="*/ 3953266 h 5096289"/>
              <a:gd name="connsiteX246" fmla="*/ 1816100 w 5581383"/>
              <a:gd name="connsiteY246" fmla="*/ 3864366 h 5096289"/>
              <a:gd name="connsiteX247" fmla="*/ 1841500 w 5581383"/>
              <a:gd name="connsiteY247" fmla="*/ 3826266 h 5096289"/>
              <a:gd name="connsiteX248" fmla="*/ 1879600 w 5581383"/>
              <a:gd name="connsiteY248" fmla="*/ 3800866 h 5096289"/>
              <a:gd name="connsiteX249" fmla="*/ 1917700 w 5581383"/>
              <a:gd name="connsiteY249" fmla="*/ 3762766 h 5096289"/>
              <a:gd name="connsiteX250" fmla="*/ 1955800 w 5581383"/>
              <a:gd name="connsiteY250" fmla="*/ 3750066 h 5096289"/>
              <a:gd name="connsiteX251" fmla="*/ 1993900 w 5581383"/>
              <a:gd name="connsiteY251" fmla="*/ 3724666 h 5096289"/>
              <a:gd name="connsiteX252" fmla="*/ 2032000 w 5581383"/>
              <a:gd name="connsiteY252" fmla="*/ 3711966 h 5096289"/>
              <a:gd name="connsiteX253" fmla="*/ 2070100 w 5581383"/>
              <a:gd name="connsiteY253" fmla="*/ 3686566 h 5096289"/>
              <a:gd name="connsiteX254" fmla="*/ 2146300 w 5581383"/>
              <a:gd name="connsiteY254" fmla="*/ 3661166 h 5096289"/>
              <a:gd name="connsiteX255" fmla="*/ 2184400 w 5581383"/>
              <a:gd name="connsiteY255" fmla="*/ 3648466 h 5096289"/>
              <a:gd name="connsiteX256" fmla="*/ 2476500 w 5581383"/>
              <a:gd name="connsiteY256" fmla="*/ 3661166 h 5096289"/>
              <a:gd name="connsiteX257" fmla="*/ 2527300 w 5581383"/>
              <a:gd name="connsiteY257" fmla="*/ 3699266 h 5096289"/>
              <a:gd name="connsiteX258" fmla="*/ 2603500 w 5581383"/>
              <a:gd name="connsiteY258" fmla="*/ 3750066 h 5096289"/>
              <a:gd name="connsiteX259" fmla="*/ 2641600 w 5581383"/>
              <a:gd name="connsiteY259" fmla="*/ 3788166 h 5096289"/>
              <a:gd name="connsiteX260" fmla="*/ 2692400 w 5581383"/>
              <a:gd name="connsiteY260" fmla="*/ 3800866 h 5096289"/>
              <a:gd name="connsiteX261" fmla="*/ 2743200 w 5581383"/>
              <a:gd name="connsiteY261" fmla="*/ 3838966 h 5096289"/>
              <a:gd name="connsiteX262" fmla="*/ 2781300 w 5581383"/>
              <a:gd name="connsiteY262" fmla="*/ 3851666 h 5096289"/>
              <a:gd name="connsiteX263" fmla="*/ 2819400 w 5581383"/>
              <a:gd name="connsiteY263" fmla="*/ 3877066 h 5096289"/>
              <a:gd name="connsiteX264" fmla="*/ 2844800 w 5581383"/>
              <a:gd name="connsiteY264" fmla="*/ 3915166 h 5096289"/>
              <a:gd name="connsiteX265" fmla="*/ 2882900 w 5581383"/>
              <a:gd name="connsiteY265" fmla="*/ 3965966 h 5096289"/>
              <a:gd name="connsiteX266" fmla="*/ 2895600 w 5581383"/>
              <a:gd name="connsiteY266" fmla="*/ 4016766 h 5096289"/>
              <a:gd name="connsiteX267" fmla="*/ 2908300 w 5581383"/>
              <a:gd name="connsiteY267" fmla="*/ 4054866 h 5096289"/>
              <a:gd name="connsiteX268" fmla="*/ 2933700 w 5581383"/>
              <a:gd name="connsiteY268" fmla="*/ 4105666 h 5096289"/>
              <a:gd name="connsiteX269" fmla="*/ 2959100 w 5581383"/>
              <a:gd name="connsiteY269" fmla="*/ 4143766 h 5096289"/>
              <a:gd name="connsiteX270" fmla="*/ 2994025 w 5581383"/>
              <a:gd name="connsiteY270" fmla="*/ 4242191 h 5096289"/>
              <a:gd name="connsiteX271" fmla="*/ 3038475 w 5581383"/>
              <a:gd name="connsiteY271" fmla="*/ 4343791 h 5096289"/>
              <a:gd name="connsiteX272" fmla="*/ 3054350 w 5581383"/>
              <a:gd name="connsiteY272" fmla="*/ 4366016 h 5096289"/>
              <a:gd name="connsiteX273" fmla="*/ 3022600 w 5581383"/>
              <a:gd name="connsiteY273" fmla="*/ 4397766 h 5096289"/>
              <a:gd name="connsiteX274" fmla="*/ 2984500 w 5581383"/>
              <a:gd name="connsiteY274" fmla="*/ 4464441 h 5096289"/>
              <a:gd name="connsiteX275" fmla="*/ 2940050 w 5581383"/>
              <a:gd name="connsiteY275" fmla="*/ 4553341 h 5096289"/>
              <a:gd name="connsiteX276" fmla="*/ 2892425 w 5581383"/>
              <a:gd name="connsiteY276" fmla="*/ 4607316 h 5096289"/>
              <a:gd name="connsiteX277" fmla="*/ 2828925 w 5581383"/>
              <a:gd name="connsiteY277" fmla="*/ 4645416 h 5096289"/>
              <a:gd name="connsiteX278" fmla="*/ 2733675 w 5581383"/>
              <a:gd name="connsiteY278" fmla="*/ 4553341 h 5096289"/>
              <a:gd name="connsiteX279" fmla="*/ 2765426 w 5581383"/>
              <a:gd name="connsiteY279" fmla="*/ 4639069 h 5096289"/>
              <a:gd name="connsiteX280" fmla="*/ 2825172 w 5581383"/>
              <a:gd name="connsiteY280" fmla="*/ 4733450 h 5096289"/>
              <a:gd name="connsiteX281" fmla="*/ 2776682 w 5581383"/>
              <a:gd name="connsiteY281" fmla="*/ 4728543 h 5096289"/>
              <a:gd name="connsiteX282" fmla="*/ 2714048 w 5581383"/>
              <a:gd name="connsiteY282" fmla="*/ 4735903 h 5096289"/>
              <a:gd name="connsiteX283" fmla="*/ 2644775 w 5581383"/>
              <a:gd name="connsiteY283" fmla="*/ 4719740 h 5096289"/>
              <a:gd name="connsiteX284" fmla="*/ 2596139 w 5581383"/>
              <a:gd name="connsiteY284" fmla="*/ 4715266 h 5096289"/>
              <a:gd name="connsiteX285" fmla="*/ 2484437 w 5581383"/>
              <a:gd name="connsiteY285" fmla="*/ 4688278 h 5096289"/>
              <a:gd name="connsiteX286" fmla="*/ 2679700 w 5581383"/>
              <a:gd name="connsiteY286" fmla="*/ 4835916 h 5096289"/>
              <a:gd name="connsiteX287" fmla="*/ 2781300 w 5581383"/>
              <a:gd name="connsiteY287" fmla="*/ 4845441 h 5096289"/>
              <a:gd name="connsiteX288" fmla="*/ 2860675 w 5581383"/>
              <a:gd name="connsiteY288" fmla="*/ 4832741 h 5096289"/>
              <a:gd name="connsiteX289" fmla="*/ 2930525 w 5581383"/>
              <a:gd name="connsiteY289" fmla="*/ 4794641 h 5096289"/>
              <a:gd name="connsiteX290" fmla="*/ 3032125 w 5581383"/>
              <a:gd name="connsiteY290" fmla="*/ 4734316 h 5096289"/>
              <a:gd name="connsiteX291" fmla="*/ 3105150 w 5581383"/>
              <a:gd name="connsiteY291" fmla="*/ 4639066 h 5096289"/>
              <a:gd name="connsiteX292" fmla="*/ 3155950 w 5581383"/>
              <a:gd name="connsiteY292" fmla="*/ 4537466 h 5096289"/>
              <a:gd name="connsiteX293" fmla="*/ 3222625 w 5581383"/>
              <a:gd name="connsiteY293" fmla="*/ 4448566 h 5096289"/>
              <a:gd name="connsiteX294" fmla="*/ 3248025 w 5581383"/>
              <a:gd name="connsiteY294" fmla="*/ 4369191 h 5096289"/>
              <a:gd name="connsiteX295" fmla="*/ 3235325 w 5581383"/>
              <a:gd name="connsiteY295" fmla="*/ 4302516 h 5096289"/>
              <a:gd name="connsiteX296" fmla="*/ 3200400 w 5581383"/>
              <a:gd name="connsiteY296" fmla="*/ 4143766 h 5096289"/>
              <a:gd name="connsiteX297" fmla="*/ 3175000 w 5581383"/>
              <a:gd name="connsiteY297" fmla="*/ 4042166 h 5096289"/>
              <a:gd name="connsiteX298" fmla="*/ 3200400 w 5581383"/>
              <a:gd name="connsiteY298" fmla="*/ 3851666 h 5096289"/>
              <a:gd name="connsiteX299" fmla="*/ 3225800 w 5581383"/>
              <a:gd name="connsiteY299" fmla="*/ 3750066 h 5096289"/>
              <a:gd name="connsiteX300" fmla="*/ 3251200 w 5581383"/>
              <a:gd name="connsiteY300" fmla="*/ 3711966 h 5096289"/>
              <a:gd name="connsiteX301" fmla="*/ 3263900 w 5581383"/>
              <a:gd name="connsiteY301" fmla="*/ 3673866 h 5096289"/>
              <a:gd name="connsiteX302" fmla="*/ 3302000 w 5581383"/>
              <a:gd name="connsiteY302" fmla="*/ 3635766 h 5096289"/>
              <a:gd name="connsiteX303" fmla="*/ 3327400 w 5581383"/>
              <a:gd name="connsiteY303" fmla="*/ 3597666 h 5096289"/>
              <a:gd name="connsiteX304" fmla="*/ 3365500 w 5581383"/>
              <a:gd name="connsiteY304" fmla="*/ 3584966 h 5096289"/>
              <a:gd name="connsiteX305" fmla="*/ 3403600 w 5581383"/>
              <a:gd name="connsiteY305" fmla="*/ 3559566 h 5096289"/>
              <a:gd name="connsiteX306" fmla="*/ 3441700 w 5581383"/>
              <a:gd name="connsiteY306" fmla="*/ 3546866 h 5096289"/>
              <a:gd name="connsiteX307" fmla="*/ 3594100 w 5581383"/>
              <a:gd name="connsiteY307" fmla="*/ 3521466 h 5096289"/>
              <a:gd name="connsiteX308" fmla="*/ 3721100 w 5581383"/>
              <a:gd name="connsiteY308" fmla="*/ 3496066 h 5096289"/>
              <a:gd name="connsiteX309" fmla="*/ 3924300 w 5581383"/>
              <a:gd name="connsiteY309" fmla="*/ 3483366 h 5096289"/>
              <a:gd name="connsiteX310" fmla="*/ 4137025 w 5581383"/>
              <a:gd name="connsiteY310" fmla="*/ 3515116 h 5096289"/>
              <a:gd name="connsiteX311" fmla="*/ 4254500 w 5581383"/>
              <a:gd name="connsiteY311" fmla="*/ 3540516 h 5096289"/>
              <a:gd name="connsiteX312" fmla="*/ 4314825 w 5581383"/>
              <a:gd name="connsiteY312" fmla="*/ 3562741 h 5096289"/>
              <a:gd name="connsiteX313" fmla="*/ 4371975 w 5581383"/>
              <a:gd name="connsiteY313" fmla="*/ 3594491 h 5096289"/>
              <a:gd name="connsiteX314" fmla="*/ 4416425 w 5581383"/>
              <a:gd name="connsiteY314" fmla="*/ 3638941 h 5096289"/>
              <a:gd name="connsiteX315" fmla="*/ 4492625 w 5581383"/>
              <a:gd name="connsiteY315" fmla="*/ 3683391 h 5096289"/>
              <a:gd name="connsiteX316" fmla="*/ 4556125 w 5581383"/>
              <a:gd name="connsiteY316" fmla="*/ 3743716 h 5096289"/>
              <a:gd name="connsiteX317" fmla="*/ 4635500 w 5581383"/>
              <a:gd name="connsiteY317" fmla="*/ 3816741 h 5096289"/>
              <a:gd name="connsiteX318" fmla="*/ 4676775 w 5581383"/>
              <a:gd name="connsiteY318" fmla="*/ 3889766 h 5096289"/>
              <a:gd name="connsiteX319" fmla="*/ 4727575 w 5581383"/>
              <a:gd name="connsiteY319" fmla="*/ 3965966 h 5096289"/>
              <a:gd name="connsiteX320" fmla="*/ 4756150 w 5581383"/>
              <a:gd name="connsiteY320" fmla="*/ 4124716 h 5096289"/>
              <a:gd name="connsiteX321" fmla="*/ 4775200 w 5581383"/>
              <a:gd name="connsiteY321" fmla="*/ 4200916 h 5096289"/>
              <a:gd name="connsiteX322" fmla="*/ 4791075 w 5581383"/>
              <a:gd name="connsiteY322" fmla="*/ 4254891 h 5096289"/>
              <a:gd name="connsiteX323" fmla="*/ 4806950 w 5581383"/>
              <a:gd name="connsiteY323" fmla="*/ 4315216 h 5096289"/>
              <a:gd name="connsiteX324" fmla="*/ 4502150 w 5581383"/>
              <a:gd name="connsiteY324" fmla="*/ 4419991 h 5096289"/>
              <a:gd name="connsiteX325" fmla="*/ 4318000 w 5581383"/>
              <a:gd name="connsiteY325" fmla="*/ 4572391 h 5096289"/>
              <a:gd name="connsiteX326" fmla="*/ 4573587 w 5581383"/>
              <a:gd name="connsiteY326" fmla="*/ 4453328 h 5096289"/>
              <a:gd name="connsiteX327" fmla="*/ 4811713 w 5581383"/>
              <a:gd name="connsiteY327" fmla="*/ 4400941 h 5096289"/>
              <a:gd name="connsiteX328" fmla="*/ 4908550 w 5581383"/>
              <a:gd name="connsiteY328" fmla="*/ 4251716 h 5096289"/>
              <a:gd name="connsiteX329" fmla="*/ 4857750 w 5581383"/>
              <a:gd name="connsiteY329" fmla="*/ 4146941 h 5096289"/>
              <a:gd name="connsiteX330" fmla="*/ 4826000 w 5581383"/>
              <a:gd name="connsiteY330" fmla="*/ 4092966 h 5096289"/>
              <a:gd name="connsiteX331" fmla="*/ 4829175 w 5581383"/>
              <a:gd name="connsiteY331" fmla="*/ 3940566 h 5096289"/>
              <a:gd name="connsiteX332" fmla="*/ 4810125 w 5581383"/>
              <a:gd name="connsiteY332" fmla="*/ 3842141 h 5096289"/>
              <a:gd name="connsiteX333" fmla="*/ 4759325 w 5581383"/>
              <a:gd name="connsiteY333" fmla="*/ 3734191 h 5096289"/>
              <a:gd name="connsiteX334" fmla="*/ 4419601 w 5581383"/>
              <a:gd name="connsiteY334" fmla="*/ 3413516 h 5096289"/>
              <a:gd name="connsiteX335" fmla="*/ 4606925 w 5581383"/>
              <a:gd name="connsiteY335" fmla="*/ 3127766 h 5096289"/>
              <a:gd name="connsiteX336" fmla="*/ 4813300 w 5581383"/>
              <a:gd name="connsiteY336" fmla="*/ 2994416 h 5096289"/>
              <a:gd name="connsiteX337" fmla="*/ 4949826 w 5581383"/>
              <a:gd name="connsiteY337" fmla="*/ 2943616 h 5096289"/>
              <a:gd name="connsiteX338" fmla="*/ 5172076 w 5581383"/>
              <a:gd name="connsiteY338" fmla="*/ 2918216 h 5096289"/>
              <a:gd name="connsiteX339" fmla="*/ 5432426 w 5581383"/>
              <a:gd name="connsiteY339" fmla="*/ 2959491 h 5096289"/>
              <a:gd name="connsiteX340" fmla="*/ 5200651 w 5581383"/>
              <a:gd name="connsiteY340" fmla="*/ 2883291 h 5096289"/>
              <a:gd name="connsiteX341" fmla="*/ 5019675 w 5581383"/>
              <a:gd name="connsiteY341" fmla="*/ 2864241 h 5096289"/>
              <a:gd name="connsiteX342" fmla="*/ 5089525 w 5581383"/>
              <a:gd name="connsiteY342" fmla="*/ 2772166 h 5096289"/>
              <a:gd name="connsiteX343" fmla="*/ 5254625 w 5581383"/>
              <a:gd name="connsiteY343" fmla="*/ 2562616 h 5096289"/>
              <a:gd name="connsiteX344" fmla="*/ 5156201 w 5581383"/>
              <a:gd name="connsiteY344" fmla="*/ 2635641 h 5096289"/>
              <a:gd name="connsiteX345" fmla="*/ 5073650 w 5581383"/>
              <a:gd name="connsiteY345" fmla="*/ 2699141 h 5096289"/>
              <a:gd name="connsiteX346" fmla="*/ 5006975 w 5581383"/>
              <a:gd name="connsiteY346" fmla="*/ 2781691 h 5096289"/>
              <a:gd name="connsiteX347" fmla="*/ 4908550 w 5581383"/>
              <a:gd name="connsiteY347" fmla="*/ 2829316 h 5096289"/>
              <a:gd name="connsiteX348" fmla="*/ 4822825 w 5581383"/>
              <a:gd name="connsiteY348" fmla="*/ 2880116 h 5096289"/>
              <a:gd name="connsiteX349" fmla="*/ 4759325 w 5581383"/>
              <a:gd name="connsiteY349" fmla="*/ 2918216 h 5096289"/>
              <a:gd name="connsiteX350" fmla="*/ 4692650 w 5581383"/>
              <a:gd name="connsiteY350" fmla="*/ 2946791 h 5096289"/>
              <a:gd name="connsiteX351" fmla="*/ 4635500 w 5581383"/>
              <a:gd name="connsiteY351" fmla="*/ 2972191 h 5096289"/>
              <a:gd name="connsiteX352" fmla="*/ 4495800 w 5581383"/>
              <a:gd name="connsiteY352" fmla="*/ 3038866 h 5096289"/>
              <a:gd name="connsiteX353" fmla="*/ 4419600 w 5581383"/>
              <a:gd name="connsiteY353" fmla="*/ 2988066 h 5096289"/>
              <a:gd name="connsiteX354" fmla="*/ 4381500 w 5581383"/>
              <a:gd name="connsiteY354" fmla="*/ 2962666 h 5096289"/>
              <a:gd name="connsiteX355" fmla="*/ 4254500 w 5581383"/>
              <a:gd name="connsiteY355" fmla="*/ 2924566 h 5096289"/>
              <a:gd name="connsiteX356" fmla="*/ 4216400 w 5581383"/>
              <a:gd name="connsiteY356" fmla="*/ 2911866 h 5096289"/>
              <a:gd name="connsiteX357" fmla="*/ 4127500 w 5581383"/>
              <a:gd name="connsiteY357" fmla="*/ 2899166 h 5096289"/>
              <a:gd name="connsiteX358" fmla="*/ 4102100 w 5581383"/>
              <a:gd name="connsiteY358" fmla="*/ 2797566 h 5096289"/>
              <a:gd name="connsiteX359" fmla="*/ 4021137 w 5581383"/>
              <a:gd name="connsiteY359" fmla="*/ 2676916 h 5096289"/>
              <a:gd name="connsiteX360" fmla="*/ 4038600 w 5581383"/>
              <a:gd name="connsiteY360" fmla="*/ 2549916 h 5096289"/>
              <a:gd name="connsiteX361" fmla="*/ 3965575 w 5581383"/>
              <a:gd name="connsiteY361" fmla="*/ 2461016 h 5096289"/>
              <a:gd name="connsiteX362" fmla="*/ 3898900 w 5581383"/>
              <a:gd name="connsiteY362" fmla="*/ 2365766 h 5096289"/>
              <a:gd name="connsiteX363" fmla="*/ 3843338 w 5581383"/>
              <a:gd name="connsiteY363" fmla="*/ 2222891 h 5096289"/>
              <a:gd name="connsiteX364" fmla="*/ 3871912 w 5581383"/>
              <a:gd name="connsiteY364" fmla="*/ 2100654 h 5096289"/>
              <a:gd name="connsiteX365" fmla="*/ 3935413 w 5581383"/>
              <a:gd name="connsiteY365" fmla="*/ 2019691 h 5096289"/>
              <a:gd name="connsiteX366" fmla="*/ 4033838 w 5581383"/>
              <a:gd name="connsiteY366" fmla="*/ 1924441 h 5096289"/>
              <a:gd name="connsiteX367" fmla="*/ 4083050 w 5581383"/>
              <a:gd name="connsiteY367" fmla="*/ 1864116 h 5096289"/>
              <a:gd name="connsiteX368" fmla="*/ 4125912 w 5581383"/>
              <a:gd name="connsiteY368" fmla="*/ 1835541 h 5096289"/>
              <a:gd name="connsiteX369" fmla="*/ 4168775 w 5581383"/>
              <a:gd name="connsiteY369" fmla="*/ 1803791 h 5096289"/>
              <a:gd name="connsiteX370" fmla="*/ 4233862 w 5581383"/>
              <a:gd name="connsiteY370" fmla="*/ 1759341 h 5096289"/>
              <a:gd name="connsiteX371" fmla="*/ 4337050 w 5581383"/>
              <a:gd name="connsiteY371" fmla="*/ 1703778 h 5096289"/>
              <a:gd name="connsiteX372" fmla="*/ 4425950 w 5581383"/>
              <a:gd name="connsiteY372" fmla="*/ 1694253 h 5096289"/>
              <a:gd name="connsiteX373" fmla="*/ 4532312 w 5581383"/>
              <a:gd name="connsiteY373" fmla="*/ 1692666 h 5096289"/>
              <a:gd name="connsiteX374" fmla="*/ 4595813 w 5581383"/>
              <a:gd name="connsiteY374" fmla="*/ 1689491 h 5096289"/>
              <a:gd name="connsiteX375" fmla="*/ 4651375 w 5581383"/>
              <a:gd name="connsiteY375" fmla="*/ 1700603 h 5096289"/>
              <a:gd name="connsiteX376" fmla="*/ 4699000 w 5581383"/>
              <a:gd name="connsiteY376" fmla="*/ 1708541 h 5096289"/>
              <a:gd name="connsiteX377" fmla="*/ 4764087 w 5581383"/>
              <a:gd name="connsiteY377" fmla="*/ 1754579 h 5096289"/>
              <a:gd name="connsiteX378" fmla="*/ 4848225 w 5581383"/>
              <a:gd name="connsiteY378" fmla="*/ 1787916 h 5096289"/>
              <a:gd name="connsiteX379" fmla="*/ 4891087 w 5581383"/>
              <a:gd name="connsiteY379" fmla="*/ 1838716 h 5096289"/>
              <a:gd name="connsiteX380" fmla="*/ 4924425 w 5581383"/>
              <a:gd name="connsiteY380" fmla="*/ 1902216 h 5096289"/>
              <a:gd name="connsiteX381" fmla="*/ 4976813 w 5581383"/>
              <a:gd name="connsiteY381" fmla="*/ 1968891 h 5096289"/>
              <a:gd name="connsiteX382" fmla="*/ 5016500 w 5581383"/>
              <a:gd name="connsiteY382" fmla="*/ 2032391 h 5096289"/>
              <a:gd name="connsiteX383" fmla="*/ 5041900 w 5581383"/>
              <a:gd name="connsiteY383" fmla="*/ 2200666 h 5096289"/>
              <a:gd name="connsiteX384" fmla="*/ 5070475 w 5581383"/>
              <a:gd name="connsiteY38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965200 w 5581383"/>
              <a:gd name="connsiteY154" fmla="*/ 2708666 h 5096289"/>
              <a:gd name="connsiteX155" fmla="*/ 1003300 w 5581383"/>
              <a:gd name="connsiteY155" fmla="*/ 2683266 h 5096289"/>
              <a:gd name="connsiteX156" fmla="*/ 1041400 w 5581383"/>
              <a:gd name="connsiteY156" fmla="*/ 2670566 h 5096289"/>
              <a:gd name="connsiteX157" fmla="*/ 1079500 w 5581383"/>
              <a:gd name="connsiteY157" fmla="*/ 2645166 h 5096289"/>
              <a:gd name="connsiteX158" fmla="*/ 1117600 w 5581383"/>
              <a:gd name="connsiteY158" fmla="*/ 2632466 h 5096289"/>
              <a:gd name="connsiteX159" fmla="*/ 1231900 w 5581383"/>
              <a:gd name="connsiteY159" fmla="*/ 2556266 h 5096289"/>
              <a:gd name="connsiteX160" fmla="*/ 1270000 w 5581383"/>
              <a:gd name="connsiteY160" fmla="*/ 2530866 h 5096289"/>
              <a:gd name="connsiteX161" fmla="*/ 1422400 w 5581383"/>
              <a:gd name="connsiteY161" fmla="*/ 2492766 h 5096289"/>
              <a:gd name="connsiteX162" fmla="*/ 2019300 w 5581383"/>
              <a:gd name="connsiteY162" fmla="*/ 2505466 h 5096289"/>
              <a:gd name="connsiteX163" fmla="*/ 2057400 w 5581383"/>
              <a:gd name="connsiteY163" fmla="*/ 2518166 h 5096289"/>
              <a:gd name="connsiteX164" fmla="*/ 2095500 w 5581383"/>
              <a:gd name="connsiteY164" fmla="*/ 2543566 h 5096289"/>
              <a:gd name="connsiteX165" fmla="*/ 2146300 w 5581383"/>
              <a:gd name="connsiteY165" fmla="*/ 2657866 h 5096289"/>
              <a:gd name="connsiteX166" fmla="*/ 2159000 w 5581383"/>
              <a:gd name="connsiteY166" fmla="*/ 2772166 h 5096289"/>
              <a:gd name="connsiteX167" fmla="*/ 2146300 w 5581383"/>
              <a:gd name="connsiteY167" fmla="*/ 3102366 h 5096289"/>
              <a:gd name="connsiteX168" fmla="*/ 2133600 w 5581383"/>
              <a:gd name="connsiteY168" fmla="*/ 3140466 h 5096289"/>
              <a:gd name="connsiteX169" fmla="*/ 2108200 w 5581383"/>
              <a:gd name="connsiteY169" fmla="*/ 3178566 h 5096289"/>
              <a:gd name="connsiteX170" fmla="*/ 2057400 w 5581383"/>
              <a:gd name="connsiteY170" fmla="*/ 3242066 h 5096289"/>
              <a:gd name="connsiteX171" fmla="*/ 1993900 w 5581383"/>
              <a:gd name="connsiteY171" fmla="*/ 3292866 h 5096289"/>
              <a:gd name="connsiteX172" fmla="*/ 1955800 w 5581383"/>
              <a:gd name="connsiteY172" fmla="*/ 3330966 h 5096289"/>
              <a:gd name="connsiteX173" fmla="*/ 1879600 w 5581383"/>
              <a:gd name="connsiteY173" fmla="*/ 3381766 h 5096289"/>
              <a:gd name="connsiteX174" fmla="*/ 1828800 w 5581383"/>
              <a:gd name="connsiteY174" fmla="*/ 3432566 h 5096289"/>
              <a:gd name="connsiteX175" fmla="*/ 1803400 w 5581383"/>
              <a:gd name="connsiteY175" fmla="*/ 3470666 h 5096289"/>
              <a:gd name="connsiteX176" fmla="*/ 1752600 w 5581383"/>
              <a:gd name="connsiteY176" fmla="*/ 3508766 h 5096289"/>
              <a:gd name="connsiteX177" fmla="*/ 1727200 w 5581383"/>
              <a:gd name="connsiteY177" fmla="*/ 3546866 h 5096289"/>
              <a:gd name="connsiteX178" fmla="*/ 1689100 w 5581383"/>
              <a:gd name="connsiteY178" fmla="*/ 3572266 h 5096289"/>
              <a:gd name="connsiteX179" fmla="*/ 1612900 w 5581383"/>
              <a:gd name="connsiteY179" fmla="*/ 3623066 h 5096289"/>
              <a:gd name="connsiteX180" fmla="*/ 1574800 w 5581383"/>
              <a:gd name="connsiteY180" fmla="*/ 3661166 h 5096289"/>
              <a:gd name="connsiteX181" fmla="*/ 1536700 w 5581383"/>
              <a:gd name="connsiteY181" fmla="*/ 3686566 h 5096289"/>
              <a:gd name="connsiteX182" fmla="*/ 1447800 w 5581383"/>
              <a:gd name="connsiteY182" fmla="*/ 3775466 h 5096289"/>
              <a:gd name="connsiteX183" fmla="*/ 1409700 w 5581383"/>
              <a:gd name="connsiteY183" fmla="*/ 3813566 h 5096289"/>
              <a:gd name="connsiteX184" fmla="*/ 1371600 w 5581383"/>
              <a:gd name="connsiteY184" fmla="*/ 3902466 h 5096289"/>
              <a:gd name="connsiteX185" fmla="*/ 1333500 w 5581383"/>
              <a:gd name="connsiteY185" fmla="*/ 3978666 h 5096289"/>
              <a:gd name="connsiteX186" fmla="*/ 1320800 w 5581383"/>
              <a:gd name="connsiteY186" fmla="*/ 4054866 h 5096289"/>
              <a:gd name="connsiteX187" fmla="*/ 1295400 w 5581383"/>
              <a:gd name="connsiteY187" fmla="*/ 4258066 h 5096289"/>
              <a:gd name="connsiteX188" fmla="*/ 1219200 w 5581383"/>
              <a:gd name="connsiteY188" fmla="*/ 4334266 h 5096289"/>
              <a:gd name="connsiteX189" fmla="*/ 1143000 w 5581383"/>
              <a:gd name="connsiteY189" fmla="*/ 4385066 h 5096289"/>
              <a:gd name="connsiteX190" fmla="*/ 1117600 w 5581383"/>
              <a:gd name="connsiteY190" fmla="*/ 4423166 h 5096289"/>
              <a:gd name="connsiteX191" fmla="*/ 1028700 w 5581383"/>
              <a:gd name="connsiteY191" fmla="*/ 4461266 h 5096289"/>
              <a:gd name="connsiteX192" fmla="*/ 952500 w 5581383"/>
              <a:gd name="connsiteY192" fmla="*/ 4397766 h 5096289"/>
              <a:gd name="connsiteX193" fmla="*/ 914400 w 5581383"/>
              <a:gd name="connsiteY193" fmla="*/ 4385066 h 5096289"/>
              <a:gd name="connsiteX194" fmla="*/ 622300 w 5581383"/>
              <a:gd name="connsiteY194" fmla="*/ 4397766 h 5096289"/>
              <a:gd name="connsiteX195" fmla="*/ 495300 w 5581383"/>
              <a:gd name="connsiteY195" fmla="*/ 4448566 h 5096289"/>
              <a:gd name="connsiteX196" fmla="*/ 457200 w 5581383"/>
              <a:gd name="connsiteY196" fmla="*/ 4473966 h 5096289"/>
              <a:gd name="connsiteX197" fmla="*/ 355600 w 5581383"/>
              <a:gd name="connsiteY197" fmla="*/ 4486666 h 5096289"/>
              <a:gd name="connsiteX198" fmla="*/ 304800 w 5581383"/>
              <a:gd name="connsiteY198" fmla="*/ 4499366 h 5096289"/>
              <a:gd name="connsiteX199" fmla="*/ 266700 w 5581383"/>
              <a:gd name="connsiteY199" fmla="*/ 4512066 h 5096289"/>
              <a:gd name="connsiteX200" fmla="*/ 114300 w 5581383"/>
              <a:gd name="connsiteY200" fmla="*/ 4524766 h 5096289"/>
              <a:gd name="connsiteX201" fmla="*/ 0 w 5581383"/>
              <a:gd name="connsiteY201" fmla="*/ 4537466 h 5096289"/>
              <a:gd name="connsiteX202" fmla="*/ 139700 w 5581383"/>
              <a:gd name="connsiteY202" fmla="*/ 4562866 h 5096289"/>
              <a:gd name="connsiteX203" fmla="*/ 558800 w 5581383"/>
              <a:gd name="connsiteY203" fmla="*/ 4575566 h 5096289"/>
              <a:gd name="connsiteX204" fmla="*/ 559954 w 5581383"/>
              <a:gd name="connsiteY204" fmla="*/ 4542084 h 5096289"/>
              <a:gd name="connsiteX205" fmla="*/ 644236 w 5581383"/>
              <a:gd name="connsiteY205" fmla="*/ 4539775 h 5096289"/>
              <a:gd name="connsiteX206" fmla="*/ 759691 w 5581383"/>
              <a:gd name="connsiteY206" fmla="*/ 4574412 h 5096289"/>
              <a:gd name="connsiteX207" fmla="*/ 850900 w 5581383"/>
              <a:gd name="connsiteY207" fmla="*/ 4626366 h 5096289"/>
              <a:gd name="connsiteX208" fmla="*/ 901700 w 5581383"/>
              <a:gd name="connsiteY208" fmla="*/ 4613666 h 5096289"/>
              <a:gd name="connsiteX209" fmla="*/ 990600 w 5581383"/>
              <a:gd name="connsiteY209" fmla="*/ 4626366 h 5096289"/>
              <a:gd name="connsiteX210" fmla="*/ 965200 w 5581383"/>
              <a:gd name="connsiteY210" fmla="*/ 4664466 h 5096289"/>
              <a:gd name="connsiteX211" fmla="*/ 927100 w 5581383"/>
              <a:gd name="connsiteY211" fmla="*/ 4689866 h 5096289"/>
              <a:gd name="connsiteX212" fmla="*/ 800100 w 5581383"/>
              <a:gd name="connsiteY212" fmla="*/ 4766066 h 5096289"/>
              <a:gd name="connsiteX213" fmla="*/ 736600 w 5581383"/>
              <a:gd name="connsiteY213" fmla="*/ 4842266 h 5096289"/>
              <a:gd name="connsiteX214" fmla="*/ 698500 w 5581383"/>
              <a:gd name="connsiteY214" fmla="*/ 4880366 h 5096289"/>
              <a:gd name="connsiteX215" fmla="*/ 647700 w 5581383"/>
              <a:gd name="connsiteY215" fmla="*/ 4969266 h 5096289"/>
              <a:gd name="connsiteX216" fmla="*/ 609600 w 5581383"/>
              <a:gd name="connsiteY216" fmla="*/ 5045466 h 5096289"/>
              <a:gd name="connsiteX217" fmla="*/ 622300 w 5581383"/>
              <a:gd name="connsiteY217" fmla="*/ 5096266 h 5096289"/>
              <a:gd name="connsiteX218" fmla="*/ 655638 w 5581383"/>
              <a:gd name="connsiteY218" fmla="*/ 5039116 h 5096289"/>
              <a:gd name="connsiteX219" fmla="*/ 698500 w 5581383"/>
              <a:gd name="connsiteY219" fmla="*/ 4983554 h 5096289"/>
              <a:gd name="connsiteX220" fmla="*/ 750888 w 5581383"/>
              <a:gd name="connsiteY220" fmla="*/ 4932753 h 5096289"/>
              <a:gd name="connsiteX221" fmla="*/ 798513 w 5581383"/>
              <a:gd name="connsiteY221" fmla="*/ 4905766 h 5096289"/>
              <a:gd name="connsiteX222" fmla="*/ 850900 w 5581383"/>
              <a:gd name="connsiteY222" fmla="*/ 4837504 h 5096289"/>
              <a:gd name="connsiteX223" fmla="*/ 931863 w 5581383"/>
              <a:gd name="connsiteY223" fmla="*/ 4812104 h 5096289"/>
              <a:gd name="connsiteX224" fmla="*/ 985837 w 5581383"/>
              <a:gd name="connsiteY224" fmla="*/ 4785116 h 5096289"/>
              <a:gd name="connsiteX225" fmla="*/ 1033463 w 5581383"/>
              <a:gd name="connsiteY225" fmla="*/ 4762891 h 5096289"/>
              <a:gd name="connsiteX226" fmla="*/ 1081087 w 5581383"/>
              <a:gd name="connsiteY226" fmla="*/ 4727966 h 5096289"/>
              <a:gd name="connsiteX227" fmla="*/ 1104900 w 5581383"/>
              <a:gd name="connsiteY227" fmla="*/ 4740666 h 5096289"/>
              <a:gd name="connsiteX228" fmla="*/ 1143000 w 5581383"/>
              <a:gd name="connsiteY228" fmla="*/ 4727966 h 5096289"/>
              <a:gd name="connsiteX229" fmla="*/ 1181100 w 5581383"/>
              <a:gd name="connsiteY229" fmla="*/ 4689866 h 5096289"/>
              <a:gd name="connsiteX230" fmla="*/ 1270000 w 5581383"/>
              <a:gd name="connsiteY230" fmla="*/ 4651766 h 5096289"/>
              <a:gd name="connsiteX231" fmla="*/ 1308100 w 5581383"/>
              <a:gd name="connsiteY231" fmla="*/ 4613666 h 5096289"/>
              <a:gd name="connsiteX232" fmla="*/ 1333500 w 5581383"/>
              <a:gd name="connsiteY232" fmla="*/ 4575566 h 5096289"/>
              <a:gd name="connsiteX233" fmla="*/ 1371600 w 5581383"/>
              <a:gd name="connsiteY233" fmla="*/ 4562866 h 5096289"/>
              <a:gd name="connsiteX234" fmla="*/ 1435100 w 5581383"/>
              <a:gd name="connsiteY234" fmla="*/ 4486666 h 5096289"/>
              <a:gd name="connsiteX235" fmla="*/ 1498600 w 5581383"/>
              <a:gd name="connsiteY235" fmla="*/ 4410466 h 5096289"/>
              <a:gd name="connsiteX236" fmla="*/ 1536700 w 5581383"/>
              <a:gd name="connsiteY236" fmla="*/ 4334266 h 5096289"/>
              <a:gd name="connsiteX237" fmla="*/ 1574800 w 5581383"/>
              <a:gd name="connsiteY237" fmla="*/ 4308866 h 5096289"/>
              <a:gd name="connsiteX238" fmla="*/ 1612900 w 5581383"/>
              <a:gd name="connsiteY238" fmla="*/ 4270766 h 5096289"/>
              <a:gd name="connsiteX239" fmla="*/ 1651000 w 5581383"/>
              <a:gd name="connsiteY239" fmla="*/ 4194566 h 5096289"/>
              <a:gd name="connsiteX240" fmla="*/ 1663700 w 5581383"/>
              <a:gd name="connsiteY240" fmla="*/ 4156466 h 5096289"/>
              <a:gd name="connsiteX241" fmla="*/ 1689100 w 5581383"/>
              <a:gd name="connsiteY241" fmla="*/ 4118366 h 5096289"/>
              <a:gd name="connsiteX242" fmla="*/ 1701800 w 5581383"/>
              <a:gd name="connsiteY242" fmla="*/ 4080266 h 5096289"/>
              <a:gd name="connsiteX243" fmla="*/ 1727200 w 5581383"/>
              <a:gd name="connsiteY243" fmla="*/ 4042166 h 5096289"/>
              <a:gd name="connsiteX244" fmla="*/ 1752600 w 5581383"/>
              <a:gd name="connsiteY244" fmla="*/ 3953266 h 5096289"/>
              <a:gd name="connsiteX245" fmla="*/ 1816100 w 5581383"/>
              <a:gd name="connsiteY245" fmla="*/ 3864366 h 5096289"/>
              <a:gd name="connsiteX246" fmla="*/ 1841500 w 5581383"/>
              <a:gd name="connsiteY246" fmla="*/ 3826266 h 5096289"/>
              <a:gd name="connsiteX247" fmla="*/ 1879600 w 5581383"/>
              <a:gd name="connsiteY247" fmla="*/ 3800866 h 5096289"/>
              <a:gd name="connsiteX248" fmla="*/ 1917700 w 5581383"/>
              <a:gd name="connsiteY248" fmla="*/ 3762766 h 5096289"/>
              <a:gd name="connsiteX249" fmla="*/ 1955800 w 5581383"/>
              <a:gd name="connsiteY249" fmla="*/ 3750066 h 5096289"/>
              <a:gd name="connsiteX250" fmla="*/ 1993900 w 5581383"/>
              <a:gd name="connsiteY250" fmla="*/ 3724666 h 5096289"/>
              <a:gd name="connsiteX251" fmla="*/ 2032000 w 5581383"/>
              <a:gd name="connsiteY251" fmla="*/ 3711966 h 5096289"/>
              <a:gd name="connsiteX252" fmla="*/ 2070100 w 5581383"/>
              <a:gd name="connsiteY252" fmla="*/ 3686566 h 5096289"/>
              <a:gd name="connsiteX253" fmla="*/ 2146300 w 5581383"/>
              <a:gd name="connsiteY253" fmla="*/ 3661166 h 5096289"/>
              <a:gd name="connsiteX254" fmla="*/ 2184400 w 5581383"/>
              <a:gd name="connsiteY254" fmla="*/ 3648466 h 5096289"/>
              <a:gd name="connsiteX255" fmla="*/ 2476500 w 5581383"/>
              <a:gd name="connsiteY255" fmla="*/ 3661166 h 5096289"/>
              <a:gd name="connsiteX256" fmla="*/ 2527300 w 5581383"/>
              <a:gd name="connsiteY256" fmla="*/ 3699266 h 5096289"/>
              <a:gd name="connsiteX257" fmla="*/ 2603500 w 5581383"/>
              <a:gd name="connsiteY257" fmla="*/ 3750066 h 5096289"/>
              <a:gd name="connsiteX258" fmla="*/ 2641600 w 5581383"/>
              <a:gd name="connsiteY258" fmla="*/ 3788166 h 5096289"/>
              <a:gd name="connsiteX259" fmla="*/ 2692400 w 5581383"/>
              <a:gd name="connsiteY259" fmla="*/ 3800866 h 5096289"/>
              <a:gd name="connsiteX260" fmla="*/ 2743200 w 5581383"/>
              <a:gd name="connsiteY260" fmla="*/ 3838966 h 5096289"/>
              <a:gd name="connsiteX261" fmla="*/ 2781300 w 5581383"/>
              <a:gd name="connsiteY261" fmla="*/ 3851666 h 5096289"/>
              <a:gd name="connsiteX262" fmla="*/ 2819400 w 5581383"/>
              <a:gd name="connsiteY262" fmla="*/ 3877066 h 5096289"/>
              <a:gd name="connsiteX263" fmla="*/ 2844800 w 5581383"/>
              <a:gd name="connsiteY263" fmla="*/ 3915166 h 5096289"/>
              <a:gd name="connsiteX264" fmla="*/ 2882900 w 5581383"/>
              <a:gd name="connsiteY264" fmla="*/ 3965966 h 5096289"/>
              <a:gd name="connsiteX265" fmla="*/ 2895600 w 5581383"/>
              <a:gd name="connsiteY265" fmla="*/ 4016766 h 5096289"/>
              <a:gd name="connsiteX266" fmla="*/ 2908300 w 5581383"/>
              <a:gd name="connsiteY266" fmla="*/ 4054866 h 5096289"/>
              <a:gd name="connsiteX267" fmla="*/ 2933700 w 5581383"/>
              <a:gd name="connsiteY267" fmla="*/ 4105666 h 5096289"/>
              <a:gd name="connsiteX268" fmla="*/ 2959100 w 5581383"/>
              <a:gd name="connsiteY268" fmla="*/ 4143766 h 5096289"/>
              <a:gd name="connsiteX269" fmla="*/ 2994025 w 5581383"/>
              <a:gd name="connsiteY269" fmla="*/ 4242191 h 5096289"/>
              <a:gd name="connsiteX270" fmla="*/ 3038475 w 5581383"/>
              <a:gd name="connsiteY270" fmla="*/ 4343791 h 5096289"/>
              <a:gd name="connsiteX271" fmla="*/ 3054350 w 5581383"/>
              <a:gd name="connsiteY271" fmla="*/ 4366016 h 5096289"/>
              <a:gd name="connsiteX272" fmla="*/ 3022600 w 5581383"/>
              <a:gd name="connsiteY272" fmla="*/ 4397766 h 5096289"/>
              <a:gd name="connsiteX273" fmla="*/ 2984500 w 5581383"/>
              <a:gd name="connsiteY273" fmla="*/ 4464441 h 5096289"/>
              <a:gd name="connsiteX274" fmla="*/ 2940050 w 5581383"/>
              <a:gd name="connsiteY274" fmla="*/ 4553341 h 5096289"/>
              <a:gd name="connsiteX275" fmla="*/ 2892425 w 5581383"/>
              <a:gd name="connsiteY275" fmla="*/ 4607316 h 5096289"/>
              <a:gd name="connsiteX276" fmla="*/ 2828925 w 5581383"/>
              <a:gd name="connsiteY276" fmla="*/ 4645416 h 5096289"/>
              <a:gd name="connsiteX277" fmla="*/ 2733675 w 5581383"/>
              <a:gd name="connsiteY277" fmla="*/ 4553341 h 5096289"/>
              <a:gd name="connsiteX278" fmla="*/ 2765426 w 5581383"/>
              <a:gd name="connsiteY278" fmla="*/ 4639069 h 5096289"/>
              <a:gd name="connsiteX279" fmla="*/ 2825172 w 5581383"/>
              <a:gd name="connsiteY279" fmla="*/ 4733450 h 5096289"/>
              <a:gd name="connsiteX280" fmla="*/ 2776682 w 5581383"/>
              <a:gd name="connsiteY280" fmla="*/ 4728543 h 5096289"/>
              <a:gd name="connsiteX281" fmla="*/ 2714048 w 5581383"/>
              <a:gd name="connsiteY281" fmla="*/ 4735903 h 5096289"/>
              <a:gd name="connsiteX282" fmla="*/ 2644775 w 5581383"/>
              <a:gd name="connsiteY282" fmla="*/ 4719740 h 5096289"/>
              <a:gd name="connsiteX283" fmla="*/ 2596139 w 5581383"/>
              <a:gd name="connsiteY283" fmla="*/ 4715266 h 5096289"/>
              <a:gd name="connsiteX284" fmla="*/ 2484437 w 5581383"/>
              <a:gd name="connsiteY284" fmla="*/ 4688278 h 5096289"/>
              <a:gd name="connsiteX285" fmla="*/ 2679700 w 5581383"/>
              <a:gd name="connsiteY285" fmla="*/ 4835916 h 5096289"/>
              <a:gd name="connsiteX286" fmla="*/ 2781300 w 5581383"/>
              <a:gd name="connsiteY286" fmla="*/ 4845441 h 5096289"/>
              <a:gd name="connsiteX287" fmla="*/ 2860675 w 5581383"/>
              <a:gd name="connsiteY287" fmla="*/ 4832741 h 5096289"/>
              <a:gd name="connsiteX288" fmla="*/ 2930525 w 5581383"/>
              <a:gd name="connsiteY288" fmla="*/ 4794641 h 5096289"/>
              <a:gd name="connsiteX289" fmla="*/ 3032125 w 5581383"/>
              <a:gd name="connsiteY289" fmla="*/ 4734316 h 5096289"/>
              <a:gd name="connsiteX290" fmla="*/ 3105150 w 5581383"/>
              <a:gd name="connsiteY290" fmla="*/ 4639066 h 5096289"/>
              <a:gd name="connsiteX291" fmla="*/ 3155950 w 5581383"/>
              <a:gd name="connsiteY291" fmla="*/ 4537466 h 5096289"/>
              <a:gd name="connsiteX292" fmla="*/ 3222625 w 5581383"/>
              <a:gd name="connsiteY292" fmla="*/ 4448566 h 5096289"/>
              <a:gd name="connsiteX293" fmla="*/ 3248025 w 5581383"/>
              <a:gd name="connsiteY293" fmla="*/ 4369191 h 5096289"/>
              <a:gd name="connsiteX294" fmla="*/ 3235325 w 5581383"/>
              <a:gd name="connsiteY294" fmla="*/ 4302516 h 5096289"/>
              <a:gd name="connsiteX295" fmla="*/ 3200400 w 5581383"/>
              <a:gd name="connsiteY295" fmla="*/ 4143766 h 5096289"/>
              <a:gd name="connsiteX296" fmla="*/ 3175000 w 5581383"/>
              <a:gd name="connsiteY296" fmla="*/ 4042166 h 5096289"/>
              <a:gd name="connsiteX297" fmla="*/ 3200400 w 5581383"/>
              <a:gd name="connsiteY297" fmla="*/ 3851666 h 5096289"/>
              <a:gd name="connsiteX298" fmla="*/ 3225800 w 5581383"/>
              <a:gd name="connsiteY298" fmla="*/ 3750066 h 5096289"/>
              <a:gd name="connsiteX299" fmla="*/ 3251200 w 5581383"/>
              <a:gd name="connsiteY299" fmla="*/ 3711966 h 5096289"/>
              <a:gd name="connsiteX300" fmla="*/ 3263900 w 5581383"/>
              <a:gd name="connsiteY300" fmla="*/ 3673866 h 5096289"/>
              <a:gd name="connsiteX301" fmla="*/ 3302000 w 5581383"/>
              <a:gd name="connsiteY301" fmla="*/ 3635766 h 5096289"/>
              <a:gd name="connsiteX302" fmla="*/ 3327400 w 5581383"/>
              <a:gd name="connsiteY302" fmla="*/ 3597666 h 5096289"/>
              <a:gd name="connsiteX303" fmla="*/ 3365500 w 5581383"/>
              <a:gd name="connsiteY303" fmla="*/ 3584966 h 5096289"/>
              <a:gd name="connsiteX304" fmla="*/ 3403600 w 5581383"/>
              <a:gd name="connsiteY304" fmla="*/ 3559566 h 5096289"/>
              <a:gd name="connsiteX305" fmla="*/ 3441700 w 5581383"/>
              <a:gd name="connsiteY305" fmla="*/ 3546866 h 5096289"/>
              <a:gd name="connsiteX306" fmla="*/ 3594100 w 5581383"/>
              <a:gd name="connsiteY306" fmla="*/ 3521466 h 5096289"/>
              <a:gd name="connsiteX307" fmla="*/ 3721100 w 5581383"/>
              <a:gd name="connsiteY307" fmla="*/ 3496066 h 5096289"/>
              <a:gd name="connsiteX308" fmla="*/ 3924300 w 5581383"/>
              <a:gd name="connsiteY308" fmla="*/ 3483366 h 5096289"/>
              <a:gd name="connsiteX309" fmla="*/ 4137025 w 5581383"/>
              <a:gd name="connsiteY309" fmla="*/ 3515116 h 5096289"/>
              <a:gd name="connsiteX310" fmla="*/ 4254500 w 5581383"/>
              <a:gd name="connsiteY310" fmla="*/ 3540516 h 5096289"/>
              <a:gd name="connsiteX311" fmla="*/ 4314825 w 5581383"/>
              <a:gd name="connsiteY311" fmla="*/ 3562741 h 5096289"/>
              <a:gd name="connsiteX312" fmla="*/ 4371975 w 5581383"/>
              <a:gd name="connsiteY312" fmla="*/ 3594491 h 5096289"/>
              <a:gd name="connsiteX313" fmla="*/ 4416425 w 5581383"/>
              <a:gd name="connsiteY313" fmla="*/ 3638941 h 5096289"/>
              <a:gd name="connsiteX314" fmla="*/ 4492625 w 5581383"/>
              <a:gd name="connsiteY314" fmla="*/ 3683391 h 5096289"/>
              <a:gd name="connsiteX315" fmla="*/ 4556125 w 5581383"/>
              <a:gd name="connsiteY315" fmla="*/ 3743716 h 5096289"/>
              <a:gd name="connsiteX316" fmla="*/ 4635500 w 5581383"/>
              <a:gd name="connsiteY316" fmla="*/ 3816741 h 5096289"/>
              <a:gd name="connsiteX317" fmla="*/ 4676775 w 5581383"/>
              <a:gd name="connsiteY317" fmla="*/ 3889766 h 5096289"/>
              <a:gd name="connsiteX318" fmla="*/ 4727575 w 5581383"/>
              <a:gd name="connsiteY318" fmla="*/ 3965966 h 5096289"/>
              <a:gd name="connsiteX319" fmla="*/ 4756150 w 5581383"/>
              <a:gd name="connsiteY319" fmla="*/ 4124716 h 5096289"/>
              <a:gd name="connsiteX320" fmla="*/ 4775200 w 5581383"/>
              <a:gd name="connsiteY320" fmla="*/ 4200916 h 5096289"/>
              <a:gd name="connsiteX321" fmla="*/ 4791075 w 5581383"/>
              <a:gd name="connsiteY321" fmla="*/ 4254891 h 5096289"/>
              <a:gd name="connsiteX322" fmla="*/ 4806950 w 5581383"/>
              <a:gd name="connsiteY322" fmla="*/ 4315216 h 5096289"/>
              <a:gd name="connsiteX323" fmla="*/ 4502150 w 5581383"/>
              <a:gd name="connsiteY323" fmla="*/ 4419991 h 5096289"/>
              <a:gd name="connsiteX324" fmla="*/ 4318000 w 5581383"/>
              <a:gd name="connsiteY324" fmla="*/ 4572391 h 5096289"/>
              <a:gd name="connsiteX325" fmla="*/ 4573587 w 5581383"/>
              <a:gd name="connsiteY325" fmla="*/ 4453328 h 5096289"/>
              <a:gd name="connsiteX326" fmla="*/ 4811713 w 5581383"/>
              <a:gd name="connsiteY326" fmla="*/ 4400941 h 5096289"/>
              <a:gd name="connsiteX327" fmla="*/ 4908550 w 5581383"/>
              <a:gd name="connsiteY327" fmla="*/ 4251716 h 5096289"/>
              <a:gd name="connsiteX328" fmla="*/ 4857750 w 5581383"/>
              <a:gd name="connsiteY328" fmla="*/ 4146941 h 5096289"/>
              <a:gd name="connsiteX329" fmla="*/ 4826000 w 5581383"/>
              <a:gd name="connsiteY329" fmla="*/ 4092966 h 5096289"/>
              <a:gd name="connsiteX330" fmla="*/ 4829175 w 5581383"/>
              <a:gd name="connsiteY330" fmla="*/ 3940566 h 5096289"/>
              <a:gd name="connsiteX331" fmla="*/ 4810125 w 5581383"/>
              <a:gd name="connsiteY331" fmla="*/ 3842141 h 5096289"/>
              <a:gd name="connsiteX332" fmla="*/ 4759325 w 5581383"/>
              <a:gd name="connsiteY332" fmla="*/ 3734191 h 5096289"/>
              <a:gd name="connsiteX333" fmla="*/ 4419601 w 5581383"/>
              <a:gd name="connsiteY333" fmla="*/ 3413516 h 5096289"/>
              <a:gd name="connsiteX334" fmla="*/ 4606925 w 5581383"/>
              <a:gd name="connsiteY334" fmla="*/ 3127766 h 5096289"/>
              <a:gd name="connsiteX335" fmla="*/ 4813300 w 5581383"/>
              <a:gd name="connsiteY335" fmla="*/ 2994416 h 5096289"/>
              <a:gd name="connsiteX336" fmla="*/ 4949826 w 5581383"/>
              <a:gd name="connsiteY336" fmla="*/ 2943616 h 5096289"/>
              <a:gd name="connsiteX337" fmla="*/ 5172076 w 5581383"/>
              <a:gd name="connsiteY337" fmla="*/ 2918216 h 5096289"/>
              <a:gd name="connsiteX338" fmla="*/ 5432426 w 5581383"/>
              <a:gd name="connsiteY338" fmla="*/ 2959491 h 5096289"/>
              <a:gd name="connsiteX339" fmla="*/ 5200651 w 5581383"/>
              <a:gd name="connsiteY339" fmla="*/ 2883291 h 5096289"/>
              <a:gd name="connsiteX340" fmla="*/ 5019675 w 5581383"/>
              <a:gd name="connsiteY340" fmla="*/ 2864241 h 5096289"/>
              <a:gd name="connsiteX341" fmla="*/ 5089525 w 5581383"/>
              <a:gd name="connsiteY341" fmla="*/ 2772166 h 5096289"/>
              <a:gd name="connsiteX342" fmla="*/ 5254625 w 5581383"/>
              <a:gd name="connsiteY342" fmla="*/ 2562616 h 5096289"/>
              <a:gd name="connsiteX343" fmla="*/ 5156201 w 5581383"/>
              <a:gd name="connsiteY343" fmla="*/ 2635641 h 5096289"/>
              <a:gd name="connsiteX344" fmla="*/ 5073650 w 5581383"/>
              <a:gd name="connsiteY344" fmla="*/ 2699141 h 5096289"/>
              <a:gd name="connsiteX345" fmla="*/ 5006975 w 5581383"/>
              <a:gd name="connsiteY345" fmla="*/ 2781691 h 5096289"/>
              <a:gd name="connsiteX346" fmla="*/ 4908550 w 5581383"/>
              <a:gd name="connsiteY346" fmla="*/ 2829316 h 5096289"/>
              <a:gd name="connsiteX347" fmla="*/ 4822825 w 5581383"/>
              <a:gd name="connsiteY347" fmla="*/ 2880116 h 5096289"/>
              <a:gd name="connsiteX348" fmla="*/ 4759325 w 5581383"/>
              <a:gd name="connsiteY348" fmla="*/ 2918216 h 5096289"/>
              <a:gd name="connsiteX349" fmla="*/ 4692650 w 5581383"/>
              <a:gd name="connsiteY349" fmla="*/ 2946791 h 5096289"/>
              <a:gd name="connsiteX350" fmla="*/ 4635500 w 5581383"/>
              <a:gd name="connsiteY350" fmla="*/ 2972191 h 5096289"/>
              <a:gd name="connsiteX351" fmla="*/ 4495800 w 5581383"/>
              <a:gd name="connsiteY351" fmla="*/ 3038866 h 5096289"/>
              <a:gd name="connsiteX352" fmla="*/ 4419600 w 5581383"/>
              <a:gd name="connsiteY352" fmla="*/ 2988066 h 5096289"/>
              <a:gd name="connsiteX353" fmla="*/ 4381500 w 5581383"/>
              <a:gd name="connsiteY353" fmla="*/ 2962666 h 5096289"/>
              <a:gd name="connsiteX354" fmla="*/ 4254500 w 5581383"/>
              <a:gd name="connsiteY354" fmla="*/ 2924566 h 5096289"/>
              <a:gd name="connsiteX355" fmla="*/ 4216400 w 5581383"/>
              <a:gd name="connsiteY355" fmla="*/ 2911866 h 5096289"/>
              <a:gd name="connsiteX356" fmla="*/ 4127500 w 5581383"/>
              <a:gd name="connsiteY356" fmla="*/ 2899166 h 5096289"/>
              <a:gd name="connsiteX357" fmla="*/ 4102100 w 5581383"/>
              <a:gd name="connsiteY357" fmla="*/ 2797566 h 5096289"/>
              <a:gd name="connsiteX358" fmla="*/ 4021137 w 5581383"/>
              <a:gd name="connsiteY358" fmla="*/ 2676916 h 5096289"/>
              <a:gd name="connsiteX359" fmla="*/ 4038600 w 5581383"/>
              <a:gd name="connsiteY359" fmla="*/ 2549916 h 5096289"/>
              <a:gd name="connsiteX360" fmla="*/ 3965575 w 5581383"/>
              <a:gd name="connsiteY360" fmla="*/ 2461016 h 5096289"/>
              <a:gd name="connsiteX361" fmla="*/ 3898900 w 5581383"/>
              <a:gd name="connsiteY361" fmla="*/ 2365766 h 5096289"/>
              <a:gd name="connsiteX362" fmla="*/ 3843338 w 5581383"/>
              <a:gd name="connsiteY362" fmla="*/ 2222891 h 5096289"/>
              <a:gd name="connsiteX363" fmla="*/ 3871912 w 5581383"/>
              <a:gd name="connsiteY363" fmla="*/ 2100654 h 5096289"/>
              <a:gd name="connsiteX364" fmla="*/ 3935413 w 5581383"/>
              <a:gd name="connsiteY364" fmla="*/ 2019691 h 5096289"/>
              <a:gd name="connsiteX365" fmla="*/ 4033838 w 5581383"/>
              <a:gd name="connsiteY365" fmla="*/ 1924441 h 5096289"/>
              <a:gd name="connsiteX366" fmla="*/ 4083050 w 5581383"/>
              <a:gd name="connsiteY366" fmla="*/ 1864116 h 5096289"/>
              <a:gd name="connsiteX367" fmla="*/ 4125912 w 5581383"/>
              <a:gd name="connsiteY367" fmla="*/ 1835541 h 5096289"/>
              <a:gd name="connsiteX368" fmla="*/ 4168775 w 5581383"/>
              <a:gd name="connsiteY368" fmla="*/ 1803791 h 5096289"/>
              <a:gd name="connsiteX369" fmla="*/ 4233862 w 5581383"/>
              <a:gd name="connsiteY369" fmla="*/ 1759341 h 5096289"/>
              <a:gd name="connsiteX370" fmla="*/ 4337050 w 5581383"/>
              <a:gd name="connsiteY370" fmla="*/ 1703778 h 5096289"/>
              <a:gd name="connsiteX371" fmla="*/ 4425950 w 5581383"/>
              <a:gd name="connsiteY371" fmla="*/ 1694253 h 5096289"/>
              <a:gd name="connsiteX372" fmla="*/ 4532312 w 5581383"/>
              <a:gd name="connsiteY372" fmla="*/ 1692666 h 5096289"/>
              <a:gd name="connsiteX373" fmla="*/ 4595813 w 5581383"/>
              <a:gd name="connsiteY373" fmla="*/ 1689491 h 5096289"/>
              <a:gd name="connsiteX374" fmla="*/ 4651375 w 5581383"/>
              <a:gd name="connsiteY374" fmla="*/ 1700603 h 5096289"/>
              <a:gd name="connsiteX375" fmla="*/ 4699000 w 5581383"/>
              <a:gd name="connsiteY375" fmla="*/ 1708541 h 5096289"/>
              <a:gd name="connsiteX376" fmla="*/ 4764087 w 5581383"/>
              <a:gd name="connsiteY376" fmla="*/ 1754579 h 5096289"/>
              <a:gd name="connsiteX377" fmla="*/ 4848225 w 5581383"/>
              <a:gd name="connsiteY377" fmla="*/ 1787916 h 5096289"/>
              <a:gd name="connsiteX378" fmla="*/ 4891087 w 5581383"/>
              <a:gd name="connsiteY378" fmla="*/ 1838716 h 5096289"/>
              <a:gd name="connsiteX379" fmla="*/ 4924425 w 5581383"/>
              <a:gd name="connsiteY379" fmla="*/ 1902216 h 5096289"/>
              <a:gd name="connsiteX380" fmla="*/ 4976813 w 5581383"/>
              <a:gd name="connsiteY380" fmla="*/ 1968891 h 5096289"/>
              <a:gd name="connsiteX381" fmla="*/ 5016500 w 5581383"/>
              <a:gd name="connsiteY381" fmla="*/ 2032391 h 5096289"/>
              <a:gd name="connsiteX382" fmla="*/ 5041900 w 5581383"/>
              <a:gd name="connsiteY382" fmla="*/ 2200666 h 5096289"/>
              <a:gd name="connsiteX383" fmla="*/ 5070475 w 5581383"/>
              <a:gd name="connsiteY383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003300 w 5581383"/>
              <a:gd name="connsiteY154" fmla="*/ 2683266 h 5096289"/>
              <a:gd name="connsiteX155" fmla="*/ 1041400 w 5581383"/>
              <a:gd name="connsiteY155" fmla="*/ 2670566 h 5096289"/>
              <a:gd name="connsiteX156" fmla="*/ 1079500 w 5581383"/>
              <a:gd name="connsiteY156" fmla="*/ 2645166 h 5096289"/>
              <a:gd name="connsiteX157" fmla="*/ 1117600 w 5581383"/>
              <a:gd name="connsiteY157" fmla="*/ 2632466 h 5096289"/>
              <a:gd name="connsiteX158" fmla="*/ 1231900 w 5581383"/>
              <a:gd name="connsiteY158" fmla="*/ 2556266 h 5096289"/>
              <a:gd name="connsiteX159" fmla="*/ 1270000 w 5581383"/>
              <a:gd name="connsiteY159" fmla="*/ 2530866 h 5096289"/>
              <a:gd name="connsiteX160" fmla="*/ 1422400 w 5581383"/>
              <a:gd name="connsiteY160" fmla="*/ 2492766 h 5096289"/>
              <a:gd name="connsiteX161" fmla="*/ 2019300 w 5581383"/>
              <a:gd name="connsiteY161" fmla="*/ 2505466 h 5096289"/>
              <a:gd name="connsiteX162" fmla="*/ 2057400 w 5581383"/>
              <a:gd name="connsiteY162" fmla="*/ 2518166 h 5096289"/>
              <a:gd name="connsiteX163" fmla="*/ 2095500 w 5581383"/>
              <a:gd name="connsiteY163" fmla="*/ 2543566 h 5096289"/>
              <a:gd name="connsiteX164" fmla="*/ 2146300 w 5581383"/>
              <a:gd name="connsiteY164" fmla="*/ 2657866 h 5096289"/>
              <a:gd name="connsiteX165" fmla="*/ 2159000 w 5581383"/>
              <a:gd name="connsiteY165" fmla="*/ 2772166 h 5096289"/>
              <a:gd name="connsiteX166" fmla="*/ 2146300 w 5581383"/>
              <a:gd name="connsiteY166" fmla="*/ 3102366 h 5096289"/>
              <a:gd name="connsiteX167" fmla="*/ 2133600 w 5581383"/>
              <a:gd name="connsiteY167" fmla="*/ 3140466 h 5096289"/>
              <a:gd name="connsiteX168" fmla="*/ 2108200 w 5581383"/>
              <a:gd name="connsiteY168" fmla="*/ 3178566 h 5096289"/>
              <a:gd name="connsiteX169" fmla="*/ 2057400 w 5581383"/>
              <a:gd name="connsiteY169" fmla="*/ 3242066 h 5096289"/>
              <a:gd name="connsiteX170" fmla="*/ 1993900 w 5581383"/>
              <a:gd name="connsiteY170" fmla="*/ 3292866 h 5096289"/>
              <a:gd name="connsiteX171" fmla="*/ 1955800 w 5581383"/>
              <a:gd name="connsiteY171" fmla="*/ 3330966 h 5096289"/>
              <a:gd name="connsiteX172" fmla="*/ 1879600 w 5581383"/>
              <a:gd name="connsiteY172" fmla="*/ 3381766 h 5096289"/>
              <a:gd name="connsiteX173" fmla="*/ 1828800 w 5581383"/>
              <a:gd name="connsiteY173" fmla="*/ 3432566 h 5096289"/>
              <a:gd name="connsiteX174" fmla="*/ 1803400 w 5581383"/>
              <a:gd name="connsiteY174" fmla="*/ 3470666 h 5096289"/>
              <a:gd name="connsiteX175" fmla="*/ 1752600 w 5581383"/>
              <a:gd name="connsiteY175" fmla="*/ 3508766 h 5096289"/>
              <a:gd name="connsiteX176" fmla="*/ 1727200 w 5581383"/>
              <a:gd name="connsiteY176" fmla="*/ 3546866 h 5096289"/>
              <a:gd name="connsiteX177" fmla="*/ 1689100 w 5581383"/>
              <a:gd name="connsiteY177" fmla="*/ 3572266 h 5096289"/>
              <a:gd name="connsiteX178" fmla="*/ 1612900 w 5581383"/>
              <a:gd name="connsiteY178" fmla="*/ 3623066 h 5096289"/>
              <a:gd name="connsiteX179" fmla="*/ 1574800 w 5581383"/>
              <a:gd name="connsiteY179" fmla="*/ 3661166 h 5096289"/>
              <a:gd name="connsiteX180" fmla="*/ 1536700 w 5581383"/>
              <a:gd name="connsiteY180" fmla="*/ 3686566 h 5096289"/>
              <a:gd name="connsiteX181" fmla="*/ 1447800 w 5581383"/>
              <a:gd name="connsiteY181" fmla="*/ 3775466 h 5096289"/>
              <a:gd name="connsiteX182" fmla="*/ 1409700 w 5581383"/>
              <a:gd name="connsiteY182" fmla="*/ 3813566 h 5096289"/>
              <a:gd name="connsiteX183" fmla="*/ 1371600 w 5581383"/>
              <a:gd name="connsiteY183" fmla="*/ 3902466 h 5096289"/>
              <a:gd name="connsiteX184" fmla="*/ 1333500 w 5581383"/>
              <a:gd name="connsiteY184" fmla="*/ 3978666 h 5096289"/>
              <a:gd name="connsiteX185" fmla="*/ 1320800 w 5581383"/>
              <a:gd name="connsiteY185" fmla="*/ 4054866 h 5096289"/>
              <a:gd name="connsiteX186" fmla="*/ 1295400 w 5581383"/>
              <a:gd name="connsiteY186" fmla="*/ 4258066 h 5096289"/>
              <a:gd name="connsiteX187" fmla="*/ 1219200 w 5581383"/>
              <a:gd name="connsiteY187" fmla="*/ 4334266 h 5096289"/>
              <a:gd name="connsiteX188" fmla="*/ 1143000 w 5581383"/>
              <a:gd name="connsiteY188" fmla="*/ 4385066 h 5096289"/>
              <a:gd name="connsiteX189" fmla="*/ 1117600 w 5581383"/>
              <a:gd name="connsiteY189" fmla="*/ 4423166 h 5096289"/>
              <a:gd name="connsiteX190" fmla="*/ 1028700 w 5581383"/>
              <a:gd name="connsiteY190" fmla="*/ 4461266 h 5096289"/>
              <a:gd name="connsiteX191" fmla="*/ 952500 w 5581383"/>
              <a:gd name="connsiteY191" fmla="*/ 4397766 h 5096289"/>
              <a:gd name="connsiteX192" fmla="*/ 914400 w 5581383"/>
              <a:gd name="connsiteY192" fmla="*/ 4385066 h 5096289"/>
              <a:gd name="connsiteX193" fmla="*/ 622300 w 5581383"/>
              <a:gd name="connsiteY193" fmla="*/ 4397766 h 5096289"/>
              <a:gd name="connsiteX194" fmla="*/ 495300 w 5581383"/>
              <a:gd name="connsiteY194" fmla="*/ 4448566 h 5096289"/>
              <a:gd name="connsiteX195" fmla="*/ 457200 w 5581383"/>
              <a:gd name="connsiteY195" fmla="*/ 4473966 h 5096289"/>
              <a:gd name="connsiteX196" fmla="*/ 355600 w 5581383"/>
              <a:gd name="connsiteY196" fmla="*/ 4486666 h 5096289"/>
              <a:gd name="connsiteX197" fmla="*/ 304800 w 5581383"/>
              <a:gd name="connsiteY197" fmla="*/ 4499366 h 5096289"/>
              <a:gd name="connsiteX198" fmla="*/ 266700 w 5581383"/>
              <a:gd name="connsiteY198" fmla="*/ 4512066 h 5096289"/>
              <a:gd name="connsiteX199" fmla="*/ 114300 w 5581383"/>
              <a:gd name="connsiteY199" fmla="*/ 4524766 h 5096289"/>
              <a:gd name="connsiteX200" fmla="*/ 0 w 5581383"/>
              <a:gd name="connsiteY200" fmla="*/ 4537466 h 5096289"/>
              <a:gd name="connsiteX201" fmla="*/ 139700 w 5581383"/>
              <a:gd name="connsiteY201" fmla="*/ 4562866 h 5096289"/>
              <a:gd name="connsiteX202" fmla="*/ 558800 w 5581383"/>
              <a:gd name="connsiteY202" fmla="*/ 4575566 h 5096289"/>
              <a:gd name="connsiteX203" fmla="*/ 559954 w 5581383"/>
              <a:gd name="connsiteY203" fmla="*/ 4542084 h 5096289"/>
              <a:gd name="connsiteX204" fmla="*/ 644236 w 5581383"/>
              <a:gd name="connsiteY204" fmla="*/ 4539775 h 5096289"/>
              <a:gd name="connsiteX205" fmla="*/ 759691 w 5581383"/>
              <a:gd name="connsiteY205" fmla="*/ 4574412 h 5096289"/>
              <a:gd name="connsiteX206" fmla="*/ 850900 w 5581383"/>
              <a:gd name="connsiteY206" fmla="*/ 4626366 h 5096289"/>
              <a:gd name="connsiteX207" fmla="*/ 901700 w 5581383"/>
              <a:gd name="connsiteY207" fmla="*/ 4613666 h 5096289"/>
              <a:gd name="connsiteX208" fmla="*/ 990600 w 5581383"/>
              <a:gd name="connsiteY208" fmla="*/ 4626366 h 5096289"/>
              <a:gd name="connsiteX209" fmla="*/ 965200 w 5581383"/>
              <a:gd name="connsiteY209" fmla="*/ 4664466 h 5096289"/>
              <a:gd name="connsiteX210" fmla="*/ 927100 w 5581383"/>
              <a:gd name="connsiteY210" fmla="*/ 4689866 h 5096289"/>
              <a:gd name="connsiteX211" fmla="*/ 800100 w 5581383"/>
              <a:gd name="connsiteY211" fmla="*/ 4766066 h 5096289"/>
              <a:gd name="connsiteX212" fmla="*/ 736600 w 5581383"/>
              <a:gd name="connsiteY212" fmla="*/ 4842266 h 5096289"/>
              <a:gd name="connsiteX213" fmla="*/ 698500 w 5581383"/>
              <a:gd name="connsiteY213" fmla="*/ 4880366 h 5096289"/>
              <a:gd name="connsiteX214" fmla="*/ 647700 w 5581383"/>
              <a:gd name="connsiteY214" fmla="*/ 4969266 h 5096289"/>
              <a:gd name="connsiteX215" fmla="*/ 609600 w 5581383"/>
              <a:gd name="connsiteY215" fmla="*/ 5045466 h 5096289"/>
              <a:gd name="connsiteX216" fmla="*/ 622300 w 5581383"/>
              <a:gd name="connsiteY216" fmla="*/ 5096266 h 5096289"/>
              <a:gd name="connsiteX217" fmla="*/ 655638 w 5581383"/>
              <a:gd name="connsiteY217" fmla="*/ 5039116 h 5096289"/>
              <a:gd name="connsiteX218" fmla="*/ 698500 w 5581383"/>
              <a:gd name="connsiteY218" fmla="*/ 4983554 h 5096289"/>
              <a:gd name="connsiteX219" fmla="*/ 750888 w 5581383"/>
              <a:gd name="connsiteY219" fmla="*/ 4932753 h 5096289"/>
              <a:gd name="connsiteX220" fmla="*/ 798513 w 5581383"/>
              <a:gd name="connsiteY220" fmla="*/ 4905766 h 5096289"/>
              <a:gd name="connsiteX221" fmla="*/ 850900 w 5581383"/>
              <a:gd name="connsiteY221" fmla="*/ 4837504 h 5096289"/>
              <a:gd name="connsiteX222" fmla="*/ 931863 w 5581383"/>
              <a:gd name="connsiteY222" fmla="*/ 4812104 h 5096289"/>
              <a:gd name="connsiteX223" fmla="*/ 985837 w 5581383"/>
              <a:gd name="connsiteY223" fmla="*/ 4785116 h 5096289"/>
              <a:gd name="connsiteX224" fmla="*/ 1033463 w 5581383"/>
              <a:gd name="connsiteY224" fmla="*/ 4762891 h 5096289"/>
              <a:gd name="connsiteX225" fmla="*/ 1081087 w 5581383"/>
              <a:gd name="connsiteY225" fmla="*/ 4727966 h 5096289"/>
              <a:gd name="connsiteX226" fmla="*/ 1104900 w 5581383"/>
              <a:gd name="connsiteY226" fmla="*/ 4740666 h 5096289"/>
              <a:gd name="connsiteX227" fmla="*/ 1143000 w 5581383"/>
              <a:gd name="connsiteY227" fmla="*/ 4727966 h 5096289"/>
              <a:gd name="connsiteX228" fmla="*/ 1181100 w 5581383"/>
              <a:gd name="connsiteY228" fmla="*/ 4689866 h 5096289"/>
              <a:gd name="connsiteX229" fmla="*/ 1270000 w 5581383"/>
              <a:gd name="connsiteY229" fmla="*/ 4651766 h 5096289"/>
              <a:gd name="connsiteX230" fmla="*/ 1308100 w 5581383"/>
              <a:gd name="connsiteY230" fmla="*/ 4613666 h 5096289"/>
              <a:gd name="connsiteX231" fmla="*/ 1333500 w 5581383"/>
              <a:gd name="connsiteY231" fmla="*/ 4575566 h 5096289"/>
              <a:gd name="connsiteX232" fmla="*/ 1371600 w 5581383"/>
              <a:gd name="connsiteY232" fmla="*/ 4562866 h 5096289"/>
              <a:gd name="connsiteX233" fmla="*/ 1435100 w 5581383"/>
              <a:gd name="connsiteY233" fmla="*/ 4486666 h 5096289"/>
              <a:gd name="connsiteX234" fmla="*/ 1498600 w 5581383"/>
              <a:gd name="connsiteY234" fmla="*/ 4410466 h 5096289"/>
              <a:gd name="connsiteX235" fmla="*/ 1536700 w 5581383"/>
              <a:gd name="connsiteY235" fmla="*/ 4334266 h 5096289"/>
              <a:gd name="connsiteX236" fmla="*/ 1574800 w 5581383"/>
              <a:gd name="connsiteY236" fmla="*/ 4308866 h 5096289"/>
              <a:gd name="connsiteX237" fmla="*/ 1612900 w 5581383"/>
              <a:gd name="connsiteY237" fmla="*/ 4270766 h 5096289"/>
              <a:gd name="connsiteX238" fmla="*/ 1651000 w 5581383"/>
              <a:gd name="connsiteY238" fmla="*/ 4194566 h 5096289"/>
              <a:gd name="connsiteX239" fmla="*/ 1663700 w 5581383"/>
              <a:gd name="connsiteY239" fmla="*/ 4156466 h 5096289"/>
              <a:gd name="connsiteX240" fmla="*/ 1689100 w 5581383"/>
              <a:gd name="connsiteY240" fmla="*/ 4118366 h 5096289"/>
              <a:gd name="connsiteX241" fmla="*/ 1701800 w 5581383"/>
              <a:gd name="connsiteY241" fmla="*/ 4080266 h 5096289"/>
              <a:gd name="connsiteX242" fmla="*/ 1727200 w 5581383"/>
              <a:gd name="connsiteY242" fmla="*/ 4042166 h 5096289"/>
              <a:gd name="connsiteX243" fmla="*/ 1752600 w 5581383"/>
              <a:gd name="connsiteY243" fmla="*/ 3953266 h 5096289"/>
              <a:gd name="connsiteX244" fmla="*/ 1816100 w 5581383"/>
              <a:gd name="connsiteY244" fmla="*/ 3864366 h 5096289"/>
              <a:gd name="connsiteX245" fmla="*/ 1841500 w 5581383"/>
              <a:gd name="connsiteY245" fmla="*/ 3826266 h 5096289"/>
              <a:gd name="connsiteX246" fmla="*/ 1879600 w 5581383"/>
              <a:gd name="connsiteY246" fmla="*/ 3800866 h 5096289"/>
              <a:gd name="connsiteX247" fmla="*/ 1917700 w 5581383"/>
              <a:gd name="connsiteY247" fmla="*/ 3762766 h 5096289"/>
              <a:gd name="connsiteX248" fmla="*/ 1955800 w 5581383"/>
              <a:gd name="connsiteY248" fmla="*/ 3750066 h 5096289"/>
              <a:gd name="connsiteX249" fmla="*/ 1993900 w 5581383"/>
              <a:gd name="connsiteY249" fmla="*/ 3724666 h 5096289"/>
              <a:gd name="connsiteX250" fmla="*/ 2032000 w 5581383"/>
              <a:gd name="connsiteY250" fmla="*/ 3711966 h 5096289"/>
              <a:gd name="connsiteX251" fmla="*/ 2070100 w 5581383"/>
              <a:gd name="connsiteY251" fmla="*/ 3686566 h 5096289"/>
              <a:gd name="connsiteX252" fmla="*/ 2146300 w 5581383"/>
              <a:gd name="connsiteY252" fmla="*/ 3661166 h 5096289"/>
              <a:gd name="connsiteX253" fmla="*/ 2184400 w 5581383"/>
              <a:gd name="connsiteY253" fmla="*/ 3648466 h 5096289"/>
              <a:gd name="connsiteX254" fmla="*/ 2476500 w 5581383"/>
              <a:gd name="connsiteY254" fmla="*/ 3661166 h 5096289"/>
              <a:gd name="connsiteX255" fmla="*/ 2527300 w 5581383"/>
              <a:gd name="connsiteY255" fmla="*/ 3699266 h 5096289"/>
              <a:gd name="connsiteX256" fmla="*/ 2603500 w 5581383"/>
              <a:gd name="connsiteY256" fmla="*/ 3750066 h 5096289"/>
              <a:gd name="connsiteX257" fmla="*/ 2641600 w 5581383"/>
              <a:gd name="connsiteY257" fmla="*/ 3788166 h 5096289"/>
              <a:gd name="connsiteX258" fmla="*/ 2692400 w 5581383"/>
              <a:gd name="connsiteY258" fmla="*/ 3800866 h 5096289"/>
              <a:gd name="connsiteX259" fmla="*/ 2743200 w 5581383"/>
              <a:gd name="connsiteY259" fmla="*/ 3838966 h 5096289"/>
              <a:gd name="connsiteX260" fmla="*/ 2781300 w 5581383"/>
              <a:gd name="connsiteY260" fmla="*/ 3851666 h 5096289"/>
              <a:gd name="connsiteX261" fmla="*/ 2819400 w 5581383"/>
              <a:gd name="connsiteY261" fmla="*/ 3877066 h 5096289"/>
              <a:gd name="connsiteX262" fmla="*/ 2844800 w 5581383"/>
              <a:gd name="connsiteY262" fmla="*/ 3915166 h 5096289"/>
              <a:gd name="connsiteX263" fmla="*/ 2882900 w 5581383"/>
              <a:gd name="connsiteY263" fmla="*/ 3965966 h 5096289"/>
              <a:gd name="connsiteX264" fmla="*/ 2895600 w 5581383"/>
              <a:gd name="connsiteY264" fmla="*/ 4016766 h 5096289"/>
              <a:gd name="connsiteX265" fmla="*/ 2908300 w 5581383"/>
              <a:gd name="connsiteY265" fmla="*/ 4054866 h 5096289"/>
              <a:gd name="connsiteX266" fmla="*/ 2933700 w 5581383"/>
              <a:gd name="connsiteY266" fmla="*/ 4105666 h 5096289"/>
              <a:gd name="connsiteX267" fmla="*/ 2959100 w 5581383"/>
              <a:gd name="connsiteY267" fmla="*/ 4143766 h 5096289"/>
              <a:gd name="connsiteX268" fmla="*/ 2994025 w 5581383"/>
              <a:gd name="connsiteY268" fmla="*/ 4242191 h 5096289"/>
              <a:gd name="connsiteX269" fmla="*/ 3038475 w 5581383"/>
              <a:gd name="connsiteY269" fmla="*/ 4343791 h 5096289"/>
              <a:gd name="connsiteX270" fmla="*/ 3054350 w 5581383"/>
              <a:gd name="connsiteY270" fmla="*/ 4366016 h 5096289"/>
              <a:gd name="connsiteX271" fmla="*/ 3022600 w 5581383"/>
              <a:gd name="connsiteY271" fmla="*/ 4397766 h 5096289"/>
              <a:gd name="connsiteX272" fmla="*/ 2984500 w 5581383"/>
              <a:gd name="connsiteY272" fmla="*/ 4464441 h 5096289"/>
              <a:gd name="connsiteX273" fmla="*/ 2940050 w 5581383"/>
              <a:gd name="connsiteY273" fmla="*/ 4553341 h 5096289"/>
              <a:gd name="connsiteX274" fmla="*/ 2892425 w 5581383"/>
              <a:gd name="connsiteY274" fmla="*/ 4607316 h 5096289"/>
              <a:gd name="connsiteX275" fmla="*/ 2828925 w 5581383"/>
              <a:gd name="connsiteY275" fmla="*/ 4645416 h 5096289"/>
              <a:gd name="connsiteX276" fmla="*/ 2733675 w 5581383"/>
              <a:gd name="connsiteY276" fmla="*/ 4553341 h 5096289"/>
              <a:gd name="connsiteX277" fmla="*/ 2765426 w 5581383"/>
              <a:gd name="connsiteY277" fmla="*/ 4639069 h 5096289"/>
              <a:gd name="connsiteX278" fmla="*/ 2825172 w 5581383"/>
              <a:gd name="connsiteY278" fmla="*/ 4733450 h 5096289"/>
              <a:gd name="connsiteX279" fmla="*/ 2776682 w 5581383"/>
              <a:gd name="connsiteY279" fmla="*/ 4728543 h 5096289"/>
              <a:gd name="connsiteX280" fmla="*/ 2714048 w 5581383"/>
              <a:gd name="connsiteY280" fmla="*/ 4735903 h 5096289"/>
              <a:gd name="connsiteX281" fmla="*/ 2644775 w 5581383"/>
              <a:gd name="connsiteY281" fmla="*/ 4719740 h 5096289"/>
              <a:gd name="connsiteX282" fmla="*/ 2596139 w 5581383"/>
              <a:gd name="connsiteY282" fmla="*/ 4715266 h 5096289"/>
              <a:gd name="connsiteX283" fmla="*/ 2484437 w 5581383"/>
              <a:gd name="connsiteY283" fmla="*/ 4688278 h 5096289"/>
              <a:gd name="connsiteX284" fmla="*/ 2679700 w 5581383"/>
              <a:gd name="connsiteY284" fmla="*/ 4835916 h 5096289"/>
              <a:gd name="connsiteX285" fmla="*/ 2781300 w 5581383"/>
              <a:gd name="connsiteY285" fmla="*/ 4845441 h 5096289"/>
              <a:gd name="connsiteX286" fmla="*/ 2860675 w 5581383"/>
              <a:gd name="connsiteY286" fmla="*/ 4832741 h 5096289"/>
              <a:gd name="connsiteX287" fmla="*/ 2930525 w 5581383"/>
              <a:gd name="connsiteY287" fmla="*/ 4794641 h 5096289"/>
              <a:gd name="connsiteX288" fmla="*/ 3032125 w 5581383"/>
              <a:gd name="connsiteY288" fmla="*/ 4734316 h 5096289"/>
              <a:gd name="connsiteX289" fmla="*/ 3105150 w 5581383"/>
              <a:gd name="connsiteY289" fmla="*/ 4639066 h 5096289"/>
              <a:gd name="connsiteX290" fmla="*/ 3155950 w 5581383"/>
              <a:gd name="connsiteY290" fmla="*/ 4537466 h 5096289"/>
              <a:gd name="connsiteX291" fmla="*/ 3222625 w 5581383"/>
              <a:gd name="connsiteY291" fmla="*/ 4448566 h 5096289"/>
              <a:gd name="connsiteX292" fmla="*/ 3248025 w 5581383"/>
              <a:gd name="connsiteY292" fmla="*/ 4369191 h 5096289"/>
              <a:gd name="connsiteX293" fmla="*/ 3235325 w 5581383"/>
              <a:gd name="connsiteY293" fmla="*/ 4302516 h 5096289"/>
              <a:gd name="connsiteX294" fmla="*/ 3200400 w 5581383"/>
              <a:gd name="connsiteY294" fmla="*/ 4143766 h 5096289"/>
              <a:gd name="connsiteX295" fmla="*/ 3175000 w 5581383"/>
              <a:gd name="connsiteY295" fmla="*/ 4042166 h 5096289"/>
              <a:gd name="connsiteX296" fmla="*/ 3200400 w 5581383"/>
              <a:gd name="connsiteY296" fmla="*/ 3851666 h 5096289"/>
              <a:gd name="connsiteX297" fmla="*/ 3225800 w 5581383"/>
              <a:gd name="connsiteY297" fmla="*/ 3750066 h 5096289"/>
              <a:gd name="connsiteX298" fmla="*/ 3251200 w 5581383"/>
              <a:gd name="connsiteY298" fmla="*/ 3711966 h 5096289"/>
              <a:gd name="connsiteX299" fmla="*/ 3263900 w 5581383"/>
              <a:gd name="connsiteY299" fmla="*/ 3673866 h 5096289"/>
              <a:gd name="connsiteX300" fmla="*/ 3302000 w 5581383"/>
              <a:gd name="connsiteY300" fmla="*/ 3635766 h 5096289"/>
              <a:gd name="connsiteX301" fmla="*/ 3327400 w 5581383"/>
              <a:gd name="connsiteY301" fmla="*/ 3597666 h 5096289"/>
              <a:gd name="connsiteX302" fmla="*/ 3365500 w 5581383"/>
              <a:gd name="connsiteY302" fmla="*/ 3584966 h 5096289"/>
              <a:gd name="connsiteX303" fmla="*/ 3403600 w 5581383"/>
              <a:gd name="connsiteY303" fmla="*/ 3559566 h 5096289"/>
              <a:gd name="connsiteX304" fmla="*/ 3441700 w 5581383"/>
              <a:gd name="connsiteY304" fmla="*/ 3546866 h 5096289"/>
              <a:gd name="connsiteX305" fmla="*/ 3594100 w 5581383"/>
              <a:gd name="connsiteY305" fmla="*/ 3521466 h 5096289"/>
              <a:gd name="connsiteX306" fmla="*/ 3721100 w 5581383"/>
              <a:gd name="connsiteY306" fmla="*/ 3496066 h 5096289"/>
              <a:gd name="connsiteX307" fmla="*/ 3924300 w 5581383"/>
              <a:gd name="connsiteY307" fmla="*/ 3483366 h 5096289"/>
              <a:gd name="connsiteX308" fmla="*/ 4137025 w 5581383"/>
              <a:gd name="connsiteY308" fmla="*/ 3515116 h 5096289"/>
              <a:gd name="connsiteX309" fmla="*/ 4254500 w 5581383"/>
              <a:gd name="connsiteY309" fmla="*/ 3540516 h 5096289"/>
              <a:gd name="connsiteX310" fmla="*/ 4314825 w 5581383"/>
              <a:gd name="connsiteY310" fmla="*/ 3562741 h 5096289"/>
              <a:gd name="connsiteX311" fmla="*/ 4371975 w 5581383"/>
              <a:gd name="connsiteY311" fmla="*/ 3594491 h 5096289"/>
              <a:gd name="connsiteX312" fmla="*/ 4416425 w 5581383"/>
              <a:gd name="connsiteY312" fmla="*/ 3638941 h 5096289"/>
              <a:gd name="connsiteX313" fmla="*/ 4492625 w 5581383"/>
              <a:gd name="connsiteY313" fmla="*/ 3683391 h 5096289"/>
              <a:gd name="connsiteX314" fmla="*/ 4556125 w 5581383"/>
              <a:gd name="connsiteY314" fmla="*/ 3743716 h 5096289"/>
              <a:gd name="connsiteX315" fmla="*/ 4635500 w 5581383"/>
              <a:gd name="connsiteY315" fmla="*/ 3816741 h 5096289"/>
              <a:gd name="connsiteX316" fmla="*/ 4676775 w 5581383"/>
              <a:gd name="connsiteY316" fmla="*/ 3889766 h 5096289"/>
              <a:gd name="connsiteX317" fmla="*/ 4727575 w 5581383"/>
              <a:gd name="connsiteY317" fmla="*/ 3965966 h 5096289"/>
              <a:gd name="connsiteX318" fmla="*/ 4756150 w 5581383"/>
              <a:gd name="connsiteY318" fmla="*/ 4124716 h 5096289"/>
              <a:gd name="connsiteX319" fmla="*/ 4775200 w 5581383"/>
              <a:gd name="connsiteY319" fmla="*/ 4200916 h 5096289"/>
              <a:gd name="connsiteX320" fmla="*/ 4791075 w 5581383"/>
              <a:gd name="connsiteY320" fmla="*/ 4254891 h 5096289"/>
              <a:gd name="connsiteX321" fmla="*/ 4806950 w 5581383"/>
              <a:gd name="connsiteY321" fmla="*/ 4315216 h 5096289"/>
              <a:gd name="connsiteX322" fmla="*/ 4502150 w 5581383"/>
              <a:gd name="connsiteY322" fmla="*/ 4419991 h 5096289"/>
              <a:gd name="connsiteX323" fmla="*/ 4318000 w 5581383"/>
              <a:gd name="connsiteY323" fmla="*/ 4572391 h 5096289"/>
              <a:gd name="connsiteX324" fmla="*/ 4573587 w 5581383"/>
              <a:gd name="connsiteY324" fmla="*/ 4453328 h 5096289"/>
              <a:gd name="connsiteX325" fmla="*/ 4811713 w 5581383"/>
              <a:gd name="connsiteY325" fmla="*/ 4400941 h 5096289"/>
              <a:gd name="connsiteX326" fmla="*/ 4908550 w 5581383"/>
              <a:gd name="connsiteY326" fmla="*/ 4251716 h 5096289"/>
              <a:gd name="connsiteX327" fmla="*/ 4857750 w 5581383"/>
              <a:gd name="connsiteY327" fmla="*/ 4146941 h 5096289"/>
              <a:gd name="connsiteX328" fmla="*/ 4826000 w 5581383"/>
              <a:gd name="connsiteY328" fmla="*/ 4092966 h 5096289"/>
              <a:gd name="connsiteX329" fmla="*/ 4829175 w 5581383"/>
              <a:gd name="connsiteY329" fmla="*/ 3940566 h 5096289"/>
              <a:gd name="connsiteX330" fmla="*/ 4810125 w 5581383"/>
              <a:gd name="connsiteY330" fmla="*/ 3842141 h 5096289"/>
              <a:gd name="connsiteX331" fmla="*/ 4759325 w 5581383"/>
              <a:gd name="connsiteY331" fmla="*/ 3734191 h 5096289"/>
              <a:gd name="connsiteX332" fmla="*/ 4419601 w 5581383"/>
              <a:gd name="connsiteY332" fmla="*/ 3413516 h 5096289"/>
              <a:gd name="connsiteX333" fmla="*/ 4606925 w 5581383"/>
              <a:gd name="connsiteY333" fmla="*/ 3127766 h 5096289"/>
              <a:gd name="connsiteX334" fmla="*/ 4813300 w 5581383"/>
              <a:gd name="connsiteY334" fmla="*/ 2994416 h 5096289"/>
              <a:gd name="connsiteX335" fmla="*/ 4949826 w 5581383"/>
              <a:gd name="connsiteY335" fmla="*/ 2943616 h 5096289"/>
              <a:gd name="connsiteX336" fmla="*/ 5172076 w 5581383"/>
              <a:gd name="connsiteY336" fmla="*/ 2918216 h 5096289"/>
              <a:gd name="connsiteX337" fmla="*/ 5432426 w 5581383"/>
              <a:gd name="connsiteY337" fmla="*/ 2959491 h 5096289"/>
              <a:gd name="connsiteX338" fmla="*/ 5200651 w 5581383"/>
              <a:gd name="connsiteY338" fmla="*/ 2883291 h 5096289"/>
              <a:gd name="connsiteX339" fmla="*/ 5019675 w 5581383"/>
              <a:gd name="connsiteY339" fmla="*/ 2864241 h 5096289"/>
              <a:gd name="connsiteX340" fmla="*/ 5089525 w 5581383"/>
              <a:gd name="connsiteY340" fmla="*/ 2772166 h 5096289"/>
              <a:gd name="connsiteX341" fmla="*/ 5254625 w 5581383"/>
              <a:gd name="connsiteY341" fmla="*/ 2562616 h 5096289"/>
              <a:gd name="connsiteX342" fmla="*/ 5156201 w 5581383"/>
              <a:gd name="connsiteY342" fmla="*/ 2635641 h 5096289"/>
              <a:gd name="connsiteX343" fmla="*/ 5073650 w 5581383"/>
              <a:gd name="connsiteY343" fmla="*/ 2699141 h 5096289"/>
              <a:gd name="connsiteX344" fmla="*/ 5006975 w 5581383"/>
              <a:gd name="connsiteY344" fmla="*/ 2781691 h 5096289"/>
              <a:gd name="connsiteX345" fmla="*/ 4908550 w 5581383"/>
              <a:gd name="connsiteY345" fmla="*/ 2829316 h 5096289"/>
              <a:gd name="connsiteX346" fmla="*/ 4822825 w 5581383"/>
              <a:gd name="connsiteY346" fmla="*/ 2880116 h 5096289"/>
              <a:gd name="connsiteX347" fmla="*/ 4759325 w 5581383"/>
              <a:gd name="connsiteY347" fmla="*/ 2918216 h 5096289"/>
              <a:gd name="connsiteX348" fmla="*/ 4692650 w 5581383"/>
              <a:gd name="connsiteY348" fmla="*/ 2946791 h 5096289"/>
              <a:gd name="connsiteX349" fmla="*/ 4635500 w 5581383"/>
              <a:gd name="connsiteY349" fmla="*/ 2972191 h 5096289"/>
              <a:gd name="connsiteX350" fmla="*/ 4495800 w 5581383"/>
              <a:gd name="connsiteY350" fmla="*/ 3038866 h 5096289"/>
              <a:gd name="connsiteX351" fmla="*/ 4419600 w 5581383"/>
              <a:gd name="connsiteY351" fmla="*/ 2988066 h 5096289"/>
              <a:gd name="connsiteX352" fmla="*/ 4381500 w 5581383"/>
              <a:gd name="connsiteY352" fmla="*/ 2962666 h 5096289"/>
              <a:gd name="connsiteX353" fmla="*/ 4254500 w 5581383"/>
              <a:gd name="connsiteY353" fmla="*/ 2924566 h 5096289"/>
              <a:gd name="connsiteX354" fmla="*/ 4216400 w 5581383"/>
              <a:gd name="connsiteY354" fmla="*/ 2911866 h 5096289"/>
              <a:gd name="connsiteX355" fmla="*/ 4127500 w 5581383"/>
              <a:gd name="connsiteY355" fmla="*/ 2899166 h 5096289"/>
              <a:gd name="connsiteX356" fmla="*/ 4102100 w 5581383"/>
              <a:gd name="connsiteY356" fmla="*/ 2797566 h 5096289"/>
              <a:gd name="connsiteX357" fmla="*/ 4021137 w 5581383"/>
              <a:gd name="connsiteY357" fmla="*/ 2676916 h 5096289"/>
              <a:gd name="connsiteX358" fmla="*/ 4038600 w 5581383"/>
              <a:gd name="connsiteY358" fmla="*/ 2549916 h 5096289"/>
              <a:gd name="connsiteX359" fmla="*/ 3965575 w 5581383"/>
              <a:gd name="connsiteY359" fmla="*/ 2461016 h 5096289"/>
              <a:gd name="connsiteX360" fmla="*/ 3898900 w 5581383"/>
              <a:gd name="connsiteY360" fmla="*/ 2365766 h 5096289"/>
              <a:gd name="connsiteX361" fmla="*/ 3843338 w 5581383"/>
              <a:gd name="connsiteY361" fmla="*/ 2222891 h 5096289"/>
              <a:gd name="connsiteX362" fmla="*/ 3871912 w 5581383"/>
              <a:gd name="connsiteY362" fmla="*/ 2100654 h 5096289"/>
              <a:gd name="connsiteX363" fmla="*/ 3935413 w 5581383"/>
              <a:gd name="connsiteY363" fmla="*/ 2019691 h 5096289"/>
              <a:gd name="connsiteX364" fmla="*/ 4033838 w 5581383"/>
              <a:gd name="connsiteY364" fmla="*/ 1924441 h 5096289"/>
              <a:gd name="connsiteX365" fmla="*/ 4083050 w 5581383"/>
              <a:gd name="connsiteY365" fmla="*/ 1864116 h 5096289"/>
              <a:gd name="connsiteX366" fmla="*/ 4125912 w 5581383"/>
              <a:gd name="connsiteY366" fmla="*/ 1835541 h 5096289"/>
              <a:gd name="connsiteX367" fmla="*/ 4168775 w 5581383"/>
              <a:gd name="connsiteY367" fmla="*/ 1803791 h 5096289"/>
              <a:gd name="connsiteX368" fmla="*/ 4233862 w 5581383"/>
              <a:gd name="connsiteY368" fmla="*/ 1759341 h 5096289"/>
              <a:gd name="connsiteX369" fmla="*/ 4337050 w 5581383"/>
              <a:gd name="connsiteY369" fmla="*/ 1703778 h 5096289"/>
              <a:gd name="connsiteX370" fmla="*/ 4425950 w 5581383"/>
              <a:gd name="connsiteY370" fmla="*/ 1694253 h 5096289"/>
              <a:gd name="connsiteX371" fmla="*/ 4532312 w 5581383"/>
              <a:gd name="connsiteY371" fmla="*/ 1692666 h 5096289"/>
              <a:gd name="connsiteX372" fmla="*/ 4595813 w 5581383"/>
              <a:gd name="connsiteY372" fmla="*/ 1689491 h 5096289"/>
              <a:gd name="connsiteX373" fmla="*/ 4651375 w 5581383"/>
              <a:gd name="connsiteY373" fmla="*/ 1700603 h 5096289"/>
              <a:gd name="connsiteX374" fmla="*/ 4699000 w 5581383"/>
              <a:gd name="connsiteY374" fmla="*/ 1708541 h 5096289"/>
              <a:gd name="connsiteX375" fmla="*/ 4764087 w 5581383"/>
              <a:gd name="connsiteY375" fmla="*/ 1754579 h 5096289"/>
              <a:gd name="connsiteX376" fmla="*/ 4848225 w 5581383"/>
              <a:gd name="connsiteY376" fmla="*/ 1787916 h 5096289"/>
              <a:gd name="connsiteX377" fmla="*/ 4891087 w 5581383"/>
              <a:gd name="connsiteY377" fmla="*/ 1838716 h 5096289"/>
              <a:gd name="connsiteX378" fmla="*/ 4924425 w 5581383"/>
              <a:gd name="connsiteY378" fmla="*/ 1902216 h 5096289"/>
              <a:gd name="connsiteX379" fmla="*/ 4976813 w 5581383"/>
              <a:gd name="connsiteY379" fmla="*/ 1968891 h 5096289"/>
              <a:gd name="connsiteX380" fmla="*/ 5016500 w 5581383"/>
              <a:gd name="connsiteY380" fmla="*/ 2032391 h 5096289"/>
              <a:gd name="connsiteX381" fmla="*/ 5041900 w 5581383"/>
              <a:gd name="connsiteY381" fmla="*/ 2200666 h 5096289"/>
              <a:gd name="connsiteX382" fmla="*/ 5070475 w 5581383"/>
              <a:gd name="connsiteY382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003300 w 5581383"/>
              <a:gd name="connsiteY154" fmla="*/ 2683266 h 5096289"/>
              <a:gd name="connsiteX155" fmla="*/ 1079500 w 5581383"/>
              <a:gd name="connsiteY155" fmla="*/ 2645166 h 5096289"/>
              <a:gd name="connsiteX156" fmla="*/ 1117600 w 5581383"/>
              <a:gd name="connsiteY156" fmla="*/ 2632466 h 5096289"/>
              <a:gd name="connsiteX157" fmla="*/ 1231900 w 5581383"/>
              <a:gd name="connsiteY157" fmla="*/ 2556266 h 5096289"/>
              <a:gd name="connsiteX158" fmla="*/ 1270000 w 5581383"/>
              <a:gd name="connsiteY158" fmla="*/ 2530866 h 5096289"/>
              <a:gd name="connsiteX159" fmla="*/ 1422400 w 5581383"/>
              <a:gd name="connsiteY159" fmla="*/ 2492766 h 5096289"/>
              <a:gd name="connsiteX160" fmla="*/ 2019300 w 5581383"/>
              <a:gd name="connsiteY160" fmla="*/ 2505466 h 5096289"/>
              <a:gd name="connsiteX161" fmla="*/ 2057400 w 5581383"/>
              <a:gd name="connsiteY161" fmla="*/ 2518166 h 5096289"/>
              <a:gd name="connsiteX162" fmla="*/ 2095500 w 5581383"/>
              <a:gd name="connsiteY162" fmla="*/ 2543566 h 5096289"/>
              <a:gd name="connsiteX163" fmla="*/ 2146300 w 5581383"/>
              <a:gd name="connsiteY163" fmla="*/ 2657866 h 5096289"/>
              <a:gd name="connsiteX164" fmla="*/ 2159000 w 5581383"/>
              <a:gd name="connsiteY164" fmla="*/ 2772166 h 5096289"/>
              <a:gd name="connsiteX165" fmla="*/ 2146300 w 5581383"/>
              <a:gd name="connsiteY165" fmla="*/ 3102366 h 5096289"/>
              <a:gd name="connsiteX166" fmla="*/ 2133600 w 5581383"/>
              <a:gd name="connsiteY166" fmla="*/ 3140466 h 5096289"/>
              <a:gd name="connsiteX167" fmla="*/ 2108200 w 5581383"/>
              <a:gd name="connsiteY167" fmla="*/ 3178566 h 5096289"/>
              <a:gd name="connsiteX168" fmla="*/ 2057400 w 5581383"/>
              <a:gd name="connsiteY168" fmla="*/ 3242066 h 5096289"/>
              <a:gd name="connsiteX169" fmla="*/ 1993900 w 5581383"/>
              <a:gd name="connsiteY169" fmla="*/ 3292866 h 5096289"/>
              <a:gd name="connsiteX170" fmla="*/ 1955800 w 5581383"/>
              <a:gd name="connsiteY170" fmla="*/ 3330966 h 5096289"/>
              <a:gd name="connsiteX171" fmla="*/ 1879600 w 5581383"/>
              <a:gd name="connsiteY171" fmla="*/ 3381766 h 5096289"/>
              <a:gd name="connsiteX172" fmla="*/ 1828800 w 5581383"/>
              <a:gd name="connsiteY172" fmla="*/ 3432566 h 5096289"/>
              <a:gd name="connsiteX173" fmla="*/ 1803400 w 5581383"/>
              <a:gd name="connsiteY173" fmla="*/ 3470666 h 5096289"/>
              <a:gd name="connsiteX174" fmla="*/ 1752600 w 5581383"/>
              <a:gd name="connsiteY174" fmla="*/ 3508766 h 5096289"/>
              <a:gd name="connsiteX175" fmla="*/ 1727200 w 5581383"/>
              <a:gd name="connsiteY175" fmla="*/ 3546866 h 5096289"/>
              <a:gd name="connsiteX176" fmla="*/ 1689100 w 5581383"/>
              <a:gd name="connsiteY176" fmla="*/ 3572266 h 5096289"/>
              <a:gd name="connsiteX177" fmla="*/ 1612900 w 5581383"/>
              <a:gd name="connsiteY177" fmla="*/ 3623066 h 5096289"/>
              <a:gd name="connsiteX178" fmla="*/ 1574800 w 5581383"/>
              <a:gd name="connsiteY178" fmla="*/ 3661166 h 5096289"/>
              <a:gd name="connsiteX179" fmla="*/ 1536700 w 5581383"/>
              <a:gd name="connsiteY179" fmla="*/ 3686566 h 5096289"/>
              <a:gd name="connsiteX180" fmla="*/ 1447800 w 5581383"/>
              <a:gd name="connsiteY180" fmla="*/ 3775466 h 5096289"/>
              <a:gd name="connsiteX181" fmla="*/ 1409700 w 5581383"/>
              <a:gd name="connsiteY181" fmla="*/ 3813566 h 5096289"/>
              <a:gd name="connsiteX182" fmla="*/ 1371600 w 5581383"/>
              <a:gd name="connsiteY182" fmla="*/ 3902466 h 5096289"/>
              <a:gd name="connsiteX183" fmla="*/ 1333500 w 5581383"/>
              <a:gd name="connsiteY183" fmla="*/ 3978666 h 5096289"/>
              <a:gd name="connsiteX184" fmla="*/ 1320800 w 5581383"/>
              <a:gd name="connsiteY184" fmla="*/ 4054866 h 5096289"/>
              <a:gd name="connsiteX185" fmla="*/ 1295400 w 5581383"/>
              <a:gd name="connsiteY185" fmla="*/ 4258066 h 5096289"/>
              <a:gd name="connsiteX186" fmla="*/ 1219200 w 5581383"/>
              <a:gd name="connsiteY186" fmla="*/ 4334266 h 5096289"/>
              <a:gd name="connsiteX187" fmla="*/ 1143000 w 5581383"/>
              <a:gd name="connsiteY187" fmla="*/ 4385066 h 5096289"/>
              <a:gd name="connsiteX188" fmla="*/ 1117600 w 5581383"/>
              <a:gd name="connsiteY188" fmla="*/ 4423166 h 5096289"/>
              <a:gd name="connsiteX189" fmla="*/ 1028700 w 5581383"/>
              <a:gd name="connsiteY189" fmla="*/ 4461266 h 5096289"/>
              <a:gd name="connsiteX190" fmla="*/ 952500 w 5581383"/>
              <a:gd name="connsiteY190" fmla="*/ 4397766 h 5096289"/>
              <a:gd name="connsiteX191" fmla="*/ 914400 w 5581383"/>
              <a:gd name="connsiteY191" fmla="*/ 4385066 h 5096289"/>
              <a:gd name="connsiteX192" fmla="*/ 622300 w 5581383"/>
              <a:gd name="connsiteY192" fmla="*/ 4397766 h 5096289"/>
              <a:gd name="connsiteX193" fmla="*/ 495300 w 5581383"/>
              <a:gd name="connsiteY193" fmla="*/ 4448566 h 5096289"/>
              <a:gd name="connsiteX194" fmla="*/ 457200 w 5581383"/>
              <a:gd name="connsiteY194" fmla="*/ 4473966 h 5096289"/>
              <a:gd name="connsiteX195" fmla="*/ 355600 w 5581383"/>
              <a:gd name="connsiteY195" fmla="*/ 4486666 h 5096289"/>
              <a:gd name="connsiteX196" fmla="*/ 304800 w 5581383"/>
              <a:gd name="connsiteY196" fmla="*/ 4499366 h 5096289"/>
              <a:gd name="connsiteX197" fmla="*/ 266700 w 5581383"/>
              <a:gd name="connsiteY197" fmla="*/ 4512066 h 5096289"/>
              <a:gd name="connsiteX198" fmla="*/ 114300 w 5581383"/>
              <a:gd name="connsiteY198" fmla="*/ 4524766 h 5096289"/>
              <a:gd name="connsiteX199" fmla="*/ 0 w 5581383"/>
              <a:gd name="connsiteY199" fmla="*/ 4537466 h 5096289"/>
              <a:gd name="connsiteX200" fmla="*/ 139700 w 5581383"/>
              <a:gd name="connsiteY200" fmla="*/ 4562866 h 5096289"/>
              <a:gd name="connsiteX201" fmla="*/ 558800 w 5581383"/>
              <a:gd name="connsiteY201" fmla="*/ 4575566 h 5096289"/>
              <a:gd name="connsiteX202" fmla="*/ 559954 w 5581383"/>
              <a:gd name="connsiteY202" fmla="*/ 4542084 h 5096289"/>
              <a:gd name="connsiteX203" fmla="*/ 644236 w 5581383"/>
              <a:gd name="connsiteY203" fmla="*/ 4539775 h 5096289"/>
              <a:gd name="connsiteX204" fmla="*/ 759691 w 5581383"/>
              <a:gd name="connsiteY204" fmla="*/ 4574412 h 5096289"/>
              <a:gd name="connsiteX205" fmla="*/ 850900 w 5581383"/>
              <a:gd name="connsiteY205" fmla="*/ 4626366 h 5096289"/>
              <a:gd name="connsiteX206" fmla="*/ 901700 w 5581383"/>
              <a:gd name="connsiteY206" fmla="*/ 4613666 h 5096289"/>
              <a:gd name="connsiteX207" fmla="*/ 990600 w 5581383"/>
              <a:gd name="connsiteY207" fmla="*/ 4626366 h 5096289"/>
              <a:gd name="connsiteX208" fmla="*/ 965200 w 5581383"/>
              <a:gd name="connsiteY208" fmla="*/ 4664466 h 5096289"/>
              <a:gd name="connsiteX209" fmla="*/ 927100 w 5581383"/>
              <a:gd name="connsiteY209" fmla="*/ 4689866 h 5096289"/>
              <a:gd name="connsiteX210" fmla="*/ 800100 w 5581383"/>
              <a:gd name="connsiteY210" fmla="*/ 4766066 h 5096289"/>
              <a:gd name="connsiteX211" fmla="*/ 736600 w 5581383"/>
              <a:gd name="connsiteY211" fmla="*/ 4842266 h 5096289"/>
              <a:gd name="connsiteX212" fmla="*/ 698500 w 5581383"/>
              <a:gd name="connsiteY212" fmla="*/ 4880366 h 5096289"/>
              <a:gd name="connsiteX213" fmla="*/ 647700 w 5581383"/>
              <a:gd name="connsiteY213" fmla="*/ 4969266 h 5096289"/>
              <a:gd name="connsiteX214" fmla="*/ 609600 w 5581383"/>
              <a:gd name="connsiteY214" fmla="*/ 5045466 h 5096289"/>
              <a:gd name="connsiteX215" fmla="*/ 622300 w 5581383"/>
              <a:gd name="connsiteY215" fmla="*/ 5096266 h 5096289"/>
              <a:gd name="connsiteX216" fmla="*/ 655638 w 5581383"/>
              <a:gd name="connsiteY216" fmla="*/ 5039116 h 5096289"/>
              <a:gd name="connsiteX217" fmla="*/ 698500 w 5581383"/>
              <a:gd name="connsiteY217" fmla="*/ 4983554 h 5096289"/>
              <a:gd name="connsiteX218" fmla="*/ 750888 w 5581383"/>
              <a:gd name="connsiteY218" fmla="*/ 4932753 h 5096289"/>
              <a:gd name="connsiteX219" fmla="*/ 798513 w 5581383"/>
              <a:gd name="connsiteY219" fmla="*/ 4905766 h 5096289"/>
              <a:gd name="connsiteX220" fmla="*/ 850900 w 5581383"/>
              <a:gd name="connsiteY220" fmla="*/ 4837504 h 5096289"/>
              <a:gd name="connsiteX221" fmla="*/ 931863 w 5581383"/>
              <a:gd name="connsiteY221" fmla="*/ 4812104 h 5096289"/>
              <a:gd name="connsiteX222" fmla="*/ 985837 w 5581383"/>
              <a:gd name="connsiteY222" fmla="*/ 4785116 h 5096289"/>
              <a:gd name="connsiteX223" fmla="*/ 1033463 w 5581383"/>
              <a:gd name="connsiteY223" fmla="*/ 4762891 h 5096289"/>
              <a:gd name="connsiteX224" fmla="*/ 1081087 w 5581383"/>
              <a:gd name="connsiteY224" fmla="*/ 4727966 h 5096289"/>
              <a:gd name="connsiteX225" fmla="*/ 1104900 w 5581383"/>
              <a:gd name="connsiteY225" fmla="*/ 4740666 h 5096289"/>
              <a:gd name="connsiteX226" fmla="*/ 1143000 w 5581383"/>
              <a:gd name="connsiteY226" fmla="*/ 4727966 h 5096289"/>
              <a:gd name="connsiteX227" fmla="*/ 1181100 w 5581383"/>
              <a:gd name="connsiteY227" fmla="*/ 4689866 h 5096289"/>
              <a:gd name="connsiteX228" fmla="*/ 1270000 w 5581383"/>
              <a:gd name="connsiteY228" fmla="*/ 4651766 h 5096289"/>
              <a:gd name="connsiteX229" fmla="*/ 1308100 w 5581383"/>
              <a:gd name="connsiteY229" fmla="*/ 4613666 h 5096289"/>
              <a:gd name="connsiteX230" fmla="*/ 1333500 w 5581383"/>
              <a:gd name="connsiteY230" fmla="*/ 4575566 h 5096289"/>
              <a:gd name="connsiteX231" fmla="*/ 1371600 w 5581383"/>
              <a:gd name="connsiteY231" fmla="*/ 4562866 h 5096289"/>
              <a:gd name="connsiteX232" fmla="*/ 1435100 w 5581383"/>
              <a:gd name="connsiteY232" fmla="*/ 4486666 h 5096289"/>
              <a:gd name="connsiteX233" fmla="*/ 1498600 w 5581383"/>
              <a:gd name="connsiteY233" fmla="*/ 4410466 h 5096289"/>
              <a:gd name="connsiteX234" fmla="*/ 1536700 w 5581383"/>
              <a:gd name="connsiteY234" fmla="*/ 4334266 h 5096289"/>
              <a:gd name="connsiteX235" fmla="*/ 1574800 w 5581383"/>
              <a:gd name="connsiteY235" fmla="*/ 4308866 h 5096289"/>
              <a:gd name="connsiteX236" fmla="*/ 1612900 w 5581383"/>
              <a:gd name="connsiteY236" fmla="*/ 4270766 h 5096289"/>
              <a:gd name="connsiteX237" fmla="*/ 1651000 w 5581383"/>
              <a:gd name="connsiteY237" fmla="*/ 4194566 h 5096289"/>
              <a:gd name="connsiteX238" fmla="*/ 1663700 w 5581383"/>
              <a:gd name="connsiteY238" fmla="*/ 4156466 h 5096289"/>
              <a:gd name="connsiteX239" fmla="*/ 1689100 w 5581383"/>
              <a:gd name="connsiteY239" fmla="*/ 4118366 h 5096289"/>
              <a:gd name="connsiteX240" fmla="*/ 1701800 w 5581383"/>
              <a:gd name="connsiteY240" fmla="*/ 4080266 h 5096289"/>
              <a:gd name="connsiteX241" fmla="*/ 1727200 w 5581383"/>
              <a:gd name="connsiteY241" fmla="*/ 4042166 h 5096289"/>
              <a:gd name="connsiteX242" fmla="*/ 1752600 w 5581383"/>
              <a:gd name="connsiteY242" fmla="*/ 3953266 h 5096289"/>
              <a:gd name="connsiteX243" fmla="*/ 1816100 w 5581383"/>
              <a:gd name="connsiteY243" fmla="*/ 3864366 h 5096289"/>
              <a:gd name="connsiteX244" fmla="*/ 1841500 w 5581383"/>
              <a:gd name="connsiteY244" fmla="*/ 3826266 h 5096289"/>
              <a:gd name="connsiteX245" fmla="*/ 1879600 w 5581383"/>
              <a:gd name="connsiteY245" fmla="*/ 3800866 h 5096289"/>
              <a:gd name="connsiteX246" fmla="*/ 1917700 w 5581383"/>
              <a:gd name="connsiteY246" fmla="*/ 3762766 h 5096289"/>
              <a:gd name="connsiteX247" fmla="*/ 1955800 w 5581383"/>
              <a:gd name="connsiteY247" fmla="*/ 3750066 h 5096289"/>
              <a:gd name="connsiteX248" fmla="*/ 1993900 w 5581383"/>
              <a:gd name="connsiteY248" fmla="*/ 3724666 h 5096289"/>
              <a:gd name="connsiteX249" fmla="*/ 2032000 w 5581383"/>
              <a:gd name="connsiteY249" fmla="*/ 3711966 h 5096289"/>
              <a:gd name="connsiteX250" fmla="*/ 2070100 w 5581383"/>
              <a:gd name="connsiteY250" fmla="*/ 3686566 h 5096289"/>
              <a:gd name="connsiteX251" fmla="*/ 2146300 w 5581383"/>
              <a:gd name="connsiteY251" fmla="*/ 3661166 h 5096289"/>
              <a:gd name="connsiteX252" fmla="*/ 2184400 w 5581383"/>
              <a:gd name="connsiteY252" fmla="*/ 3648466 h 5096289"/>
              <a:gd name="connsiteX253" fmla="*/ 2476500 w 5581383"/>
              <a:gd name="connsiteY253" fmla="*/ 3661166 h 5096289"/>
              <a:gd name="connsiteX254" fmla="*/ 2527300 w 5581383"/>
              <a:gd name="connsiteY254" fmla="*/ 3699266 h 5096289"/>
              <a:gd name="connsiteX255" fmla="*/ 2603500 w 5581383"/>
              <a:gd name="connsiteY255" fmla="*/ 3750066 h 5096289"/>
              <a:gd name="connsiteX256" fmla="*/ 2641600 w 5581383"/>
              <a:gd name="connsiteY256" fmla="*/ 3788166 h 5096289"/>
              <a:gd name="connsiteX257" fmla="*/ 2692400 w 5581383"/>
              <a:gd name="connsiteY257" fmla="*/ 3800866 h 5096289"/>
              <a:gd name="connsiteX258" fmla="*/ 2743200 w 5581383"/>
              <a:gd name="connsiteY258" fmla="*/ 3838966 h 5096289"/>
              <a:gd name="connsiteX259" fmla="*/ 2781300 w 5581383"/>
              <a:gd name="connsiteY259" fmla="*/ 3851666 h 5096289"/>
              <a:gd name="connsiteX260" fmla="*/ 2819400 w 5581383"/>
              <a:gd name="connsiteY260" fmla="*/ 3877066 h 5096289"/>
              <a:gd name="connsiteX261" fmla="*/ 2844800 w 5581383"/>
              <a:gd name="connsiteY261" fmla="*/ 3915166 h 5096289"/>
              <a:gd name="connsiteX262" fmla="*/ 2882900 w 5581383"/>
              <a:gd name="connsiteY262" fmla="*/ 3965966 h 5096289"/>
              <a:gd name="connsiteX263" fmla="*/ 2895600 w 5581383"/>
              <a:gd name="connsiteY263" fmla="*/ 4016766 h 5096289"/>
              <a:gd name="connsiteX264" fmla="*/ 2908300 w 5581383"/>
              <a:gd name="connsiteY264" fmla="*/ 4054866 h 5096289"/>
              <a:gd name="connsiteX265" fmla="*/ 2933700 w 5581383"/>
              <a:gd name="connsiteY265" fmla="*/ 4105666 h 5096289"/>
              <a:gd name="connsiteX266" fmla="*/ 2959100 w 5581383"/>
              <a:gd name="connsiteY266" fmla="*/ 4143766 h 5096289"/>
              <a:gd name="connsiteX267" fmla="*/ 2994025 w 5581383"/>
              <a:gd name="connsiteY267" fmla="*/ 4242191 h 5096289"/>
              <a:gd name="connsiteX268" fmla="*/ 3038475 w 5581383"/>
              <a:gd name="connsiteY268" fmla="*/ 4343791 h 5096289"/>
              <a:gd name="connsiteX269" fmla="*/ 3054350 w 5581383"/>
              <a:gd name="connsiteY269" fmla="*/ 4366016 h 5096289"/>
              <a:gd name="connsiteX270" fmla="*/ 3022600 w 5581383"/>
              <a:gd name="connsiteY270" fmla="*/ 4397766 h 5096289"/>
              <a:gd name="connsiteX271" fmla="*/ 2984500 w 5581383"/>
              <a:gd name="connsiteY271" fmla="*/ 4464441 h 5096289"/>
              <a:gd name="connsiteX272" fmla="*/ 2940050 w 5581383"/>
              <a:gd name="connsiteY272" fmla="*/ 4553341 h 5096289"/>
              <a:gd name="connsiteX273" fmla="*/ 2892425 w 5581383"/>
              <a:gd name="connsiteY273" fmla="*/ 4607316 h 5096289"/>
              <a:gd name="connsiteX274" fmla="*/ 2828925 w 5581383"/>
              <a:gd name="connsiteY274" fmla="*/ 4645416 h 5096289"/>
              <a:gd name="connsiteX275" fmla="*/ 2733675 w 5581383"/>
              <a:gd name="connsiteY275" fmla="*/ 4553341 h 5096289"/>
              <a:gd name="connsiteX276" fmla="*/ 2765426 w 5581383"/>
              <a:gd name="connsiteY276" fmla="*/ 4639069 h 5096289"/>
              <a:gd name="connsiteX277" fmla="*/ 2825172 w 5581383"/>
              <a:gd name="connsiteY277" fmla="*/ 4733450 h 5096289"/>
              <a:gd name="connsiteX278" fmla="*/ 2776682 w 5581383"/>
              <a:gd name="connsiteY278" fmla="*/ 4728543 h 5096289"/>
              <a:gd name="connsiteX279" fmla="*/ 2714048 w 5581383"/>
              <a:gd name="connsiteY279" fmla="*/ 4735903 h 5096289"/>
              <a:gd name="connsiteX280" fmla="*/ 2644775 w 5581383"/>
              <a:gd name="connsiteY280" fmla="*/ 4719740 h 5096289"/>
              <a:gd name="connsiteX281" fmla="*/ 2596139 w 5581383"/>
              <a:gd name="connsiteY281" fmla="*/ 4715266 h 5096289"/>
              <a:gd name="connsiteX282" fmla="*/ 2484437 w 5581383"/>
              <a:gd name="connsiteY282" fmla="*/ 4688278 h 5096289"/>
              <a:gd name="connsiteX283" fmla="*/ 2679700 w 5581383"/>
              <a:gd name="connsiteY283" fmla="*/ 4835916 h 5096289"/>
              <a:gd name="connsiteX284" fmla="*/ 2781300 w 5581383"/>
              <a:gd name="connsiteY284" fmla="*/ 4845441 h 5096289"/>
              <a:gd name="connsiteX285" fmla="*/ 2860675 w 5581383"/>
              <a:gd name="connsiteY285" fmla="*/ 4832741 h 5096289"/>
              <a:gd name="connsiteX286" fmla="*/ 2930525 w 5581383"/>
              <a:gd name="connsiteY286" fmla="*/ 4794641 h 5096289"/>
              <a:gd name="connsiteX287" fmla="*/ 3032125 w 5581383"/>
              <a:gd name="connsiteY287" fmla="*/ 4734316 h 5096289"/>
              <a:gd name="connsiteX288" fmla="*/ 3105150 w 5581383"/>
              <a:gd name="connsiteY288" fmla="*/ 4639066 h 5096289"/>
              <a:gd name="connsiteX289" fmla="*/ 3155950 w 5581383"/>
              <a:gd name="connsiteY289" fmla="*/ 4537466 h 5096289"/>
              <a:gd name="connsiteX290" fmla="*/ 3222625 w 5581383"/>
              <a:gd name="connsiteY290" fmla="*/ 4448566 h 5096289"/>
              <a:gd name="connsiteX291" fmla="*/ 3248025 w 5581383"/>
              <a:gd name="connsiteY291" fmla="*/ 4369191 h 5096289"/>
              <a:gd name="connsiteX292" fmla="*/ 3235325 w 5581383"/>
              <a:gd name="connsiteY292" fmla="*/ 4302516 h 5096289"/>
              <a:gd name="connsiteX293" fmla="*/ 3200400 w 5581383"/>
              <a:gd name="connsiteY293" fmla="*/ 4143766 h 5096289"/>
              <a:gd name="connsiteX294" fmla="*/ 3175000 w 5581383"/>
              <a:gd name="connsiteY294" fmla="*/ 4042166 h 5096289"/>
              <a:gd name="connsiteX295" fmla="*/ 3200400 w 5581383"/>
              <a:gd name="connsiteY295" fmla="*/ 3851666 h 5096289"/>
              <a:gd name="connsiteX296" fmla="*/ 3225800 w 5581383"/>
              <a:gd name="connsiteY296" fmla="*/ 3750066 h 5096289"/>
              <a:gd name="connsiteX297" fmla="*/ 3251200 w 5581383"/>
              <a:gd name="connsiteY297" fmla="*/ 3711966 h 5096289"/>
              <a:gd name="connsiteX298" fmla="*/ 3263900 w 5581383"/>
              <a:gd name="connsiteY298" fmla="*/ 3673866 h 5096289"/>
              <a:gd name="connsiteX299" fmla="*/ 3302000 w 5581383"/>
              <a:gd name="connsiteY299" fmla="*/ 3635766 h 5096289"/>
              <a:gd name="connsiteX300" fmla="*/ 3327400 w 5581383"/>
              <a:gd name="connsiteY300" fmla="*/ 3597666 h 5096289"/>
              <a:gd name="connsiteX301" fmla="*/ 3365500 w 5581383"/>
              <a:gd name="connsiteY301" fmla="*/ 3584966 h 5096289"/>
              <a:gd name="connsiteX302" fmla="*/ 3403600 w 5581383"/>
              <a:gd name="connsiteY302" fmla="*/ 3559566 h 5096289"/>
              <a:gd name="connsiteX303" fmla="*/ 3441700 w 5581383"/>
              <a:gd name="connsiteY303" fmla="*/ 3546866 h 5096289"/>
              <a:gd name="connsiteX304" fmla="*/ 3594100 w 5581383"/>
              <a:gd name="connsiteY304" fmla="*/ 3521466 h 5096289"/>
              <a:gd name="connsiteX305" fmla="*/ 3721100 w 5581383"/>
              <a:gd name="connsiteY305" fmla="*/ 3496066 h 5096289"/>
              <a:gd name="connsiteX306" fmla="*/ 3924300 w 5581383"/>
              <a:gd name="connsiteY306" fmla="*/ 3483366 h 5096289"/>
              <a:gd name="connsiteX307" fmla="*/ 4137025 w 5581383"/>
              <a:gd name="connsiteY307" fmla="*/ 3515116 h 5096289"/>
              <a:gd name="connsiteX308" fmla="*/ 4254500 w 5581383"/>
              <a:gd name="connsiteY308" fmla="*/ 3540516 h 5096289"/>
              <a:gd name="connsiteX309" fmla="*/ 4314825 w 5581383"/>
              <a:gd name="connsiteY309" fmla="*/ 3562741 h 5096289"/>
              <a:gd name="connsiteX310" fmla="*/ 4371975 w 5581383"/>
              <a:gd name="connsiteY310" fmla="*/ 3594491 h 5096289"/>
              <a:gd name="connsiteX311" fmla="*/ 4416425 w 5581383"/>
              <a:gd name="connsiteY311" fmla="*/ 3638941 h 5096289"/>
              <a:gd name="connsiteX312" fmla="*/ 4492625 w 5581383"/>
              <a:gd name="connsiteY312" fmla="*/ 3683391 h 5096289"/>
              <a:gd name="connsiteX313" fmla="*/ 4556125 w 5581383"/>
              <a:gd name="connsiteY313" fmla="*/ 3743716 h 5096289"/>
              <a:gd name="connsiteX314" fmla="*/ 4635500 w 5581383"/>
              <a:gd name="connsiteY314" fmla="*/ 3816741 h 5096289"/>
              <a:gd name="connsiteX315" fmla="*/ 4676775 w 5581383"/>
              <a:gd name="connsiteY315" fmla="*/ 3889766 h 5096289"/>
              <a:gd name="connsiteX316" fmla="*/ 4727575 w 5581383"/>
              <a:gd name="connsiteY316" fmla="*/ 3965966 h 5096289"/>
              <a:gd name="connsiteX317" fmla="*/ 4756150 w 5581383"/>
              <a:gd name="connsiteY317" fmla="*/ 4124716 h 5096289"/>
              <a:gd name="connsiteX318" fmla="*/ 4775200 w 5581383"/>
              <a:gd name="connsiteY318" fmla="*/ 4200916 h 5096289"/>
              <a:gd name="connsiteX319" fmla="*/ 4791075 w 5581383"/>
              <a:gd name="connsiteY319" fmla="*/ 4254891 h 5096289"/>
              <a:gd name="connsiteX320" fmla="*/ 4806950 w 5581383"/>
              <a:gd name="connsiteY320" fmla="*/ 4315216 h 5096289"/>
              <a:gd name="connsiteX321" fmla="*/ 4502150 w 5581383"/>
              <a:gd name="connsiteY321" fmla="*/ 4419991 h 5096289"/>
              <a:gd name="connsiteX322" fmla="*/ 4318000 w 5581383"/>
              <a:gd name="connsiteY322" fmla="*/ 4572391 h 5096289"/>
              <a:gd name="connsiteX323" fmla="*/ 4573587 w 5581383"/>
              <a:gd name="connsiteY323" fmla="*/ 4453328 h 5096289"/>
              <a:gd name="connsiteX324" fmla="*/ 4811713 w 5581383"/>
              <a:gd name="connsiteY324" fmla="*/ 4400941 h 5096289"/>
              <a:gd name="connsiteX325" fmla="*/ 4908550 w 5581383"/>
              <a:gd name="connsiteY325" fmla="*/ 4251716 h 5096289"/>
              <a:gd name="connsiteX326" fmla="*/ 4857750 w 5581383"/>
              <a:gd name="connsiteY326" fmla="*/ 4146941 h 5096289"/>
              <a:gd name="connsiteX327" fmla="*/ 4826000 w 5581383"/>
              <a:gd name="connsiteY327" fmla="*/ 4092966 h 5096289"/>
              <a:gd name="connsiteX328" fmla="*/ 4829175 w 5581383"/>
              <a:gd name="connsiteY328" fmla="*/ 3940566 h 5096289"/>
              <a:gd name="connsiteX329" fmla="*/ 4810125 w 5581383"/>
              <a:gd name="connsiteY329" fmla="*/ 3842141 h 5096289"/>
              <a:gd name="connsiteX330" fmla="*/ 4759325 w 5581383"/>
              <a:gd name="connsiteY330" fmla="*/ 3734191 h 5096289"/>
              <a:gd name="connsiteX331" fmla="*/ 4419601 w 5581383"/>
              <a:gd name="connsiteY331" fmla="*/ 3413516 h 5096289"/>
              <a:gd name="connsiteX332" fmla="*/ 4606925 w 5581383"/>
              <a:gd name="connsiteY332" fmla="*/ 3127766 h 5096289"/>
              <a:gd name="connsiteX333" fmla="*/ 4813300 w 5581383"/>
              <a:gd name="connsiteY333" fmla="*/ 2994416 h 5096289"/>
              <a:gd name="connsiteX334" fmla="*/ 4949826 w 5581383"/>
              <a:gd name="connsiteY334" fmla="*/ 2943616 h 5096289"/>
              <a:gd name="connsiteX335" fmla="*/ 5172076 w 5581383"/>
              <a:gd name="connsiteY335" fmla="*/ 2918216 h 5096289"/>
              <a:gd name="connsiteX336" fmla="*/ 5432426 w 5581383"/>
              <a:gd name="connsiteY336" fmla="*/ 2959491 h 5096289"/>
              <a:gd name="connsiteX337" fmla="*/ 5200651 w 5581383"/>
              <a:gd name="connsiteY337" fmla="*/ 2883291 h 5096289"/>
              <a:gd name="connsiteX338" fmla="*/ 5019675 w 5581383"/>
              <a:gd name="connsiteY338" fmla="*/ 2864241 h 5096289"/>
              <a:gd name="connsiteX339" fmla="*/ 5089525 w 5581383"/>
              <a:gd name="connsiteY339" fmla="*/ 2772166 h 5096289"/>
              <a:gd name="connsiteX340" fmla="*/ 5254625 w 5581383"/>
              <a:gd name="connsiteY340" fmla="*/ 2562616 h 5096289"/>
              <a:gd name="connsiteX341" fmla="*/ 5156201 w 5581383"/>
              <a:gd name="connsiteY341" fmla="*/ 2635641 h 5096289"/>
              <a:gd name="connsiteX342" fmla="*/ 5073650 w 5581383"/>
              <a:gd name="connsiteY342" fmla="*/ 2699141 h 5096289"/>
              <a:gd name="connsiteX343" fmla="*/ 5006975 w 5581383"/>
              <a:gd name="connsiteY343" fmla="*/ 2781691 h 5096289"/>
              <a:gd name="connsiteX344" fmla="*/ 4908550 w 5581383"/>
              <a:gd name="connsiteY344" fmla="*/ 2829316 h 5096289"/>
              <a:gd name="connsiteX345" fmla="*/ 4822825 w 5581383"/>
              <a:gd name="connsiteY345" fmla="*/ 2880116 h 5096289"/>
              <a:gd name="connsiteX346" fmla="*/ 4759325 w 5581383"/>
              <a:gd name="connsiteY346" fmla="*/ 2918216 h 5096289"/>
              <a:gd name="connsiteX347" fmla="*/ 4692650 w 5581383"/>
              <a:gd name="connsiteY347" fmla="*/ 2946791 h 5096289"/>
              <a:gd name="connsiteX348" fmla="*/ 4635500 w 5581383"/>
              <a:gd name="connsiteY348" fmla="*/ 2972191 h 5096289"/>
              <a:gd name="connsiteX349" fmla="*/ 4495800 w 5581383"/>
              <a:gd name="connsiteY349" fmla="*/ 3038866 h 5096289"/>
              <a:gd name="connsiteX350" fmla="*/ 4419600 w 5581383"/>
              <a:gd name="connsiteY350" fmla="*/ 2988066 h 5096289"/>
              <a:gd name="connsiteX351" fmla="*/ 4381500 w 5581383"/>
              <a:gd name="connsiteY351" fmla="*/ 2962666 h 5096289"/>
              <a:gd name="connsiteX352" fmla="*/ 4254500 w 5581383"/>
              <a:gd name="connsiteY352" fmla="*/ 2924566 h 5096289"/>
              <a:gd name="connsiteX353" fmla="*/ 4216400 w 5581383"/>
              <a:gd name="connsiteY353" fmla="*/ 2911866 h 5096289"/>
              <a:gd name="connsiteX354" fmla="*/ 4127500 w 5581383"/>
              <a:gd name="connsiteY354" fmla="*/ 2899166 h 5096289"/>
              <a:gd name="connsiteX355" fmla="*/ 4102100 w 5581383"/>
              <a:gd name="connsiteY355" fmla="*/ 2797566 h 5096289"/>
              <a:gd name="connsiteX356" fmla="*/ 4021137 w 5581383"/>
              <a:gd name="connsiteY356" fmla="*/ 2676916 h 5096289"/>
              <a:gd name="connsiteX357" fmla="*/ 4038600 w 5581383"/>
              <a:gd name="connsiteY357" fmla="*/ 2549916 h 5096289"/>
              <a:gd name="connsiteX358" fmla="*/ 3965575 w 5581383"/>
              <a:gd name="connsiteY358" fmla="*/ 2461016 h 5096289"/>
              <a:gd name="connsiteX359" fmla="*/ 3898900 w 5581383"/>
              <a:gd name="connsiteY359" fmla="*/ 2365766 h 5096289"/>
              <a:gd name="connsiteX360" fmla="*/ 3843338 w 5581383"/>
              <a:gd name="connsiteY360" fmla="*/ 2222891 h 5096289"/>
              <a:gd name="connsiteX361" fmla="*/ 3871912 w 5581383"/>
              <a:gd name="connsiteY361" fmla="*/ 2100654 h 5096289"/>
              <a:gd name="connsiteX362" fmla="*/ 3935413 w 5581383"/>
              <a:gd name="connsiteY362" fmla="*/ 2019691 h 5096289"/>
              <a:gd name="connsiteX363" fmla="*/ 4033838 w 5581383"/>
              <a:gd name="connsiteY363" fmla="*/ 1924441 h 5096289"/>
              <a:gd name="connsiteX364" fmla="*/ 4083050 w 5581383"/>
              <a:gd name="connsiteY364" fmla="*/ 1864116 h 5096289"/>
              <a:gd name="connsiteX365" fmla="*/ 4125912 w 5581383"/>
              <a:gd name="connsiteY365" fmla="*/ 1835541 h 5096289"/>
              <a:gd name="connsiteX366" fmla="*/ 4168775 w 5581383"/>
              <a:gd name="connsiteY366" fmla="*/ 1803791 h 5096289"/>
              <a:gd name="connsiteX367" fmla="*/ 4233862 w 5581383"/>
              <a:gd name="connsiteY367" fmla="*/ 1759341 h 5096289"/>
              <a:gd name="connsiteX368" fmla="*/ 4337050 w 5581383"/>
              <a:gd name="connsiteY368" fmla="*/ 1703778 h 5096289"/>
              <a:gd name="connsiteX369" fmla="*/ 4425950 w 5581383"/>
              <a:gd name="connsiteY369" fmla="*/ 1694253 h 5096289"/>
              <a:gd name="connsiteX370" fmla="*/ 4532312 w 5581383"/>
              <a:gd name="connsiteY370" fmla="*/ 1692666 h 5096289"/>
              <a:gd name="connsiteX371" fmla="*/ 4595813 w 5581383"/>
              <a:gd name="connsiteY371" fmla="*/ 1689491 h 5096289"/>
              <a:gd name="connsiteX372" fmla="*/ 4651375 w 5581383"/>
              <a:gd name="connsiteY372" fmla="*/ 1700603 h 5096289"/>
              <a:gd name="connsiteX373" fmla="*/ 4699000 w 5581383"/>
              <a:gd name="connsiteY373" fmla="*/ 1708541 h 5096289"/>
              <a:gd name="connsiteX374" fmla="*/ 4764087 w 5581383"/>
              <a:gd name="connsiteY374" fmla="*/ 1754579 h 5096289"/>
              <a:gd name="connsiteX375" fmla="*/ 4848225 w 5581383"/>
              <a:gd name="connsiteY375" fmla="*/ 1787916 h 5096289"/>
              <a:gd name="connsiteX376" fmla="*/ 4891087 w 5581383"/>
              <a:gd name="connsiteY376" fmla="*/ 1838716 h 5096289"/>
              <a:gd name="connsiteX377" fmla="*/ 4924425 w 5581383"/>
              <a:gd name="connsiteY377" fmla="*/ 1902216 h 5096289"/>
              <a:gd name="connsiteX378" fmla="*/ 4976813 w 5581383"/>
              <a:gd name="connsiteY378" fmla="*/ 1968891 h 5096289"/>
              <a:gd name="connsiteX379" fmla="*/ 5016500 w 5581383"/>
              <a:gd name="connsiteY379" fmla="*/ 2032391 h 5096289"/>
              <a:gd name="connsiteX380" fmla="*/ 5041900 w 5581383"/>
              <a:gd name="connsiteY380" fmla="*/ 2200666 h 5096289"/>
              <a:gd name="connsiteX381" fmla="*/ 5070475 w 5581383"/>
              <a:gd name="connsiteY381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003300 w 5581383"/>
              <a:gd name="connsiteY154" fmla="*/ 2683266 h 5096289"/>
              <a:gd name="connsiteX155" fmla="*/ 1117600 w 5581383"/>
              <a:gd name="connsiteY155" fmla="*/ 2632466 h 5096289"/>
              <a:gd name="connsiteX156" fmla="*/ 1231900 w 5581383"/>
              <a:gd name="connsiteY156" fmla="*/ 2556266 h 5096289"/>
              <a:gd name="connsiteX157" fmla="*/ 1270000 w 5581383"/>
              <a:gd name="connsiteY157" fmla="*/ 2530866 h 5096289"/>
              <a:gd name="connsiteX158" fmla="*/ 1422400 w 5581383"/>
              <a:gd name="connsiteY158" fmla="*/ 2492766 h 5096289"/>
              <a:gd name="connsiteX159" fmla="*/ 2019300 w 5581383"/>
              <a:gd name="connsiteY159" fmla="*/ 2505466 h 5096289"/>
              <a:gd name="connsiteX160" fmla="*/ 2057400 w 5581383"/>
              <a:gd name="connsiteY160" fmla="*/ 2518166 h 5096289"/>
              <a:gd name="connsiteX161" fmla="*/ 2095500 w 5581383"/>
              <a:gd name="connsiteY161" fmla="*/ 2543566 h 5096289"/>
              <a:gd name="connsiteX162" fmla="*/ 2146300 w 5581383"/>
              <a:gd name="connsiteY162" fmla="*/ 2657866 h 5096289"/>
              <a:gd name="connsiteX163" fmla="*/ 2159000 w 5581383"/>
              <a:gd name="connsiteY163" fmla="*/ 2772166 h 5096289"/>
              <a:gd name="connsiteX164" fmla="*/ 2146300 w 5581383"/>
              <a:gd name="connsiteY164" fmla="*/ 3102366 h 5096289"/>
              <a:gd name="connsiteX165" fmla="*/ 2133600 w 5581383"/>
              <a:gd name="connsiteY165" fmla="*/ 3140466 h 5096289"/>
              <a:gd name="connsiteX166" fmla="*/ 2108200 w 5581383"/>
              <a:gd name="connsiteY166" fmla="*/ 3178566 h 5096289"/>
              <a:gd name="connsiteX167" fmla="*/ 2057400 w 5581383"/>
              <a:gd name="connsiteY167" fmla="*/ 3242066 h 5096289"/>
              <a:gd name="connsiteX168" fmla="*/ 1993900 w 5581383"/>
              <a:gd name="connsiteY168" fmla="*/ 3292866 h 5096289"/>
              <a:gd name="connsiteX169" fmla="*/ 1955800 w 5581383"/>
              <a:gd name="connsiteY169" fmla="*/ 3330966 h 5096289"/>
              <a:gd name="connsiteX170" fmla="*/ 1879600 w 5581383"/>
              <a:gd name="connsiteY170" fmla="*/ 3381766 h 5096289"/>
              <a:gd name="connsiteX171" fmla="*/ 1828800 w 5581383"/>
              <a:gd name="connsiteY171" fmla="*/ 3432566 h 5096289"/>
              <a:gd name="connsiteX172" fmla="*/ 1803400 w 5581383"/>
              <a:gd name="connsiteY172" fmla="*/ 3470666 h 5096289"/>
              <a:gd name="connsiteX173" fmla="*/ 1752600 w 5581383"/>
              <a:gd name="connsiteY173" fmla="*/ 3508766 h 5096289"/>
              <a:gd name="connsiteX174" fmla="*/ 1727200 w 5581383"/>
              <a:gd name="connsiteY174" fmla="*/ 3546866 h 5096289"/>
              <a:gd name="connsiteX175" fmla="*/ 1689100 w 5581383"/>
              <a:gd name="connsiteY175" fmla="*/ 3572266 h 5096289"/>
              <a:gd name="connsiteX176" fmla="*/ 1612900 w 5581383"/>
              <a:gd name="connsiteY176" fmla="*/ 3623066 h 5096289"/>
              <a:gd name="connsiteX177" fmla="*/ 1574800 w 5581383"/>
              <a:gd name="connsiteY177" fmla="*/ 3661166 h 5096289"/>
              <a:gd name="connsiteX178" fmla="*/ 1536700 w 5581383"/>
              <a:gd name="connsiteY178" fmla="*/ 3686566 h 5096289"/>
              <a:gd name="connsiteX179" fmla="*/ 1447800 w 5581383"/>
              <a:gd name="connsiteY179" fmla="*/ 3775466 h 5096289"/>
              <a:gd name="connsiteX180" fmla="*/ 1409700 w 5581383"/>
              <a:gd name="connsiteY180" fmla="*/ 3813566 h 5096289"/>
              <a:gd name="connsiteX181" fmla="*/ 1371600 w 5581383"/>
              <a:gd name="connsiteY181" fmla="*/ 3902466 h 5096289"/>
              <a:gd name="connsiteX182" fmla="*/ 1333500 w 5581383"/>
              <a:gd name="connsiteY182" fmla="*/ 3978666 h 5096289"/>
              <a:gd name="connsiteX183" fmla="*/ 1320800 w 5581383"/>
              <a:gd name="connsiteY183" fmla="*/ 4054866 h 5096289"/>
              <a:gd name="connsiteX184" fmla="*/ 1295400 w 5581383"/>
              <a:gd name="connsiteY184" fmla="*/ 4258066 h 5096289"/>
              <a:gd name="connsiteX185" fmla="*/ 1219200 w 5581383"/>
              <a:gd name="connsiteY185" fmla="*/ 4334266 h 5096289"/>
              <a:gd name="connsiteX186" fmla="*/ 1143000 w 5581383"/>
              <a:gd name="connsiteY186" fmla="*/ 4385066 h 5096289"/>
              <a:gd name="connsiteX187" fmla="*/ 1117600 w 5581383"/>
              <a:gd name="connsiteY187" fmla="*/ 4423166 h 5096289"/>
              <a:gd name="connsiteX188" fmla="*/ 1028700 w 5581383"/>
              <a:gd name="connsiteY188" fmla="*/ 4461266 h 5096289"/>
              <a:gd name="connsiteX189" fmla="*/ 952500 w 5581383"/>
              <a:gd name="connsiteY189" fmla="*/ 4397766 h 5096289"/>
              <a:gd name="connsiteX190" fmla="*/ 914400 w 5581383"/>
              <a:gd name="connsiteY190" fmla="*/ 4385066 h 5096289"/>
              <a:gd name="connsiteX191" fmla="*/ 622300 w 5581383"/>
              <a:gd name="connsiteY191" fmla="*/ 4397766 h 5096289"/>
              <a:gd name="connsiteX192" fmla="*/ 495300 w 5581383"/>
              <a:gd name="connsiteY192" fmla="*/ 4448566 h 5096289"/>
              <a:gd name="connsiteX193" fmla="*/ 457200 w 5581383"/>
              <a:gd name="connsiteY193" fmla="*/ 4473966 h 5096289"/>
              <a:gd name="connsiteX194" fmla="*/ 355600 w 5581383"/>
              <a:gd name="connsiteY194" fmla="*/ 4486666 h 5096289"/>
              <a:gd name="connsiteX195" fmla="*/ 304800 w 5581383"/>
              <a:gd name="connsiteY195" fmla="*/ 4499366 h 5096289"/>
              <a:gd name="connsiteX196" fmla="*/ 266700 w 5581383"/>
              <a:gd name="connsiteY196" fmla="*/ 4512066 h 5096289"/>
              <a:gd name="connsiteX197" fmla="*/ 114300 w 5581383"/>
              <a:gd name="connsiteY197" fmla="*/ 4524766 h 5096289"/>
              <a:gd name="connsiteX198" fmla="*/ 0 w 5581383"/>
              <a:gd name="connsiteY198" fmla="*/ 4537466 h 5096289"/>
              <a:gd name="connsiteX199" fmla="*/ 139700 w 5581383"/>
              <a:gd name="connsiteY199" fmla="*/ 4562866 h 5096289"/>
              <a:gd name="connsiteX200" fmla="*/ 558800 w 5581383"/>
              <a:gd name="connsiteY200" fmla="*/ 4575566 h 5096289"/>
              <a:gd name="connsiteX201" fmla="*/ 559954 w 5581383"/>
              <a:gd name="connsiteY201" fmla="*/ 4542084 h 5096289"/>
              <a:gd name="connsiteX202" fmla="*/ 644236 w 5581383"/>
              <a:gd name="connsiteY202" fmla="*/ 4539775 h 5096289"/>
              <a:gd name="connsiteX203" fmla="*/ 759691 w 5581383"/>
              <a:gd name="connsiteY203" fmla="*/ 4574412 h 5096289"/>
              <a:gd name="connsiteX204" fmla="*/ 850900 w 5581383"/>
              <a:gd name="connsiteY204" fmla="*/ 4626366 h 5096289"/>
              <a:gd name="connsiteX205" fmla="*/ 901700 w 5581383"/>
              <a:gd name="connsiteY205" fmla="*/ 4613666 h 5096289"/>
              <a:gd name="connsiteX206" fmla="*/ 990600 w 5581383"/>
              <a:gd name="connsiteY206" fmla="*/ 4626366 h 5096289"/>
              <a:gd name="connsiteX207" fmla="*/ 965200 w 5581383"/>
              <a:gd name="connsiteY207" fmla="*/ 4664466 h 5096289"/>
              <a:gd name="connsiteX208" fmla="*/ 927100 w 5581383"/>
              <a:gd name="connsiteY208" fmla="*/ 4689866 h 5096289"/>
              <a:gd name="connsiteX209" fmla="*/ 800100 w 5581383"/>
              <a:gd name="connsiteY209" fmla="*/ 4766066 h 5096289"/>
              <a:gd name="connsiteX210" fmla="*/ 736600 w 5581383"/>
              <a:gd name="connsiteY210" fmla="*/ 4842266 h 5096289"/>
              <a:gd name="connsiteX211" fmla="*/ 698500 w 5581383"/>
              <a:gd name="connsiteY211" fmla="*/ 4880366 h 5096289"/>
              <a:gd name="connsiteX212" fmla="*/ 647700 w 5581383"/>
              <a:gd name="connsiteY212" fmla="*/ 4969266 h 5096289"/>
              <a:gd name="connsiteX213" fmla="*/ 609600 w 5581383"/>
              <a:gd name="connsiteY213" fmla="*/ 5045466 h 5096289"/>
              <a:gd name="connsiteX214" fmla="*/ 622300 w 5581383"/>
              <a:gd name="connsiteY214" fmla="*/ 5096266 h 5096289"/>
              <a:gd name="connsiteX215" fmla="*/ 655638 w 5581383"/>
              <a:gd name="connsiteY215" fmla="*/ 5039116 h 5096289"/>
              <a:gd name="connsiteX216" fmla="*/ 698500 w 5581383"/>
              <a:gd name="connsiteY216" fmla="*/ 4983554 h 5096289"/>
              <a:gd name="connsiteX217" fmla="*/ 750888 w 5581383"/>
              <a:gd name="connsiteY217" fmla="*/ 4932753 h 5096289"/>
              <a:gd name="connsiteX218" fmla="*/ 798513 w 5581383"/>
              <a:gd name="connsiteY218" fmla="*/ 4905766 h 5096289"/>
              <a:gd name="connsiteX219" fmla="*/ 850900 w 5581383"/>
              <a:gd name="connsiteY219" fmla="*/ 4837504 h 5096289"/>
              <a:gd name="connsiteX220" fmla="*/ 931863 w 5581383"/>
              <a:gd name="connsiteY220" fmla="*/ 4812104 h 5096289"/>
              <a:gd name="connsiteX221" fmla="*/ 985837 w 5581383"/>
              <a:gd name="connsiteY221" fmla="*/ 4785116 h 5096289"/>
              <a:gd name="connsiteX222" fmla="*/ 1033463 w 5581383"/>
              <a:gd name="connsiteY222" fmla="*/ 4762891 h 5096289"/>
              <a:gd name="connsiteX223" fmla="*/ 1081087 w 5581383"/>
              <a:gd name="connsiteY223" fmla="*/ 4727966 h 5096289"/>
              <a:gd name="connsiteX224" fmla="*/ 1104900 w 5581383"/>
              <a:gd name="connsiteY224" fmla="*/ 4740666 h 5096289"/>
              <a:gd name="connsiteX225" fmla="*/ 1143000 w 5581383"/>
              <a:gd name="connsiteY225" fmla="*/ 4727966 h 5096289"/>
              <a:gd name="connsiteX226" fmla="*/ 1181100 w 5581383"/>
              <a:gd name="connsiteY226" fmla="*/ 4689866 h 5096289"/>
              <a:gd name="connsiteX227" fmla="*/ 1270000 w 5581383"/>
              <a:gd name="connsiteY227" fmla="*/ 4651766 h 5096289"/>
              <a:gd name="connsiteX228" fmla="*/ 1308100 w 5581383"/>
              <a:gd name="connsiteY228" fmla="*/ 4613666 h 5096289"/>
              <a:gd name="connsiteX229" fmla="*/ 1333500 w 5581383"/>
              <a:gd name="connsiteY229" fmla="*/ 4575566 h 5096289"/>
              <a:gd name="connsiteX230" fmla="*/ 1371600 w 5581383"/>
              <a:gd name="connsiteY230" fmla="*/ 4562866 h 5096289"/>
              <a:gd name="connsiteX231" fmla="*/ 1435100 w 5581383"/>
              <a:gd name="connsiteY231" fmla="*/ 4486666 h 5096289"/>
              <a:gd name="connsiteX232" fmla="*/ 1498600 w 5581383"/>
              <a:gd name="connsiteY232" fmla="*/ 4410466 h 5096289"/>
              <a:gd name="connsiteX233" fmla="*/ 1536700 w 5581383"/>
              <a:gd name="connsiteY233" fmla="*/ 4334266 h 5096289"/>
              <a:gd name="connsiteX234" fmla="*/ 1574800 w 5581383"/>
              <a:gd name="connsiteY234" fmla="*/ 4308866 h 5096289"/>
              <a:gd name="connsiteX235" fmla="*/ 1612900 w 5581383"/>
              <a:gd name="connsiteY235" fmla="*/ 4270766 h 5096289"/>
              <a:gd name="connsiteX236" fmla="*/ 1651000 w 5581383"/>
              <a:gd name="connsiteY236" fmla="*/ 4194566 h 5096289"/>
              <a:gd name="connsiteX237" fmla="*/ 1663700 w 5581383"/>
              <a:gd name="connsiteY237" fmla="*/ 4156466 h 5096289"/>
              <a:gd name="connsiteX238" fmla="*/ 1689100 w 5581383"/>
              <a:gd name="connsiteY238" fmla="*/ 4118366 h 5096289"/>
              <a:gd name="connsiteX239" fmla="*/ 1701800 w 5581383"/>
              <a:gd name="connsiteY239" fmla="*/ 4080266 h 5096289"/>
              <a:gd name="connsiteX240" fmla="*/ 1727200 w 5581383"/>
              <a:gd name="connsiteY240" fmla="*/ 4042166 h 5096289"/>
              <a:gd name="connsiteX241" fmla="*/ 1752600 w 5581383"/>
              <a:gd name="connsiteY241" fmla="*/ 3953266 h 5096289"/>
              <a:gd name="connsiteX242" fmla="*/ 1816100 w 5581383"/>
              <a:gd name="connsiteY242" fmla="*/ 3864366 h 5096289"/>
              <a:gd name="connsiteX243" fmla="*/ 1841500 w 5581383"/>
              <a:gd name="connsiteY243" fmla="*/ 3826266 h 5096289"/>
              <a:gd name="connsiteX244" fmla="*/ 1879600 w 5581383"/>
              <a:gd name="connsiteY244" fmla="*/ 3800866 h 5096289"/>
              <a:gd name="connsiteX245" fmla="*/ 1917700 w 5581383"/>
              <a:gd name="connsiteY245" fmla="*/ 3762766 h 5096289"/>
              <a:gd name="connsiteX246" fmla="*/ 1955800 w 5581383"/>
              <a:gd name="connsiteY246" fmla="*/ 3750066 h 5096289"/>
              <a:gd name="connsiteX247" fmla="*/ 1993900 w 5581383"/>
              <a:gd name="connsiteY247" fmla="*/ 3724666 h 5096289"/>
              <a:gd name="connsiteX248" fmla="*/ 2032000 w 5581383"/>
              <a:gd name="connsiteY248" fmla="*/ 3711966 h 5096289"/>
              <a:gd name="connsiteX249" fmla="*/ 2070100 w 5581383"/>
              <a:gd name="connsiteY249" fmla="*/ 3686566 h 5096289"/>
              <a:gd name="connsiteX250" fmla="*/ 2146300 w 5581383"/>
              <a:gd name="connsiteY250" fmla="*/ 3661166 h 5096289"/>
              <a:gd name="connsiteX251" fmla="*/ 2184400 w 5581383"/>
              <a:gd name="connsiteY251" fmla="*/ 3648466 h 5096289"/>
              <a:gd name="connsiteX252" fmla="*/ 2476500 w 5581383"/>
              <a:gd name="connsiteY252" fmla="*/ 3661166 h 5096289"/>
              <a:gd name="connsiteX253" fmla="*/ 2527300 w 5581383"/>
              <a:gd name="connsiteY253" fmla="*/ 3699266 h 5096289"/>
              <a:gd name="connsiteX254" fmla="*/ 2603500 w 5581383"/>
              <a:gd name="connsiteY254" fmla="*/ 3750066 h 5096289"/>
              <a:gd name="connsiteX255" fmla="*/ 2641600 w 5581383"/>
              <a:gd name="connsiteY255" fmla="*/ 3788166 h 5096289"/>
              <a:gd name="connsiteX256" fmla="*/ 2692400 w 5581383"/>
              <a:gd name="connsiteY256" fmla="*/ 3800866 h 5096289"/>
              <a:gd name="connsiteX257" fmla="*/ 2743200 w 5581383"/>
              <a:gd name="connsiteY257" fmla="*/ 3838966 h 5096289"/>
              <a:gd name="connsiteX258" fmla="*/ 2781300 w 5581383"/>
              <a:gd name="connsiteY258" fmla="*/ 3851666 h 5096289"/>
              <a:gd name="connsiteX259" fmla="*/ 2819400 w 5581383"/>
              <a:gd name="connsiteY259" fmla="*/ 3877066 h 5096289"/>
              <a:gd name="connsiteX260" fmla="*/ 2844800 w 5581383"/>
              <a:gd name="connsiteY260" fmla="*/ 3915166 h 5096289"/>
              <a:gd name="connsiteX261" fmla="*/ 2882900 w 5581383"/>
              <a:gd name="connsiteY261" fmla="*/ 3965966 h 5096289"/>
              <a:gd name="connsiteX262" fmla="*/ 2895600 w 5581383"/>
              <a:gd name="connsiteY262" fmla="*/ 4016766 h 5096289"/>
              <a:gd name="connsiteX263" fmla="*/ 2908300 w 5581383"/>
              <a:gd name="connsiteY263" fmla="*/ 4054866 h 5096289"/>
              <a:gd name="connsiteX264" fmla="*/ 2933700 w 5581383"/>
              <a:gd name="connsiteY264" fmla="*/ 4105666 h 5096289"/>
              <a:gd name="connsiteX265" fmla="*/ 2959100 w 5581383"/>
              <a:gd name="connsiteY265" fmla="*/ 4143766 h 5096289"/>
              <a:gd name="connsiteX266" fmla="*/ 2994025 w 5581383"/>
              <a:gd name="connsiteY266" fmla="*/ 4242191 h 5096289"/>
              <a:gd name="connsiteX267" fmla="*/ 3038475 w 5581383"/>
              <a:gd name="connsiteY267" fmla="*/ 4343791 h 5096289"/>
              <a:gd name="connsiteX268" fmla="*/ 3054350 w 5581383"/>
              <a:gd name="connsiteY268" fmla="*/ 4366016 h 5096289"/>
              <a:gd name="connsiteX269" fmla="*/ 3022600 w 5581383"/>
              <a:gd name="connsiteY269" fmla="*/ 4397766 h 5096289"/>
              <a:gd name="connsiteX270" fmla="*/ 2984500 w 5581383"/>
              <a:gd name="connsiteY270" fmla="*/ 4464441 h 5096289"/>
              <a:gd name="connsiteX271" fmla="*/ 2940050 w 5581383"/>
              <a:gd name="connsiteY271" fmla="*/ 4553341 h 5096289"/>
              <a:gd name="connsiteX272" fmla="*/ 2892425 w 5581383"/>
              <a:gd name="connsiteY272" fmla="*/ 4607316 h 5096289"/>
              <a:gd name="connsiteX273" fmla="*/ 2828925 w 5581383"/>
              <a:gd name="connsiteY273" fmla="*/ 4645416 h 5096289"/>
              <a:gd name="connsiteX274" fmla="*/ 2733675 w 5581383"/>
              <a:gd name="connsiteY274" fmla="*/ 4553341 h 5096289"/>
              <a:gd name="connsiteX275" fmla="*/ 2765426 w 5581383"/>
              <a:gd name="connsiteY275" fmla="*/ 4639069 h 5096289"/>
              <a:gd name="connsiteX276" fmla="*/ 2825172 w 5581383"/>
              <a:gd name="connsiteY276" fmla="*/ 4733450 h 5096289"/>
              <a:gd name="connsiteX277" fmla="*/ 2776682 w 5581383"/>
              <a:gd name="connsiteY277" fmla="*/ 4728543 h 5096289"/>
              <a:gd name="connsiteX278" fmla="*/ 2714048 w 5581383"/>
              <a:gd name="connsiteY278" fmla="*/ 4735903 h 5096289"/>
              <a:gd name="connsiteX279" fmla="*/ 2644775 w 5581383"/>
              <a:gd name="connsiteY279" fmla="*/ 4719740 h 5096289"/>
              <a:gd name="connsiteX280" fmla="*/ 2596139 w 5581383"/>
              <a:gd name="connsiteY280" fmla="*/ 4715266 h 5096289"/>
              <a:gd name="connsiteX281" fmla="*/ 2484437 w 5581383"/>
              <a:gd name="connsiteY281" fmla="*/ 4688278 h 5096289"/>
              <a:gd name="connsiteX282" fmla="*/ 2679700 w 5581383"/>
              <a:gd name="connsiteY282" fmla="*/ 4835916 h 5096289"/>
              <a:gd name="connsiteX283" fmla="*/ 2781300 w 5581383"/>
              <a:gd name="connsiteY283" fmla="*/ 4845441 h 5096289"/>
              <a:gd name="connsiteX284" fmla="*/ 2860675 w 5581383"/>
              <a:gd name="connsiteY284" fmla="*/ 4832741 h 5096289"/>
              <a:gd name="connsiteX285" fmla="*/ 2930525 w 5581383"/>
              <a:gd name="connsiteY285" fmla="*/ 4794641 h 5096289"/>
              <a:gd name="connsiteX286" fmla="*/ 3032125 w 5581383"/>
              <a:gd name="connsiteY286" fmla="*/ 4734316 h 5096289"/>
              <a:gd name="connsiteX287" fmla="*/ 3105150 w 5581383"/>
              <a:gd name="connsiteY287" fmla="*/ 4639066 h 5096289"/>
              <a:gd name="connsiteX288" fmla="*/ 3155950 w 5581383"/>
              <a:gd name="connsiteY288" fmla="*/ 4537466 h 5096289"/>
              <a:gd name="connsiteX289" fmla="*/ 3222625 w 5581383"/>
              <a:gd name="connsiteY289" fmla="*/ 4448566 h 5096289"/>
              <a:gd name="connsiteX290" fmla="*/ 3248025 w 5581383"/>
              <a:gd name="connsiteY290" fmla="*/ 4369191 h 5096289"/>
              <a:gd name="connsiteX291" fmla="*/ 3235325 w 5581383"/>
              <a:gd name="connsiteY291" fmla="*/ 4302516 h 5096289"/>
              <a:gd name="connsiteX292" fmla="*/ 3200400 w 5581383"/>
              <a:gd name="connsiteY292" fmla="*/ 4143766 h 5096289"/>
              <a:gd name="connsiteX293" fmla="*/ 3175000 w 5581383"/>
              <a:gd name="connsiteY293" fmla="*/ 4042166 h 5096289"/>
              <a:gd name="connsiteX294" fmla="*/ 3200400 w 5581383"/>
              <a:gd name="connsiteY294" fmla="*/ 3851666 h 5096289"/>
              <a:gd name="connsiteX295" fmla="*/ 3225800 w 5581383"/>
              <a:gd name="connsiteY295" fmla="*/ 3750066 h 5096289"/>
              <a:gd name="connsiteX296" fmla="*/ 3251200 w 5581383"/>
              <a:gd name="connsiteY296" fmla="*/ 3711966 h 5096289"/>
              <a:gd name="connsiteX297" fmla="*/ 3263900 w 5581383"/>
              <a:gd name="connsiteY297" fmla="*/ 3673866 h 5096289"/>
              <a:gd name="connsiteX298" fmla="*/ 3302000 w 5581383"/>
              <a:gd name="connsiteY298" fmla="*/ 3635766 h 5096289"/>
              <a:gd name="connsiteX299" fmla="*/ 3327400 w 5581383"/>
              <a:gd name="connsiteY299" fmla="*/ 3597666 h 5096289"/>
              <a:gd name="connsiteX300" fmla="*/ 3365500 w 5581383"/>
              <a:gd name="connsiteY300" fmla="*/ 3584966 h 5096289"/>
              <a:gd name="connsiteX301" fmla="*/ 3403600 w 5581383"/>
              <a:gd name="connsiteY301" fmla="*/ 3559566 h 5096289"/>
              <a:gd name="connsiteX302" fmla="*/ 3441700 w 5581383"/>
              <a:gd name="connsiteY302" fmla="*/ 3546866 h 5096289"/>
              <a:gd name="connsiteX303" fmla="*/ 3594100 w 5581383"/>
              <a:gd name="connsiteY303" fmla="*/ 3521466 h 5096289"/>
              <a:gd name="connsiteX304" fmla="*/ 3721100 w 5581383"/>
              <a:gd name="connsiteY304" fmla="*/ 3496066 h 5096289"/>
              <a:gd name="connsiteX305" fmla="*/ 3924300 w 5581383"/>
              <a:gd name="connsiteY305" fmla="*/ 3483366 h 5096289"/>
              <a:gd name="connsiteX306" fmla="*/ 4137025 w 5581383"/>
              <a:gd name="connsiteY306" fmla="*/ 3515116 h 5096289"/>
              <a:gd name="connsiteX307" fmla="*/ 4254500 w 5581383"/>
              <a:gd name="connsiteY307" fmla="*/ 3540516 h 5096289"/>
              <a:gd name="connsiteX308" fmla="*/ 4314825 w 5581383"/>
              <a:gd name="connsiteY308" fmla="*/ 3562741 h 5096289"/>
              <a:gd name="connsiteX309" fmla="*/ 4371975 w 5581383"/>
              <a:gd name="connsiteY309" fmla="*/ 3594491 h 5096289"/>
              <a:gd name="connsiteX310" fmla="*/ 4416425 w 5581383"/>
              <a:gd name="connsiteY310" fmla="*/ 3638941 h 5096289"/>
              <a:gd name="connsiteX311" fmla="*/ 4492625 w 5581383"/>
              <a:gd name="connsiteY311" fmla="*/ 3683391 h 5096289"/>
              <a:gd name="connsiteX312" fmla="*/ 4556125 w 5581383"/>
              <a:gd name="connsiteY312" fmla="*/ 3743716 h 5096289"/>
              <a:gd name="connsiteX313" fmla="*/ 4635500 w 5581383"/>
              <a:gd name="connsiteY313" fmla="*/ 3816741 h 5096289"/>
              <a:gd name="connsiteX314" fmla="*/ 4676775 w 5581383"/>
              <a:gd name="connsiteY314" fmla="*/ 3889766 h 5096289"/>
              <a:gd name="connsiteX315" fmla="*/ 4727575 w 5581383"/>
              <a:gd name="connsiteY315" fmla="*/ 3965966 h 5096289"/>
              <a:gd name="connsiteX316" fmla="*/ 4756150 w 5581383"/>
              <a:gd name="connsiteY316" fmla="*/ 4124716 h 5096289"/>
              <a:gd name="connsiteX317" fmla="*/ 4775200 w 5581383"/>
              <a:gd name="connsiteY317" fmla="*/ 4200916 h 5096289"/>
              <a:gd name="connsiteX318" fmla="*/ 4791075 w 5581383"/>
              <a:gd name="connsiteY318" fmla="*/ 4254891 h 5096289"/>
              <a:gd name="connsiteX319" fmla="*/ 4806950 w 5581383"/>
              <a:gd name="connsiteY319" fmla="*/ 4315216 h 5096289"/>
              <a:gd name="connsiteX320" fmla="*/ 4502150 w 5581383"/>
              <a:gd name="connsiteY320" fmla="*/ 4419991 h 5096289"/>
              <a:gd name="connsiteX321" fmla="*/ 4318000 w 5581383"/>
              <a:gd name="connsiteY321" fmla="*/ 4572391 h 5096289"/>
              <a:gd name="connsiteX322" fmla="*/ 4573587 w 5581383"/>
              <a:gd name="connsiteY322" fmla="*/ 4453328 h 5096289"/>
              <a:gd name="connsiteX323" fmla="*/ 4811713 w 5581383"/>
              <a:gd name="connsiteY323" fmla="*/ 4400941 h 5096289"/>
              <a:gd name="connsiteX324" fmla="*/ 4908550 w 5581383"/>
              <a:gd name="connsiteY324" fmla="*/ 4251716 h 5096289"/>
              <a:gd name="connsiteX325" fmla="*/ 4857750 w 5581383"/>
              <a:gd name="connsiteY325" fmla="*/ 4146941 h 5096289"/>
              <a:gd name="connsiteX326" fmla="*/ 4826000 w 5581383"/>
              <a:gd name="connsiteY326" fmla="*/ 4092966 h 5096289"/>
              <a:gd name="connsiteX327" fmla="*/ 4829175 w 5581383"/>
              <a:gd name="connsiteY327" fmla="*/ 3940566 h 5096289"/>
              <a:gd name="connsiteX328" fmla="*/ 4810125 w 5581383"/>
              <a:gd name="connsiteY328" fmla="*/ 3842141 h 5096289"/>
              <a:gd name="connsiteX329" fmla="*/ 4759325 w 5581383"/>
              <a:gd name="connsiteY329" fmla="*/ 3734191 h 5096289"/>
              <a:gd name="connsiteX330" fmla="*/ 4419601 w 5581383"/>
              <a:gd name="connsiteY330" fmla="*/ 3413516 h 5096289"/>
              <a:gd name="connsiteX331" fmla="*/ 4606925 w 5581383"/>
              <a:gd name="connsiteY331" fmla="*/ 3127766 h 5096289"/>
              <a:gd name="connsiteX332" fmla="*/ 4813300 w 5581383"/>
              <a:gd name="connsiteY332" fmla="*/ 2994416 h 5096289"/>
              <a:gd name="connsiteX333" fmla="*/ 4949826 w 5581383"/>
              <a:gd name="connsiteY333" fmla="*/ 2943616 h 5096289"/>
              <a:gd name="connsiteX334" fmla="*/ 5172076 w 5581383"/>
              <a:gd name="connsiteY334" fmla="*/ 2918216 h 5096289"/>
              <a:gd name="connsiteX335" fmla="*/ 5432426 w 5581383"/>
              <a:gd name="connsiteY335" fmla="*/ 2959491 h 5096289"/>
              <a:gd name="connsiteX336" fmla="*/ 5200651 w 5581383"/>
              <a:gd name="connsiteY336" fmla="*/ 2883291 h 5096289"/>
              <a:gd name="connsiteX337" fmla="*/ 5019675 w 5581383"/>
              <a:gd name="connsiteY337" fmla="*/ 2864241 h 5096289"/>
              <a:gd name="connsiteX338" fmla="*/ 5089525 w 5581383"/>
              <a:gd name="connsiteY338" fmla="*/ 2772166 h 5096289"/>
              <a:gd name="connsiteX339" fmla="*/ 5254625 w 5581383"/>
              <a:gd name="connsiteY339" fmla="*/ 2562616 h 5096289"/>
              <a:gd name="connsiteX340" fmla="*/ 5156201 w 5581383"/>
              <a:gd name="connsiteY340" fmla="*/ 2635641 h 5096289"/>
              <a:gd name="connsiteX341" fmla="*/ 5073650 w 5581383"/>
              <a:gd name="connsiteY341" fmla="*/ 2699141 h 5096289"/>
              <a:gd name="connsiteX342" fmla="*/ 5006975 w 5581383"/>
              <a:gd name="connsiteY342" fmla="*/ 2781691 h 5096289"/>
              <a:gd name="connsiteX343" fmla="*/ 4908550 w 5581383"/>
              <a:gd name="connsiteY343" fmla="*/ 2829316 h 5096289"/>
              <a:gd name="connsiteX344" fmla="*/ 4822825 w 5581383"/>
              <a:gd name="connsiteY344" fmla="*/ 2880116 h 5096289"/>
              <a:gd name="connsiteX345" fmla="*/ 4759325 w 5581383"/>
              <a:gd name="connsiteY345" fmla="*/ 2918216 h 5096289"/>
              <a:gd name="connsiteX346" fmla="*/ 4692650 w 5581383"/>
              <a:gd name="connsiteY346" fmla="*/ 2946791 h 5096289"/>
              <a:gd name="connsiteX347" fmla="*/ 4635500 w 5581383"/>
              <a:gd name="connsiteY347" fmla="*/ 2972191 h 5096289"/>
              <a:gd name="connsiteX348" fmla="*/ 4495800 w 5581383"/>
              <a:gd name="connsiteY348" fmla="*/ 3038866 h 5096289"/>
              <a:gd name="connsiteX349" fmla="*/ 4419600 w 5581383"/>
              <a:gd name="connsiteY349" fmla="*/ 2988066 h 5096289"/>
              <a:gd name="connsiteX350" fmla="*/ 4381500 w 5581383"/>
              <a:gd name="connsiteY350" fmla="*/ 2962666 h 5096289"/>
              <a:gd name="connsiteX351" fmla="*/ 4254500 w 5581383"/>
              <a:gd name="connsiteY351" fmla="*/ 2924566 h 5096289"/>
              <a:gd name="connsiteX352" fmla="*/ 4216400 w 5581383"/>
              <a:gd name="connsiteY352" fmla="*/ 2911866 h 5096289"/>
              <a:gd name="connsiteX353" fmla="*/ 4127500 w 5581383"/>
              <a:gd name="connsiteY353" fmla="*/ 2899166 h 5096289"/>
              <a:gd name="connsiteX354" fmla="*/ 4102100 w 5581383"/>
              <a:gd name="connsiteY354" fmla="*/ 2797566 h 5096289"/>
              <a:gd name="connsiteX355" fmla="*/ 4021137 w 5581383"/>
              <a:gd name="connsiteY355" fmla="*/ 2676916 h 5096289"/>
              <a:gd name="connsiteX356" fmla="*/ 4038600 w 5581383"/>
              <a:gd name="connsiteY356" fmla="*/ 2549916 h 5096289"/>
              <a:gd name="connsiteX357" fmla="*/ 3965575 w 5581383"/>
              <a:gd name="connsiteY357" fmla="*/ 2461016 h 5096289"/>
              <a:gd name="connsiteX358" fmla="*/ 3898900 w 5581383"/>
              <a:gd name="connsiteY358" fmla="*/ 2365766 h 5096289"/>
              <a:gd name="connsiteX359" fmla="*/ 3843338 w 5581383"/>
              <a:gd name="connsiteY359" fmla="*/ 2222891 h 5096289"/>
              <a:gd name="connsiteX360" fmla="*/ 3871912 w 5581383"/>
              <a:gd name="connsiteY360" fmla="*/ 2100654 h 5096289"/>
              <a:gd name="connsiteX361" fmla="*/ 3935413 w 5581383"/>
              <a:gd name="connsiteY361" fmla="*/ 2019691 h 5096289"/>
              <a:gd name="connsiteX362" fmla="*/ 4033838 w 5581383"/>
              <a:gd name="connsiteY362" fmla="*/ 1924441 h 5096289"/>
              <a:gd name="connsiteX363" fmla="*/ 4083050 w 5581383"/>
              <a:gd name="connsiteY363" fmla="*/ 1864116 h 5096289"/>
              <a:gd name="connsiteX364" fmla="*/ 4125912 w 5581383"/>
              <a:gd name="connsiteY364" fmla="*/ 1835541 h 5096289"/>
              <a:gd name="connsiteX365" fmla="*/ 4168775 w 5581383"/>
              <a:gd name="connsiteY365" fmla="*/ 1803791 h 5096289"/>
              <a:gd name="connsiteX366" fmla="*/ 4233862 w 5581383"/>
              <a:gd name="connsiteY366" fmla="*/ 1759341 h 5096289"/>
              <a:gd name="connsiteX367" fmla="*/ 4337050 w 5581383"/>
              <a:gd name="connsiteY367" fmla="*/ 1703778 h 5096289"/>
              <a:gd name="connsiteX368" fmla="*/ 4425950 w 5581383"/>
              <a:gd name="connsiteY368" fmla="*/ 1694253 h 5096289"/>
              <a:gd name="connsiteX369" fmla="*/ 4532312 w 5581383"/>
              <a:gd name="connsiteY369" fmla="*/ 1692666 h 5096289"/>
              <a:gd name="connsiteX370" fmla="*/ 4595813 w 5581383"/>
              <a:gd name="connsiteY370" fmla="*/ 1689491 h 5096289"/>
              <a:gd name="connsiteX371" fmla="*/ 4651375 w 5581383"/>
              <a:gd name="connsiteY371" fmla="*/ 1700603 h 5096289"/>
              <a:gd name="connsiteX372" fmla="*/ 4699000 w 5581383"/>
              <a:gd name="connsiteY372" fmla="*/ 1708541 h 5096289"/>
              <a:gd name="connsiteX373" fmla="*/ 4764087 w 5581383"/>
              <a:gd name="connsiteY373" fmla="*/ 1754579 h 5096289"/>
              <a:gd name="connsiteX374" fmla="*/ 4848225 w 5581383"/>
              <a:gd name="connsiteY374" fmla="*/ 1787916 h 5096289"/>
              <a:gd name="connsiteX375" fmla="*/ 4891087 w 5581383"/>
              <a:gd name="connsiteY375" fmla="*/ 1838716 h 5096289"/>
              <a:gd name="connsiteX376" fmla="*/ 4924425 w 5581383"/>
              <a:gd name="connsiteY376" fmla="*/ 1902216 h 5096289"/>
              <a:gd name="connsiteX377" fmla="*/ 4976813 w 5581383"/>
              <a:gd name="connsiteY377" fmla="*/ 1968891 h 5096289"/>
              <a:gd name="connsiteX378" fmla="*/ 5016500 w 5581383"/>
              <a:gd name="connsiteY378" fmla="*/ 2032391 h 5096289"/>
              <a:gd name="connsiteX379" fmla="*/ 5041900 w 5581383"/>
              <a:gd name="connsiteY379" fmla="*/ 2200666 h 5096289"/>
              <a:gd name="connsiteX380" fmla="*/ 5070475 w 5581383"/>
              <a:gd name="connsiteY380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003300 w 5581383"/>
              <a:gd name="connsiteY154" fmla="*/ 2683266 h 5096289"/>
              <a:gd name="connsiteX155" fmla="*/ 1231900 w 5581383"/>
              <a:gd name="connsiteY155" fmla="*/ 2556266 h 5096289"/>
              <a:gd name="connsiteX156" fmla="*/ 1270000 w 5581383"/>
              <a:gd name="connsiteY156" fmla="*/ 2530866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003300 w 5581383"/>
              <a:gd name="connsiteY154" fmla="*/ 2683266 h 5096289"/>
              <a:gd name="connsiteX155" fmla="*/ 1112840 w 5581383"/>
              <a:gd name="connsiteY155" fmla="*/ 2635644 h 5096289"/>
              <a:gd name="connsiteX156" fmla="*/ 1231900 w 5581383"/>
              <a:gd name="connsiteY156" fmla="*/ 2556266 h 5096289"/>
              <a:gd name="connsiteX157" fmla="*/ 1270000 w 5581383"/>
              <a:gd name="connsiteY157" fmla="*/ 2530866 h 5096289"/>
              <a:gd name="connsiteX158" fmla="*/ 1422400 w 5581383"/>
              <a:gd name="connsiteY158" fmla="*/ 2492766 h 5096289"/>
              <a:gd name="connsiteX159" fmla="*/ 2019300 w 5581383"/>
              <a:gd name="connsiteY159" fmla="*/ 2505466 h 5096289"/>
              <a:gd name="connsiteX160" fmla="*/ 2057400 w 5581383"/>
              <a:gd name="connsiteY160" fmla="*/ 2518166 h 5096289"/>
              <a:gd name="connsiteX161" fmla="*/ 2095500 w 5581383"/>
              <a:gd name="connsiteY161" fmla="*/ 2543566 h 5096289"/>
              <a:gd name="connsiteX162" fmla="*/ 2146300 w 5581383"/>
              <a:gd name="connsiteY162" fmla="*/ 2657866 h 5096289"/>
              <a:gd name="connsiteX163" fmla="*/ 2159000 w 5581383"/>
              <a:gd name="connsiteY163" fmla="*/ 2772166 h 5096289"/>
              <a:gd name="connsiteX164" fmla="*/ 2146300 w 5581383"/>
              <a:gd name="connsiteY164" fmla="*/ 3102366 h 5096289"/>
              <a:gd name="connsiteX165" fmla="*/ 2133600 w 5581383"/>
              <a:gd name="connsiteY165" fmla="*/ 3140466 h 5096289"/>
              <a:gd name="connsiteX166" fmla="*/ 2108200 w 5581383"/>
              <a:gd name="connsiteY166" fmla="*/ 3178566 h 5096289"/>
              <a:gd name="connsiteX167" fmla="*/ 2057400 w 5581383"/>
              <a:gd name="connsiteY167" fmla="*/ 3242066 h 5096289"/>
              <a:gd name="connsiteX168" fmla="*/ 1993900 w 5581383"/>
              <a:gd name="connsiteY168" fmla="*/ 3292866 h 5096289"/>
              <a:gd name="connsiteX169" fmla="*/ 1955800 w 5581383"/>
              <a:gd name="connsiteY169" fmla="*/ 3330966 h 5096289"/>
              <a:gd name="connsiteX170" fmla="*/ 1879600 w 5581383"/>
              <a:gd name="connsiteY170" fmla="*/ 3381766 h 5096289"/>
              <a:gd name="connsiteX171" fmla="*/ 1828800 w 5581383"/>
              <a:gd name="connsiteY171" fmla="*/ 3432566 h 5096289"/>
              <a:gd name="connsiteX172" fmla="*/ 1803400 w 5581383"/>
              <a:gd name="connsiteY172" fmla="*/ 3470666 h 5096289"/>
              <a:gd name="connsiteX173" fmla="*/ 1752600 w 5581383"/>
              <a:gd name="connsiteY173" fmla="*/ 3508766 h 5096289"/>
              <a:gd name="connsiteX174" fmla="*/ 1727200 w 5581383"/>
              <a:gd name="connsiteY174" fmla="*/ 3546866 h 5096289"/>
              <a:gd name="connsiteX175" fmla="*/ 1689100 w 5581383"/>
              <a:gd name="connsiteY175" fmla="*/ 3572266 h 5096289"/>
              <a:gd name="connsiteX176" fmla="*/ 1612900 w 5581383"/>
              <a:gd name="connsiteY176" fmla="*/ 3623066 h 5096289"/>
              <a:gd name="connsiteX177" fmla="*/ 1574800 w 5581383"/>
              <a:gd name="connsiteY177" fmla="*/ 3661166 h 5096289"/>
              <a:gd name="connsiteX178" fmla="*/ 1536700 w 5581383"/>
              <a:gd name="connsiteY178" fmla="*/ 3686566 h 5096289"/>
              <a:gd name="connsiteX179" fmla="*/ 1447800 w 5581383"/>
              <a:gd name="connsiteY179" fmla="*/ 3775466 h 5096289"/>
              <a:gd name="connsiteX180" fmla="*/ 1409700 w 5581383"/>
              <a:gd name="connsiteY180" fmla="*/ 3813566 h 5096289"/>
              <a:gd name="connsiteX181" fmla="*/ 1371600 w 5581383"/>
              <a:gd name="connsiteY181" fmla="*/ 3902466 h 5096289"/>
              <a:gd name="connsiteX182" fmla="*/ 1333500 w 5581383"/>
              <a:gd name="connsiteY182" fmla="*/ 3978666 h 5096289"/>
              <a:gd name="connsiteX183" fmla="*/ 1320800 w 5581383"/>
              <a:gd name="connsiteY183" fmla="*/ 4054866 h 5096289"/>
              <a:gd name="connsiteX184" fmla="*/ 1295400 w 5581383"/>
              <a:gd name="connsiteY184" fmla="*/ 4258066 h 5096289"/>
              <a:gd name="connsiteX185" fmla="*/ 1219200 w 5581383"/>
              <a:gd name="connsiteY185" fmla="*/ 4334266 h 5096289"/>
              <a:gd name="connsiteX186" fmla="*/ 1143000 w 5581383"/>
              <a:gd name="connsiteY186" fmla="*/ 4385066 h 5096289"/>
              <a:gd name="connsiteX187" fmla="*/ 1117600 w 5581383"/>
              <a:gd name="connsiteY187" fmla="*/ 4423166 h 5096289"/>
              <a:gd name="connsiteX188" fmla="*/ 1028700 w 5581383"/>
              <a:gd name="connsiteY188" fmla="*/ 4461266 h 5096289"/>
              <a:gd name="connsiteX189" fmla="*/ 952500 w 5581383"/>
              <a:gd name="connsiteY189" fmla="*/ 4397766 h 5096289"/>
              <a:gd name="connsiteX190" fmla="*/ 914400 w 5581383"/>
              <a:gd name="connsiteY190" fmla="*/ 4385066 h 5096289"/>
              <a:gd name="connsiteX191" fmla="*/ 622300 w 5581383"/>
              <a:gd name="connsiteY191" fmla="*/ 4397766 h 5096289"/>
              <a:gd name="connsiteX192" fmla="*/ 495300 w 5581383"/>
              <a:gd name="connsiteY192" fmla="*/ 4448566 h 5096289"/>
              <a:gd name="connsiteX193" fmla="*/ 457200 w 5581383"/>
              <a:gd name="connsiteY193" fmla="*/ 4473966 h 5096289"/>
              <a:gd name="connsiteX194" fmla="*/ 355600 w 5581383"/>
              <a:gd name="connsiteY194" fmla="*/ 4486666 h 5096289"/>
              <a:gd name="connsiteX195" fmla="*/ 304800 w 5581383"/>
              <a:gd name="connsiteY195" fmla="*/ 4499366 h 5096289"/>
              <a:gd name="connsiteX196" fmla="*/ 266700 w 5581383"/>
              <a:gd name="connsiteY196" fmla="*/ 4512066 h 5096289"/>
              <a:gd name="connsiteX197" fmla="*/ 114300 w 5581383"/>
              <a:gd name="connsiteY197" fmla="*/ 4524766 h 5096289"/>
              <a:gd name="connsiteX198" fmla="*/ 0 w 5581383"/>
              <a:gd name="connsiteY198" fmla="*/ 4537466 h 5096289"/>
              <a:gd name="connsiteX199" fmla="*/ 139700 w 5581383"/>
              <a:gd name="connsiteY199" fmla="*/ 4562866 h 5096289"/>
              <a:gd name="connsiteX200" fmla="*/ 558800 w 5581383"/>
              <a:gd name="connsiteY200" fmla="*/ 4575566 h 5096289"/>
              <a:gd name="connsiteX201" fmla="*/ 559954 w 5581383"/>
              <a:gd name="connsiteY201" fmla="*/ 4542084 h 5096289"/>
              <a:gd name="connsiteX202" fmla="*/ 644236 w 5581383"/>
              <a:gd name="connsiteY202" fmla="*/ 4539775 h 5096289"/>
              <a:gd name="connsiteX203" fmla="*/ 759691 w 5581383"/>
              <a:gd name="connsiteY203" fmla="*/ 4574412 h 5096289"/>
              <a:gd name="connsiteX204" fmla="*/ 850900 w 5581383"/>
              <a:gd name="connsiteY204" fmla="*/ 4626366 h 5096289"/>
              <a:gd name="connsiteX205" fmla="*/ 901700 w 5581383"/>
              <a:gd name="connsiteY205" fmla="*/ 4613666 h 5096289"/>
              <a:gd name="connsiteX206" fmla="*/ 990600 w 5581383"/>
              <a:gd name="connsiteY206" fmla="*/ 4626366 h 5096289"/>
              <a:gd name="connsiteX207" fmla="*/ 965200 w 5581383"/>
              <a:gd name="connsiteY207" fmla="*/ 4664466 h 5096289"/>
              <a:gd name="connsiteX208" fmla="*/ 927100 w 5581383"/>
              <a:gd name="connsiteY208" fmla="*/ 4689866 h 5096289"/>
              <a:gd name="connsiteX209" fmla="*/ 800100 w 5581383"/>
              <a:gd name="connsiteY209" fmla="*/ 4766066 h 5096289"/>
              <a:gd name="connsiteX210" fmla="*/ 736600 w 5581383"/>
              <a:gd name="connsiteY210" fmla="*/ 4842266 h 5096289"/>
              <a:gd name="connsiteX211" fmla="*/ 698500 w 5581383"/>
              <a:gd name="connsiteY211" fmla="*/ 4880366 h 5096289"/>
              <a:gd name="connsiteX212" fmla="*/ 647700 w 5581383"/>
              <a:gd name="connsiteY212" fmla="*/ 4969266 h 5096289"/>
              <a:gd name="connsiteX213" fmla="*/ 609600 w 5581383"/>
              <a:gd name="connsiteY213" fmla="*/ 5045466 h 5096289"/>
              <a:gd name="connsiteX214" fmla="*/ 622300 w 5581383"/>
              <a:gd name="connsiteY214" fmla="*/ 5096266 h 5096289"/>
              <a:gd name="connsiteX215" fmla="*/ 655638 w 5581383"/>
              <a:gd name="connsiteY215" fmla="*/ 5039116 h 5096289"/>
              <a:gd name="connsiteX216" fmla="*/ 698500 w 5581383"/>
              <a:gd name="connsiteY216" fmla="*/ 4983554 h 5096289"/>
              <a:gd name="connsiteX217" fmla="*/ 750888 w 5581383"/>
              <a:gd name="connsiteY217" fmla="*/ 4932753 h 5096289"/>
              <a:gd name="connsiteX218" fmla="*/ 798513 w 5581383"/>
              <a:gd name="connsiteY218" fmla="*/ 4905766 h 5096289"/>
              <a:gd name="connsiteX219" fmla="*/ 850900 w 5581383"/>
              <a:gd name="connsiteY219" fmla="*/ 4837504 h 5096289"/>
              <a:gd name="connsiteX220" fmla="*/ 931863 w 5581383"/>
              <a:gd name="connsiteY220" fmla="*/ 4812104 h 5096289"/>
              <a:gd name="connsiteX221" fmla="*/ 985837 w 5581383"/>
              <a:gd name="connsiteY221" fmla="*/ 4785116 h 5096289"/>
              <a:gd name="connsiteX222" fmla="*/ 1033463 w 5581383"/>
              <a:gd name="connsiteY222" fmla="*/ 4762891 h 5096289"/>
              <a:gd name="connsiteX223" fmla="*/ 1081087 w 5581383"/>
              <a:gd name="connsiteY223" fmla="*/ 4727966 h 5096289"/>
              <a:gd name="connsiteX224" fmla="*/ 1104900 w 5581383"/>
              <a:gd name="connsiteY224" fmla="*/ 4740666 h 5096289"/>
              <a:gd name="connsiteX225" fmla="*/ 1143000 w 5581383"/>
              <a:gd name="connsiteY225" fmla="*/ 4727966 h 5096289"/>
              <a:gd name="connsiteX226" fmla="*/ 1181100 w 5581383"/>
              <a:gd name="connsiteY226" fmla="*/ 4689866 h 5096289"/>
              <a:gd name="connsiteX227" fmla="*/ 1270000 w 5581383"/>
              <a:gd name="connsiteY227" fmla="*/ 4651766 h 5096289"/>
              <a:gd name="connsiteX228" fmla="*/ 1308100 w 5581383"/>
              <a:gd name="connsiteY228" fmla="*/ 4613666 h 5096289"/>
              <a:gd name="connsiteX229" fmla="*/ 1333500 w 5581383"/>
              <a:gd name="connsiteY229" fmla="*/ 4575566 h 5096289"/>
              <a:gd name="connsiteX230" fmla="*/ 1371600 w 5581383"/>
              <a:gd name="connsiteY230" fmla="*/ 4562866 h 5096289"/>
              <a:gd name="connsiteX231" fmla="*/ 1435100 w 5581383"/>
              <a:gd name="connsiteY231" fmla="*/ 4486666 h 5096289"/>
              <a:gd name="connsiteX232" fmla="*/ 1498600 w 5581383"/>
              <a:gd name="connsiteY232" fmla="*/ 4410466 h 5096289"/>
              <a:gd name="connsiteX233" fmla="*/ 1536700 w 5581383"/>
              <a:gd name="connsiteY233" fmla="*/ 4334266 h 5096289"/>
              <a:gd name="connsiteX234" fmla="*/ 1574800 w 5581383"/>
              <a:gd name="connsiteY234" fmla="*/ 4308866 h 5096289"/>
              <a:gd name="connsiteX235" fmla="*/ 1612900 w 5581383"/>
              <a:gd name="connsiteY235" fmla="*/ 4270766 h 5096289"/>
              <a:gd name="connsiteX236" fmla="*/ 1651000 w 5581383"/>
              <a:gd name="connsiteY236" fmla="*/ 4194566 h 5096289"/>
              <a:gd name="connsiteX237" fmla="*/ 1663700 w 5581383"/>
              <a:gd name="connsiteY237" fmla="*/ 4156466 h 5096289"/>
              <a:gd name="connsiteX238" fmla="*/ 1689100 w 5581383"/>
              <a:gd name="connsiteY238" fmla="*/ 4118366 h 5096289"/>
              <a:gd name="connsiteX239" fmla="*/ 1701800 w 5581383"/>
              <a:gd name="connsiteY239" fmla="*/ 4080266 h 5096289"/>
              <a:gd name="connsiteX240" fmla="*/ 1727200 w 5581383"/>
              <a:gd name="connsiteY240" fmla="*/ 4042166 h 5096289"/>
              <a:gd name="connsiteX241" fmla="*/ 1752600 w 5581383"/>
              <a:gd name="connsiteY241" fmla="*/ 3953266 h 5096289"/>
              <a:gd name="connsiteX242" fmla="*/ 1816100 w 5581383"/>
              <a:gd name="connsiteY242" fmla="*/ 3864366 h 5096289"/>
              <a:gd name="connsiteX243" fmla="*/ 1841500 w 5581383"/>
              <a:gd name="connsiteY243" fmla="*/ 3826266 h 5096289"/>
              <a:gd name="connsiteX244" fmla="*/ 1879600 w 5581383"/>
              <a:gd name="connsiteY244" fmla="*/ 3800866 h 5096289"/>
              <a:gd name="connsiteX245" fmla="*/ 1917700 w 5581383"/>
              <a:gd name="connsiteY245" fmla="*/ 3762766 h 5096289"/>
              <a:gd name="connsiteX246" fmla="*/ 1955800 w 5581383"/>
              <a:gd name="connsiteY246" fmla="*/ 3750066 h 5096289"/>
              <a:gd name="connsiteX247" fmla="*/ 1993900 w 5581383"/>
              <a:gd name="connsiteY247" fmla="*/ 3724666 h 5096289"/>
              <a:gd name="connsiteX248" fmla="*/ 2032000 w 5581383"/>
              <a:gd name="connsiteY248" fmla="*/ 3711966 h 5096289"/>
              <a:gd name="connsiteX249" fmla="*/ 2070100 w 5581383"/>
              <a:gd name="connsiteY249" fmla="*/ 3686566 h 5096289"/>
              <a:gd name="connsiteX250" fmla="*/ 2146300 w 5581383"/>
              <a:gd name="connsiteY250" fmla="*/ 3661166 h 5096289"/>
              <a:gd name="connsiteX251" fmla="*/ 2184400 w 5581383"/>
              <a:gd name="connsiteY251" fmla="*/ 3648466 h 5096289"/>
              <a:gd name="connsiteX252" fmla="*/ 2476500 w 5581383"/>
              <a:gd name="connsiteY252" fmla="*/ 3661166 h 5096289"/>
              <a:gd name="connsiteX253" fmla="*/ 2527300 w 5581383"/>
              <a:gd name="connsiteY253" fmla="*/ 3699266 h 5096289"/>
              <a:gd name="connsiteX254" fmla="*/ 2603500 w 5581383"/>
              <a:gd name="connsiteY254" fmla="*/ 3750066 h 5096289"/>
              <a:gd name="connsiteX255" fmla="*/ 2641600 w 5581383"/>
              <a:gd name="connsiteY255" fmla="*/ 3788166 h 5096289"/>
              <a:gd name="connsiteX256" fmla="*/ 2692400 w 5581383"/>
              <a:gd name="connsiteY256" fmla="*/ 3800866 h 5096289"/>
              <a:gd name="connsiteX257" fmla="*/ 2743200 w 5581383"/>
              <a:gd name="connsiteY257" fmla="*/ 3838966 h 5096289"/>
              <a:gd name="connsiteX258" fmla="*/ 2781300 w 5581383"/>
              <a:gd name="connsiteY258" fmla="*/ 3851666 h 5096289"/>
              <a:gd name="connsiteX259" fmla="*/ 2819400 w 5581383"/>
              <a:gd name="connsiteY259" fmla="*/ 3877066 h 5096289"/>
              <a:gd name="connsiteX260" fmla="*/ 2844800 w 5581383"/>
              <a:gd name="connsiteY260" fmla="*/ 3915166 h 5096289"/>
              <a:gd name="connsiteX261" fmla="*/ 2882900 w 5581383"/>
              <a:gd name="connsiteY261" fmla="*/ 3965966 h 5096289"/>
              <a:gd name="connsiteX262" fmla="*/ 2895600 w 5581383"/>
              <a:gd name="connsiteY262" fmla="*/ 4016766 h 5096289"/>
              <a:gd name="connsiteX263" fmla="*/ 2908300 w 5581383"/>
              <a:gd name="connsiteY263" fmla="*/ 4054866 h 5096289"/>
              <a:gd name="connsiteX264" fmla="*/ 2933700 w 5581383"/>
              <a:gd name="connsiteY264" fmla="*/ 4105666 h 5096289"/>
              <a:gd name="connsiteX265" fmla="*/ 2959100 w 5581383"/>
              <a:gd name="connsiteY265" fmla="*/ 4143766 h 5096289"/>
              <a:gd name="connsiteX266" fmla="*/ 2994025 w 5581383"/>
              <a:gd name="connsiteY266" fmla="*/ 4242191 h 5096289"/>
              <a:gd name="connsiteX267" fmla="*/ 3038475 w 5581383"/>
              <a:gd name="connsiteY267" fmla="*/ 4343791 h 5096289"/>
              <a:gd name="connsiteX268" fmla="*/ 3054350 w 5581383"/>
              <a:gd name="connsiteY268" fmla="*/ 4366016 h 5096289"/>
              <a:gd name="connsiteX269" fmla="*/ 3022600 w 5581383"/>
              <a:gd name="connsiteY269" fmla="*/ 4397766 h 5096289"/>
              <a:gd name="connsiteX270" fmla="*/ 2984500 w 5581383"/>
              <a:gd name="connsiteY270" fmla="*/ 4464441 h 5096289"/>
              <a:gd name="connsiteX271" fmla="*/ 2940050 w 5581383"/>
              <a:gd name="connsiteY271" fmla="*/ 4553341 h 5096289"/>
              <a:gd name="connsiteX272" fmla="*/ 2892425 w 5581383"/>
              <a:gd name="connsiteY272" fmla="*/ 4607316 h 5096289"/>
              <a:gd name="connsiteX273" fmla="*/ 2828925 w 5581383"/>
              <a:gd name="connsiteY273" fmla="*/ 4645416 h 5096289"/>
              <a:gd name="connsiteX274" fmla="*/ 2733675 w 5581383"/>
              <a:gd name="connsiteY274" fmla="*/ 4553341 h 5096289"/>
              <a:gd name="connsiteX275" fmla="*/ 2765426 w 5581383"/>
              <a:gd name="connsiteY275" fmla="*/ 4639069 h 5096289"/>
              <a:gd name="connsiteX276" fmla="*/ 2825172 w 5581383"/>
              <a:gd name="connsiteY276" fmla="*/ 4733450 h 5096289"/>
              <a:gd name="connsiteX277" fmla="*/ 2776682 w 5581383"/>
              <a:gd name="connsiteY277" fmla="*/ 4728543 h 5096289"/>
              <a:gd name="connsiteX278" fmla="*/ 2714048 w 5581383"/>
              <a:gd name="connsiteY278" fmla="*/ 4735903 h 5096289"/>
              <a:gd name="connsiteX279" fmla="*/ 2644775 w 5581383"/>
              <a:gd name="connsiteY279" fmla="*/ 4719740 h 5096289"/>
              <a:gd name="connsiteX280" fmla="*/ 2596139 w 5581383"/>
              <a:gd name="connsiteY280" fmla="*/ 4715266 h 5096289"/>
              <a:gd name="connsiteX281" fmla="*/ 2484437 w 5581383"/>
              <a:gd name="connsiteY281" fmla="*/ 4688278 h 5096289"/>
              <a:gd name="connsiteX282" fmla="*/ 2679700 w 5581383"/>
              <a:gd name="connsiteY282" fmla="*/ 4835916 h 5096289"/>
              <a:gd name="connsiteX283" fmla="*/ 2781300 w 5581383"/>
              <a:gd name="connsiteY283" fmla="*/ 4845441 h 5096289"/>
              <a:gd name="connsiteX284" fmla="*/ 2860675 w 5581383"/>
              <a:gd name="connsiteY284" fmla="*/ 4832741 h 5096289"/>
              <a:gd name="connsiteX285" fmla="*/ 2930525 w 5581383"/>
              <a:gd name="connsiteY285" fmla="*/ 4794641 h 5096289"/>
              <a:gd name="connsiteX286" fmla="*/ 3032125 w 5581383"/>
              <a:gd name="connsiteY286" fmla="*/ 4734316 h 5096289"/>
              <a:gd name="connsiteX287" fmla="*/ 3105150 w 5581383"/>
              <a:gd name="connsiteY287" fmla="*/ 4639066 h 5096289"/>
              <a:gd name="connsiteX288" fmla="*/ 3155950 w 5581383"/>
              <a:gd name="connsiteY288" fmla="*/ 4537466 h 5096289"/>
              <a:gd name="connsiteX289" fmla="*/ 3222625 w 5581383"/>
              <a:gd name="connsiteY289" fmla="*/ 4448566 h 5096289"/>
              <a:gd name="connsiteX290" fmla="*/ 3248025 w 5581383"/>
              <a:gd name="connsiteY290" fmla="*/ 4369191 h 5096289"/>
              <a:gd name="connsiteX291" fmla="*/ 3235325 w 5581383"/>
              <a:gd name="connsiteY291" fmla="*/ 4302516 h 5096289"/>
              <a:gd name="connsiteX292" fmla="*/ 3200400 w 5581383"/>
              <a:gd name="connsiteY292" fmla="*/ 4143766 h 5096289"/>
              <a:gd name="connsiteX293" fmla="*/ 3175000 w 5581383"/>
              <a:gd name="connsiteY293" fmla="*/ 4042166 h 5096289"/>
              <a:gd name="connsiteX294" fmla="*/ 3200400 w 5581383"/>
              <a:gd name="connsiteY294" fmla="*/ 3851666 h 5096289"/>
              <a:gd name="connsiteX295" fmla="*/ 3225800 w 5581383"/>
              <a:gd name="connsiteY295" fmla="*/ 3750066 h 5096289"/>
              <a:gd name="connsiteX296" fmla="*/ 3251200 w 5581383"/>
              <a:gd name="connsiteY296" fmla="*/ 3711966 h 5096289"/>
              <a:gd name="connsiteX297" fmla="*/ 3263900 w 5581383"/>
              <a:gd name="connsiteY297" fmla="*/ 3673866 h 5096289"/>
              <a:gd name="connsiteX298" fmla="*/ 3302000 w 5581383"/>
              <a:gd name="connsiteY298" fmla="*/ 3635766 h 5096289"/>
              <a:gd name="connsiteX299" fmla="*/ 3327400 w 5581383"/>
              <a:gd name="connsiteY299" fmla="*/ 3597666 h 5096289"/>
              <a:gd name="connsiteX300" fmla="*/ 3365500 w 5581383"/>
              <a:gd name="connsiteY300" fmla="*/ 3584966 h 5096289"/>
              <a:gd name="connsiteX301" fmla="*/ 3403600 w 5581383"/>
              <a:gd name="connsiteY301" fmla="*/ 3559566 h 5096289"/>
              <a:gd name="connsiteX302" fmla="*/ 3441700 w 5581383"/>
              <a:gd name="connsiteY302" fmla="*/ 3546866 h 5096289"/>
              <a:gd name="connsiteX303" fmla="*/ 3594100 w 5581383"/>
              <a:gd name="connsiteY303" fmla="*/ 3521466 h 5096289"/>
              <a:gd name="connsiteX304" fmla="*/ 3721100 w 5581383"/>
              <a:gd name="connsiteY304" fmla="*/ 3496066 h 5096289"/>
              <a:gd name="connsiteX305" fmla="*/ 3924300 w 5581383"/>
              <a:gd name="connsiteY305" fmla="*/ 3483366 h 5096289"/>
              <a:gd name="connsiteX306" fmla="*/ 4137025 w 5581383"/>
              <a:gd name="connsiteY306" fmla="*/ 3515116 h 5096289"/>
              <a:gd name="connsiteX307" fmla="*/ 4254500 w 5581383"/>
              <a:gd name="connsiteY307" fmla="*/ 3540516 h 5096289"/>
              <a:gd name="connsiteX308" fmla="*/ 4314825 w 5581383"/>
              <a:gd name="connsiteY308" fmla="*/ 3562741 h 5096289"/>
              <a:gd name="connsiteX309" fmla="*/ 4371975 w 5581383"/>
              <a:gd name="connsiteY309" fmla="*/ 3594491 h 5096289"/>
              <a:gd name="connsiteX310" fmla="*/ 4416425 w 5581383"/>
              <a:gd name="connsiteY310" fmla="*/ 3638941 h 5096289"/>
              <a:gd name="connsiteX311" fmla="*/ 4492625 w 5581383"/>
              <a:gd name="connsiteY311" fmla="*/ 3683391 h 5096289"/>
              <a:gd name="connsiteX312" fmla="*/ 4556125 w 5581383"/>
              <a:gd name="connsiteY312" fmla="*/ 3743716 h 5096289"/>
              <a:gd name="connsiteX313" fmla="*/ 4635500 w 5581383"/>
              <a:gd name="connsiteY313" fmla="*/ 3816741 h 5096289"/>
              <a:gd name="connsiteX314" fmla="*/ 4676775 w 5581383"/>
              <a:gd name="connsiteY314" fmla="*/ 3889766 h 5096289"/>
              <a:gd name="connsiteX315" fmla="*/ 4727575 w 5581383"/>
              <a:gd name="connsiteY315" fmla="*/ 3965966 h 5096289"/>
              <a:gd name="connsiteX316" fmla="*/ 4756150 w 5581383"/>
              <a:gd name="connsiteY316" fmla="*/ 4124716 h 5096289"/>
              <a:gd name="connsiteX317" fmla="*/ 4775200 w 5581383"/>
              <a:gd name="connsiteY317" fmla="*/ 4200916 h 5096289"/>
              <a:gd name="connsiteX318" fmla="*/ 4791075 w 5581383"/>
              <a:gd name="connsiteY318" fmla="*/ 4254891 h 5096289"/>
              <a:gd name="connsiteX319" fmla="*/ 4806950 w 5581383"/>
              <a:gd name="connsiteY319" fmla="*/ 4315216 h 5096289"/>
              <a:gd name="connsiteX320" fmla="*/ 4502150 w 5581383"/>
              <a:gd name="connsiteY320" fmla="*/ 4419991 h 5096289"/>
              <a:gd name="connsiteX321" fmla="*/ 4318000 w 5581383"/>
              <a:gd name="connsiteY321" fmla="*/ 4572391 h 5096289"/>
              <a:gd name="connsiteX322" fmla="*/ 4573587 w 5581383"/>
              <a:gd name="connsiteY322" fmla="*/ 4453328 h 5096289"/>
              <a:gd name="connsiteX323" fmla="*/ 4811713 w 5581383"/>
              <a:gd name="connsiteY323" fmla="*/ 4400941 h 5096289"/>
              <a:gd name="connsiteX324" fmla="*/ 4908550 w 5581383"/>
              <a:gd name="connsiteY324" fmla="*/ 4251716 h 5096289"/>
              <a:gd name="connsiteX325" fmla="*/ 4857750 w 5581383"/>
              <a:gd name="connsiteY325" fmla="*/ 4146941 h 5096289"/>
              <a:gd name="connsiteX326" fmla="*/ 4826000 w 5581383"/>
              <a:gd name="connsiteY326" fmla="*/ 4092966 h 5096289"/>
              <a:gd name="connsiteX327" fmla="*/ 4829175 w 5581383"/>
              <a:gd name="connsiteY327" fmla="*/ 3940566 h 5096289"/>
              <a:gd name="connsiteX328" fmla="*/ 4810125 w 5581383"/>
              <a:gd name="connsiteY328" fmla="*/ 3842141 h 5096289"/>
              <a:gd name="connsiteX329" fmla="*/ 4759325 w 5581383"/>
              <a:gd name="connsiteY329" fmla="*/ 3734191 h 5096289"/>
              <a:gd name="connsiteX330" fmla="*/ 4419601 w 5581383"/>
              <a:gd name="connsiteY330" fmla="*/ 3413516 h 5096289"/>
              <a:gd name="connsiteX331" fmla="*/ 4606925 w 5581383"/>
              <a:gd name="connsiteY331" fmla="*/ 3127766 h 5096289"/>
              <a:gd name="connsiteX332" fmla="*/ 4813300 w 5581383"/>
              <a:gd name="connsiteY332" fmla="*/ 2994416 h 5096289"/>
              <a:gd name="connsiteX333" fmla="*/ 4949826 w 5581383"/>
              <a:gd name="connsiteY333" fmla="*/ 2943616 h 5096289"/>
              <a:gd name="connsiteX334" fmla="*/ 5172076 w 5581383"/>
              <a:gd name="connsiteY334" fmla="*/ 2918216 h 5096289"/>
              <a:gd name="connsiteX335" fmla="*/ 5432426 w 5581383"/>
              <a:gd name="connsiteY335" fmla="*/ 2959491 h 5096289"/>
              <a:gd name="connsiteX336" fmla="*/ 5200651 w 5581383"/>
              <a:gd name="connsiteY336" fmla="*/ 2883291 h 5096289"/>
              <a:gd name="connsiteX337" fmla="*/ 5019675 w 5581383"/>
              <a:gd name="connsiteY337" fmla="*/ 2864241 h 5096289"/>
              <a:gd name="connsiteX338" fmla="*/ 5089525 w 5581383"/>
              <a:gd name="connsiteY338" fmla="*/ 2772166 h 5096289"/>
              <a:gd name="connsiteX339" fmla="*/ 5254625 w 5581383"/>
              <a:gd name="connsiteY339" fmla="*/ 2562616 h 5096289"/>
              <a:gd name="connsiteX340" fmla="*/ 5156201 w 5581383"/>
              <a:gd name="connsiteY340" fmla="*/ 2635641 h 5096289"/>
              <a:gd name="connsiteX341" fmla="*/ 5073650 w 5581383"/>
              <a:gd name="connsiteY341" fmla="*/ 2699141 h 5096289"/>
              <a:gd name="connsiteX342" fmla="*/ 5006975 w 5581383"/>
              <a:gd name="connsiteY342" fmla="*/ 2781691 h 5096289"/>
              <a:gd name="connsiteX343" fmla="*/ 4908550 w 5581383"/>
              <a:gd name="connsiteY343" fmla="*/ 2829316 h 5096289"/>
              <a:gd name="connsiteX344" fmla="*/ 4822825 w 5581383"/>
              <a:gd name="connsiteY344" fmla="*/ 2880116 h 5096289"/>
              <a:gd name="connsiteX345" fmla="*/ 4759325 w 5581383"/>
              <a:gd name="connsiteY345" fmla="*/ 2918216 h 5096289"/>
              <a:gd name="connsiteX346" fmla="*/ 4692650 w 5581383"/>
              <a:gd name="connsiteY346" fmla="*/ 2946791 h 5096289"/>
              <a:gd name="connsiteX347" fmla="*/ 4635500 w 5581383"/>
              <a:gd name="connsiteY347" fmla="*/ 2972191 h 5096289"/>
              <a:gd name="connsiteX348" fmla="*/ 4495800 w 5581383"/>
              <a:gd name="connsiteY348" fmla="*/ 3038866 h 5096289"/>
              <a:gd name="connsiteX349" fmla="*/ 4419600 w 5581383"/>
              <a:gd name="connsiteY349" fmla="*/ 2988066 h 5096289"/>
              <a:gd name="connsiteX350" fmla="*/ 4381500 w 5581383"/>
              <a:gd name="connsiteY350" fmla="*/ 2962666 h 5096289"/>
              <a:gd name="connsiteX351" fmla="*/ 4254500 w 5581383"/>
              <a:gd name="connsiteY351" fmla="*/ 2924566 h 5096289"/>
              <a:gd name="connsiteX352" fmla="*/ 4216400 w 5581383"/>
              <a:gd name="connsiteY352" fmla="*/ 2911866 h 5096289"/>
              <a:gd name="connsiteX353" fmla="*/ 4127500 w 5581383"/>
              <a:gd name="connsiteY353" fmla="*/ 2899166 h 5096289"/>
              <a:gd name="connsiteX354" fmla="*/ 4102100 w 5581383"/>
              <a:gd name="connsiteY354" fmla="*/ 2797566 h 5096289"/>
              <a:gd name="connsiteX355" fmla="*/ 4021137 w 5581383"/>
              <a:gd name="connsiteY355" fmla="*/ 2676916 h 5096289"/>
              <a:gd name="connsiteX356" fmla="*/ 4038600 w 5581383"/>
              <a:gd name="connsiteY356" fmla="*/ 2549916 h 5096289"/>
              <a:gd name="connsiteX357" fmla="*/ 3965575 w 5581383"/>
              <a:gd name="connsiteY357" fmla="*/ 2461016 h 5096289"/>
              <a:gd name="connsiteX358" fmla="*/ 3898900 w 5581383"/>
              <a:gd name="connsiteY358" fmla="*/ 2365766 h 5096289"/>
              <a:gd name="connsiteX359" fmla="*/ 3843338 w 5581383"/>
              <a:gd name="connsiteY359" fmla="*/ 2222891 h 5096289"/>
              <a:gd name="connsiteX360" fmla="*/ 3871912 w 5581383"/>
              <a:gd name="connsiteY360" fmla="*/ 2100654 h 5096289"/>
              <a:gd name="connsiteX361" fmla="*/ 3935413 w 5581383"/>
              <a:gd name="connsiteY361" fmla="*/ 2019691 h 5096289"/>
              <a:gd name="connsiteX362" fmla="*/ 4033838 w 5581383"/>
              <a:gd name="connsiteY362" fmla="*/ 1924441 h 5096289"/>
              <a:gd name="connsiteX363" fmla="*/ 4083050 w 5581383"/>
              <a:gd name="connsiteY363" fmla="*/ 1864116 h 5096289"/>
              <a:gd name="connsiteX364" fmla="*/ 4125912 w 5581383"/>
              <a:gd name="connsiteY364" fmla="*/ 1835541 h 5096289"/>
              <a:gd name="connsiteX365" fmla="*/ 4168775 w 5581383"/>
              <a:gd name="connsiteY365" fmla="*/ 1803791 h 5096289"/>
              <a:gd name="connsiteX366" fmla="*/ 4233862 w 5581383"/>
              <a:gd name="connsiteY366" fmla="*/ 1759341 h 5096289"/>
              <a:gd name="connsiteX367" fmla="*/ 4337050 w 5581383"/>
              <a:gd name="connsiteY367" fmla="*/ 1703778 h 5096289"/>
              <a:gd name="connsiteX368" fmla="*/ 4425950 w 5581383"/>
              <a:gd name="connsiteY368" fmla="*/ 1694253 h 5096289"/>
              <a:gd name="connsiteX369" fmla="*/ 4532312 w 5581383"/>
              <a:gd name="connsiteY369" fmla="*/ 1692666 h 5096289"/>
              <a:gd name="connsiteX370" fmla="*/ 4595813 w 5581383"/>
              <a:gd name="connsiteY370" fmla="*/ 1689491 h 5096289"/>
              <a:gd name="connsiteX371" fmla="*/ 4651375 w 5581383"/>
              <a:gd name="connsiteY371" fmla="*/ 1700603 h 5096289"/>
              <a:gd name="connsiteX372" fmla="*/ 4699000 w 5581383"/>
              <a:gd name="connsiteY372" fmla="*/ 1708541 h 5096289"/>
              <a:gd name="connsiteX373" fmla="*/ 4764087 w 5581383"/>
              <a:gd name="connsiteY373" fmla="*/ 1754579 h 5096289"/>
              <a:gd name="connsiteX374" fmla="*/ 4848225 w 5581383"/>
              <a:gd name="connsiteY374" fmla="*/ 1787916 h 5096289"/>
              <a:gd name="connsiteX375" fmla="*/ 4891087 w 5581383"/>
              <a:gd name="connsiteY375" fmla="*/ 1838716 h 5096289"/>
              <a:gd name="connsiteX376" fmla="*/ 4924425 w 5581383"/>
              <a:gd name="connsiteY376" fmla="*/ 1902216 h 5096289"/>
              <a:gd name="connsiteX377" fmla="*/ 4976813 w 5581383"/>
              <a:gd name="connsiteY377" fmla="*/ 1968891 h 5096289"/>
              <a:gd name="connsiteX378" fmla="*/ 5016500 w 5581383"/>
              <a:gd name="connsiteY378" fmla="*/ 2032391 h 5096289"/>
              <a:gd name="connsiteX379" fmla="*/ 5041900 w 5581383"/>
              <a:gd name="connsiteY379" fmla="*/ 2200666 h 5096289"/>
              <a:gd name="connsiteX380" fmla="*/ 5070475 w 5581383"/>
              <a:gd name="connsiteY380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112840 w 5581383"/>
              <a:gd name="connsiteY155" fmla="*/ 2635644 h 5096289"/>
              <a:gd name="connsiteX156" fmla="*/ 1231900 w 5581383"/>
              <a:gd name="connsiteY156" fmla="*/ 2556266 h 5096289"/>
              <a:gd name="connsiteX157" fmla="*/ 1270000 w 5581383"/>
              <a:gd name="connsiteY157" fmla="*/ 2530866 h 5096289"/>
              <a:gd name="connsiteX158" fmla="*/ 1422400 w 5581383"/>
              <a:gd name="connsiteY158" fmla="*/ 2492766 h 5096289"/>
              <a:gd name="connsiteX159" fmla="*/ 2019300 w 5581383"/>
              <a:gd name="connsiteY159" fmla="*/ 2505466 h 5096289"/>
              <a:gd name="connsiteX160" fmla="*/ 2057400 w 5581383"/>
              <a:gd name="connsiteY160" fmla="*/ 2518166 h 5096289"/>
              <a:gd name="connsiteX161" fmla="*/ 2095500 w 5581383"/>
              <a:gd name="connsiteY161" fmla="*/ 2543566 h 5096289"/>
              <a:gd name="connsiteX162" fmla="*/ 2146300 w 5581383"/>
              <a:gd name="connsiteY162" fmla="*/ 2657866 h 5096289"/>
              <a:gd name="connsiteX163" fmla="*/ 2159000 w 5581383"/>
              <a:gd name="connsiteY163" fmla="*/ 2772166 h 5096289"/>
              <a:gd name="connsiteX164" fmla="*/ 2146300 w 5581383"/>
              <a:gd name="connsiteY164" fmla="*/ 3102366 h 5096289"/>
              <a:gd name="connsiteX165" fmla="*/ 2133600 w 5581383"/>
              <a:gd name="connsiteY165" fmla="*/ 3140466 h 5096289"/>
              <a:gd name="connsiteX166" fmla="*/ 2108200 w 5581383"/>
              <a:gd name="connsiteY166" fmla="*/ 3178566 h 5096289"/>
              <a:gd name="connsiteX167" fmla="*/ 2057400 w 5581383"/>
              <a:gd name="connsiteY167" fmla="*/ 3242066 h 5096289"/>
              <a:gd name="connsiteX168" fmla="*/ 1993900 w 5581383"/>
              <a:gd name="connsiteY168" fmla="*/ 3292866 h 5096289"/>
              <a:gd name="connsiteX169" fmla="*/ 1955800 w 5581383"/>
              <a:gd name="connsiteY169" fmla="*/ 3330966 h 5096289"/>
              <a:gd name="connsiteX170" fmla="*/ 1879600 w 5581383"/>
              <a:gd name="connsiteY170" fmla="*/ 3381766 h 5096289"/>
              <a:gd name="connsiteX171" fmla="*/ 1828800 w 5581383"/>
              <a:gd name="connsiteY171" fmla="*/ 3432566 h 5096289"/>
              <a:gd name="connsiteX172" fmla="*/ 1803400 w 5581383"/>
              <a:gd name="connsiteY172" fmla="*/ 3470666 h 5096289"/>
              <a:gd name="connsiteX173" fmla="*/ 1752600 w 5581383"/>
              <a:gd name="connsiteY173" fmla="*/ 3508766 h 5096289"/>
              <a:gd name="connsiteX174" fmla="*/ 1727200 w 5581383"/>
              <a:gd name="connsiteY174" fmla="*/ 3546866 h 5096289"/>
              <a:gd name="connsiteX175" fmla="*/ 1689100 w 5581383"/>
              <a:gd name="connsiteY175" fmla="*/ 3572266 h 5096289"/>
              <a:gd name="connsiteX176" fmla="*/ 1612900 w 5581383"/>
              <a:gd name="connsiteY176" fmla="*/ 3623066 h 5096289"/>
              <a:gd name="connsiteX177" fmla="*/ 1574800 w 5581383"/>
              <a:gd name="connsiteY177" fmla="*/ 3661166 h 5096289"/>
              <a:gd name="connsiteX178" fmla="*/ 1536700 w 5581383"/>
              <a:gd name="connsiteY178" fmla="*/ 3686566 h 5096289"/>
              <a:gd name="connsiteX179" fmla="*/ 1447800 w 5581383"/>
              <a:gd name="connsiteY179" fmla="*/ 3775466 h 5096289"/>
              <a:gd name="connsiteX180" fmla="*/ 1409700 w 5581383"/>
              <a:gd name="connsiteY180" fmla="*/ 3813566 h 5096289"/>
              <a:gd name="connsiteX181" fmla="*/ 1371600 w 5581383"/>
              <a:gd name="connsiteY181" fmla="*/ 3902466 h 5096289"/>
              <a:gd name="connsiteX182" fmla="*/ 1333500 w 5581383"/>
              <a:gd name="connsiteY182" fmla="*/ 3978666 h 5096289"/>
              <a:gd name="connsiteX183" fmla="*/ 1320800 w 5581383"/>
              <a:gd name="connsiteY183" fmla="*/ 4054866 h 5096289"/>
              <a:gd name="connsiteX184" fmla="*/ 1295400 w 5581383"/>
              <a:gd name="connsiteY184" fmla="*/ 4258066 h 5096289"/>
              <a:gd name="connsiteX185" fmla="*/ 1219200 w 5581383"/>
              <a:gd name="connsiteY185" fmla="*/ 4334266 h 5096289"/>
              <a:gd name="connsiteX186" fmla="*/ 1143000 w 5581383"/>
              <a:gd name="connsiteY186" fmla="*/ 4385066 h 5096289"/>
              <a:gd name="connsiteX187" fmla="*/ 1117600 w 5581383"/>
              <a:gd name="connsiteY187" fmla="*/ 4423166 h 5096289"/>
              <a:gd name="connsiteX188" fmla="*/ 1028700 w 5581383"/>
              <a:gd name="connsiteY188" fmla="*/ 4461266 h 5096289"/>
              <a:gd name="connsiteX189" fmla="*/ 952500 w 5581383"/>
              <a:gd name="connsiteY189" fmla="*/ 4397766 h 5096289"/>
              <a:gd name="connsiteX190" fmla="*/ 914400 w 5581383"/>
              <a:gd name="connsiteY190" fmla="*/ 4385066 h 5096289"/>
              <a:gd name="connsiteX191" fmla="*/ 622300 w 5581383"/>
              <a:gd name="connsiteY191" fmla="*/ 4397766 h 5096289"/>
              <a:gd name="connsiteX192" fmla="*/ 495300 w 5581383"/>
              <a:gd name="connsiteY192" fmla="*/ 4448566 h 5096289"/>
              <a:gd name="connsiteX193" fmla="*/ 457200 w 5581383"/>
              <a:gd name="connsiteY193" fmla="*/ 4473966 h 5096289"/>
              <a:gd name="connsiteX194" fmla="*/ 355600 w 5581383"/>
              <a:gd name="connsiteY194" fmla="*/ 4486666 h 5096289"/>
              <a:gd name="connsiteX195" fmla="*/ 304800 w 5581383"/>
              <a:gd name="connsiteY195" fmla="*/ 4499366 h 5096289"/>
              <a:gd name="connsiteX196" fmla="*/ 266700 w 5581383"/>
              <a:gd name="connsiteY196" fmla="*/ 4512066 h 5096289"/>
              <a:gd name="connsiteX197" fmla="*/ 114300 w 5581383"/>
              <a:gd name="connsiteY197" fmla="*/ 4524766 h 5096289"/>
              <a:gd name="connsiteX198" fmla="*/ 0 w 5581383"/>
              <a:gd name="connsiteY198" fmla="*/ 4537466 h 5096289"/>
              <a:gd name="connsiteX199" fmla="*/ 139700 w 5581383"/>
              <a:gd name="connsiteY199" fmla="*/ 4562866 h 5096289"/>
              <a:gd name="connsiteX200" fmla="*/ 558800 w 5581383"/>
              <a:gd name="connsiteY200" fmla="*/ 4575566 h 5096289"/>
              <a:gd name="connsiteX201" fmla="*/ 559954 w 5581383"/>
              <a:gd name="connsiteY201" fmla="*/ 4542084 h 5096289"/>
              <a:gd name="connsiteX202" fmla="*/ 644236 w 5581383"/>
              <a:gd name="connsiteY202" fmla="*/ 4539775 h 5096289"/>
              <a:gd name="connsiteX203" fmla="*/ 759691 w 5581383"/>
              <a:gd name="connsiteY203" fmla="*/ 4574412 h 5096289"/>
              <a:gd name="connsiteX204" fmla="*/ 850900 w 5581383"/>
              <a:gd name="connsiteY204" fmla="*/ 4626366 h 5096289"/>
              <a:gd name="connsiteX205" fmla="*/ 901700 w 5581383"/>
              <a:gd name="connsiteY205" fmla="*/ 4613666 h 5096289"/>
              <a:gd name="connsiteX206" fmla="*/ 990600 w 5581383"/>
              <a:gd name="connsiteY206" fmla="*/ 4626366 h 5096289"/>
              <a:gd name="connsiteX207" fmla="*/ 965200 w 5581383"/>
              <a:gd name="connsiteY207" fmla="*/ 4664466 h 5096289"/>
              <a:gd name="connsiteX208" fmla="*/ 927100 w 5581383"/>
              <a:gd name="connsiteY208" fmla="*/ 4689866 h 5096289"/>
              <a:gd name="connsiteX209" fmla="*/ 800100 w 5581383"/>
              <a:gd name="connsiteY209" fmla="*/ 4766066 h 5096289"/>
              <a:gd name="connsiteX210" fmla="*/ 736600 w 5581383"/>
              <a:gd name="connsiteY210" fmla="*/ 4842266 h 5096289"/>
              <a:gd name="connsiteX211" fmla="*/ 698500 w 5581383"/>
              <a:gd name="connsiteY211" fmla="*/ 4880366 h 5096289"/>
              <a:gd name="connsiteX212" fmla="*/ 647700 w 5581383"/>
              <a:gd name="connsiteY212" fmla="*/ 4969266 h 5096289"/>
              <a:gd name="connsiteX213" fmla="*/ 609600 w 5581383"/>
              <a:gd name="connsiteY213" fmla="*/ 5045466 h 5096289"/>
              <a:gd name="connsiteX214" fmla="*/ 622300 w 5581383"/>
              <a:gd name="connsiteY214" fmla="*/ 5096266 h 5096289"/>
              <a:gd name="connsiteX215" fmla="*/ 655638 w 5581383"/>
              <a:gd name="connsiteY215" fmla="*/ 5039116 h 5096289"/>
              <a:gd name="connsiteX216" fmla="*/ 698500 w 5581383"/>
              <a:gd name="connsiteY216" fmla="*/ 4983554 h 5096289"/>
              <a:gd name="connsiteX217" fmla="*/ 750888 w 5581383"/>
              <a:gd name="connsiteY217" fmla="*/ 4932753 h 5096289"/>
              <a:gd name="connsiteX218" fmla="*/ 798513 w 5581383"/>
              <a:gd name="connsiteY218" fmla="*/ 4905766 h 5096289"/>
              <a:gd name="connsiteX219" fmla="*/ 850900 w 5581383"/>
              <a:gd name="connsiteY219" fmla="*/ 4837504 h 5096289"/>
              <a:gd name="connsiteX220" fmla="*/ 931863 w 5581383"/>
              <a:gd name="connsiteY220" fmla="*/ 4812104 h 5096289"/>
              <a:gd name="connsiteX221" fmla="*/ 985837 w 5581383"/>
              <a:gd name="connsiteY221" fmla="*/ 4785116 h 5096289"/>
              <a:gd name="connsiteX222" fmla="*/ 1033463 w 5581383"/>
              <a:gd name="connsiteY222" fmla="*/ 4762891 h 5096289"/>
              <a:gd name="connsiteX223" fmla="*/ 1081087 w 5581383"/>
              <a:gd name="connsiteY223" fmla="*/ 4727966 h 5096289"/>
              <a:gd name="connsiteX224" fmla="*/ 1104900 w 5581383"/>
              <a:gd name="connsiteY224" fmla="*/ 4740666 h 5096289"/>
              <a:gd name="connsiteX225" fmla="*/ 1143000 w 5581383"/>
              <a:gd name="connsiteY225" fmla="*/ 4727966 h 5096289"/>
              <a:gd name="connsiteX226" fmla="*/ 1181100 w 5581383"/>
              <a:gd name="connsiteY226" fmla="*/ 4689866 h 5096289"/>
              <a:gd name="connsiteX227" fmla="*/ 1270000 w 5581383"/>
              <a:gd name="connsiteY227" fmla="*/ 4651766 h 5096289"/>
              <a:gd name="connsiteX228" fmla="*/ 1308100 w 5581383"/>
              <a:gd name="connsiteY228" fmla="*/ 4613666 h 5096289"/>
              <a:gd name="connsiteX229" fmla="*/ 1333500 w 5581383"/>
              <a:gd name="connsiteY229" fmla="*/ 4575566 h 5096289"/>
              <a:gd name="connsiteX230" fmla="*/ 1371600 w 5581383"/>
              <a:gd name="connsiteY230" fmla="*/ 4562866 h 5096289"/>
              <a:gd name="connsiteX231" fmla="*/ 1435100 w 5581383"/>
              <a:gd name="connsiteY231" fmla="*/ 4486666 h 5096289"/>
              <a:gd name="connsiteX232" fmla="*/ 1498600 w 5581383"/>
              <a:gd name="connsiteY232" fmla="*/ 4410466 h 5096289"/>
              <a:gd name="connsiteX233" fmla="*/ 1536700 w 5581383"/>
              <a:gd name="connsiteY233" fmla="*/ 4334266 h 5096289"/>
              <a:gd name="connsiteX234" fmla="*/ 1574800 w 5581383"/>
              <a:gd name="connsiteY234" fmla="*/ 4308866 h 5096289"/>
              <a:gd name="connsiteX235" fmla="*/ 1612900 w 5581383"/>
              <a:gd name="connsiteY235" fmla="*/ 4270766 h 5096289"/>
              <a:gd name="connsiteX236" fmla="*/ 1651000 w 5581383"/>
              <a:gd name="connsiteY236" fmla="*/ 4194566 h 5096289"/>
              <a:gd name="connsiteX237" fmla="*/ 1663700 w 5581383"/>
              <a:gd name="connsiteY237" fmla="*/ 4156466 h 5096289"/>
              <a:gd name="connsiteX238" fmla="*/ 1689100 w 5581383"/>
              <a:gd name="connsiteY238" fmla="*/ 4118366 h 5096289"/>
              <a:gd name="connsiteX239" fmla="*/ 1701800 w 5581383"/>
              <a:gd name="connsiteY239" fmla="*/ 4080266 h 5096289"/>
              <a:gd name="connsiteX240" fmla="*/ 1727200 w 5581383"/>
              <a:gd name="connsiteY240" fmla="*/ 4042166 h 5096289"/>
              <a:gd name="connsiteX241" fmla="*/ 1752600 w 5581383"/>
              <a:gd name="connsiteY241" fmla="*/ 3953266 h 5096289"/>
              <a:gd name="connsiteX242" fmla="*/ 1816100 w 5581383"/>
              <a:gd name="connsiteY242" fmla="*/ 3864366 h 5096289"/>
              <a:gd name="connsiteX243" fmla="*/ 1841500 w 5581383"/>
              <a:gd name="connsiteY243" fmla="*/ 3826266 h 5096289"/>
              <a:gd name="connsiteX244" fmla="*/ 1879600 w 5581383"/>
              <a:gd name="connsiteY244" fmla="*/ 3800866 h 5096289"/>
              <a:gd name="connsiteX245" fmla="*/ 1917700 w 5581383"/>
              <a:gd name="connsiteY245" fmla="*/ 3762766 h 5096289"/>
              <a:gd name="connsiteX246" fmla="*/ 1955800 w 5581383"/>
              <a:gd name="connsiteY246" fmla="*/ 3750066 h 5096289"/>
              <a:gd name="connsiteX247" fmla="*/ 1993900 w 5581383"/>
              <a:gd name="connsiteY247" fmla="*/ 3724666 h 5096289"/>
              <a:gd name="connsiteX248" fmla="*/ 2032000 w 5581383"/>
              <a:gd name="connsiteY248" fmla="*/ 3711966 h 5096289"/>
              <a:gd name="connsiteX249" fmla="*/ 2070100 w 5581383"/>
              <a:gd name="connsiteY249" fmla="*/ 3686566 h 5096289"/>
              <a:gd name="connsiteX250" fmla="*/ 2146300 w 5581383"/>
              <a:gd name="connsiteY250" fmla="*/ 3661166 h 5096289"/>
              <a:gd name="connsiteX251" fmla="*/ 2184400 w 5581383"/>
              <a:gd name="connsiteY251" fmla="*/ 3648466 h 5096289"/>
              <a:gd name="connsiteX252" fmla="*/ 2476500 w 5581383"/>
              <a:gd name="connsiteY252" fmla="*/ 3661166 h 5096289"/>
              <a:gd name="connsiteX253" fmla="*/ 2527300 w 5581383"/>
              <a:gd name="connsiteY253" fmla="*/ 3699266 h 5096289"/>
              <a:gd name="connsiteX254" fmla="*/ 2603500 w 5581383"/>
              <a:gd name="connsiteY254" fmla="*/ 3750066 h 5096289"/>
              <a:gd name="connsiteX255" fmla="*/ 2641600 w 5581383"/>
              <a:gd name="connsiteY255" fmla="*/ 3788166 h 5096289"/>
              <a:gd name="connsiteX256" fmla="*/ 2692400 w 5581383"/>
              <a:gd name="connsiteY256" fmla="*/ 3800866 h 5096289"/>
              <a:gd name="connsiteX257" fmla="*/ 2743200 w 5581383"/>
              <a:gd name="connsiteY257" fmla="*/ 3838966 h 5096289"/>
              <a:gd name="connsiteX258" fmla="*/ 2781300 w 5581383"/>
              <a:gd name="connsiteY258" fmla="*/ 3851666 h 5096289"/>
              <a:gd name="connsiteX259" fmla="*/ 2819400 w 5581383"/>
              <a:gd name="connsiteY259" fmla="*/ 3877066 h 5096289"/>
              <a:gd name="connsiteX260" fmla="*/ 2844800 w 5581383"/>
              <a:gd name="connsiteY260" fmla="*/ 3915166 h 5096289"/>
              <a:gd name="connsiteX261" fmla="*/ 2882900 w 5581383"/>
              <a:gd name="connsiteY261" fmla="*/ 3965966 h 5096289"/>
              <a:gd name="connsiteX262" fmla="*/ 2895600 w 5581383"/>
              <a:gd name="connsiteY262" fmla="*/ 4016766 h 5096289"/>
              <a:gd name="connsiteX263" fmla="*/ 2908300 w 5581383"/>
              <a:gd name="connsiteY263" fmla="*/ 4054866 h 5096289"/>
              <a:gd name="connsiteX264" fmla="*/ 2933700 w 5581383"/>
              <a:gd name="connsiteY264" fmla="*/ 4105666 h 5096289"/>
              <a:gd name="connsiteX265" fmla="*/ 2959100 w 5581383"/>
              <a:gd name="connsiteY265" fmla="*/ 4143766 h 5096289"/>
              <a:gd name="connsiteX266" fmla="*/ 2994025 w 5581383"/>
              <a:gd name="connsiteY266" fmla="*/ 4242191 h 5096289"/>
              <a:gd name="connsiteX267" fmla="*/ 3038475 w 5581383"/>
              <a:gd name="connsiteY267" fmla="*/ 4343791 h 5096289"/>
              <a:gd name="connsiteX268" fmla="*/ 3054350 w 5581383"/>
              <a:gd name="connsiteY268" fmla="*/ 4366016 h 5096289"/>
              <a:gd name="connsiteX269" fmla="*/ 3022600 w 5581383"/>
              <a:gd name="connsiteY269" fmla="*/ 4397766 h 5096289"/>
              <a:gd name="connsiteX270" fmla="*/ 2984500 w 5581383"/>
              <a:gd name="connsiteY270" fmla="*/ 4464441 h 5096289"/>
              <a:gd name="connsiteX271" fmla="*/ 2940050 w 5581383"/>
              <a:gd name="connsiteY271" fmla="*/ 4553341 h 5096289"/>
              <a:gd name="connsiteX272" fmla="*/ 2892425 w 5581383"/>
              <a:gd name="connsiteY272" fmla="*/ 4607316 h 5096289"/>
              <a:gd name="connsiteX273" fmla="*/ 2828925 w 5581383"/>
              <a:gd name="connsiteY273" fmla="*/ 4645416 h 5096289"/>
              <a:gd name="connsiteX274" fmla="*/ 2733675 w 5581383"/>
              <a:gd name="connsiteY274" fmla="*/ 4553341 h 5096289"/>
              <a:gd name="connsiteX275" fmla="*/ 2765426 w 5581383"/>
              <a:gd name="connsiteY275" fmla="*/ 4639069 h 5096289"/>
              <a:gd name="connsiteX276" fmla="*/ 2825172 w 5581383"/>
              <a:gd name="connsiteY276" fmla="*/ 4733450 h 5096289"/>
              <a:gd name="connsiteX277" fmla="*/ 2776682 w 5581383"/>
              <a:gd name="connsiteY277" fmla="*/ 4728543 h 5096289"/>
              <a:gd name="connsiteX278" fmla="*/ 2714048 w 5581383"/>
              <a:gd name="connsiteY278" fmla="*/ 4735903 h 5096289"/>
              <a:gd name="connsiteX279" fmla="*/ 2644775 w 5581383"/>
              <a:gd name="connsiteY279" fmla="*/ 4719740 h 5096289"/>
              <a:gd name="connsiteX280" fmla="*/ 2596139 w 5581383"/>
              <a:gd name="connsiteY280" fmla="*/ 4715266 h 5096289"/>
              <a:gd name="connsiteX281" fmla="*/ 2484437 w 5581383"/>
              <a:gd name="connsiteY281" fmla="*/ 4688278 h 5096289"/>
              <a:gd name="connsiteX282" fmla="*/ 2679700 w 5581383"/>
              <a:gd name="connsiteY282" fmla="*/ 4835916 h 5096289"/>
              <a:gd name="connsiteX283" fmla="*/ 2781300 w 5581383"/>
              <a:gd name="connsiteY283" fmla="*/ 4845441 h 5096289"/>
              <a:gd name="connsiteX284" fmla="*/ 2860675 w 5581383"/>
              <a:gd name="connsiteY284" fmla="*/ 4832741 h 5096289"/>
              <a:gd name="connsiteX285" fmla="*/ 2930525 w 5581383"/>
              <a:gd name="connsiteY285" fmla="*/ 4794641 h 5096289"/>
              <a:gd name="connsiteX286" fmla="*/ 3032125 w 5581383"/>
              <a:gd name="connsiteY286" fmla="*/ 4734316 h 5096289"/>
              <a:gd name="connsiteX287" fmla="*/ 3105150 w 5581383"/>
              <a:gd name="connsiteY287" fmla="*/ 4639066 h 5096289"/>
              <a:gd name="connsiteX288" fmla="*/ 3155950 w 5581383"/>
              <a:gd name="connsiteY288" fmla="*/ 4537466 h 5096289"/>
              <a:gd name="connsiteX289" fmla="*/ 3222625 w 5581383"/>
              <a:gd name="connsiteY289" fmla="*/ 4448566 h 5096289"/>
              <a:gd name="connsiteX290" fmla="*/ 3248025 w 5581383"/>
              <a:gd name="connsiteY290" fmla="*/ 4369191 h 5096289"/>
              <a:gd name="connsiteX291" fmla="*/ 3235325 w 5581383"/>
              <a:gd name="connsiteY291" fmla="*/ 4302516 h 5096289"/>
              <a:gd name="connsiteX292" fmla="*/ 3200400 w 5581383"/>
              <a:gd name="connsiteY292" fmla="*/ 4143766 h 5096289"/>
              <a:gd name="connsiteX293" fmla="*/ 3175000 w 5581383"/>
              <a:gd name="connsiteY293" fmla="*/ 4042166 h 5096289"/>
              <a:gd name="connsiteX294" fmla="*/ 3200400 w 5581383"/>
              <a:gd name="connsiteY294" fmla="*/ 3851666 h 5096289"/>
              <a:gd name="connsiteX295" fmla="*/ 3225800 w 5581383"/>
              <a:gd name="connsiteY295" fmla="*/ 3750066 h 5096289"/>
              <a:gd name="connsiteX296" fmla="*/ 3251200 w 5581383"/>
              <a:gd name="connsiteY296" fmla="*/ 3711966 h 5096289"/>
              <a:gd name="connsiteX297" fmla="*/ 3263900 w 5581383"/>
              <a:gd name="connsiteY297" fmla="*/ 3673866 h 5096289"/>
              <a:gd name="connsiteX298" fmla="*/ 3302000 w 5581383"/>
              <a:gd name="connsiteY298" fmla="*/ 3635766 h 5096289"/>
              <a:gd name="connsiteX299" fmla="*/ 3327400 w 5581383"/>
              <a:gd name="connsiteY299" fmla="*/ 3597666 h 5096289"/>
              <a:gd name="connsiteX300" fmla="*/ 3365500 w 5581383"/>
              <a:gd name="connsiteY300" fmla="*/ 3584966 h 5096289"/>
              <a:gd name="connsiteX301" fmla="*/ 3403600 w 5581383"/>
              <a:gd name="connsiteY301" fmla="*/ 3559566 h 5096289"/>
              <a:gd name="connsiteX302" fmla="*/ 3441700 w 5581383"/>
              <a:gd name="connsiteY302" fmla="*/ 3546866 h 5096289"/>
              <a:gd name="connsiteX303" fmla="*/ 3594100 w 5581383"/>
              <a:gd name="connsiteY303" fmla="*/ 3521466 h 5096289"/>
              <a:gd name="connsiteX304" fmla="*/ 3721100 w 5581383"/>
              <a:gd name="connsiteY304" fmla="*/ 3496066 h 5096289"/>
              <a:gd name="connsiteX305" fmla="*/ 3924300 w 5581383"/>
              <a:gd name="connsiteY305" fmla="*/ 3483366 h 5096289"/>
              <a:gd name="connsiteX306" fmla="*/ 4137025 w 5581383"/>
              <a:gd name="connsiteY306" fmla="*/ 3515116 h 5096289"/>
              <a:gd name="connsiteX307" fmla="*/ 4254500 w 5581383"/>
              <a:gd name="connsiteY307" fmla="*/ 3540516 h 5096289"/>
              <a:gd name="connsiteX308" fmla="*/ 4314825 w 5581383"/>
              <a:gd name="connsiteY308" fmla="*/ 3562741 h 5096289"/>
              <a:gd name="connsiteX309" fmla="*/ 4371975 w 5581383"/>
              <a:gd name="connsiteY309" fmla="*/ 3594491 h 5096289"/>
              <a:gd name="connsiteX310" fmla="*/ 4416425 w 5581383"/>
              <a:gd name="connsiteY310" fmla="*/ 3638941 h 5096289"/>
              <a:gd name="connsiteX311" fmla="*/ 4492625 w 5581383"/>
              <a:gd name="connsiteY311" fmla="*/ 3683391 h 5096289"/>
              <a:gd name="connsiteX312" fmla="*/ 4556125 w 5581383"/>
              <a:gd name="connsiteY312" fmla="*/ 3743716 h 5096289"/>
              <a:gd name="connsiteX313" fmla="*/ 4635500 w 5581383"/>
              <a:gd name="connsiteY313" fmla="*/ 3816741 h 5096289"/>
              <a:gd name="connsiteX314" fmla="*/ 4676775 w 5581383"/>
              <a:gd name="connsiteY314" fmla="*/ 3889766 h 5096289"/>
              <a:gd name="connsiteX315" fmla="*/ 4727575 w 5581383"/>
              <a:gd name="connsiteY315" fmla="*/ 3965966 h 5096289"/>
              <a:gd name="connsiteX316" fmla="*/ 4756150 w 5581383"/>
              <a:gd name="connsiteY316" fmla="*/ 4124716 h 5096289"/>
              <a:gd name="connsiteX317" fmla="*/ 4775200 w 5581383"/>
              <a:gd name="connsiteY317" fmla="*/ 4200916 h 5096289"/>
              <a:gd name="connsiteX318" fmla="*/ 4791075 w 5581383"/>
              <a:gd name="connsiteY318" fmla="*/ 4254891 h 5096289"/>
              <a:gd name="connsiteX319" fmla="*/ 4806950 w 5581383"/>
              <a:gd name="connsiteY319" fmla="*/ 4315216 h 5096289"/>
              <a:gd name="connsiteX320" fmla="*/ 4502150 w 5581383"/>
              <a:gd name="connsiteY320" fmla="*/ 4419991 h 5096289"/>
              <a:gd name="connsiteX321" fmla="*/ 4318000 w 5581383"/>
              <a:gd name="connsiteY321" fmla="*/ 4572391 h 5096289"/>
              <a:gd name="connsiteX322" fmla="*/ 4573587 w 5581383"/>
              <a:gd name="connsiteY322" fmla="*/ 4453328 h 5096289"/>
              <a:gd name="connsiteX323" fmla="*/ 4811713 w 5581383"/>
              <a:gd name="connsiteY323" fmla="*/ 4400941 h 5096289"/>
              <a:gd name="connsiteX324" fmla="*/ 4908550 w 5581383"/>
              <a:gd name="connsiteY324" fmla="*/ 4251716 h 5096289"/>
              <a:gd name="connsiteX325" fmla="*/ 4857750 w 5581383"/>
              <a:gd name="connsiteY325" fmla="*/ 4146941 h 5096289"/>
              <a:gd name="connsiteX326" fmla="*/ 4826000 w 5581383"/>
              <a:gd name="connsiteY326" fmla="*/ 4092966 h 5096289"/>
              <a:gd name="connsiteX327" fmla="*/ 4829175 w 5581383"/>
              <a:gd name="connsiteY327" fmla="*/ 3940566 h 5096289"/>
              <a:gd name="connsiteX328" fmla="*/ 4810125 w 5581383"/>
              <a:gd name="connsiteY328" fmla="*/ 3842141 h 5096289"/>
              <a:gd name="connsiteX329" fmla="*/ 4759325 w 5581383"/>
              <a:gd name="connsiteY329" fmla="*/ 3734191 h 5096289"/>
              <a:gd name="connsiteX330" fmla="*/ 4419601 w 5581383"/>
              <a:gd name="connsiteY330" fmla="*/ 3413516 h 5096289"/>
              <a:gd name="connsiteX331" fmla="*/ 4606925 w 5581383"/>
              <a:gd name="connsiteY331" fmla="*/ 3127766 h 5096289"/>
              <a:gd name="connsiteX332" fmla="*/ 4813300 w 5581383"/>
              <a:gd name="connsiteY332" fmla="*/ 2994416 h 5096289"/>
              <a:gd name="connsiteX333" fmla="*/ 4949826 w 5581383"/>
              <a:gd name="connsiteY333" fmla="*/ 2943616 h 5096289"/>
              <a:gd name="connsiteX334" fmla="*/ 5172076 w 5581383"/>
              <a:gd name="connsiteY334" fmla="*/ 2918216 h 5096289"/>
              <a:gd name="connsiteX335" fmla="*/ 5432426 w 5581383"/>
              <a:gd name="connsiteY335" fmla="*/ 2959491 h 5096289"/>
              <a:gd name="connsiteX336" fmla="*/ 5200651 w 5581383"/>
              <a:gd name="connsiteY336" fmla="*/ 2883291 h 5096289"/>
              <a:gd name="connsiteX337" fmla="*/ 5019675 w 5581383"/>
              <a:gd name="connsiteY337" fmla="*/ 2864241 h 5096289"/>
              <a:gd name="connsiteX338" fmla="*/ 5089525 w 5581383"/>
              <a:gd name="connsiteY338" fmla="*/ 2772166 h 5096289"/>
              <a:gd name="connsiteX339" fmla="*/ 5254625 w 5581383"/>
              <a:gd name="connsiteY339" fmla="*/ 2562616 h 5096289"/>
              <a:gd name="connsiteX340" fmla="*/ 5156201 w 5581383"/>
              <a:gd name="connsiteY340" fmla="*/ 2635641 h 5096289"/>
              <a:gd name="connsiteX341" fmla="*/ 5073650 w 5581383"/>
              <a:gd name="connsiteY341" fmla="*/ 2699141 h 5096289"/>
              <a:gd name="connsiteX342" fmla="*/ 5006975 w 5581383"/>
              <a:gd name="connsiteY342" fmla="*/ 2781691 h 5096289"/>
              <a:gd name="connsiteX343" fmla="*/ 4908550 w 5581383"/>
              <a:gd name="connsiteY343" fmla="*/ 2829316 h 5096289"/>
              <a:gd name="connsiteX344" fmla="*/ 4822825 w 5581383"/>
              <a:gd name="connsiteY344" fmla="*/ 2880116 h 5096289"/>
              <a:gd name="connsiteX345" fmla="*/ 4759325 w 5581383"/>
              <a:gd name="connsiteY345" fmla="*/ 2918216 h 5096289"/>
              <a:gd name="connsiteX346" fmla="*/ 4692650 w 5581383"/>
              <a:gd name="connsiteY346" fmla="*/ 2946791 h 5096289"/>
              <a:gd name="connsiteX347" fmla="*/ 4635500 w 5581383"/>
              <a:gd name="connsiteY347" fmla="*/ 2972191 h 5096289"/>
              <a:gd name="connsiteX348" fmla="*/ 4495800 w 5581383"/>
              <a:gd name="connsiteY348" fmla="*/ 3038866 h 5096289"/>
              <a:gd name="connsiteX349" fmla="*/ 4419600 w 5581383"/>
              <a:gd name="connsiteY349" fmla="*/ 2988066 h 5096289"/>
              <a:gd name="connsiteX350" fmla="*/ 4381500 w 5581383"/>
              <a:gd name="connsiteY350" fmla="*/ 2962666 h 5096289"/>
              <a:gd name="connsiteX351" fmla="*/ 4254500 w 5581383"/>
              <a:gd name="connsiteY351" fmla="*/ 2924566 h 5096289"/>
              <a:gd name="connsiteX352" fmla="*/ 4216400 w 5581383"/>
              <a:gd name="connsiteY352" fmla="*/ 2911866 h 5096289"/>
              <a:gd name="connsiteX353" fmla="*/ 4127500 w 5581383"/>
              <a:gd name="connsiteY353" fmla="*/ 2899166 h 5096289"/>
              <a:gd name="connsiteX354" fmla="*/ 4102100 w 5581383"/>
              <a:gd name="connsiteY354" fmla="*/ 2797566 h 5096289"/>
              <a:gd name="connsiteX355" fmla="*/ 4021137 w 5581383"/>
              <a:gd name="connsiteY355" fmla="*/ 2676916 h 5096289"/>
              <a:gd name="connsiteX356" fmla="*/ 4038600 w 5581383"/>
              <a:gd name="connsiteY356" fmla="*/ 2549916 h 5096289"/>
              <a:gd name="connsiteX357" fmla="*/ 3965575 w 5581383"/>
              <a:gd name="connsiteY357" fmla="*/ 2461016 h 5096289"/>
              <a:gd name="connsiteX358" fmla="*/ 3898900 w 5581383"/>
              <a:gd name="connsiteY358" fmla="*/ 2365766 h 5096289"/>
              <a:gd name="connsiteX359" fmla="*/ 3843338 w 5581383"/>
              <a:gd name="connsiteY359" fmla="*/ 2222891 h 5096289"/>
              <a:gd name="connsiteX360" fmla="*/ 3871912 w 5581383"/>
              <a:gd name="connsiteY360" fmla="*/ 2100654 h 5096289"/>
              <a:gd name="connsiteX361" fmla="*/ 3935413 w 5581383"/>
              <a:gd name="connsiteY361" fmla="*/ 2019691 h 5096289"/>
              <a:gd name="connsiteX362" fmla="*/ 4033838 w 5581383"/>
              <a:gd name="connsiteY362" fmla="*/ 1924441 h 5096289"/>
              <a:gd name="connsiteX363" fmla="*/ 4083050 w 5581383"/>
              <a:gd name="connsiteY363" fmla="*/ 1864116 h 5096289"/>
              <a:gd name="connsiteX364" fmla="*/ 4125912 w 5581383"/>
              <a:gd name="connsiteY364" fmla="*/ 1835541 h 5096289"/>
              <a:gd name="connsiteX365" fmla="*/ 4168775 w 5581383"/>
              <a:gd name="connsiteY365" fmla="*/ 1803791 h 5096289"/>
              <a:gd name="connsiteX366" fmla="*/ 4233862 w 5581383"/>
              <a:gd name="connsiteY366" fmla="*/ 1759341 h 5096289"/>
              <a:gd name="connsiteX367" fmla="*/ 4337050 w 5581383"/>
              <a:gd name="connsiteY367" fmla="*/ 1703778 h 5096289"/>
              <a:gd name="connsiteX368" fmla="*/ 4425950 w 5581383"/>
              <a:gd name="connsiteY368" fmla="*/ 1694253 h 5096289"/>
              <a:gd name="connsiteX369" fmla="*/ 4532312 w 5581383"/>
              <a:gd name="connsiteY369" fmla="*/ 1692666 h 5096289"/>
              <a:gd name="connsiteX370" fmla="*/ 4595813 w 5581383"/>
              <a:gd name="connsiteY370" fmla="*/ 1689491 h 5096289"/>
              <a:gd name="connsiteX371" fmla="*/ 4651375 w 5581383"/>
              <a:gd name="connsiteY371" fmla="*/ 1700603 h 5096289"/>
              <a:gd name="connsiteX372" fmla="*/ 4699000 w 5581383"/>
              <a:gd name="connsiteY372" fmla="*/ 1708541 h 5096289"/>
              <a:gd name="connsiteX373" fmla="*/ 4764087 w 5581383"/>
              <a:gd name="connsiteY373" fmla="*/ 1754579 h 5096289"/>
              <a:gd name="connsiteX374" fmla="*/ 4848225 w 5581383"/>
              <a:gd name="connsiteY374" fmla="*/ 1787916 h 5096289"/>
              <a:gd name="connsiteX375" fmla="*/ 4891087 w 5581383"/>
              <a:gd name="connsiteY375" fmla="*/ 1838716 h 5096289"/>
              <a:gd name="connsiteX376" fmla="*/ 4924425 w 5581383"/>
              <a:gd name="connsiteY376" fmla="*/ 1902216 h 5096289"/>
              <a:gd name="connsiteX377" fmla="*/ 4976813 w 5581383"/>
              <a:gd name="connsiteY377" fmla="*/ 1968891 h 5096289"/>
              <a:gd name="connsiteX378" fmla="*/ 5016500 w 5581383"/>
              <a:gd name="connsiteY378" fmla="*/ 2032391 h 5096289"/>
              <a:gd name="connsiteX379" fmla="*/ 5041900 w 5581383"/>
              <a:gd name="connsiteY379" fmla="*/ 2200666 h 5096289"/>
              <a:gd name="connsiteX380" fmla="*/ 5070475 w 5581383"/>
              <a:gd name="connsiteY380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231900 w 5581383"/>
              <a:gd name="connsiteY156" fmla="*/ 2556266 h 5096289"/>
              <a:gd name="connsiteX157" fmla="*/ 1270000 w 5581383"/>
              <a:gd name="connsiteY157" fmla="*/ 2530866 h 5096289"/>
              <a:gd name="connsiteX158" fmla="*/ 1422400 w 5581383"/>
              <a:gd name="connsiteY158" fmla="*/ 2492766 h 5096289"/>
              <a:gd name="connsiteX159" fmla="*/ 2019300 w 5581383"/>
              <a:gd name="connsiteY159" fmla="*/ 2505466 h 5096289"/>
              <a:gd name="connsiteX160" fmla="*/ 2057400 w 5581383"/>
              <a:gd name="connsiteY160" fmla="*/ 2518166 h 5096289"/>
              <a:gd name="connsiteX161" fmla="*/ 2095500 w 5581383"/>
              <a:gd name="connsiteY161" fmla="*/ 2543566 h 5096289"/>
              <a:gd name="connsiteX162" fmla="*/ 2146300 w 5581383"/>
              <a:gd name="connsiteY162" fmla="*/ 2657866 h 5096289"/>
              <a:gd name="connsiteX163" fmla="*/ 2159000 w 5581383"/>
              <a:gd name="connsiteY163" fmla="*/ 2772166 h 5096289"/>
              <a:gd name="connsiteX164" fmla="*/ 2146300 w 5581383"/>
              <a:gd name="connsiteY164" fmla="*/ 3102366 h 5096289"/>
              <a:gd name="connsiteX165" fmla="*/ 2133600 w 5581383"/>
              <a:gd name="connsiteY165" fmla="*/ 3140466 h 5096289"/>
              <a:gd name="connsiteX166" fmla="*/ 2108200 w 5581383"/>
              <a:gd name="connsiteY166" fmla="*/ 3178566 h 5096289"/>
              <a:gd name="connsiteX167" fmla="*/ 2057400 w 5581383"/>
              <a:gd name="connsiteY167" fmla="*/ 3242066 h 5096289"/>
              <a:gd name="connsiteX168" fmla="*/ 1993900 w 5581383"/>
              <a:gd name="connsiteY168" fmla="*/ 3292866 h 5096289"/>
              <a:gd name="connsiteX169" fmla="*/ 1955800 w 5581383"/>
              <a:gd name="connsiteY169" fmla="*/ 3330966 h 5096289"/>
              <a:gd name="connsiteX170" fmla="*/ 1879600 w 5581383"/>
              <a:gd name="connsiteY170" fmla="*/ 3381766 h 5096289"/>
              <a:gd name="connsiteX171" fmla="*/ 1828800 w 5581383"/>
              <a:gd name="connsiteY171" fmla="*/ 3432566 h 5096289"/>
              <a:gd name="connsiteX172" fmla="*/ 1803400 w 5581383"/>
              <a:gd name="connsiteY172" fmla="*/ 3470666 h 5096289"/>
              <a:gd name="connsiteX173" fmla="*/ 1752600 w 5581383"/>
              <a:gd name="connsiteY173" fmla="*/ 3508766 h 5096289"/>
              <a:gd name="connsiteX174" fmla="*/ 1727200 w 5581383"/>
              <a:gd name="connsiteY174" fmla="*/ 3546866 h 5096289"/>
              <a:gd name="connsiteX175" fmla="*/ 1689100 w 5581383"/>
              <a:gd name="connsiteY175" fmla="*/ 3572266 h 5096289"/>
              <a:gd name="connsiteX176" fmla="*/ 1612900 w 5581383"/>
              <a:gd name="connsiteY176" fmla="*/ 3623066 h 5096289"/>
              <a:gd name="connsiteX177" fmla="*/ 1574800 w 5581383"/>
              <a:gd name="connsiteY177" fmla="*/ 3661166 h 5096289"/>
              <a:gd name="connsiteX178" fmla="*/ 1536700 w 5581383"/>
              <a:gd name="connsiteY178" fmla="*/ 3686566 h 5096289"/>
              <a:gd name="connsiteX179" fmla="*/ 1447800 w 5581383"/>
              <a:gd name="connsiteY179" fmla="*/ 3775466 h 5096289"/>
              <a:gd name="connsiteX180" fmla="*/ 1409700 w 5581383"/>
              <a:gd name="connsiteY180" fmla="*/ 3813566 h 5096289"/>
              <a:gd name="connsiteX181" fmla="*/ 1371600 w 5581383"/>
              <a:gd name="connsiteY181" fmla="*/ 3902466 h 5096289"/>
              <a:gd name="connsiteX182" fmla="*/ 1333500 w 5581383"/>
              <a:gd name="connsiteY182" fmla="*/ 3978666 h 5096289"/>
              <a:gd name="connsiteX183" fmla="*/ 1320800 w 5581383"/>
              <a:gd name="connsiteY183" fmla="*/ 4054866 h 5096289"/>
              <a:gd name="connsiteX184" fmla="*/ 1295400 w 5581383"/>
              <a:gd name="connsiteY184" fmla="*/ 4258066 h 5096289"/>
              <a:gd name="connsiteX185" fmla="*/ 1219200 w 5581383"/>
              <a:gd name="connsiteY185" fmla="*/ 4334266 h 5096289"/>
              <a:gd name="connsiteX186" fmla="*/ 1143000 w 5581383"/>
              <a:gd name="connsiteY186" fmla="*/ 4385066 h 5096289"/>
              <a:gd name="connsiteX187" fmla="*/ 1117600 w 5581383"/>
              <a:gd name="connsiteY187" fmla="*/ 4423166 h 5096289"/>
              <a:gd name="connsiteX188" fmla="*/ 1028700 w 5581383"/>
              <a:gd name="connsiteY188" fmla="*/ 4461266 h 5096289"/>
              <a:gd name="connsiteX189" fmla="*/ 952500 w 5581383"/>
              <a:gd name="connsiteY189" fmla="*/ 4397766 h 5096289"/>
              <a:gd name="connsiteX190" fmla="*/ 914400 w 5581383"/>
              <a:gd name="connsiteY190" fmla="*/ 4385066 h 5096289"/>
              <a:gd name="connsiteX191" fmla="*/ 622300 w 5581383"/>
              <a:gd name="connsiteY191" fmla="*/ 4397766 h 5096289"/>
              <a:gd name="connsiteX192" fmla="*/ 495300 w 5581383"/>
              <a:gd name="connsiteY192" fmla="*/ 4448566 h 5096289"/>
              <a:gd name="connsiteX193" fmla="*/ 457200 w 5581383"/>
              <a:gd name="connsiteY193" fmla="*/ 4473966 h 5096289"/>
              <a:gd name="connsiteX194" fmla="*/ 355600 w 5581383"/>
              <a:gd name="connsiteY194" fmla="*/ 4486666 h 5096289"/>
              <a:gd name="connsiteX195" fmla="*/ 304800 w 5581383"/>
              <a:gd name="connsiteY195" fmla="*/ 4499366 h 5096289"/>
              <a:gd name="connsiteX196" fmla="*/ 266700 w 5581383"/>
              <a:gd name="connsiteY196" fmla="*/ 4512066 h 5096289"/>
              <a:gd name="connsiteX197" fmla="*/ 114300 w 5581383"/>
              <a:gd name="connsiteY197" fmla="*/ 4524766 h 5096289"/>
              <a:gd name="connsiteX198" fmla="*/ 0 w 5581383"/>
              <a:gd name="connsiteY198" fmla="*/ 4537466 h 5096289"/>
              <a:gd name="connsiteX199" fmla="*/ 139700 w 5581383"/>
              <a:gd name="connsiteY199" fmla="*/ 4562866 h 5096289"/>
              <a:gd name="connsiteX200" fmla="*/ 558800 w 5581383"/>
              <a:gd name="connsiteY200" fmla="*/ 4575566 h 5096289"/>
              <a:gd name="connsiteX201" fmla="*/ 559954 w 5581383"/>
              <a:gd name="connsiteY201" fmla="*/ 4542084 h 5096289"/>
              <a:gd name="connsiteX202" fmla="*/ 644236 w 5581383"/>
              <a:gd name="connsiteY202" fmla="*/ 4539775 h 5096289"/>
              <a:gd name="connsiteX203" fmla="*/ 759691 w 5581383"/>
              <a:gd name="connsiteY203" fmla="*/ 4574412 h 5096289"/>
              <a:gd name="connsiteX204" fmla="*/ 850900 w 5581383"/>
              <a:gd name="connsiteY204" fmla="*/ 4626366 h 5096289"/>
              <a:gd name="connsiteX205" fmla="*/ 901700 w 5581383"/>
              <a:gd name="connsiteY205" fmla="*/ 4613666 h 5096289"/>
              <a:gd name="connsiteX206" fmla="*/ 990600 w 5581383"/>
              <a:gd name="connsiteY206" fmla="*/ 4626366 h 5096289"/>
              <a:gd name="connsiteX207" fmla="*/ 965200 w 5581383"/>
              <a:gd name="connsiteY207" fmla="*/ 4664466 h 5096289"/>
              <a:gd name="connsiteX208" fmla="*/ 927100 w 5581383"/>
              <a:gd name="connsiteY208" fmla="*/ 4689866 h 5096289"/>
              <a:gd name="connsiteX209" fmla="*/ 800100 w 5581383"/>
              <a:gd name="connsiteY209" fmla="*/ 4766066 h 5096289"/>
              <a:gd name="connsiteX210" fmla="*/ 736600 w 5581383"/>
              <a:gd name="connsiteY210" fmla="*/ 4842266 h 5096289"/>
              <a:gd name="connsiteX211" fmla="*/ 698500 w 5581383"/>
              <a:gd name="connsiteY211" fmla="*/ 4880366 h 5096289"/>
              <a:gd name="connsiteX212" fmla="*/ 647700 w 5581383"/>
              <a:gd name="connsiteY212" fmla="*/ 4969266 h 5096289"/>
              <a:gd name="connsiteX213" fmla="*/ 609600 w 5581383"/>
              <a:gd name="connsiteY213" fmla="*/ 5045466 h 5096289"/>
              <a:gd name="connsiteX214" fmla="*/ 622300 w 5581383"/>
              <a:gd name="connsiteY214" fmla="*/ 5096266 h 5096289"/>
              <a:gd name="connsiteX215" fmla="*/ 655638 w 5581383"/>
              <a:gd name="connsiteY215" fmla="*/ 5039116 h 5096289"/>
              <a:gd name="connsiteX216" fmla="*/ 698500 w 5581383"/>
              <a:gd name="connsiteY216" fmla="*/ 4983554 h 5096289"/>
              <a:gd name="connsiteX217" fmla="*/ 750888 w 5581383"/>
              <a:gd name="connsiteY217" fmla="*/ 4932753 h 5096289"/>
              <a:gd name="connsiteX218" fmla="*/ 798513 w 5581383"/>
              <a:gd name="connsiteY218" fmla="*/ 4905766 h 5096289"/>
              <a:gd name="connsiteX219" fmla="*/ 850900 w 5581383"/>
              <a:gd name="connsiteY219" fmla="*/ 4837504 h 5096289"/>
              <a:gd name="connsiteX220" fmla="*/ 931863 w 5581383"/>
              <a:gd name="connsiteY220" fmla="*/ 4812104 h 5096289"/>
              <a:gd name="connsiteX221" fmla="*/ 985837 w 5581383"/>
              <a:gd name="connsiteY221" fmla="*/ 4785116 h 5096289"/>
              <a:gd name="connsiteX222" fmla="*/ 1033463 w 5581383"/>
              <a:gd name="connsiteY222" fmla="*/ 4762891 h 5096289"/>
              <a:gd name="connsiteX223" fmla="*/ 1081087 w 5581383"/>
              <a:gd name="connsiteY223" fmla="*/ 4727966 h 5096289"/>
              <a:gd name="connsiteX224" fmla="*/ 1104900 w 5581383"/>
              <a:gd name="connsiteY224" fmla="*/ 4740666 h 5096289"/>
              <a:gd name="connsiteX225" fmla="*/ 1143000 w 5581383"/>
              <a:gd name="connsiteY225" fmla="*/ 4727966 h 5096289"/>
              <a:gd name="connsiteX226" fmla="*/ 1181100 w 5581383"/>
              <a:gd name="connsiteY226" fmla="*/ 4689866 h 5096289"/>
              <a:gd name="connsiteX227" fmla="*/ 1270000 w 5581383"/>
              <a:gd name="connsiteY227" fmla="*/ 4651766 h 5096289"/>
              <a:gd name="connsiteX228" fmla="*/ 1308100 w 5581383"/>
              <a:gd name="connsiteY228" fmla="*/ 4613666 h 5096289"/>
              <a:gd name="connsiteX229" fmla="*/ 1333500 w 5581383"/>
              <a:gd name="connsiteY229" fmla="*/ 4575566 h 5096289"/>
              <a:gd name="connsiteX230" fmla="*/ 1371600 w 5581383"/>
              <a:gd name="connsiteY230" fmla="*/ 4562866 h 5096289"/>
              <a:gd name="connsiteX231" fmla="*/ 1435100 w 5581383"/>
              <a:gd name="connsiteY231" fmla="*/ 4486666 h 5096289"/>
              <a:gd name="connsiteX232" fmla="*/ 1498600 w 5581383"/>
              <a:gd name="connsiteY232" fmla="*/ 4410466 h 5096289"/>
              <a:gd name="connsiteX233" fmla="*/ 1536700 w 5581383"/>
              <a:gd name="connsiteY233" fmla="*/ 4334266 h 5096289"/>
              <a:gd name="connsiteX234" fmla="*/ 1574800 w 5581383"/>
              <a:gd name="connsiteY234" fmla="*/ 4308866 h 5096289"/>
              <a:gd name="connsiteX235" fmla="*/ 1612900 w 5581383"/>
              <a:gd name="connsiteY235" fmla="*/ 4270766 h 5096289"/>
              <a:gd name="connsiteX236" fmla="*/ 1651000 w 5581383"/>
              <a:gd name="connsiteY236" fmla="*/ 4194566 h 5096289"/>
              <a:gd name="connsiteX237" fmla="*/ 1663700 w 5581383"/>
              <a:gd name="connsiteY237" fmla="*/ 4156466 h 5096289"/>
              <a:gd name="connsiteX238" fmla="*/ 1689100 w 5581383"/>
              <a:gd name="connsiteY238" fmla="*/ 4118366 h 5096289"/>
              <a:gd name="connsiteX239" fmla="*/ 1701800 w 5581383"/>
              <a:gd name="connsiteY239" fmla="*/ 4080266 h 5096289"/>
              <a:gd name="connsiteX240" fmla="*/ 1727200 w 5581383"/>
              <a:gd name="connsiteY240" fmla="*/ 4042166 h 5096289"/>
              <a:gd name="connsiteX241" fmla="*/ 1752600 w 5581383"/>
              <a:gd name="connsiteY241" fmla="*/ 3953266 h 5096289"/>
              <a:gd name="connsiteX242" fmla="*/ 1816100 w 5581383"/>
              <a:gd name="connsiteY242" fmla="*/ 3864366 h 5096289"/>
              <a:gd name="connsiteX243" fmla="*/ 1841500 w 5581383"/>
              <a:gd name="connsiteY243" fmla="*/ 3826266 h 5096289"/>
              <a:gd name="connsiteX244" fmla="*/ 1879600 w 5581383"/>
              <a:gd name="connsiteY244" fmla="*/ 3800866 h 5096289"/>
              <a:gd name="connsiteX245" fmla="*/ 1917700 w 5581383"/>
              <a:gd name="connsiteY245" fmla="*/ 3762766 h 5096289"/>
              <a:gd name="connsiteX246" fmla="*/ 1955800 w 5581383"/>
              <a:gd name="connsiteY246" fmla="*/ 3750066 h 5096289"/>
              <a:gd name="connsiteX247" fmla="*/ 1993900 w 5581383"/>
              <a:gd name="connsiteY247" fmla="*/ 3724666 h 5096289"/>
              <a:gd name="connsiteX248" fmla="*/ 2032000 w 5581383"/>
              <a:gd name="connsiteY248" fmla="*/ 3711966 h 5096289"/>
              <a:gd name="connsiteX249" fmla="*/ 2070100 w 5581383"/>
              <a:gd name="connsiteY249" fmla="*/ 3686566 h 5096289"/>
              <a:gd name="connsiteX250" fmla="*/ 2146300 w 5581383"/>
              <a:gd name="connsiteY250" fmla="*/ 3661166 h 5096289"/>
              <a:gd name="connsiteX251" fmla="*/ 2184400 w 5581383"/>
              <a:gd name="connsiteY251" fmla="*/ 3648466 h 5096289"/>
              <a:gd name="connsiteX252" fmla="*/ 2476500 w 5581383"/>
              <a:gd name="connsiteY252" fmla="*/ 3661166 h 5096289"/>
              <a:gd name="connsiteX253" fmla="*/ 2527300 w 5581383"/>
              <a:gd name="connsiteY253" fmla="*/ 3699266 h 5096289"/>
              <a:gd name="connsiteX254" fmla="*/ 2603500 w 5581383"/>
              <a:gd name="connsiteY254" fmla="*/ 3750066 h 5096289"/>
              <a:gd name="connsiteX255" fmla="*/ 2641600 w 5581383"/>
              <a:gd name="connsiteY255" fmla="*/ 3788166 h 5096289"/>
              <a:gd name="connsiteX256" fmla="*/ 2692400 w 5581383"/>
              <a:gd name="connsiteY256" fmla="*/ 3800866 h 5096289"/>
              <a:gd name="connsiteX257" fmla="*/ 2743200 w 5581383"/>
              <a:gd name="connsiteY257" fmla="*/ 3838966 h 5096289"/>
              <a:gd name="connsiteX258" fmla="*/ 2781300 w 5581383"/>
              <a:gd name="connsiteY258" fmla="*/ 3851666 h 5096289"/>
              <a:gd name="connsiteX259" fmla="*/ 2819400 w 5581383"/>
              <a:gd name="connsiteY259" fmla="*/ 3877066 h 5096289"/>
              <a:gd name="connsiteX260" fmla="*/ 2844800 w 5581383"/>
              <a:gd name="connsiteY260" fmla="*/ 3915166 h 5096289"/>
              <a:gd name="connsiteX261" fmla="*/ 2882900 w 5581383"/>
              <a:gd name="connsiteY261" fmla="*/ 3965966 h 5096289"/>
              <a:gd name="connsiteX262" fmla="*/ 2895600 w 5581383"/>
              <a:gd name="connsiteY262" fmla="*/ 4016766 h 5096289"/>
              <a:gd name="connsiteX263" fmla="*/ 2908300 w 5581383"/>
              <a:gd name="connsiteY263" fmla="*/ 4054866 h 5096289"/>
              <a:gd name="connsiteX264" fmla="*/ 2933700 w 5581383"/>
              <a:gd name="connsiteY264" fmla="*/ 4105666 h 5096289"/>
              <a:gd name="connsiteX265" fmla="*/ 2959100 w 5581383"/>
              <a:gd name="connsiteY265" fmla="*/ 4143766 h 5096289"/>
              <a:gd name="connsiteX266" fmla="*/ 2994025 w 5581383"/>
              <a:gd name="connsiteY266" fmla="*/ 4242191 h 5096289"/>
              <a:gd name="connsiteX267" fmla="*/ 3038475 w 5581383"/>
              <a:gd name="connsiteY267" fmla="*/ 4343791 h 5096289"/>
              <a:gd name="connsiteX268" fmla="*/ 3054350 w 5581383"/>
              <a:gd name="connsiteY268" fmla="*/ 4366016 h 5096289"/>
              <a:gd name="connsiteX269" fmla="*/ 3022600 w 5581383"/>
              <a:gd name="connsiteY269" fmla="*/ 4397766 h 5096289"/>
              <a:gd name="connsiteX270" fmla="*/ 2984500 w 5581383"/>
              <a:gd name="connsiteY270" fmla="*/ 4464441 h 5096289"/>
              <a:gd name="connsiteX271" fmla="*/ 2940050 w 5581383"/>
              <a:gd name="connsiteY271" fmla="*/ 4553341 h 5096289"/>
              <a:gd name="connsiteX272" fmla="*/ 2892425 w 5581383"/>
              <a:gd name="connsiteY272" fmla="*/ 4607316 h 5096289"/>
              <a:gd name="connsiteX273" fmla="*/ 2828925 w 5581383"/>
              <a:gd name="connsiteY273" fmla="*/ 4645416 h 5096289"/>
              <a:gd name="connsiteX274" fmla="*/ 2733675 w 5581383"/>
              <a:gd name="connsiteY274" fmla="*/ 4553341 h 5096289"/>
              <a:gd name="connsiteX275" fmla="*/ 2765426 w 5581383"/>
              <a:gd name="connsiteY275" fmla="*/ 4639069 h 5096289"/>
              <a:gd name="connsiteX276" fmla="*/ 2825172 w 5581383"/>
              <a:gd name="connsiteY276" fmla="*/ 4733450 h 5096289"/>
              <a:gd name="connsiteX277" fmla="*/ 2776682 w 5581383"/>
              <a:gd name="connsiteY277" fmla="*/ 4728543 h 5096289"/>
              <a:gd name="connsiteX278" fmla="*/ 2714048 w 5581383"/>
              <a:gd name="connsiteY278" fmla="*/ 4735903 h 5096289"/>
              <a:gd name="connsiteX279" fmla="*/ 2644775 w 5581383"/>
              <a:gd name="connsiteY279" fmla="*/ 4719740 h 5096289"/>
              <a:gd name="connsiteX280" fmla="*/ 2596139 w 5581383"/>
              <a:gd name="connsiteY280" fmla="*/ 4715266 h 5096289"/>
              <a:gd name="connsiteX281" fmla="*/ 2484437 w 5581383"/>
              <a:gd name="connsiteY281" fmla="*/ 4688278 h 5096289"/>
              <a:gd name="connsiteX282" fmla="*/ 2679700 w 5581383"/>
              <a:gd name="connsiteY282" fmla="*/ 4835916 h 5096289"/>
              <a:gd name="connsiteX283" fmla="*/ 2781300 w 5581383"/>
              <a:gd name="connsiteY283" fmla="*/ 4845441 h 5096289"/>
              <a:gd name="connsiteX284" fmla="*/ 2860675 w 5581383"/>
              <a:gd name="connsiteY284" fmla="*/ 4832741 h 5096289"/>
              <a:gd name="connsiteX285" fmla="*/ 2930525 w 5581383"/>
              <a:gd name="connsiteY285" fmla="*/ 4794641 h 5096289"/>
              <a:gd name="connsiteX286" fmla="*/ 3032125 w 5581383"/>
              <a:gd name="connsiteY286" fmla="*/ 4734316 h 5096289"/>
              <a:gd name="connsiteX287" fmla="*/ 3105150 w 5581383"/>
              <a:gd name="connsiteY287" fmla="*/ 4639066 h 5096289"/>
              <a:gd name="connsiteX288" fmla="*/ 3155950 w 5581383"/>
              <a:gd name="connsiteY288" fmla="*/ 4537466 h 5096289"/>
              <a:gd name="connsiteX289" fmla="*/ 3222625 w 5581383"/>
              <a:gd name="connsiteY289" fmla="*/ 4448566 h 5096289"/>
              <a:gd name="connsiteX290" fmla="*/ 3248025 w 5581383"/>
              <a:gd name="connsiteY290" fmla="*/ 4369191 h 5096289"/>
              <a:gd name="connsiteX291" fmla="*/ 3235325 w 5581383"/>
              <a:gd name="connsiteY291" fmla="*/ 4302516 h 5096289"/>
              <a:gd name="connsiteX292" fmla="*/ 3200400 w 5581383"/>
              <a:gd name="connsiteY292" fmla="*/ 4143766 h 5096289"/>
              <a:gd name="connsiteX293" fmla="*/ 3175000 w 5581383"/>
              <a:gd name="connsiteY293" fmla="*/ 4042166 h 5096289"/>
              <a:gd name="connsiteX294" fmla="*/ 3200400 w 5581383"/>
              <a:gd name="connsiteY294" fmla="*/ 3851666 h 5096289"/>
              <a:gd name="connsiteX295" fmla="*/ 3225800 w 5581383"/>
              <a:gd name="connsiteY295" fmla="*/ 3750066 h 5096289"/>
              <a:gd name="connsiteX296" fmla="*/ 3251200 w 5581383"/>
              <a:gd name="connsiteY296" fmla="*/ 3711966 h 5096289"/>
              <a:gd name="connsiteX297" fmla="*/ 3263900 w 5581383"/>
              <a:gd name="connsiteY297" fmla="*/ 3673866 h 5096289"/>
              <a:gd name="connsiteX298" fmla="*/ 3302000 w 5581383"/>
              <a:gd name="connsiteY298" fmla="*/ 3635766 h 5096289"/>
              <a:gd name="connsiteX299" fmla="*/ 3327400 w 5581383"/>
              <a:gd name="connsiteY299" fmla="*/ 3597666 h 5096289"/>
              <a:gd name="connsiteX300" fmla="*/ 3365500 w 5581383"/>
              <a:gd name="connsiteY300" fmla="*/ 3584966 h 5096289"/>
              <a:gd name="connsiteX301" fmla="*/ 3403600 w 5581383"/>
              <a:gd name="connsiteY301" fmla="*/ 3559566 h 5096289"/>
              <a:gd name="connsiteX302" fmla="*/ 3441700 w 5581383"/>
              <a:gd name="connsiteY302" fmla="*/ 3546866 h 5096289"/>
              <a:gd name="connsiteX303" fmla="*/ 3594100 w 5581383"/>
              <a:gd name="connsiteY303" fmla="*/ 3521466 h 5096289"/>
              <a:gd name="connsiteX304" fmla="*/ 3721100 w 5581383"/>
              <a:gd name="connsiteY304" fmla="*/ 3496066 h 5096289"/>
              <a:gd name="connsiteX305" fmla="*/ 3924300 w 5581383"/>
              <a:gd name="connsiteY305" fmla="*/ 3483366 h 5096289"/>
              <a:gd name="connsiteX306" fmla="*/ 4137025 w 5581383"/>
              <a:gd name="connsiteY306" fmla="*/ 3515116 h 5096289"/>
              <a:gd name="connsiteX307" fmla="*/ 4254500 w 5581383"/>
              <a:gd name="connsiteY307" fmla="*/ 3540516 h 5096289"/>
              <a:gd name="connsiteX308" fmla="*/ 4314825 w 5581383"/>
              <a:gd name="connsiteY308" fmla="*/ 3562741 h 5096289"/>
              <a:gd name="connsiteX309" fmla="*/ 4371975 w 5581383"/>
              <a:gd name="connsiteY309" fmla="*/ 3594491 h 5096289"/>
              <a:gd name="connsiteX310" fmla="*/ 4416425 w 5581383"/>
              <a:gd name="connsiteY310" fmla="*/ 3638941 h 5096289"/>
              <a:gd name="connsiteX311" fmla="*/ 4492625 w 5581383"/>
              <a:gd name="connsiteY311" fmla="*/ 3683391 h 5096289"/>
              <a:gd name="connsiteX312" fmla="*/ 4556125 w 5581383"/>
              <a:gd name="connsiteY312" fmla="*/ 3743716 h 5096289"/>
              <a:gd name="connsiteX313" fmla="*/ 4635500 w 5581383"/>
              <a:gd name="connsiteY313" fmla="*/ 3816741 h 5096289"/>
              <a:gd name="connsiteX314" fmla="*/ 4676775 w 5581383"/>
              <a:gd name="connsiteY314" fmla="*/ 3889766 h 5096289"/>
              <a:gd name="connsiteX315" fmla="*/ 4727575 w 5581383"/>
              <a:gd name="connsiteY315" fmla="*/ 3965966 h 5096289"/>
              <a:gd name="connsiteX316" fmla="*/ 4756150 w 5581383"/>
              <a:gd name="connsiteY316" fmla="*/ 4124716 h 5096289"/>
              <a:gd name="connsiteX317" fmla="*/ 4775200 w 5581383"/>
              <a:gd name="connsiteY317" fmla="*/ 4200916 h 5096289"/>
              <a:gd name="connsiteX318" fmla="*/ 4791075 w 5581383"/>
              <a:gd name="connsiteY318" fmla="*/ 4254891 h 5096289"/>
              <a:gd name="connsiteX319" fmla="*/ 4806950 w 5581383"/>
              <a:gd name="connsiteY319" fmla="*/ 4315216 h 5096289"/>
              <a:gd name="connsiteX320" fmla="*/ 4502150 w 5581383"/>
              <a:gd name="connsiteY320" fmla="*/ 4419991 h 5096289"/>
              <a:gd name="connsiteX321" fmla="*/ 4318000 w 5581383"/>
              <a:gd name="connsiteY321" fmla="*/ 4572391 h 5096289"/>
              <a:gd name="connsiteX322" fmla="*/ 4573587 w 5581383"/>
              <a:gd name="connsiteY322" fmla="*/ 4453328 h 5096289"/>
              <a:gd name="connsiteX323" fmla="*/ 4811713 w 5581383"/>
              <a:gd name="connsiteY323" fmla="*/ 4400941 h 5096289"/>
              <a:gd name="connsiteX324" fmla="*/ 4908550 w 5581383"/>
              <a:gd name="connsiteY324" fmla="*/ 4251716 h 5096289"/>
              <a:gd name="connsiteX325" fmla="*/ 4857750 w 5581383"/>
              <a:gd name="connsiteY325" fmla="*/ 4146941 h 5096289"/>
              <a:gd name="connsiteX326" fmla="*/ 4826000 w 5581383"/>
              <a:gd name="connsiteY326" fmla="*/ 4092966 h 5096289"/>
              <a:gd name="connsiteX327" fmla="*/ 4829175 w 5581383"/>
              <a:gd name="connsiteY327" fmla="*/ 3940566 h 5096289"/>
              <a:gd name="connsiteX328" fmla="*/ 4810125 w 5581383"/>
              <a:gd name="connsiteY328" fmla="*/ 3842141 h 5096289"/>
              <a:gd name="connsiteX329" fmla="*/ 4759325 w 5581383"/>
              <a:gd name="connsiteY329" fmla="*/ 3734191 h 5096289"/>
              <a:gd name="connsiteX330" fmla="*/ 4419601 w 5581383"/>
              <a:gd name="connsiteY330" fmla="*/ 3413516 h 5096289"/>
              <a:gd name="connsiteX331" fmla="*/ 4606925 w 5581383"/>
              <a:gd name="connsiteY331" fmla="*/ 3127766 h 5096289"/>
              <a:gd name="connsiteX332" fmla="*/ 4813300 w 5581383"/>
              <a:gd name="connsiteY332" fmla="*/ 2994416 h 5096289"/>
              <a:gd name="connsiteX333" fmla="*/ 4949826 w 5581383"/>
              <a:gd name="connsiteY333" fmla="*/ 2943616 h 5096289"/>
              <a:gd name="connsiteX334" fmla="*/ 5172076 w 5581383"/>
              <a:gd name="connsiteY334" fmla="*/ 2918216 h 5096289"/>
              <a:gd name="connsiteX335" fmla="*/ 5432426 w 5581383"/>
              <a:gd name="connsiteY335" fmla="*/ 2959491 h 5096289"/>
              <a:gd name="connsiteX336" fmla="*/ 5200651 w 5581383"/>
              <a:gd name="connsiteY336" fmla="*/ 2883291 h 5096289"/>
              <a:gd name="connsiteX337" fmla="*/ 5019675 w 5581383"/>
              <a:gd name="connsiteY337" fmla="*/ 2864241 h 5096289"/>
              <a:gd name="connsiteX338" fmla="*/ 5089525 w 5581383"/>
              <a:gd name="connsiteY338" fmla="*/ 2772166 h 5096289"/>
              <a:gd name="connsiteX339" fmla="*/ 5254625 w 5581383"/>
              <a:gd name="connsiteY339" fmla="*/ 2562616 h 5096289"/>
              <a:gd name="connsiteX340" fmla="*/ 5156201 w 5581383"/>
              <a:gd name="connsiteY340" fmla="*/ 2635641 h 5096289"/>
              <a:gd name="connsiteX341" fmla="*/ 5073650 w 5581383"/>
              <a:gd name="connsiteY341" fmla="*/ 2699141 h 5096289"/>
              <a:gd name="connsiteX342" fmla="*/ 5006975 w 5581383"/>
              <a:gd name="connsiteY342" fmla="*/ 2781691 h 5096289"/>
              <a:gd name="connsiteX343" fmla="*/ 4908550 w 5581383"/>
              <a:gd name="connsiteY343" fmla="*/ 2829316 h 5096289"/>
              <a:gd name="connsiteX344" fmla="*/ 4822825 w 5581383"/>
              <a:gd name="connsiteY344" fmla="*/ 2880116 h 5096289"/>
              <a:gd name="connsiteX345" fmla="*/ 4759325 w 5581383"/>
              <a:gd name="connsiteY345" fmla="*/ 2918216 h 5096289"/>
              <a:gd name="connsiteX346" fmla="*/ 4692650 w 5581383"/>
              <a:gd name="connsiteY346" fmla="*/ 2946791 h 5096289"/>
              <a:gd name="connsiteX347" fmla="*/ 4635500 w 5581383"/>
              <a:gd name="connsiteY347" fmla="*/ 2972191 h 5096289"/>
              <a:gd name="connsiteX348" fmla="*/ 4495800 w 5581383"/>
              <a:gd name="connsiteY348" fmla="*/ 3038866 h 5096289"/>
              <a:gd name="connsiteX349" fmla="*/ 4419600 w 5581383"/>
              <a:gd name="connsiteY349" fmla="*/ 2988066 h 5096289"/>
              <a:gd name="connsiteX350" fmla="*/ 4381500 w 5581383"/>
              <a:gd name="connsiteY350" fmla="*/ 2962666 h 5096289"/>
              <a:gd name="connsiteX351" fmla="*/ 4254500 w 5581383"/>
              <a:gd name="connsiteY351" fmla="*/ 2924566 h 5096289"/>
              <a:gd name="connsiteX352" fmla="*/ 4216400 w 5581383"/>
              <a:gd name="connsiteY352" fmla="*/ 2911866 h 5096289"/>
              <a:gd name="connsiteX353" fmla="*/ 4127500 w 5581383"/>
              <a:gd name="connsiteY353" fmla="*/ 2899166 h 5096289"/>
              <a:gd name="connsiteX354" fmla="*/ 4102100 w 5581383"/>
              <a:gd name="connsiteY354" fmla="*/ 2797566 h 5096289"/>
              <a:gd name="connsiteX355" fmla="*/ 4021137 w 5581383"/>
              <a:gd name="connsiteY355" fmla="*/ 2676916 h 5096289"/>
              <a:gd name="connsiteX356" fmla="*/ 4038600 w 5581383"/>
              <a:gd name="connsiteY356" fmla="*/ 2549916 h 5096289"/>
              <a:gd name="connsiteX357" fmla="*/ 3965575 w 5581383"/>
              <a:gd name="connsiteY357" fmla="*/ 2461016 h 5096289"/>
              <a:gd name="connsiteX358" fmla="*/ 3898900 w 5581383"/>
              <a:gd name="connsiteY358" fmla="*/ 2365766 h 5096289"/>
              <a:gd name="connsiteX359" fmla="*/ 3843338 w 5581383"/>
              <a:gd name="connsiteY359" fmla="*/ 2222891 h 5096289"/>
              <a:gd name="connsiteX360" fmla="*/ 3871912 w 5581383"/>
              <a:gd name="connsiteY360" fmla="*/ 2100654 h 5096289"/>
              <a:gd name="connsiteX361" fmla="*/ 3935413 w 5581383"/>
              <a:gd name="connsiteY361" fmla="*/ 2019691 h 5096289"/>
              <a:gd name="connsiteX362" fmla="*/ 4033838 w 5581383"/>
              <a:gd name="connsiteY362" fmla="*/ 1924441 h 5096289"/>
              <a:gd name="connsiteX363" fmla="*/ 4083050 w 5581383"/>
              <a:gd name="connsiteY363" fmla="*/ 1864116 h 5096289"/>
              <a:gd name="connsiteX364" fmla="*/ 4125912 w 5581383"/>
              <a:gd name="connsiteY364" fmla="*/ 1835541 h 5096289"/>
              <a:gd name="connsiteX365" fmla="*/ 4168775 w 5581383"/>
              <a:gd name="connsiteY365" fmla="*/ 1803791 h 5096289"/>
              <a:gd name="connsiteX366" fmla="*/ 4233862 w 5581383"/>
              <a:gd name="connsiteY366" fmla="*/ 1759341 h 5096289"/>
              <a:gd name="connsiteX367" fmla="*/ 4337050 w 5581383"/>
              <a:gd name="connsiteY367" fmla="*/ 1703778 h 5096289"/>
              <a:gd name="connsiteX368" fmla="*/ 4425950 w 5581383"/>
              <a:gd name="connsiteY368" fmla="*/ 1694253 h 5096289"/>
              <a:gd name="connsiteX369" fmla="*/ 4532312 w 5581383"/>
              <a:gd name="connsiteY369" fmla="*/ 1692666 h 5096289"/>
              <a:gd name="connsiteX370" fmla="*/ 4595813 w 5581383"/>
              <a:gd name="connsiteY370" fmla="*/ 1689491 h 5096289"/>
              <a:gd name="connsiteX371" fmla="*/ 4651375 w 5581383"/>
              <a:gd name="connsiteY371" fmla="*/ 1700603 h 5096289"/>
              <a:gd name="connsiteX372" fmla="*/ 4699000 w 5581383"/>
              <a:gd name="connsiteY372" fmla="*/ 1708541 h 5096289"/>
              <a:gd name="connsiteX373" fmla="*/ 4764087 w 5581383"/>
              <a:gd name="connsiteY373" fmla="*/ 1754579 h 5096289"/>
              <a:gd name="connsiteX374" fmla="*/ 4848225 w 5581383"/>
              <a:gd name="connsiteY374" fmla="*/ 1787916 h 5096289"/>
              <a:gd name="connsiteX375" fmla="*/ 4891087 w 5581383"/>
              <a:gd name="connsiteY375" fmla="*/ 1838716 h 5096289"/>
              <a:gd name="connsiteX376" fmla="*/ 4924425 w 5581383"/>
              <a:gd name="connsiteY376" fmla="*/ 1902216 h 5096289"/>
              <a:gd name="connsiteX377" fmla="*/ 4976813 w 5581383"/>
              <a:gd name="connsiteY377" fmla="*/ 1968891 h 5096289"/>
              <a:gd name="connsiteX378" fmla="*/ 5016500 w 5581383"/>
              <a:gd name="connsiteY378" fmla="*/ 2032391 h 5096289"/>
              <a:gd name="connsiteX379" fmla="*/ 5041900 w 5581383"/>
              <a:gd name="connsiteY379" fmla="*/ 2200666 h 5096289"/>
              <a:gd name="connsiteX380" fmla="*/ 5070475 w 5581383"/>
              <a:gd name="connsiteY380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270000 w 5581383"/>
              <a:gd name="connsiteY156" fmla="*/ 2530866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395412 w 5581383"/>
              <a:gd name="connsiteY137" fmla="*/ 2164154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481138 w 5581383"/>
              <a:gd name="connsiteY136" fmla="*/ 2153041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24000 w 5581383"/>
              <a:gd name="connsiteY135" fmla="*/ 2138753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592262 w 5581383"/>
              <a:gd name="connsiteY134" fmla="*/ 213240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665287 w 5581383"/>
              <a:gd name="connsiteY133" fmla="*/ 2132404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93875 w 5581383"/>
              <a:gd name="connsiteY132" fmla="*/ 2138754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796925 w 5581383"/>
              <a:gd name="connsiteY143" fmla="*/ 2224479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661988 w 5581383"/>
              <a:gd name="connsiteY144" fmla="*/ 2197491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08062 w 5581383"/>
              <a:gd name="connsiteY145" fmla="*/ 1610116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736600 w 5581383"/>
              <a:gd name="connsiteY146" fmla="*/ 1906979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511175 w 5581383"/>
              <a:gd name="connsiteY147" fmla="*/ 218161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528061 w 5581383"/>
              <a:gd name="connsiteY148" fmla="*/ 2319584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698788 w 5581383"/>
              <a:gd name="connsiteY149" fmla="*/ 2369807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832571 w 5581383"/>
              <a:gd name="connsiteY150" fmla="*/ 2372981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66813 w 5581383"/>
              <a:gd name="connsiteY144" fmla="*/ 197365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536700 w 5581383"/>
              <a:gd name="connsiteY177" fmla="*/ 3686566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574800 w 5581383"/>
              <a:gd name="connsiteY176" fmla="*/ 3661166 h 5096289"/>
              <a:gd name="connsiteX177" fmla="*/ 1327150 w 5581383"/>
              <a:gd name="connsiteY177" fmla="*/ 3410341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612900 w 5581383"/>
              <a:gd name="connsiteY175" fmla="*/ 3623066 h 5096289"/>
              <a:gd name="connsiteX176" fmla="*/ 1470025 w 5581383"/>
              <a:gd name="connsiteY176" fmla="*/ 3451616 h 5096289"/>
              <a:gd name="connsiteX177" fmla="*/ 1327150 w 5581383"/>
              <a:gd name="connsiteY177" fmla="*/ 3410341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89100 w 5581383"/>
              <a:gd name="connsiteY174" fmla="*/ 3572266 h 5096289"/>
              <a:gd name="connsiteX175" fmla="*/ 1598612 w 5581383"/>
              <a:gd name="connsiteY175" fmla="*/ 3456379 h 5096289"/>
              <a:gd name="connsiteX176" fmla="*/ 1470025 w 5581383"/>
              <a:gd name="connsiteY176" fmla="*/ 3451616 h 5096289"/>
              <a:gd name="connsiteX177" fmla="*/ 1327150 w 5581383"/>
              <a:gd name="connsiteY177" fmla="*/ 3410341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727200 w 5581383"/>
              <a:gd name="connsiteY173" fmla="*/ 3546866 h 5096289"/>
              <a:gd name="connsiteX174" fmla="*/ 1693863 w 5581383"/>
              <a:gd name="connsiteY174" fmla="*/ 3419866 h 5096289"/>
              <a:gd name="connsiteX175" fmla="*/ 1598612 w 5581383"/>
              <a:gd name="connsiteY175" fmla="*/ 3456379 h 5096289"/>
              <a:gd name="connsiteX176" fmla="*/ 1470025 w 5581383"/>
              <a:gd name="connsiteY176" fmla="*/ 3451616 h 5096289"/>
              <a:gd name="connsiteX177" fmla="*/ 1327150 w 5581383"/>
              <a:gd name="connsiteY177" fmla="*/ 3410341 h 5096289"/>
              <a:gd name="connsiteX178" fmla="*/ 1447800 w 5581383"/>
              <a:gd name="connsiteY178" fmla="*/ 3775466 h 5096289"/>
              <a:gd name="connsiteX179" fmla="*/ 1409700 w 5581383"/>
              <a:gd name="connsiteY179" fmla="*/ 3813566 h 5096289"/>
              <a:gd name="connsiteX180" fmla="*/ 1371600 w 5581383"/>
              <a:gd name="connsiteY180" fmla="*/ 3902466 h 5096289"/>
              <a:gd name="connsiteX181" fmla="*/ 1333500 w 5581383"/>
              <a:gd name="connsiteY181" fmla="*/ 3978666 h 5096289"/>
              <a:gd name="connsiteX182" fmla="*/ 1320800 w 5581383"/>
              <a:gd name="connsiteY182" fmla="*/ 4054866 h 5096289"/>
              <a:gd name="connsiteX183" fmla="*/ 1295400 w 5581383"/>
              <a:gd name="connsiteY183" fmla="*/ 4258066 h 5096289"/>
              <a:gd name="connsiteX184" fmla="*/ 1219200 w 5581383"/>
              <a:gd name="connsiteY184" fmla="*/ 4334266 h 5096289"/>
              <a:gd name="connsiteX185" fmla="*/ 1143000 w 5581383"/>
              <a:gd name="connsiteY185" fmla="*/ 4385066 h 5096289"/>
              <a:gd name="connsiteX186" fmla="*/ 1117600 w 5581383"/>
              <a:gd name="connsiteY186" fmla="*/ 4423166 h 5096289"/>
              <a:gd name="connsiteX187" fmla="*/ 1028700 w 5581383"/>
              <a:gd name="connsiteY187" fmla="*/ 4461266 h 5096289"/>
              <a:gd name="connsiteX188" fmla="*/ 952500 w 5581383"/>
              <a:gd name="connsiteY188" fmla="*/ 4397766 h 5096289"/>
              <a:gd name="connsiteX189" fmla="*/ 914400 w 5581383"/>
              <a:gd name="connsiteY189" fmla="*/ 4385066 h 5096289"/>
              <a:gd name="connsiteX190" fmla="*/ 622300 w 5581383"/>
              <a:gd name="connsiteY190" fmla="*/ 4397766 h 5096289"/>
              <a:gd name="connsiteX191" fmla="*/ 495300 w 5581383"/>
              <a:gd name="connsiteY191" fmla="*/ 4448566 h 5096289"/>
              <a:gd name="connsiteX192" fmla="*/ 457200 w 5581383"/>
              <a:gd name="connsiteY192" fmla="*/ 4473966 h 5096289"/>
              <a:gd name="connsiteX193" fmla="*/ 355600 w 5581383"/>
              <a:gd name="connsiteY193" fmla="*/ 4486666 h 5096289"/>
              <a:gd name="connsiteX194" fmla="*/ 304800 w 5581383"/>
              <a:gd name="connsiteY194" fmla="*/ 4499366 h 5096289"/>
              <a:gd name="connsiteX195" fmla="*/ 266700 w 5581383"/>
              <a:gd name="connsiteY195" fmla="*/ 4512066 h 5096289"/>
              <a:gd name="connsiteX196" fmla="*/ 114300 w 5581383"/>
              <a:gd name="connsiteY196" fmla="*/ 4524766 h 5096289"/>
              <a:gd name="connsiteX197" fmla="*/ 0 w 5581383"/>
              <a:gd name="connsiteY197" fmla="*/ 4537466 h 5096289"/>
              <a:gd name="connsiteX198" fmla="*/ 139700 w 5581383"/>
              <a:gd name="connsiteY198" fmla="*/ 4562866 h 5096289"/>
              <a:gd name="connsiteX199" fmla="*/ 558800 w 5581383"/>
              <a:gd name="connsiteY199" fmla="*/ 4575566 h 5096289"/>
              <a:gd name="connsiteX200" fmla="*/ 559954 w 5581383"/>
              <a:gd name="connsiteY200" fmla="*/ 4542084 h 5096289"/>
              <a:gd name="connsiteX201" fmla="*/ 644236 w 5581383"/>
              <a:gd name="connsiteY201" fmla="*/ 4539775 h 5096289"/>
              <a:gd name="connsiteX202" fmla="*/ 759691 w 5581383"/>
              <a:gd name="connsiteY202" fmla="*/ 4574412 h 5096289"/>
              <a:gd name="connsiteX203" fmla="*/ 850900 w 5581383"/>
              <a:gd name="connsiteY203" fmla="*/ 4626366 h 5096289"/>
              <a:gd name="connsiteX204" fmla="*/ 901700 w 5581383"/>
              <a:gd name="connsiteY204" fmla="*/ 4613666 h 5096289"/>
              <a:gd name="connsiteX205" fmla="*/ 990600 w 5581383"/>
              <a:gd name="connsiteY205" fmla="*/ 4626366 h 5096289"/>
              <a:gd name="connsiteX206" fmla="*/ 965200 w 5581383"/>
              <a:gd name="connsiteY206" fmla="*/ 4664466 h 5096289"/>
              <a:gd name="connsiteX207" fmla="*/ 927100 w 5581383"/>
              <a:gd name="connsiteY207" fmla="*/ 4689866 h 5096289"/>
              <a:gd name="connsiteX208" fmla="*/ 800100 w 5581383"/>
              <a:gd name="connsiteY208" fmla="*/ 4766066 h 5096289"/>
              <a:gd name="connsiteX209" fmla="*/ 736600 w 5581383"/>
              <a:gd name="connsiteY209" fmla="*/ 4842266 h 5096289"/>
              <a:gd name="connsiteX210" fmla="*/ 698500 w 5581383"/>
              <a:gd name="connsiteY210" fmla="*/ 4880366 h 5096289"/>
              <a:gd name="connsiteX211" fmla="*/ 647700 w 5581383"/>
              <a:gd name="connsiteY211" fmla="*/ 4969266 h 5096289"/>
              <a:gd name="connsiteX212" fmla="*/ 609600 w 5581383"/>
              <a:gd name="connsiteY212" fmla="*/ 5045466 h 5096289"/>
              <a:gd name="connsiteX213" fmla="*/ 622300 w 5581383"/>
              <a:gd name="connsiteY213" fmla="*/ 5096266 h 5096289"/>
              <a:gd name="connsiteX214" fmla="*/ 655638 w 5581383"/>
              <a:gd name="connsiteY214" fmla="*/ 5039116 h 5096289"/>
              <a:gd name="connsiteX215" fmla="*/ 698500 w 5581383"/>
              <a:gd name="connsiteY215" fmla="*/ 4983554 h 5096289"/>
              <a:gd name="connsiteX216" fmla="*/ 750888 w 5581383"/>
              <a:gd name="connsiteY216" fmla="*/ 4932753 h 5096289"/>
              <a:gd name="connsiteX217" fmla="*/ 798513 w 5581383"/>
              <a:gd name="connsiteY217" fmla="*/ 4905766 h 5096289"/>
              <a:gd name="connsiteX218" fmla="*/ 850900 w 5581383"/>
              <a:gd name="connsiteY218" fmla="*/ 4837504 h 5096289"/>
              <a:gd name="connsiteX219" fmla="*/ 931863 w 5581383"/>
              <a:gd name="connsiteY219" fmla="*/ 4812104 h 5096289"/>
              <a:gd name="connsiteX220" fmla="*/ 985837 w 5581383"/>
              <a:gd name="connsiteY220" fmla="*/ 4785116 h 5096289"/>
              <a:gd name="connsiteX221" fmla="*/ 1033463 w 5581383"/>
              <a:gd name="connsiteY221" fmla="*/ 4762891 h 5096289"/>
              <a:gd name="connsiteX222" fmla="*/ 1081087 w 5581383"/>
              <a:gd name="connsiteY222" fmla="*/ 4727966 h 5096289"/>
              <a:gd name="connsiteX223" fmla="*/ 1104900 w 5581383"/>
              <a:gd name="connsiteY223" fmla="*/ 4740666 h 5096289"/>
              <a:gd name="connsiteX224" fmla="*/ 1143000 w 5581383"/>
              <a:gd name="connsiteY224" fmla="*/ 4727966 h 5096289"/>
              <a:gd name="connsiteX225" fmla="*/ 1181100 w 5581383"/>
              <a:gd name="connsiteY225" fmla="*/ 4689866 h 5096289"/>
              <a:gd name="connsiteX226" fmla="*/ 1270000 w 5581383"/>
              <a:gd name="connsiteY226" fmla="*/ 4651766 h 5096289"/>
              <a:gd name="connsiteX227" fmla="*/ 1308100 w 5581383"/>
              <a:gd name="connsiteY227" fmla="*/ 4613666 h 5096289"/>
              <a:gd name="connsiteX228" fmla="*/ 1333500 w 5581383"/>
              <a:gd name="connsiteY228" fmla="*/ 4575566 h 5096289"/>
              <a:gd name="connsiteX229" fmla="*/ 1371600 w 5581383"/>
              <a:gd name="connsiteY229" fmla="*/ 4562866 h 5096289"/>
              <a:gd name="connsiteX230" fmla="*/ 1435100 w 5581383"/>
              <a:gd name="connsiteY230" fmla="*/ 4486666 h 5096289"/>
              <a:gd name="connsiteX231" fmla="*/ 1498600 w 5581383"/>
              <a:gd name="connsiteY231" fmla="*/ 4410466 h 5096289"/>
              <a:gd name="connsiteX232" fmla="*/ 1536700 w 5581383"/>
              <a:gd name="connsiteY232" fmla="*/ 4334266 h 5096289"/>
              <a:gd name="connsiteX233" fmla="*/ 1574800 w 5581383"/>
              <a:gd name="connsiteY233" fmla="*/ 4308866 h 5096289"/>
              <a:gd name="connsiteX234" fmla="*/ 1612900 w 5581383"/>
              <a:gd name="connsiteY234" fmla="*/ 4270766 h 5096289"/>
              <a:gd name="connsiteX235" fmla="*/ 1651000 w 5581383"/>
              <a:gd name="connsiteY235" fmla="*/ 4194566 h 5096289"/>
              <a:gd name="connsiteX236" fmla="*/ 1663700 w 5581383"/>
              <a:gd name="connsiteY236" fmla="*/ 4156466 h 5096289"/>
              <a:gd name="connsiteX237" fmla="*/ 1689100 w 5581383"/>
              <a:gd name="connsiteY237" fmla="*/ 4118366 h 5096289"/>
              <a:gd name="connsiteX238" fmla="*/ 1701800 w 5581383"/>
              <a:gd name="connsiteY238" fmla="*/ 4080266 h 5096289"/>
              <a:gd name="connsiteX239" fmla="*/ 1727200 w 5581383"/>
              <a:gd name="connsiteY239" fmla="*/ 4042166 h 5096289"/>
              <a:gd name="connsiteX240" fmla="*/ 1752600 w 5581383"/>
              <a:gd name="connsiteY240" fmla="*/ 3953266 h 5096289"/>
              <a:gd name="connsiteX241" fmla="*/ 1816100 w 5581383"/>
              <a:gd name="connsiteY241" fmla="*/ 3864366 h 5096289"/>
              <a:gd name="connsiteX242" fmla="*/ 1841500 w 5581383"/>
              <a:gd name="connsiteY242" fmla="*/ 3826266 h 5096289"/>
              <a:gd name="connsiteX243" fmla="*/ 1879600 w 5581383"/>
              <a:gd name="connsiteY243" fmla="*/ 3800866 h 5096289"/>
              <a:gd name="connsiteX244" fmla="*/ 1917700 w 5581383"/>
              <a:gd name="connsiteY244" fmla="*/ 3762766 h 5096289"/>
              <a:gd name="connsiteX245" fmla="*/ 1955800 w 5581383"/>
              <a:gd name="connsiteY245" fmla="*/ 3750066 h 5096289"/>
              <a:gd name="connsiteX246" fmla="*/ 1993900 w 5581383"/>
              <a:gd name="connsiteY246" fmla="*/ 3724666 h 5096289"/>
              <a:gd name="connsiteX247" fmla="*/ 2032000 w 5581383"/>
              <a:gd name="connsiteY247" fmla="*/ 3711966 h 5096289"/>
              <a:gd name="connsiteX248" fmla="*/ 2070100 w 5581383"/>
              <a:gd name="connsiteY248" fmla="*/ 3686566 h 5096289"/>
              <a:gd name="connsiteX249" fmla="*/ 2146300 w 5581383"/>
              <a:gd name="connsiteY249" fmla="*/ 3661166 h 5096289"/>
              <a:gd name="connsiteX250" fmla="*/ 2184400 w 5581383"/>
              <a:gd name="connsiteY250" fmla="*/ 3648466 h 5096289"/>
              <a:gd name="connsiteX251" fmla="*/ 2476500 w 5581383"/>
              <a:gd name="connsiteY251" fmla="*/ 3661166 h 5096289"/>
              <a:gd name="connsiteX252" fmla="*/ 2527300 w 5581383"/>
              <a:gd name="connsiteY252" fmla="*/ 3699266 h 5096289"/>
              <a:gd name="connsiteX253" fmla="*/ 2603500 w 5581383"/>
              <a:gd name="connsiteY253" fmla="*/ 3750066 h 5096289"/>
              <a:gd name="connsiteX254" fmla="*/ 2641600 w 5581383"/>
              <a:gd name="connsiteY254" fmla="*/ 3788166 h 5096289"/>
              <a:gd name="connsiteX255" fmla="*/ 2692400 w 5581383"/>
              <a:gd name="connsiteY255" fmla="*/ 3800866 h 5096289"/>
              <a:gd name="connsiteX256" fmla="*/ 2743200 w 5581383"/>
              <a:gd name="connsiteY256" fmla="*/ 3838966 h 5096289"/>
              <a:gd name="connsiteX257" fmla="*/ 2781300 w 5581383"/>
              <a:gd name="connsiteY257" fmla="*/ 3851666 h 5096289"/>
              <a:gd name="connsiteX258" fmla="*/ 2819400 w 5581383"/>
              <a:gd name="connsiteY258" fmla="*/ 3877066 h 5096289"/>
              <a:gd name="connsiteX259" fmla="*/ 2844800 w 5581383"/>
              <a:gd name="connsiteY259" fmla="*/ 3915166 h 5096289"/>
              <a:gd name="connsiteX260" fmla="*/ 2882900 w 5581383"/>
              <a:gd name="connsiteY260" fmla="*/ 3965966 h 5096289"/>
              <a:gd name="connsiteX261" fmla="*/ 2895600 w 5581383"/>
              <a:gd name="connsiteY261" fmla="*/ 4016766 h 5096289"/>
              <a:gd name="connsiteX262" fmla="*/ 2908300 w 5581383"/>
              <a:gd name="connsiteY262" fmla="*/ 4054866 h 5096289"/>
              <a:gd name="connsiteX263" fmla="*/ 2933700 w 5581383"/>
              <a:gd name="connsiteY263" fmla="*/ 4105666 h 5096289"/>
              <a:gd name="connsiteX264" fmla="*/ 2959100 w 5581383"/>
              <a:gd name="connsiteY264" fmla="*/ 4143766 h 5096289"/>
              <a:gd name="connsiteX265" fmla="*/ 2994025 w 5581383"/>
              <a:gd name="connsiteY265" fmla="*/ 4242191 h 5096289"/>
              <a:gd name="connsiteX266" fmla="*/ 3038475 w 5581383"/>
              <a:gd name="connsiteY266" fmla="*/ 4343791 h 5096289"/>
              <a:gd name="connsiteX267" fmla="*/ 3054350 w 5581383"/>
              <a:gd name="connsiteY267" fmla="*/ 4366016 h 5096289"/>
              <a:gd name="connsiteX268" fmla="*/ 3022600 w 5581383"/>
              <a:gd name="connsiteY268" fmla="*/ 4397766 h 5096289"/>
              <a:gd name="connsiteX269" fmla="*/ 2984500 w 5581383"/>
              <a:gd name="connsiteY269" fmla="*/ 4464441 h 5096289"/>
              <a:gd name="connsiteX270" fmla="*/ 2940050 w 5581383"/>
              <a:gd name="connsiteY270" fmla="*/ 4553341 h 5096289"/>
              <a:gd name="connsiteX271" fmla="*/ 2892425 w 5581383"/>
              <a:gd name="connsiteY271" fmla="*/ 4607316 h 5096289"/>
              <a:gd name="connsiteX272" fmla="*/ 2828925 w 5581383"/>
              <a:gd name="connsiteY272" fmla="*/ 4645416 h 5096289"/>
              <a:gd name="connsiteX273" fmla="*/ 2733675 w 5581383"/>
              <a:gd name="connsiteY273" fmla="*/ 4553341 h 5096289"/>
              <a:gd name="connsiteX274" fmla="*/ 2765426 w 5581383"/>
              <a:gd name="connsiteY274" fmla="*/ 4639069 h 5096289"/>
              <a:gd name="connsiteX275" fmla="*/ 2825172 w 5581383"/>
              <a:gd name="connsiteY275" fmla="*/ 4733450 h 5096289"/>
              <a:gd name="connsiteX276" fmla="*/ 2776682 w 5581383"/>
              <a:gd name="connsiteY276" fmla="*/ 4728543 h 5096289"/>
              <a:gd name="connsiteX277" fmla="*/ 2714048 w 5581383"/>
              <a:gd name="connsiteY277" fmla="*/ 4735903 h 5096289"/>
              <a:gd name="connsiteX278" fmla="*/ 2644775 w 5581383"/>
              <a:gd name="connsiteY278" fmla="*/ 4719740 h 5096289"/>
              <a:gd name="connsiteX279" fmla="*/ 2596139 w 5581383"/>
              <a:gd name="connsiteY279" fmla="*/ 4715266 h 5096289"/>
              <a:gd name="connsiteX280" fmla="*/ 2484437 w 5581383"/>
              <a:gd name="connsiteY280" fmla="*/ 4688278 h 5096289"/>
              <a:gd name="connsiteX281" fmla="*/ 2679700 w 5581383"/>
              <a:gd name="connsiteY281" fmla="*/ 4835916 h 5096289"/>
              <a:gd name="connsiteX282" fmla="*/ 2781300 w 5581383"/>
              <a:gd name="connsiteY282" fmla="*/ 4845441 h 5096289"/>
              <a:gd name="connsiteX283" fmla="*/ 2860675 w 5581383"/>
              <a:gd name="connsiteY283" fmla="*/ 4832741 h 5096289"/>
              <a:gd name="connsiteX284" fmla="*/ 2930525 w 5581383"/>
              <a:gd name="connsiteY284" fmla="*/ 4794641 h 5096289"/>
              <a:gd name="connsiteX285" fmla="*/ 3032125 w 5581383"/>
              <a:gd name="connsiteY285" fmla="*/ 4734316 h 5096289"/>
              <a:gd name="connsiteX286" fmla="*/ 3105150 w 5581383"/>
              <a:gd name="connsiteY286" fmla="*/ 4639066 h 5096289"/>
              <a:gd name="connsiteX287" fmla="*/ 3155950 w 5581383"/>
              <a:gd name="connsiteY287" fmla="*/ 4537466 h 5096289"/>
              <a:gd name="connsiteX288" fmla="*/ 3222625 w 5581383"/>
              <a:gd name="connsiteY288" fmla="*/ 4448566 h 5096289"/>
              <a:gd name="connsiteX289" fmla="*/ 3248025 w 5581383"/>
              <a:gd name="connsiteY289" fmla="*/ 4369191 h 5096289"/>
              <a:gd name="connsiteX290" fmla="*/ 3235325 w 5581383"/>
              <a:gd name="connsiteY290" fmla="*/ 4302516 h 5096289"/>
              <a:gd name="connsiteX291" fmla="*/ 3200400 w 5581383"/>
              <a:gd name="connsiteY291" fmla="*/ 4143766 h 5096289"/>
              <a:gd name="connsiteX292" fmla="*/ 3175000 w 5581383"/>
              <a:gd name="connsiteY292" fmla="*/ 4042166 h 5096289"/>
              <a:gd name="connsiteX293" fmla="*/ 3200400 w 5581383"/>
              <a:gd name="connsiteY293" fmla="*/ 3851666 h 5096289"/>
              <a:gd name="connsiteX294" fmla="*/ 3225800 w 5581383"/>
              <a:gd name="connsiteY294" fmla="*/ 3750066 h 5096289"/>
              <a:gd name="connsiteX295" fmla="*/ 3251200 w 5581383"/>
              <a:gd name="connsiteY295" fmla="*/ 3711966 h 5096289"/>
              <a:gd name="connsiteX296" fmla="*/ 3263900 w 5581383"/>
              <a:gd name="connsiteY296" fmla="*/ 3673866 h 5096289"/>
              <a:gd name="connsiteX297" fmla="*/ 3302000 w 5581383"/>
              <a:gd name="connsiteY297" fmla="*/ 3635766 h 5096289"/>
              <a:gd name="connsiteX298" fmla="*/ 3327400 w 5581383"/>
              <a:gd name="connsiteY298" fmla="*/ 3597666 h 5096289"/>
              <a:gd name="connsiteX299" fmla="*/ 3365500 w 5581383"/>
              <a:gd name="connsiteY299" fmla="*/ 3584966 h 5096289"/>
              <a:gd name="connsiteX300" fmla="*/ 3403600 w 5581383"/>
              <a:gd name="connsiteY300" fmla="*/ 3559566 h 5096289"/>
              <a:gd name="connsiteX301" fmla="*/ 3441700 w 5581383"/>
              <a:gd name="connsiteY301" fmla="*/ 3546866 h 5096289"/>
              <a:gd name="connsiteX302" fmla="*/ 3594100 w 5581383"/>
              <a:gd name="connsiteY302" fmla="*/ 3521466 h 5096289"/>
              <a:gd name="connsiteX303" fmla="*/ 3721100 w 5581383"/>
              <a:gd name="connsiteY303" fmla="*/ 3496066 h 5096289"/>
              <a:gd name="connsiteX304" fmla="*/ 3924300 w 5581383"/>
              <a:gd name="connsiteY304" fmla="*/ 3483366 h 5096289"/>
              <a:gd name="connsiteX305" fmla="*/ 4137025 w 5581383"/>
              <a:gd name="connsiteY305" fmla="*/ 3515116 h 5096289"/>
              <a:gd name="connsiteX306" fmla="*/ 4254500 w 5581383"/>
              <a:gd name="connsiteY306" fmla="*/ 3540516 h 5096289"/>
              <a:gd name="connsiteX307" fmla="*/ 4314825 w 5581383"/>
              <a:gd name="connsiteY307" fmla="*/ 3562741 h 5096289"/>
              <a:gd name="connsiteX308" fmla="*/ 4371975 w 5581383"/>
              <a:gd name="connsiteY308" fmla="*/ 3594491 h 5096289"/>
              <a:gd name="connsiteX309" fmla="*/ 4416425 w 5581383"/>
              <a:gd name="connsiteY309" fmla="*/ 3638941 h 5096289"/>
              <a:gd name="connsiteX310" fmla="*/ 4492625 w 5581383"/>
              <a:gd name="connsiteY310" fmla="*/ 3683391 h 5096289"/>
              <a:gd name="connsiteX311" fmla="*/ 4556125 w 5581383"/>
              <a:gd name="connsiteY311" fmla="*/ 3743716 h 5096289"/>
              <a:gd name="connsiteX312" fmla="*/ 4635500 w 5581383"/>
              <a:gd name="connsiteY312" fmla="*/ 3816741 h 5096289"/>
              <a:gd name="connsiteX313" fmla="*/ 4676775 w 5581383"/>
              <a:gd name="connsiteY313" fmla="*/ 3889766 h 5096289"/>
              <a:gd name="connsiteX314" fmla="*/ 4727575 w 5581383"/>
              <a:gd name="connsiteY314" fmla="*/ 3965966 h 5096289"/>
              <a:gd name="connsiteX315" fmla="*/ 4756150 w 5581383"/>
              <a:gd name="connsiteY315" fmla="*/ 4124716 h 5096289"/>
              <a:gd name="connsiteX316" fmla="*/ 4775200 w 5581383"/>
              <a:gd name="connsiteY316" fmla="*/ 4200916 h 5096289"/>
              <a:gd name="connsiteX317" fmla="*/ 4791075 w 5581383"/>
              <a:gd name="connsiteY317" fmla="*/ 4254891 h 5096289"/>
              <a:gd name="connsiteX318" fmla="*/ 4806950 w 5581383"/>
              <a:gd name="connsiteY318" fmla="*/ 4315216 h 5096289"/>
              <a:gd name="connsiteX319" fmla="*/ 4502150 w 5581383"/>
              <a:gd name="connsiteY319" fmla="*/ 4419991 h 5096289"/>
              <a:gd name="connsiteX320" fmla="*/ 4318000 w 5581383"/>
              <a:gd name="connsiteY320" fmla="*/ 4572391 h 5096289"/>
              <a:gd name="connsiteX321" fmla="*/ 4573587 w 5581383"/>
              <a:gd name="connsiteY321" fmla="*/ 4453328 h 5096289"/>
              <a:gd name="connsiteX322" fmla="*/ 4811713 w 5581383"/>
              <a:gd name="connsiteY322" fmla="*/ 4400941 h 5096289"/>
              <a:gd name="connsiteX323" fmla="*/ 4908550 w 5581383"/>
              <a:gd name="connsiteY323" fmla="*/ 4251716 h 5096289"/>
              <a:gd name="connsiteX324" fmla="*/ 4857750 w 5581383"/>
              <a:gd name="connsiteY324" fmla="*/ 4146941 h 5096289"/>
              <a:gd name="connsiteX325" fmla="*/ 4826000 w 5581383"/>
              <a:gd name="connsiteY325" fmla="*/ 4092966 h 5096289"/>
              <a:gd name="connsiteX326" fmla="*/ 4829175 w 5581383"/>
              <a:gd name="connsiteY326" fmla="*/ 3940566 h 5096289"/>
              <a:gd name="connsiteX327" fmla="*/ 4810125 w 5581383"/>
              <a:gd name="connsiteY327" fmla="*/ 3842141 h 5096289"/>
              <a:gd name="connsiteX328" fmla="*/ 4759325 w 5581383"/>
              <a:gd name="connsiteY328" fmla="*/ 3734191 h 5096289"/>
              <a:gd name="connsiteX329" fmla="*/ 4419601 w 5581383"/>
              <a:gd name="connsiteY329" fmla="*/ 3413516 h 5096289"/>
              <a:gd name="connsiteX330" fmla="*/ 4606925 w 5581383"/>
              <a:gd name="connsiteY330" fmla="*/ 3127766 h 5096289"/>
              <a:gd name="connsiteX331" fmla="*/ 4813300 w 5581383"/>
              <a:gd name="connsiteY331" fmla="*/ 2994416 h 5096289"/>
              <a:gd name="connsiteX332" fmla="*/ 4949826 w 5581383"/>
              <a:gd name="connsiteY332" fmla="*/ 2943616 h 5096289"/>
              <a:gd name="connsiteX333" fmla="*/ 5172076 w 5581383"/>
              <a:gd name="connsiteY333" fmla="*/ 2918216 h 5096289"/>
              <a:gd name="connsiteX334" fmla="*/ 5432426 w 5581383"/>
              <a:gd name="connsiteY334" fmla="*/ 2959491 h 5096289"/>
              <a:gd name="connsiteX335" fmla="*/ 5200651 w 5581383"/>
              <a:gd name="connsiteY335" fmla="*/ 2883291 h 5096289"/>
              <a:gd name="connsiteX336" fmla="*/ 5019675 w 5581383"/>
              <a:gd name="connsiteY336" fmla="*/ 2864241 h 5096289"/>
              <a:gd name="connsiteX337" fmla="*/ 5089525 w 5581383"/>
              <a:gd name="connsiteY337" fmla="*/ 2772166 h 5096289"/>
              <a:gd name="connsiteX338" fmla="*/ 5254625 w 5581383"/>
              <a:gd name="connsiteY338" fmla="*/ 2562616 h 5096289"/>
              <a:gd name="connsiteX339" fmla="*/ 5156201 w 5581383"/>
              <a:gd name="connsiteY339" fmla="*/ 2635641 h 5096289"/>
              <a:gd name="connsiteX340" fmla="*/ 5073650 w 5581383"/>
              <a:gd name="connsiteY340" fmla="*/ 2699141 h 5096289"/>
              <a:gd name="connsiteX341" fmla="*/ 5006975 w 5581383"/>
              <a:gd name="connsiteY341" fmla="*/ 2781691 h 5096289"/>
              <a:gd name="connsiteX342" fmla="*/ 4908550 w 5581383"/>
              <a:gd name="connsiteY342" fmla="*/ 2829316 h 5096289"/>
              <a:gd name="connsiteX343" fmla="*/ 4822825 w 5581383"/>
              <a:gd name="connsiteY343" fmla="*/ 2880116 h 5096289"/>
              <a:gd name="connsiteX344" fmla="*/ 4759325 w 5581383"/>
              <a:gd name="connsiteY344" fmla="*/ 2918216 h 5096289"/>
              <a:gd name="connsiteX345" fmla="*/ 4692650 w 5581383"/>
              <a:gd name="connsiteY345" fmla="*/ 2946791 h 5096289"/>
              <a:gd name="connsiteX346" fmla="*/ 4635500 w 5581383"/>
              <a:gd name="connsiteY346" fmla="*/ 2972191 h 5096289"/>
              <a:gd name="connsiteX347" fmla="*/ 4495800 w 5581383"/>
              <a:gd name="connsiteY347" fmla="*/ 3038866 h 5096289"/>
              <a:gd name="connsiteX348" fmla="*/ 4419600 w 5581383"/>
              <a:gd name="connsiteY348" fmla="*/ 2988066 h 5096289"/>
              <a:gd name="connsiteX349" fmla="*/ 4381500 w 5581383"/>
              <a:gd name="connsiteY349" fmla="*/ 2962666 h 5096289"/>
              <a:gd name="connsiteX350" fmla="*/ 4254500 w 5581383"/>
              <a:gd name="connsiteY350" fmla="*/ 2924566 h 5096289"/>
              <a:gd name="connsiteX351" fmla="*/ 4216400 w 5581383"/>
              <a:gd name="connsiteY351" fmla="*/ 2911866 h 5096289"/>
              <a:gd name="connsiteX352" fmla="*/ 4127500 w 5581383"/>
              <a:gd name="connsiteY352" fmla="*/ 2899166 h 5096289"/>
              <a:gd name="connsiteX353" fmla="*/ 4102100 w 5581383"/>
              <a:gd name="connsiteY353" fmla="*/ 2797566 h 5096289"/>
              <a:gd name="connsiteX354" fmla="*/ 4021137 w 5581383"/>
              <a:gd name="connsiteY354" fmla="*/ 2676916 h 5096289"/>
              <a:gd name="connsiteX355" fmla="*/ 4038600 w 5581383"/>
              <a:gd name="connsiteY355" fmla="*/ 2549916 h 5096289"/>
              <a:gd name="connsiteX356" fmla="*/ 3965575 w 5581383"/>
              <a:gd name="connsiteY356" fmla="*/ 2461016 h 5096289"/>
              <a:gd name="connsiteX357" fmla="*/ 3898900 w 5581383"/>
              <a:gd name="connsiteY357" fmla="*/ 2365766 h 5096289"/>
              <a:gd name="connsiteX358" fmla="*/ 3843338 w 5581383"/>
              <a:gd name="connsiteY358" fmla="*/ 2222891 h 5096289"/>
              <a:gd name="connsiteX359" fmla="*/ 3871912 w 5581383"/>
              <a:gd name="connsiteY359" fmla="*/ 2100654 h 5096289"/>
              <a:gd name="connsiteX360" fmla="*/ 3935413 w 5581383"/>
              <a:gd name="connsiteY360" fmla="*/ 2019691 h 5096289"/>
              <a:gd name="connsiteX361" fmla="*/ 4033838 w 5581383"/>
              <a:gd name="connsiteY361" fmla="*/ 1924441 h 5096289"/>
              <a:gd name="connsiteX362" fmla="*/ 4083050 w 5581383"/>
              <a:gd name="connsiteY362" fmla="*/ 1864116 h 5096289"/>
              <a:gd name="connsiteX363" fmla="*/ 4125912 w 5581383"/>
              <a:gd name="connsiteY363" fmla="*/ 1835541 h 5096289"/>
              <a:gd name="connsiteX364" fmla="*/ 4168775 w 5581383"/>
              <a:gd name="connsiteY364" fmla="*/ 1803791 h 5096289"/>
              <a:gd name="connsiteX365" fmla="*/ 4233862 w 5581383"/>
              <a:gd name="connsiteY365" fmla="*/ 1759341 h 5096289"/>
              <a:gd name="connsiteX366" fmla="*/ 4337050 w 5581383"/>
              <a:gd name="connsiteY366" fmla="*/ 1703778 h 5096289"/>
              <a:gd name="connsiteX367" fmla="*/ 4425950 w 5581383"/>
              <a:gd name="connsiteY367" fmla="*/ 1694253 h 5096289"/>
              <a:gd name="connsiteX368" fmla="*/ 4532312 w 5581383"/>
              <a:gd name="connsiteY368" fmla="*/ 1692666 h 5096289"/>
              <a:gd name="connsiteX369" fmla="*/ 4595813 w 5581383"/>
              <a:gd name="connsiteY369" fmla="*/ 1689491 h 5096289"/>
              <a:gd name="connsiteX370" fmla="*/ 4651375 w 5581383"/>
              <a:gd name="connsiteY370" fmla="*/ 1700603 h 5096289"/>
              <a:gd name="connsiteX371" fmla="*/ 4699000 w 5581383"/>
              <a:gd name="connsiteY371" fmla="*/ 1708541 h 5096289"/>
              <a:gd name="connsiteX372" fmla="*/ 4764087 w 5581383"/>
              <a:gd name="connsiteY372" fmla="*/ 1754579 h 5096289"/>
              <a:gd name="connsiteX373" fmla="*/ 4848225 w 5581383"/>
              <a:gd name="connsiteY373" fmla="*/ 1787916 h 5096289"/>
              <a:gd name="connsiteX374" fmla="*/ 4891087 w 5581383"/>
              <a:gd name="connsiteY374" fmla="*/ 1838716 h 5096289"/>
              <a:gd name="connsiteX375" fmla="*/ 4924425 w 5581383"/>
              <a:gd name="connsiteY375" fmla="*/ 1902216 h 5096289"/>
              <a:gd name="connsiteX376" fmla="*/ 4976813 w 5581383"/>
              <a:gd name="connsiteY376" fmla="*/ 1968891 h 5096289"/>
              <a:gd name="connsiteX377" fmla="*/ 5016500 w 5581383"/>
              <a:gd name="connsiteY377" fmla="*/ 2032391 h 5096289"/>
              <a:gd name="connsiteX378" fmla="*/ 5041900 w 5581383"/>
              <a:gd name="connsiteY378" fmla="*/ 2200666 h 5096289"/>
              <a:gd name="connsiteX379" fmla="*/ 5070475 w 5581383"/>
              <a:gd name="connsiteY379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752600 w 5581383"/>
              <a:gd name="connsiteY172" fmla="*/ 3508766 h 5096289"/>
              <a:gd name="connsiteX173" fmla="*/ 1693863 w 5581383"/>
              <a:gd name="connsiteY173" fmla="*/ 3419866 h 5096289"/>
              <a:gd name="connsiteX174" fmla="*/ 1598612 w 5581383"/>
              <a:gd name="connsiteY174" fmla="*/ 3456379 h 5096289"/>
              <a:gd name="connsiteX175" fmla="*/ 1470025 w 5581383"/>
              <a:gd name="connsiteY175" fmla="*/ 3451616 h 5096289"/>
              <a:gd name="connsiteX176" fmla="*/ 1327150 w 5581383"/>
              <a:gd name="connsiteY176" fmla="*/ 3410341 h 5096289"/>
              <a:gd name="connsiteX177" fmla="*/ 1447800 w 5581383"/>
              <a:gd name="connsiteY177" fmla="*/ 3775466 h 5096289"/>
              <a:gd name="connsiteX178" fmla="*/ 1409700 w 5581383"/>
              <a:gd name="connsiteY178" fmla="*/ 3813566 h 5096289"/>
              <a:gd name="connsiteX179" fmla="*/ 1371600 w 5581383"/>
              <a:gd name="connsiteY179" fmla="*/ 3902466 h 5096289"/>
              <a:gd name="connsiteX180" fmla="*/ 1333500 w 5581383"/>
              <a:gd name="connsiteY180" fmla="*/ 3978666 h 5096289"/>
              <a:gd name="connsiteX181" fmla="*/ 1320800 w 5581383"/>
              <a:gd name="connsiteY181" fmla="*/ 4054866 h 5096289"/>
              <a:gd name="connsiteX182" fmla="*/ 1295400 w 5581383"/>
              <a:gd name="connsiteY182" fmla="*/ 4258066 h 5096289"/>
              <a:gd name="connsiteX183" fmla="*/ 1219200 w 5581383"/>
              <a:gd name="connsiteY183" fmla="*/ 4334266 h 5096289"/>
              <a:gd name="connsiteX184" fmla="*/ 1143000 w 5581383"/>
              <a:gd name="connsiteY184" fmla="*/ 4385066 h 5096289"/>
              <a:gd name="connsiteX185" fmla="*/ 1117600 w 5581383"/>
              <a:gd name="connsiteY185" fmla="*/ 4423166 h 5096289"/>
              <a:gd name="connsiteX186" fmla="*/ 1028700 w 5581383"/>
              <a:gd name="connsiteY186" fmla="*/ 4461266 h 5096289"/>
              <a:gd name="connsiteX187" fmla="*/ 952500 w 5581383"/>
              <a:gd name="connsiteY187" fmla="*/ 4397766 h 5096289"/>
              <a:gd name="connsiteX188" fmla="*/ 914400 w 5581383"/>
              <a:gd name="connsiteY188" fmla="*/ 4385066 h 5096289"/>
              <a:gd name="connsiteX189" fmla="*/ 622300 w 5581383"/>
              <a:gd name="connsiteY189" fmla="*/ 4397766 h 5096289"/>
              <a:gd name="connsiteX190" fmla="*/ 495300 w 5581383"/>
              <a:gd name="connsiteY190" fmla="*/ 4448566 h 5096289"/>
              <a:gd name="connsiteX191" fmla="*/ 457200 w 5581383"/>
              <a:gd name="connsiteY191" fmla="*/ 4473966 h 5096289"/>
              <a:gd name="connsiteX192" fmla="*/ 355600 w 5581383"/>
              <a:gd name="connsiteY192" fmla="*/ 4486666 h 5096289"/>
              <a:gd name="connsiteX193" fmla="*/ 304800 w 5581383"/>
              <a:gd name="connsiteY193" fmla="*/ 4499366 h 5096289"/>
              <a:gd name="connsiteX194" fmla="*/ 266700 w 5581383"/>
              <a:gd name="connsiteY194" fmla="*/ 4512066 h 5096289"/>
              <a:gd name="connsiteX195" fmla="*/ 114300 w 5581383"/>
              <a:gd name="connsiteY195" fmla="*/ 4524766 h 5096289"/>
              <a:gd name="connsiteX196" fmla="*/ 0 w 5581383"/>
              <a:gd name="connsiteY196" fmla="*/ 4537466 h 5096289"/>
              <a:gd name="connsiteX197" fmla="*/ 139700 w 5581383"/>
              <a:gd name="connsiteY197" fmla="*/ 4562866 h 5096289"/>
              <a:gd name="connsiteX198" fmla="*/ 558800 w 5581383"/>
              <a:gd name="connsiteY198" fmla="*/ 4575566 h 5096289"/>
              <a:gd name="connsiteX199" fmla="*/ 559954 w 5581383"/>
              <a:gd name="connsiteY199" fmla="*/ 4542084 h 5096289"/>
              <a:gd name="connsiteX200" fmla="*/ 644236 w 5581383"/>
              <a:gd name="connsiteY200" fmla="*/ 4539775 h 5096289"/>
              <a:gd name="connsiteX201" fmla="*/ 759691 w 5581383"/>
              <a:gd name="connsiteY201" fmla="*/ 4574412 h 5096289"/>
              <a:gd name="connsiteX202" fmla="*/ 850900 w 5581383"/>
              <a:gd name="connsiteY202" fmla="*/ 4626366 h 5096289"/>
              <a:gd name="connsiteX203" fmla="*/ 901700 w 5581383"/>
              <a:gd name="connsiteY203" fmla="*/ 4613666 h 5096289"/>
              <a:gd name="connsiteX204" fmla="*/ 990600 w 5581383"/>
              <a:gd name="connsiteY204" fmla="*/ 4626366 h 5096289"/>
              <a:gd name="connsiteX205" fmla="*/ 965200 w 5581383"/>
              <a:gd name="connsiteY205" fmla="*/ 4664466 h 5096289"/>
              <a:gd name="connsiteX206" fmla="*/ 927100 w 5581383"/>
              <a:gd name="connsiteY206" fmla="*/ 4689866 h 5096289"/>
              <a:gd name="connsiteX207" fmla="*/ 800100 w 5581383"/>
              <a:gd name="connsiteY207" fmla="*/ 4766066 h 5096289"/>
              <a:gd name="connsiteX208" fmla="*/ 736600 w 5581383"/>
              <a:gd name="connsiteY208" fmla="*/ 4842266 h 5096289"/>
              <a:gd name="connsiteX209" fmla="*/ 698500 w 5581383"/>
              <a:gd name="connsiteY209" fmla="*/ 4880366 h 5096289"/>
              <a:gd name="connsiteX210" fmla="*/ 647700 w 5581383"/>
              <a:gd name="connsiteY210" fmla="*/ 4969266 h 5096289"/>
              <a:gd name="connsiteX211" fmla="*/ 609600 w 5581383"/>
              <a:gd name="connsiteY211" fmla="*/ 5045466 h 5096289"/>
              <a:gd name="connsiteX212" fmla="*/ 622300 w 5581383"/>
              <a:gd name="connsiteY212" fmla="*/ 5096266 h 5096289"/>
              <a:gd name="connsiteX213" fmla="*/ 655638 w 5581383"/>
              <a:gd name="connsiteY213" fmla="*/ 5039116 h 5096289"/>
              <a:gd name="connsiteX214" fmla="*/ 698500 w 5581383"/>
              <a:gd name="connsiteY214" fmla="*/ 4983554 h 5096289"/>
              <a:gd name="connsiteX215" fmla="*/ 750888 w 5581383"/>
              <a:gd name="connsiteY215" fmla="*/ 4932753 h 5096289"/>
              <a:gd name="connsiteX216" fmla="*/ 798513 w 5581383"/>
              <a:gd name="connsiteY216" fmla="*/ 4905766 h 5096289"/>
              <a:gd name="connsiteX217" fmla="*/ 850900 w 5581383"/>
              <a:gd name="connsiteY217" fmla="*/ 4837504 h 5096289"/>
              <a:gd name="connsiteX218" fmla="*/ 931863 w 5581383"/>
              <a:gd name="connsiteY218" fmla="*/ 4812104 h 5096289"/>
              <a:gd name="connsiteX219" fmla="*/ 985837 w 5581383"/>
              <a:gd name="connsiteY219" fmla="*/ 4785116 h 5096289"/>
              <a:gd name="connsiteX220" fmla="*/ 1033463 w 5581383"/>
              <a:gd name="connsiteY220" fmla="*/ 4762891 h 5096289"/>
              <a:gd name="connsiteX221" fmla="*/ 1081087 w 5581383"/>
              <a:gd name="connsiteY221" fmla="*/ 4727966 h 5096289"/>
              <a:gd name="connsiteX222" fmla="*/ 1104900 w 5581383"/>
              <a:gd name="connsiteY222" fmla="*/ 4740666 h 5096289"/>
              <a:gd name="connsiteX223" fmla="*/ 1143000 w 5581383"/>
              <a:gd name="connsiteY223" fmla="*/ 4727966 h 5096289"/>
              <a:gd name="connsiteX224" fmla="*/ 1181100 w 5581383"/>
              <a:gd name="connsiteY224" fmla="*/ 4689866 h 5096289"/>
              <a:gd name="connsiteX225" fmla="*/ 1270000 w 5581383"/>
              <a:gd name="connsiteY225" fmla="*/ 4651766 h 5096289"/>
              <a:gd name="connsiteX226" fmla="*/ 1308100 w 5581383"/>
              <a:gd name="connsiteY226" fmla="*/ 4613666 h 5096289"/>
              <a:gd name="connsiteX227" fmla="*/ 1333500 w 5581383"/>
              <a:gd name="connsiteY227" fmla="*/ 4575566 h 5096289"/>
              <a:gd name="connsiteX228" fmla="*/ 1371600 w 5581383"/>
              <a:gd name="connsiteY228" fmla="*/ 4562866 h 5096289"/>
              <a:gd name="connsiteX229" fmla="*/ 1435100 w 5581383"/>
              <a:gd name="connsiteY229" fmla="*/ 4486666 h 5096289"/>
              <a:gd name="connsiteX230" fmla="*/ 1498600 w 5581383"/>
              <a:gd name="connsiteY230" fmla="*/ 4410466 h 5096289"/>
              <a:gd name="connsiteX231" fmla="*/ 1536700 w 5581383"/>
              <a:gd name="connsiteY231" fmla="*/ 4334266 h 5096289"/>
              <a:gd name="connsiteX232" fmla="*/ 1574800 w 5581383"/>
              <a:gd name="connsiteY232" fmla="*/ 4308866 h 5096289"/>
              <a:gd name="connsiteX233" fmla="*/ 1612900 w 5581383"/>
              <a:gd name="connsiteY233" fmla="*/ 4270766 h 5096289"/>
              <a:gd name="connsiteX234" fmla="*/ 1651000 w 5581383"/>
              <a:gd name="connsiteY234" fmla="*/ 4194566 h 5096289"/>
              <a:gd name="connsiteX235" fmla="*/ 1663700 w 5581383"/>
              <a:gd name="connsiteY235" fmla="*/ 4156466 h 5096289"/>
              <a:gd name="connsiteX236" fmla="*/ 1689100 w 5581383"/>
              <a:gd name="connsiteY236" fmla="*/ 4118366 h 5096289"/>
              <a:gd name="connsiteX237" fmla="*/ 1701800 w 5581383"/>
              <a:gd name="connsiteY237" fmla="*/ 4080266 h 5096289"/>
              <a:gd name="connsiteX238" fmla="*/ 1727200 w 5581383"/>
              <a:gd name="connsiteY238" fmla="*/ 4042166 h 5096289"/>
              <a:gd name="connsiteX239" fmla="*/ 1752600 w 5581383"/>
              <a:gd name="connsiteY239" fmla="*/ 3953266 h 5096289"/>
              <a:gd name="connsiteX240" fmla="*/ 1816100 w 5581383"/>
              <a:gd name="connsiteY240" fmla="*/ 3864366 h 5096289"/>
              <a:gd name="connsiteX241" fmla="*/ 1841500 w 5581383"/>
              <a:gd name="connsiteY241" fmla="*/ 3826266 h 5096289"/>
              <a:gd name="connsiteX242" fmla="*/ 1879600 w 5581383"/>
              <a:gd name="connsiteY242" fmla="*/ 3800866 h 5096289"/>
              <a:gd name="connsiteX243" fmla="*/ 1917700 w 5581383"/>
              <a:gd name="connsiteY243" fmla="*/ 3762766 h 5096289"/>
              <a:gd name="connsiteX244" fmla="*/ 1955800 w 5581383"/>
              <a:gd name="connsiteY244" fmla="*/ 3750066 h 5096289"/>
              <a:gd name="connsiteX245" fmla="*/ 1993900 w 5581383"/>
              <a:gd name="connsiteY245" fmla="*/ 3724666 h 5096289"/>
              <a:gd name="connsiteX246" fmla="*/ 2032000 w 5581383"/>
              <a:gd name="connsiteY246" fmla="*/ 3711966 h 5096289"/>
              <a:gd name="connsiteX247" fmla="*/ 2070100 w 5581383"/>
              <a:gd name="connsiteY247" fmla="*/ 3686566 h 5096289"/>
              <a:gd name="connsiteX248" fmla="*/ 2146300 w 5581383"/>
              <a:gd name="connsiteY248" fmla="*/ 3661166 h 5096289"/>
              <a:gd name="connsiteX249" fmla="*/ 2184400 w 5581383"/>
              <a:gd name="connsiteY249" fmla="*/ 3648466 h 5096289"/>
              <a:gd name="connsiteX250" fmla="*/ 2476500 w 5581383"/>
              <a:gd name="connsiteY250" fmla="*/ 3661166 h 5096289"/>
              <a:gd name="connsiteX251" fmla="*/ 2527300 w 5581383"/>
              <a:gd name="connsiteY251" fmla="*/ 3699266 h 5096289"/>
              <a:gd name="connsiteX252" fmla="*/ 2603500 w 5581383"/>
              <a:gd name="connsiteY252" fmla="*/ 3750066 h 5096289"/>
              <a:gd name="connsiteX253" fmla="*/ 2641600 w 5581383"/>
              <a:gd name="connsiteY253" fmla="*/ 3788166 h 5096289"/>
              <a:gd name="connsiteX254" fmla="*/ 2692400 w 5581383"/>
              <a:gd name="connsiteY254" fmla="*/ 3800866 h 5096289"/>
              <a:gd name="connsiteX255" fmla="*/ 2743200 w 5581383"/>
              <a:gd name="connsiteY255" fmla="*/ 3838966 h 5096289"/>
              <a:gd name="connsiteX256" fmla="*/ 2781300 w 5581383"/>
              <a:gd name="connsiteY256" fmla="*/ 3851666 h 5096289"/>
              <a:gd name="connsiteX257" fmla="*/ 2819400 w 5581383"/>
              <a:gd name="connsiteY257" fmla="*/ 3877066 h 5096289"/>
              <a:gd name="connsiteX258" fmla="*/ 2844800 w 5581383"/>
              <a:gd name="connsiteY258" fmla="*/ 3915166 h 5096289"/>
              <a:gd name="connsiteX259" fmla="*/ 2882900 w 5581383"/>
              <a:gd name="connsiteY259" fmla="*/ 3965966 h 5096289"/>
              <a:gd name="connsiteX260" fmla="*/ 2895600 w 5581383"/>
              <a:gd name="connsiteY260" fmla="*/ 4016766 h 5096289"/>
              <a:gd name="connsiteX261" fmla="*/ 2908300 w 5581383"/>
              <a:gd name="connsiteY261" fmla="*/ 4054866 h 5096289"/>
              <a:gd name="connsiteX262" fmla="*/ 2933700 w 5581383"/>
              <a:gd name="connsiteY262" fmla="*/ 4105666 h 5096289"/>
              <a:gd name="connsiteX263" fmla="*/ 2959100 w 5581383"/>
              <a:gd name="connsiteY263" fmla="*/ 4143766 h 5096289"/>
              <a:gd name="connsiteX264" fmla="*/ 2994025 w 5581383"/>
              <a:gd name="connsiteY264" fmla="*/ 4242191 h 5096289"/>
              <a:gd name="connsiteX265" fmla="*/ 3038475 w 5581383"/>
              <a:gd name="connsiteY265" fmla="*/ 4343791 h 5096289"/>
              <a:gd name="connsiteX266" fmla="*/ 3054350 w 5581383"/>
              <a:gd name="connsiteY266" fmla="*/ 4366016 h 5096289"/>
              <a:gd name="connsiteX267" fmla="*/ 3022600 w 5581383"/>
              <a:gd name="connsiteY267" fmla="*/ 4397766 h 5096289"/>
              <a:gd name="connsiteX268" fmla="*/ 2984500 w 5581383"/>
              <a:gd name="connsiteY268" fmla="*/ 4464441 h 5096289"/>
              <a:gd name="connsiteX269" fmla="*/ 2940050 w 5581383"/>
              <a:gd name="connsiteY269" fmla="*/ 4553341 h 5096289"/>
              <a:gd name="connsiteX270" fmla="*/ 2892425 w 5581383"/>
              <a:gd name="connsiteY270" fmla="*/ 4607316 h 5096289"/>
              <a:gd name="connsiteX271" fmla="*/ 2828925 w 5581383"/>
              <a:gd name="connsiteY271" fmla="*/ 4645416 h 5096289"/>
              <a:gd name="connsiteX272" fmla="*/ 2733675 w 5581383"/>
              <a:gd name="connsiteY272" fmla="*/ 4553341 h 5096289"/>
              <a:gd name="connsiteX273" fmla="*/ 2765426 w 5581383"/>
              <a:gd name="connsiteY273" fmla="*/ 4639069 h 5096289"/>
              <a:gd name="connsiteX274" fmla="*/ 2825172 w 5581383"/>
              <a:gd name="connsiteY274" fmla="*/ 4733450 h 5096289"/>
              <a:gd name="connsiteX275" fmla="*/ 2776682 w 5581383"/>
              <a:gd name="connsiteY275" fmla="*/ 4728543 h 5096289"/>
              <a:gd name="connsiteX276" fmla="*/ 2714048 w 5581383"/>
              <a:gd name="connsiteY276" fmla="*/ 4735903 h 5096289"/>
              <a:gd name="connsiteX277" fmla="*/ 2644775 w 5581383"/>
              <a:gd name="connsiteY277" fmla="*/ 4719740 h 5096289"/>
              <a:gd name="connsiteX278" fmla="*/ 2596139 w 5581383"/>
              <a:gd name="connsiteY278" fmla="*/ 4715266 h 5096289"/>
              <a:gd name="connsiteX279" fmla="*/ 2484437 w 5581383"/>
              <a:gd name="connsiteY279" fmla="*/ 4688278 h 5096289"/>
              <a:gd name="connsiteX280" fmla="*/ 2679700 w 5581383"/>
              <a:gd name="connsiteY280" fmla="*/ 4835916 h 5096289"/>
              <a:gd name="connsiteX281" fmla="*/ 2781300 w 5581383"/>
              <a:gd name="connsiteY281" fmla="*/ 4845441 h 5096289"/>
              <a:gd name="connsiteX282" fmla="*/ 2860675 w 5581383"/>
              <a:gd name="connsiteY282" fmla="*/ 4832741 h 5096289"/>
              <a:gd name="connsiteX283" fmla="*/ 2930525 w 5581383"/>
              <a:gd name="connsiteY283" fmla="*/ 4794641 h 5096289"/>
              <a:gd name="connsiteX284" fmla="*/ 3032125 w 5581383"/>
              <a:gd name="connsiteY284" fmla="*/ 4734316 h 5096289"/>
              <a:gd name="connsiteX285" fmla="*/ 3105150 w 5581383"/>
              <a:gd name="connsiteY285" fmla="*/ 4639066 h 5096289"/>
              <a:gd name="connsiteX286" fmla="*/ 3155950 w 5581383"/>
              <a:gd name="connsiteY286" fmla="*/ 4537466 h 5096289"/>
              <a:gd name="connsiteX287" fmla="*/ 3222625 w 5581383"/>
              <a:gd name="connsiteY287" fmla="*/ 4448566 h 5096289"/>
              <a:gd name="connsiteX288" fmla="*/ 3248025 w 5581383"/>
              <a:gd name="connsiteY288" fmla="*/ 4369191 h 5096289"/>
              <a:gd name="connsiteX289" fmla="*/ 3235325 w 5581383"/>
              <a:gd name="connsiteY289" fmla="*/ 4302516 h 5096289"/>
              <a:gd name="connsiteX290" fmla="*/ 3200400 w 5581383"/>
              <a:gd name="connsiteY290" fmla="*/ 4143766 h 5096289"/>
              <a:gd name="connsiteX291" fmla="*/ 3175000 w 5581383"/>
              <a:gd name="connsiteY291" fmla="*/ 4042166 h 5096289"/>
              <a:gd name="connsiteX292" fmla="*/ 3200400 w 5581383"/>
              <a:gd name="connsiteY292" fmla="*/ 3851666 h 5096289"/>
              <a:gd name="connsiteX293" fmla="*/ 3225800 w 5581383"/>
              <a:gd name="connsiteY293" fmla="*/ 3750066 h 5096289"/>
              <a:gd name="connsiteX294" fmla="*/ 3251200 w 5581383"/>
              <a:gd name="connsiteY294" fmla="*/ 3711966 h 5096289"/>
              <a:gd name="connsiteX295" fmla="*/ 3263900 w 5581383"/>
              <a:gd name="connsiteY295" fmla="*/ 3673866 h 5096289"/>
              <a:gd name="connsiteX296" fmla="*/ 3302000 w 5581383"/>
              <a:gd name="connsiteY296" fmla="*/ 3635766 h 5096289"/>
              <a:gd name="connsiteX297" fmla="*/ 3327400 w 5581383"/>
              <a:gd name="connsiteY297" fmla="*/ 3597666 h 5096289"/>
              <a:gd name="connsiteX298" fmla="*/ 3365500 w 5581383"/>
              <a:gd name="connsiteY298" fmla="*/ 3584966 h 5096289"/>
              <a:gd name="connsiteX299" fmla="*/ 3403600 w 5581383"/>
              <a:gd name="connsiteY299" fmla="*/ 3559566 h 5096289"/>
              <a:gd name="connsiteX300" fmla="*/ 3441700 w 5581383"/>
              <a:gd name="connsiteY300" fmla="*/ 3546866 h 5096289"/>
              <a:gd name="connsiteX301" fmla="*/ 3594100 w 5581383"/>
              <a:gd name="connsiteY301" fmla="*/ 3521466 h 5096289"/>
              <a:gd name="connsiteX302" fmla="*/ 3721100 w 5581383"/>
              <a:gd name="connsiteY302" fmla="*/ 3496066 h 5096289"/>
              <a:gd name="connsiteX303" fmla="*/ 3924300 w 5581383"/>
              <a:gd name="connsiteY303" fmla="*/ 3483366 h 5096289"/>
              <a:gd name="connsiteX304" fmla="*/ 4137025 w 5581383"/>
              <a:gd name="connsiteY304" fmla="*/ 3515116 h 5096289"/>
              <a:gd name="connsiteX305" fmla="*/ 4254500 w 5581383"/>
              <a:gd name="connsiteY305" fmla="*/ 3540516 h 5096289"/>
              <a:gd name="connsiteX306" fmla="*/ 4314825 w 5581383"/>
              <a:gd name="connsiteY306" fmla="*/ 3562741 h 5096289"/>
              <a:gd name="connsiteX307" fmla="*/ 4371975 w 5581383"/>
              <a:gd name="connsiteY307" fmla="*/ 3594491 h 5096289"/>
              <a:gd name="connsiteX308" fmla="*/ 4416425 w 5581383"/>
              <a:gd name="connsiteY308" fmla="*/ 3638941 h 5096289"/>
              <a:gd name="connsiteX309" fmla="*/ 4492625 w 5581383"/>
              <a:gd name="connsiteY309" fmla="*/ 3683391 h 5096289"/>
              <a:gd name="connsiteX310" fmla="*/ 4556125 w 5581383"/>
              <a:gd name="connsiteY310" fmla="*/ 3743716 h 5096289"/>
              <a:gd name="connsiteX311" fmla="*/ 4635500 w 5581383"/>
              <a:gd name="connsiteY311" fmla="*/ 3816741 h 5096289"/>
              <a:gd name="connsiteX312" fmla="*/ 4676775 w 5581383"/>
              <a:gd name="connsiteY312" fmla="*/ 3889766 h 5096289"/>
              <a:gd name="connsiteX313" fmla="*/ 4727575 w 5581383"/>
              <a:gd name="connsiteY313" fmla="*/ 3965966 h 5096289"/>
              <a:gd name="connsiteX314" fmla="*/ 4756150 w 5581383"/>
              <a:gd name="connsiteY314" fmla="*/ 4124716 h 5096289"/>
              <a:gd name="connsiteX315" fmla="*/ 4775200 w 5581383"/>
              <a:gd name="connsiteY315" fmla="*/ 4200916 h 5096289"/>
              <a:gd name="connsiteX316" fmla="*/ 4791075 w 5581383"/>
              <a:gd name="connsiteY316" fmla="*/ 4254891 h 5096289"/>
              <a:gd name="connsiteX317" fmla="*/ 4806950 w 5581383"/>
              <a:gd name="connsiteY317" fmla="*/ 4315216 h 5096289"/>
              <a:gd name="connsiteX318" fmla="*/ 4502150 w 5581383"/>
              <a:gd name="connsiteY318" fmla="*/ 4419991 h 5096289"/>
              <a:gd name="connsiteX319" fmla="*/ 4318000 w 5581383"/>
              <a:gd name="connsiteY319" fmla="*/ 4572391 h 5096289"/>
              <a:gd name="connsiteX320" fmla="*/ 4573587 w 5581383"/>
              <a:gd name="connsiteY320" fmla="*/ 4453328 h 5096289"/>
              <a:gd name="connsiteX321" fmla="*/ 4811713 w 5581383"/>
              <a:gd name="connsiteY321" fmla="*/ 4400941 h 5096289"/>
              <a:gd name="connsiteX322" fmla="*/ 4908550 w 5581383"/>
              <a:gd name="connsiteY322" fmla="*/ 4251716 h 5096289"/>
              <a:gd name="connsiteX323" fmla="*/ 4857750 w 5581383"/>
              <a:gd name="connsiteY323" fmla="*/ 4146941 h 5096289"/>
              <a:gd name="connsiteX324" fmla="*/ 4826000 w 5581383"/>
              <a:gd name="connsiteY324" fmla="*/ 4092966 h 5096289"/>
              <a:gd name="connsiteX325" fmla="*/ 4829175 w 5581383"/>
              <a:gd name="connsiteY325" fmla="*/ 3940566 h 5096289"/>
              <a:gd name="connsiteX326" fmla="*/ 4810125 w 5581383"/>
              <a:gd name="connsiteY326" fmla="*/ 3842141 h 5096289"/>
              <a:gd name="connsiteX327" fmla="*/ 4759325 w 5581383"/>
              <a:gd name="connsiteY327" fmla="*/ 3734191 h 5096289"/>
              <a:gd name="connsiteX328" fmla="*/ 4419601 w 5581383"/>
              <a:gd name="connsiteY328" fmla="*/ 3413516 h 5096289"/>
              <a:gd name="connsiteX329" fmla="*/ 4606925 w 5581383"/>
              <a:gd name="connsiteY329" fmla="*/ 3127766 h 5096289"/>
              <a:gd name="connsiteX330" fmla="*/ 4813300 w 5581383"/>
              <a:gd name="connsiteY330" fmla="*/ 2994416 h 5096289"/>
              <a:gd name="connsiteX331" fmla="*/ 4949826 w 5581383"/>
              <a:gd name="connsiteY331" fmla="*/ 2943616 h 5096289"/>
              <a:gd name="connsiteX332" fmla="*/ 5172076 w 5581383"/>
              <a:gd name="connsiteY332" fmla="*/ 2918216 h 5096289"/>
              <a:gd name="connsiteX333" fmla="*/ 5432426 w 5581383"/>
              <a:gd name="connsiteY333" fmla="*/ 2959491 h 5096289"/>
              <a:gd name="connsiteX334" fmla="*/ 5200651 w 5581383"/>
              <a:gd name="connsiteY334" fmla="*/ 2883291 h 5096289"/>
              <a:gd name="connsiteX335" fmla="*/ 5019675 w 5581383"/>
              <a:gd name="connsiteY335" fmla="*/ 2864241 h 5096289"/>
              <a:gd name="connsiteX336" fmla="*/ 5089525 w 5581383"/>
              <a:gd name="connsiteY336" fmla="*/ 2772166 h 5096289"/>
              <a:gd name="connsiteX337" fmla="*/ 5254625 w 5581383"/>
              <a:gd name="connsiteY337" fmla="*/ 2562616 h 5096289"/>
              <a:gd name="connsiteX338" fmla="*/ 5156201 w 5581383"/>
              <a:gd name="connsiteY338" fmla="*/ 2635641 h 5096289"/>
              <a:gd name="connsiteX339" fmla="*/ 5073650 w 5581383"/>
              <a:gd name="connsiteY339" fmla="*/ 2699141 h 5096289"/>
              <a:gd name="connsiteX340" fmla="*/ 5006975 w 5581383"/>
              <a:gd name="connsiteY340" fmla="*/ 2781691 h 5096289"/>
              <a:gd name="connsiteX341" fmla="*/ 4908550 w 5581383"/>
              <a:gd name="connsiteY341" fmla="*/ 2829316 h 5096289"/>
              <a:gd name="connsiteX342" fmla="*/ 4822825 w 5581383"/>
              <a:gd name="connsiteY342" fmla="*/ 2880116 h 5096289"/>
              <a:gd name="connsiteX343" fmla="*/ 4759325 w 5581383"/>
              <a:gd name="connsiteY343" fmla="*/ 2918216 h 5096289"/>
              <a:gd name="connsiteX344" fmla="*/ 4692650 w 5581383"/>
              <a:gd name="connsiteY344" fmla="*/ 2946791 h 5096289"/>
              <a:gd name="connsiteX345" fmla="*/ 4635500 w 5581383"/>
              <a:gd name="connsiteY345" fmla="*/ 2972191 h 5096289"/>
              <a:gd name="connsiteX346" fmla="*/ 4495800 w 5581383"/>
              <a:gd name="connsiteY346" fmla="*/ 3038866 h 5096289"/>
              <a:gd name="connsiteX347" fmla="*/ 4419600 w 5581383"/>
              <a:gd name="connsiteY347" fmla="*/ 2988066 h 5096289"/>
              <a:gd name="connsiteX348" fmla="*/ 4381500 w 5581383"/>
              <a:gd name="connsiteY348" fmla="*/ 2962666 h 5096289"/>
              <a:gd name="connsiteX349" fmla="*/ 4254500 w 5581383"/>
              <a:gd name="connsiteY349" fmla="*/ 2924566 h 5096289"/>
              <a:gd name="connsiteX350" fmla="*/ 4216400 w 5581383"/>
              <a:gd name="connsiteY350" fmla="*/ 2911866 h 5096289"/>
              <a:gd name="connsiteX351" fmla="*/ 4127500 w 5581383"/>
              <a:gd name="connsiteY351" fmla="*/ 2899166 h 5096289"/>
              <a:gd name="connsiteX352" fmla="*/ 4102100 w 5581383"/>
              <a:gd name="connsiteY352" fmla="*/ 2797566 h 5096289"/>
              <a:gd name="connsiteX353" fmla="*/ 4021137 w 5581383"/>
              <a:gd name="connsiteY353" fmla="*/ 2676916 h 5096289"/>
              <a:gd name="connsiteX354" fmla="*/ 4038600 w 5581383"/>
              <a:gd name="connsiteY354" fmla="*/ 2549916 h 5096289"/>
              <a:gd name="connsiteX355" fmla="*/ 3965575 w 5581383"/>
              <a:gd name="connsiteY355" fmla="*/ 2461016 h 5096289"/>
              <a:gd name="connsiteX356" fmla="*/ 3898900 w 5581383"/>
              <a:gd name="connsiteY356" fmla="*/ 2365766 h 5096289"/>
              <a:gd name="connsiteX357" fmla="*/ 3843338 w 5581383"/>
              <a:gd name="connsiteY357" fmla="*/ 2222891 h 5096289"/>
              <a:gd name="connsiteX358" fmla="*/ 3871912 w 5581383"/>
              <a:gd name="connsiteY358" fmla="*/ 2100654 h 5096289"/>
              <a:gd name="connsiteX359" fmla="*/ 3935413 w 5581383"/>
              <a:gd name="connsiteY359" fmla="*/ 2019691 h 5096289"/>
              <a:gd name="connsiteX360" fmla="*/ 4033838 w 5581383"/>
              <a:gd name="connsiteY360" fmla="*/ 1924441 h 5096289"/>
              <a:gd name="connsiteX361" fmla="*/ 4083050 w 5581383"/>
              <a:gd name="connsiteY361" fmla="*/ 1864116 h 5096289"/>
              <a:gd name="connsiteX362" fmla="*/ 4125912 w 5581383"/>
              <a:gd name="connsiteY362" fmla="*/ 1835541 h 5096289"/>
              <a:gd name="connsiteX363" fmla="*/ 4168775 w 5581383"/>
              <a:gd name="connsiteY363" fmla="*/ 1803791 h 5096289"/>
              <a:gd name="connsiteX364" fmla="*/ 4233862 w 5581383"/>
              <a:gd name="connsiteY364" fmla="*/ 1759341 h 5096289"/>
              <a:gd name="connsiteX365" fmla="*/ 4337050 w 5581383"/>
              <a:gd name="connsiteY365" fmla="*/ 1703778 h 5096289"/>
              <a:gd name="connsiteX366" fmla="*/ 4425950 w 5581383"/>
              <a:gd name="connsiteY366" fmla="*/ 1694253 h 5096289"/>
              <a:gd name="connsiteX367" fmla="*/ 4532312 w 5581383"/>
              <a:gd name="connsiteY367" fmla="*/ 1692666 h 5096289"/>
              <a:gd name="connsiteX368" fmla="*/ 4595813 w 5581383"/>
              <a:gd name="connsiteY368" fmla="*/ 1689491 h 5096289"/>
              <a:gd name="connsiteX369" fmla="*/ 4651375 w 5581383"/>
              <a:gd name="connsiteY369" fmla="*/ 1700603 h 5096289"/>
              <a:gd name="connsiteX370" fmla="*/ 4699000 w 5581383"/>
              <a:gd name="connsiteY370" fmla="*/ 1708541 h 5096289"/>
              <a:gd name="connsiteX371" fmla="*/ 4764087 w 5581383"/>
              <a:gd name="connsiteY371" fmla="*/ 1754579 h 5096289"/>
              <a:gd name="connsiteX372" fmla="*/ 4848225 w 5581383"/>
              <a:gd name="connsiteY372" fmla="*/ 1787916 h 5096289"/>
              <a:gd name="connsiteX373" fmla="*/ 4891087 w 5581383"/>
              <a:gd name="connsiteY373" fmla="*/ 1838716 h 5096289"/>
              <a:gd name="connsiteX374" fmla="*/ 4924425 w 5581383"/>
              <a:gd name="connsiteY374" fmla="*/ 1902216 h 5096289"/>
              <a:gd name="connsiteX375" fmla="*/ 4976813 w 5581383"/>
              <a:gd name="connsiteY375" fmla="*/ 1968891 h 5096289"/>
              <a:gd name="connsiteX376" fmla="*/ 5016500 w 5581383"/>
              <a:gd name="connsiteY376" fmla="*/ 2032391 h 5096289"/>
              <a:gd name="connsiteX377" fmla="*/ 5041900 w 5581383"/>
              <a:gd name="connsiteY377" fmla="*/ 2200666 h 5096289"/>
              <a:gd name="connsiteX378" fmla="*/ 5070475 w 5581383"/>
              <a:gd name="connsiteY378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803400 w 5581383"/>
              <a:gd name="connsiteY171" fmla="*/ 3470666 h 5096289"/>
              <a:gd name="connsiteX172" fmla="*/ 1693863 w 5581383"/>
              <a:gd name="connsiteY172" fmla="*/ 3419866 h 5096289"/>
              <a:gd name="connsiteX173" fmla="*/ 1598612 w 5581383"/>
              <a:gd name="connsiteY173" fmla="*/ 3456379 h 5096289"/>
              <a:gd name="connsiteX174" fmla="*/ 1470025 w 5581383"/>
              <a:gd name="connsiteY174" fmla="*/ 3451616 h 5096289"/>
              <a:gd name="connsiteX175" fmla="*/ 1327150 w 5581383"/>
              <a:gd name="connsiteY175" fmla="*/ 3410341 h 5096289"/>
              <a:gd name="connsiteX176" fmla="*/ 1447800 w 5581383"/>
              <a:gd name="connsiteY176" fmla="*/ 3775466 h 5096289"/>
              <a:gd name="connsiteX177" fmla="*/ 1409700 w 5581383"/>
              <a:gd name="connsiteY177" fmla="*/ 3813566 h 5096289"/>
              <a:gd name="connsiteX178" fmla="*/ 1371600 w 5581383"/>
              <a:gd name="connsiteY178" fmla="*/ 3902466 h 5096289"/>
              <a:gd name="connsiteX179" fmla="*/ 1333500 w 5581383"/>
              <a:gd name="connsiteY179" fmla="*/ 3978666 h 5096289"/>
              <a:gd name="connsiteX180" fmla="*/ 1320800 w 5581383"/>
              <a:gd name="connsiteY180" fmla="*/ 4054866 h 5096289"/>
              <a:gd name="connsiteX181" fmla="*/ 1295400 w 5581383"/>
              <a:gd name="connsiteY181" fmla="*/ 4258066 h 5096289"/>
              <a:gd name="connsiteX182" fmla="*/ 1219200 w 5581383"/>
              <a:gd name="connsiteY182" fmla="*/ 4334266 h 5096289"/>
              <a:gd name="connsiteX183" fmla="*/ 1143000 w 5581383"/>
              <a:gd name="connsiteY183" fmla="*/ 4385066 h 5096289"/>
              <a:gd name="connsiteX184" fmla="*/ 1117600 w 5581383"/>
              <a:gd name="connsiteY184" fmla="*/ 4423166 h 5096289"/>
              <a:gd name="connsiteX185" fmla="*/ 1028700 w 5581383"/>
              <a:gd name="connsiteY185" fmla="*/ 4461266 h 5096289"/>
              <a:gd name="connsiteX186" fmla="*/ 952500 w 5581383"/>
              <a:gd name="connsiteY186" fmla="*/ 4397766 h 5096289"/>
              <a:gd name="connsiteX187" fmla="*/ 914400 w 5581383"/>
              <a:gd name="connsiteY187" fmla="*/ 4385066 h 5096289"/>
              <a:gd name="connsiteX188" fmla="*/ 622300 w 5581383"/>
              <a:gd name="connsiteY188" fmla="*/ 4397766 h 5096289"/>
              <a:gd name="connsiteX189" fmla="*/ 495300 w 5581383"/>
              <a:gd name="connsiteY189" fmla="*/ 4448566 h 5096289"/>
              <a:gd name="connsiteX190" fmla="*/ 457200 w 5581383"/>
              <a:gd name="connsiteY190" fmla="*/ 4473966 h 5096289"/>
              <a:gd name="connsiteX191" fmla="*/ 355600 w 5581383"/>
              <a:gd name="connsiteY191" fmla="*/ 4486666 h 5096289"/>
              <a:gd name="connsiteX192" fmla="*/ 304800 w 5581383"/>
              <a:gd name="connsiteY192" fmla="*/ 4499366 h 5096289"/>
              <a:gd name="connsiteX193" fmla="*/ 266700 w 5581383"/>
              <a:gd name="connsiteY193" fmla="*/ 4512066 h 5096289"/>
              <a:gd name="connsiteX194" fmla="*/ 114300 w 5581383"/>
              <a:gd name="connsiteY194" fmla="*/ 4524766 h 5096289"/>
              <a:gd name="connsiteX195" fmla="*/ 0 w 5581383"/>
              <a:gd name="connsiteY195" fmla="*/ 4537466 h 5096289"/>
              <a:gd name="connsiteX196" fmla="*/ 139700 w 5581383"/>
              <a:gd name="connsiteY196" fmla="*/ 4562866 h 5096289"/>
              <a:gd name="connsiteX197" fmla="*/ 558800 w 5581383"/>
              <a:gd name="connsiteY197" fmla="*/ 4575566 h 5096289"/>
              <a:gd name="connsiteX198" fmla="*/ 559954 w 5581383"/>
              <a:gd name="connsiteY198" fmla="*/ 4542084 h 5096289"/>
              <a:gd name="connsiteX199" fmla="*/ 644236 w 5581383"/>
              <a:gd name="connsiteY199" fmla="*/ 4539775 h 5096289"/>
              <a:gd name="connsiteX200" fmla="*/ 759691 w 5581383"/>
              <a:gd name="connsiteY200" fmla="*/ 4574412 h 5096289"/>
              <a:gd name="connsiteX201" fmla="*/ 850900 w 5581383"/>
              <a:gd name="connsiteY201" fmla="*/ 4626366 h 5096289"/>
              <a:gd name="connsiteX202" fmla="*/ 901700 w 5581383"/>
              <a:gd name="connsiteY202" fmla="*/ 4613666 h 5096289"/>
              <a:gd name="connsiteX203" fmla="*/ 990600 w 5581383"/>
              <a:gd name="connsiteY203" fmla="*/ 4626366 h 5096289"/>
              <a:gd name="connsiteX204" fmla="*/ 965200 w 5581383"/>
              <a:gd name="connsiteY204" fmla="*/ 4664466 h 5096289"/>
              <a:gd name="connsiteX205" fmla="*/ 927100 w 5581383"/>
              <a:gd name="connsiteY205" fmla="*/ 4689866 h 5096289"/>
              <a:gd name="connsiteX206" fmla="*/ 800100 w 5581383"/>
              <a:gd name="connsiteY206" fmla="*/ 4766066 h 5096289"/>
              <a:gd name="connsiteX207" fmla="*/ 736600 w 5581383"/>
              <a:gd name="connsiteY207" fmla="*/ 4842266 h 5096289"/>
              <a:gd name="connsiteX208" fmla="*/ 698500 w 5581383"/>
              <a:gd name="connsiteY208" fmla="*/ 4880366 h 5096289"/>
              <a:gd name="connsiteX209" fmla="*/ 647700 w 5581383"/>
              <a:gd name="connsiteY209" fmla="*/ 4969266 h 5096289"/>
              <a:gd name="connsiteX210" fmla="*/ 609600 w 5581383"/>
              <a:gd name="connsiteY210" fmla="*/ 5045466 h 5096289"/>
              <a:gd name="connsiteX211" fmla="*/ 622300 w 5581383"/>
              <a:gd name="connsiteY211" fmla="*/ 5096266 h 5096289"/>
              <a:gd name="connsiteX212" fmla="*/ 655638 w 5581383"/>
              <a:gd name="connsiteY212" fmla="*/ 5039116 h 5096289"/>
              <a:gd name="connsiteX213" fmla="*/ 698500 w 5581383"/>
              <a:gd name="connsiteY213" fmla="*/ 4983554 h 5096289"/>
              <a:gd name="connsiteX214" fmla="*/ 750888 w 5581383"/>
              <a:gd name="connsiteY214" fmla="*/ 4932753 h 5096289"/>
              <a:gd name="connsiteX215" fmla="*/ 798513 w 5581383"/>
              <a:gd name="connsiteY215" fmla="*/ 4905766 h 5096289"/>
              <a:gd name="connsiteX216" fmla="*/ 850900 w 5581383"/>
              <a:gd name="connsiteY216" fmla="*/ 4837504 h 5096289"/>
              <a:gd name="connsiteX217" fmla="*/ 931863 w 5581383"/>
              <a:gd name="connsiteY217" fmla="*/ 4812104 h 5096289"/>
              <a:gd name="connsiteX218" fmla="*/ 985837 w 5581383"/>
              <a:gd name="connsiteY218" fmla="*/ 4785116 h 5096289"/>
              <a:gd name="connsiteX219" fmla="*/ 1033463 w 5581383"/>
              <a:gd name="connsiteY219" fmla="*/ 4762891 h 5096289"/>
              <a:gd name="connsiteX220" fmla="*/ 1081087 w 5581383"/>
              <a:gd name="connsiteY220" fmla="*/ 4727966 h 5096289"/>
              <a:gd name="connsiteX221" fmla="*/ 1104900 w 5581383"/>
              <a:gd name="connsiteY221" fmla="*/ 4740666 h 5096289"/>
              <a:gd name="connsiteX222" fmla="*/ 1143000 w 5581383"/>
              <a:gd name="connsiteY222" fmla="*/ 4727966 h 5096289"/>
              <a:gd name="connsiteX223" fmla="*/ 1181100 w 5581383"/>
              <a:gd name="connsiteY223" fmla="*/ 4689866 h 5096289"/>
              <a:gd name="connsiteX224" fmla="*/ 1270000 w 5581383"/>
              <a:gd name="connsiteY224" fmla="*/ 4651766 h 5096289"/>
              <a:gd name="connsiteX225" fmla="*/ 1308100 w 5581383"/>
              <a:gd name="connsiteY225" fmla="*/ 4613666 h 5096289"/>
              <a:gd name="connsiteX226" fmla="*/ 1333500 w 5581383"/>
              <a:gd name="connsiteY226" fmla="*/ 4575566 h 5096289"/>
              <a:gd name="connsiteX227" fmla="*/ 1371600 w 5581383"/>
              <a:gd name="connsiteY227" fmla="*/ 4562866 h 5096289"/>
              <a:gd name="connsiteX228" fmla="*/ 1435100 w 5581383"/>
              <a:gd name="connsiteY228" fmla="*/ 4486666 h 5096289"/>
              <a:gd name="connsiteX229" fmla="*/ 1498600 w 5581383"/>
              <a:gd name="connsiteY229" fmla="*/ 4410466 h 5096289"/>
              <a:gd name="connsiteX230" fmla="*/ 1536700 w 5581383"/>
              <a:gd name="connsiteY230" fmla="*/ 4334266 h 5096289"/>
              <a:gd name="connsiteX231" fmla="*/ 1574800 w 5581383"/>
              <a:gd name="connsiteY231" fmla="*/ 4308866 h 5096289"/>
              <a:gd name="connsiteX232" fmla="*/ 1612900 w 5581383"/>
              <a:gd name="connsiteY232" fmla="*/ 4270766 h 5096289"/>
              <a:gd name="connsiteX233" fmla="*/ 1651000 w 5581383"/>
              <a:gd name="connsiteY233" fmla="*/ 4194566 h 5096289"/>
              <a:gd name="connsiteX234" fmla="*/ 1663700 w 5581383"/>
              <a:gd name="connsiteY234" fmla="*/ 4156466 h 5096289"/>
              <a:gd name="connsiteX235" fmla="*/ 1689100 w 5581383"/>
              <a:gd name="connsiteY235" fmla="*/ 4118366 h 5096289"/>
              <a:gd name="connsiteX236" fmla="*/ 1701800 w 5581383"/>
              <a:gd name="connsiteY236" fmla="*/ 4080266 h 5096289"/>
              <a:gd name="connsiteX237" fmla="*/ 1727200 w 5581383"/>
              <a:gd name="connsiteY237" fmla="*/ 4042166 h 5096289"/>
              <a:gd name="connsiteX238" fmla="*/ 1752600 w 5581383"/>
              <a:gd name="connsiteY238" fmla="*/ 3953266 h 5096289"/>
              <a:gd name="connsiteX239" fmla="*/ 1816100 w 5581383"/>
              <a:gd name="connsiteY239" fmla="*/ 3864366 h 5096289"/>
              <a:gd name="connsiteX240" fmla="*/ 1841500 w 5581383"/>
              <a:gd name="connsiteY240" fmla="*/ 3826266 h 5096289"/>
              <a:gd name="connsiteX241" fmla="*/ 1879600 w 5581383"/>
              <a:gd name="connsiteY241" fmla="*/ 3800866 h 5096289"/>
              <a:gd name="connsiteX242" fmla="*/ 1917700 w 5581383"/>
              <a:gd name="connsiteY242" fmla="*/ 3762766 h 5096289"/>
              <a:gd name="connsiteX243" fmla="*/ 1955800 w 5581383"/>
              <a:gd name="connsiteY243" fmla="*/ 3750066 h 5096289"/>
              <a:gd name="connsiteX244" fmla="*/ 1993900 w 5581383"/>
              <a:gd name="connsiteY244" fmla="*/ 3724666 h 5096289"/>
              <a:gd name="connsiteX245" fmla="*/ 2032000 w 5581383"/>
              <a:gd name="connsiteY245" fmla="*/ 3711966 h 5096289"/>
              <a:gd name="connsiteX246" fmla="*/ 2070100 w 5581383"/>
              <a:gd name="connsiteY246" fmla="*/ 3686566 h 5096289"/>
              <a:gd name="connsiteX247" fmla="*/ 2146300 w 5581383"/>
              <a:gd name="connsiteY247" fmla="*/ 3661166 h 5096289"/>
              <a:gd name="connsiteX248" fmla="*/ 2184400 w 5581383"/>
              <a:gd name="connsiteY248" fmla="*/ 3648466 h 5096289"/>
              <a:gd name="connsiteX249" fmla="*/ 2476500 w 5581383"/>
              <a:gd name="connsiteY249" fmla="*/ 3661166 h 5096289"/>
              <a:gd name="connsiteX250" fmla="*/ 2527300 w 5581383"/>
              <a:gd name="connsiteY250" fmla="*/ 3699266 h 5096289"/>
              <a:gd name="connsiteX251" fmla="*/ 2603500 w 5581383"/>
              <a:gd name="connsiteY251" fmla="*/ 3750066 h 5096289"/>
              <a:gd name="connsiteX252" fmla="*/ 2641600 w 5581383"/>
              <a:gd name="connsiteY252" fmla="*/ 3788166 h 5096289"/>
              <a:gd name="connsiteX253" fmla="*/ 2692400 w 5581383"/>
              <a:gd name="connsiteY253" fmla="*/ 3800866 h 5096289"/>
              <a:gd name="connsiteX254" fmla="*/ 2743200 w 5581383"/>
              <a:gd name="connsiteY254" fmla="*/ 3838966 h 5096289"/>
              <a:gd name="connsiteX255" fmla="*/ 2781300 w 5581383"/>
              <a:gd name="connsiteY255" fmla="*/ 3851666 h 5096289"/>
              <a:gd name="connsiteX256" fmla="*/ 2819400 w 5581383"/>
              <a:gd name="connsiteY256" fmla="*/ 3877066 h 5096289"/>
              <a:gd name="connsiteX257" fmla="*/ 2844800 w 5581383"/>
              <a:gd name="connsiteY257" fmla="*/ 3915166 h 5096289"/>
              <a:gd name="connsiteX258" fmla="*/ 2882900 w 5581383"/>
              <a:gd name="connsiteY258" fmla="*/ 3965966 h 5096289"/>
              <a:gd name="connsiteX259" fmla="*/ 2895600 w 5581383"/>
              <a:gd name="connsiteY259" fmla="*/ 4016766 h 5096289"/>
              <a:gd name="connsiteX260" fmla="*/ 2908300 w 5581383"/>
              <a:gd name="connsiteY260" fmla="*/ 4054866 h 5096289"/>
              <a:gd name="connsiteX261" fmla="*/ 2933700 w 5581383"/>
              <a:gd name="connsiteY261" fmla="*/ 4105666 h 5096289"/>
              <a:gd name="connsiteX262" fmla="*/ 2959100 w 5581383"/>
              <a:gd name="connsiteY262" fmla="*/ 4143766 h 5096289"/>
              <a:gd name="connsiteX263" fmla="*/ 2994025 w 5581383"/>
              <a:gd name="connsiteY263" fmla="*/ 4242191 h 5096289"/>
              <a:gd name="connsiteX264" fmla="*/ 3038475 w 5581383"/>
              <a:gd name="connsiteY264" fmla="*/ 4343791 h 5096289"/>
              <a:gd name="connsiteX265" fmla="*/ 3054350 w 5581383"/>
              <a:gd name="connsiteY265" fmla="*/ 4366016 h 5096289"/>
              <a:gd name="connsiteX266" fmla="*/ 3022600 w 5581383"/>
              <a:gd name="connsiteY266" fmla="*/ 4397766 h 5096289"/>
              <a:gd name="connsiteX267" fmla="*/ 2984500 w 5581383"/>
              <a:gd name="connsiteY267" fmla="*/ 4464441 h 5096289"/>
              <a:gd name="connsiteX268" fmla="*/ 2940050 w 5581383"/>
              <a:gd name="connsiteY268" fmla="*/ 4553341 h 5096289"/>
              <a:gd name="connsiteX269" fmla="*/ 2892425 w 5581383"/>
              <a:gd name="connsiteY269" fmla="*/ 4607316 h 5096289"/>
              <a:gd name="connsiteX270" fmla="*/ 2828925 w 5581383"/>
              <a:gd name="connsiteY270" fmla="*/ 4645416 h 5096289"/>
              <a:gd name="connsiteX271" fmla="*/ 2733675 w 5581383"/>
              <a:gd name="connsiteY271" fmla="*/ 4553341 h 5096289"/>
              <a:gd name="connsiteX272" fmla="*/ 2765426 w 5581383"/>
              <a:gd name="connsiteY272" fmla="*/ 4639069 h 5096289"/>
              <a:gd name="connsiteX273" fmla="*/ 2825172 w 5581383"/>
              <a:gd name="connsiteY273" fmla="*/ 4733450 h 5096289"/>
              <a:gd name="connsiteX274" fmla="*/ 2776682 w 5581383"/>
              <a:gd name="connsiteY274" fmla="*/ 4728543 h 5096289"/>
              <a:gd name="connsiteX275" fmla="*/ 2714048 w 5581383"/>
              <a:gd name="connsiteY275" fmla="*/ 4735903 h 5096289"/>
              <a:gd name="connsiteX276" fmla="*/ 2644775 w 5581383"/>
              <a:gd name="connsiteY276" fmla="*/ 4719740 h 5096289"/>
              <a:gd name="connsiteX277" fmla="*/ 2596139 w 5581383"/>
              <a:gd name="connsiteY277" fmla="*/ 4715266 h 5096289"/>
              <a:gd name="connsiteX278" fmla="*/ 2484437 w 5581383"/>
              <a:gd name="connsiteY278" fmla="*/ 4688278 h 5096289"/>
              <a:gd name="connsiteX279" fmla="*/ 2679700 w 5581383"/>
              <a:gd name="connsiteY279" fmla="*/ 4835916 h 5096289"/>
              <a:gd name="connsiteX280" fmla="*/ 2781300 w 5581383"/>
              <a:gd name="connsiteY280" fmla="*/ 4845441 h 5096289"/>
              <a:gd name="connsiteX281" fmla="*/ 2860675 w 5581383"/>
              <a:gd name="connsiteY281" fmla="*/ 4832741 h 5096289"/>
              <a:gd name="connsiteX282" fmla="*/ 2930525 w 5581383"/>
              <a:gd name="connsiteY282" fmla="*/ 4794641 h 5096289"/>
              <a:gd name="connsiteX283" fmla="*/ 3032125 w 5581383"/>
              <a:gd name="connsiteY283" fmla="*/ 4734316 h 5096289"/>
              <a:gd name="connsiteX284" fmla="*/ 3105150 w 5581383"/>
              <a:gd name="connsiteY284" fmla="*/ 4639066 h 5096289"/>
              <a:gd name="connsiteX285" fmla="*/ 3155950 w 5581383"/>
              <a:gd name="connsiteY285" fmla="*/ 4537466 h 5096289"/>
              <a:gd name="connsiteX286" fmla="*/ 3222625 w 5581383"/>
              <a:gd name="connsiteY286" fmla="*/ 4448566 h 5096289"/>
              <a:gd name="connsiteX287" fmla="*/ 3248025 w 5581383"/>
              <a:gd name="connsiteY287" fmla="*/ 4369191 h 5096289"/>
              <a:gd name="connsiteX288" fmla="*/ 3235325 w 5581383"/>
              <a:gd name="connsiteY288" fmla="*/ 4302516 h 5096289"/>
              <a:gd name="connsiteX289" fmla="*/ 3200400 w 5581383"/>
              <a:gd name="connsiteY289" fmla="*/ 4143766 h 5096289"/>
              <a:gd name="connsiteX290" fmla="*/ 3175000 w 5581383"/>
              <a:gd name="connsiteY290" fmla="*/ 4042166 h 5096289"/>
              <a:gd name="connsiteX291" fmla="*/ 3200400 w 5581383"/>
              <a:gd name="connsiteY291" fmla="*/ 3851666 h 5096289"/>
              <a:gd name="connsiteX292" fmla="*/ 3225800 w 5581383"/>
              <a:gd name="connsiteY292" fmla="*/ 3750066 h 5096289"/>
              <a:gd name="connsiteX293" fmla="*/ 3251200 w 5581383"/>
              <a:gd name="connsiteY293" fmla="*/ 3711966 h 5096289"/>
              <a:gd name="connsiteX294" fmla="*/ 3263900 w 5581383"/>
              <a:gd name="connsiteY294" fmla="*/ 3673866 h 5096289"/>
              <a:gd name="connsiteX295" fmla="*/ 3302000 w 5581383"/>
              <a:gd name="connsiteY295" fmla="*/ 3635766 h 5096289"/>
              <a:gd name="connsiteX296" fmla="*/ 3327400 w 5581383"/>
              <a:gd name="connsiteY296" fmla="*/ 3597666 h 5096289"/>
              <a:gd name="connsiteX297" fmla="*/ 3365500 w 5581383"/>
              <a:gd name="connsiteY297" fmla="*/ 3584966 h 5096289"/>
              <a:gd name="connsiteX298" fmla="*/ 3403600 w 5581383"/>
              <a:gd name="connsiteY298" fmla="*/ 3559566 h 5096289"/>
              <a:gd name="connsiteX299" fmla="*/ 3441700 w 5581383"/>
              <a:gd name="connsiteY299" fmla="*/ 3546866 h 5096289"/>
              <a:gd name="connsiteX300" fmla="*/ 3594100 w 5581383"/>
              <a:gd name="connsiteY300" fmla="*/ 3521466 h 5096289"/>
              <a:gd name="connsiteX301" fmla="*/ 3721100 w 5581383"/>
              <a:gd name="connsiteY301" fmla="*/ 3496066 h 5096289"/>
              <a:gd name="connsiteX302" fmla="*/ 3924300 w 5581383"/>
              <a:gd name="connsiteY302" fmla="*/ 3483366 h 5096289"/>
              <a:gd name="connsiteX303" fmla="*/ 4137025 w 5581383"/>
              <a:gd name="connsiteY303" fmla="*/ 3515116 h 5096289"/>
              <a:gd name="connsiteX304" fmla="*/ 4254500 w 5581383"/>
              <a:gd name="connsiteY304" fmla="*/ 3540516 h 5096289"/>
              <a:gd name="connsiteX305" fmla="*/ 4314825 w 5581383"/>
              <a:gd name="connsiteY305" fmla="*/ 3562741 h 5096289"/>
              <a:gd name="connsiteX306" fmla="*/ 4371975 w 5581383"/>
              <a:gd name="connsiteY306" fmla="*/ 3594491 h 5096289"/>
              <a:gd name="connsiteX307" fmla="*/ 4416425 w 5581383"/>
              <a:gd name="connsiteY307" fmla="*/ 3638941 h 5096289"/>
              <a:gd name="connsiteX308" fmla="*/ 4492625 w 5581383"/>
              <a:gd name="connsiteY308" fmla="*/ 3683391 h 5096289"/>
              <a:gd name="connsiteX309" fmla="*/ 4556125 w 5581383"/>
              <a:gd name="connsiteY309" fmla="*/ 3743716 h 5096289"/>
              <a:gd name="connsiteX310" fmla="*/ 4635500 w 5581383"/>
              <a:gd name="connsiteY310" fmla="*/ 3816741 h 5096289"/>
              <a:gd name="connsiteX311" fmla="*/ 4676775 w 5581383"/>
              <a:gd name="connsiteY311" fmla="*/ 3889766 h 5096289"/>
              <a:gd name="connsiteX312" fmla="*/ 4727575 w 5581383"/>
              <a:gd name="connsiteY312" fmla="*/ 3965966 h 5096289"/>
              <a:gd name="connsiteX313" fmla="*/ 4756150 w 5581383"/>
              <a:gd name="connsiteY313" fmla="*/ 4124716 h 5096289"/>
              <a:gd name="connsiteX314" fmla="*/ 4775200 w 5581383"/>
              <a:gd name="connsiteY314" fmla="*/ 4200916 h 5096289"/>
              <a:gd name="connsiteX315" fmla="*/ 4791075 w 5581383"/>
              <a:gd name="connsiteY315" fmla="*/ 4254891 h 5096289"/>
              <a:gd name="connsiteX316" fmla="*/ 4806950 w 5581383"/>
              <a:gd name="connsiteY316" fmla="*/ 4315216 h 5096289"/>
              <a:gd name="connsiteX317" fmla="*/ 4502150 w 5581383"/>
              <a:gd name="connsiteY317" fmla="*/ 4419991 h 5096289"/>
              <a:gd name="connsiteX318" fmla="*/ 4318000 w 5581383"/>
              <a:gd name="connsiteY318" fmla="*/ 4572391 h 5096289"/>
              <a:gd name="connsiteX319" fmla="*/ 4573587 w 5581383"/>
              <a:gd name="connsiteY319" fmla="*/ 4453328 h 5096289"/>
              <a:gd name="connsiteX320" fmla="*/ 4811713 w 5581383"/>
              <a:gd name="connsiteY320" fmla="*/ 4400941 h 5096289"/>
              <a:gd name="connsiteX321" fmla="*/ 4908550 w 5581383"/>
              <a:gd name="connsiteY321" fmla="*/ 4251716 h 5096289"/>
              <a:gd name="connsiteX322" fmla="*/ 4857750 w 5581383"/>
              <a:gd name="connsiteY322" fmla="*/ 4146941 h 5096289"/>
              <a:gd name="connsiteX323" fmla="*/ 4826000 w 5581383"/>
              <a:gd name="connsiteY323" fmla="*/ 4092966 h 5096289"/>
              <a:gd name="connsiteX324" fmla="*/ 4829175 w 5581383"/>
              <a:gd name="connsiteY324" fmla="*/ 3940566 h 5096289"/>
              <a:gd name="connsiteX325" fmla="*/ 4810125 w 5581383"/>
              <a:gd name="connsiteY325" fmla="*/ 3842141 h 5096289"/>
              <a:gd name="connsiteX326" fmla="*/ 4759325 w 5581383"/>
              <a:gd name="connsiteY326" fmla="*/ 3734191 h 5096289"/>
              <a:gd name="connsiteX327" fmla="*/ 4419601 w 5581383"/>
              <a:gd name="connsiteY327" fmla="*/ 3413516 h 5096289"/>
              <a:gd name="connsiteX328" fmla="*/ 4606925 w 5581383"/>
              <a:gd name="connsiteY328" fmla="*/ 3127766 h 5096289"/>
              <a:gd name="connsiteX329" fmla="*/ 4813300 w 5581383"/>
              <a:gd name="connsiteY329" fmla="*/ 2994416 h 5096289"/>
              <a:gd name="connsiteX330" fmla="*/ 4949826 w 5581383"/>
              <a:gd name="connsiteY330" fmla="*/ 2943616 h 5096289"/>
              <a:gd name="connsiteX331" fmla="*/ 5172076 w 5581383"/>
              <a:gd name="connsiteY331" fmla="*/ 2918216 h 5096289"/>
              <a:gd name="connsiteX332" fmla="*/ 5432426 w 5581383"/>
              <a:gd name="connsiteY332" fmla="*/ 2959491 h 5096289"/>
              <a:gd name="connsiteX333" fmla="*/ 5200651 w 5581383"/>
              <a:gd name="connsiteY333" fmla="*/ 2883291 h 5096289"/>
              <a:gd name="connsiteX334" fmla="*/ 5019675 w 5581383"/>
              <a:gd name="connsiteY334" fmla="*/ 2864241 h 5096289"/>
              <a:gd name="connsiteX335" fmla="*/ 5089525 w 5581383"/>
              <a:gd name="connsiteY335" fmla="*/ 2772166 h 5096289"/>
              <a:gd name="connsiteX336" fmla="*/ 5254625 w 5581383"/>
              <a:gd name="connsiteY336" fmla="*/ 2562616 h 5096289"/>
              <a:gd name="connsiteX337" fmla="*/ 5156201 w 5581383"/>
              <a:gd name="connsiteY337" fmla="*/ 2635641 h 5096289"/>
              <a:gd name="connsiteX338" fmla="*/ 5073650 w 5581383"/>
              <a:gd name="connsiteY338" fmla="*/ 2699141 h 5096289"/>
              <a:gd name="connsiteX339" fmla="*/ 5006975 w 5581383"/>
              <a:gd name="connsiteY339" fmla="*/ 2781691 h 5096289"/>
              <a:gd name="connsiteX340" fmla="*/ 4908550 w 5581383"/>
              <a:gd name="connsiteY340" fmla="*/ 2829316 h 5096289"/>
              <a:gd name="connsiteX341" fmla="*/ 4822825 w 5581383"/>
              <a:gd name="connsiteY341" fmla="*/ 2880116 h 5096289"/>
              <a:gd name="connsiteX342" fmla="*/ 4759325 w 5581383"/>
              <a:gd name="connsiteY342" fmla="*/ 2918216 h 5096289"/>
              <a:gd name="connsiteX343" fmla="*/ 4692650 w 5581383"/>
              <a:gd name="connsiteY343" fmla="*/ 2946791 h 5096289"/>
              <a:gd name="connsiteX344" fmla="*/ 4635500 w 5581383"/>
              <a:gd name="connsiteY344" fmla="*/ 2972191 h 5096289"/>
              <a:gd name="connsiteX345" fmla="*/ 4495800 w 5581383"/>
              <a:gd name="connsiteY345" fmla="*/ 3038866 h 5096289"/>
              <a:gd name="connsiteX346" fmla="*/ 4419600 w 5581383"/>
              <a:gd name="connsiteY346" fmla="*/ 2988066 h 5096289"/>
              <a:gd name="connsiteX347" fmla="*/ 4381500 w 5581383"/>
              <a:gd name="connsiteY347" fmla="*/ 2962666 h 5096289"/>
              <a:gd name="connsiteX348" fmla="*/ 4254500 w 5581383"/>
              <a:gd name="connsiteY348" fmla="*/ 2924566 h 5096289"/>
              <a:gd name="connsiteX349" fmla="*/ 4216400 w 5581383"/>
              <a:gd name="connsiteY349" fmla="*/ 2911866 h 5096289"/>
              <a:gd name="connsiteX350" fmla="*/ 4127500 w 5581383"/>
              <a:gd name="connsiteY350" fmla="*/ 2899166 h 5096289"/>
              <a:gd name="connsiteX351" fmla="*/ 4102100 w 5581383"/>
              <a:gd name="connsiteY351" fmla="*/ 2797566 h 5096289"/>
              <a:gd name="connsiteX352" fmla="*/ 4021137 w 5581383"/>
              <a:gd name="connsiteY352" fmla="*/ 2676916 h 5096289"/>
              <a:gd name="connsiteX353" fmla="*/ 4038600 w 5581383"/>
              <a:gd name="connsiteY353" fmla="*/ 2549916 h 5096289"/>
              <a:gd name="connsiteX354" fmla="*/ 3965575 w 5581383"/>
              <a:gd name="connsiteY354" fmla="*/ 2461016 h 5096289"/>
              <a:gd name="connsiteX355" fmla="*/ 3898900 w 5581383"/>
              <a:gd name="connsiteY355" fmla="*/ 2365766 h 5096289"/>
              <a:gd name="connsiteX356" fmla="*/ 3843338 w 5581383"/>
              <a:gd name="connsiteY356" fmla="*/ 2222891 h 5096289"/>
              <a:gd name="connsiteX357" fmla="*/ 3871912 w 5581383"/>
              <a:gd name="connsiteY357" fmla="*/ 2100654 h 5096289"/>
              <a:gd name="connsiteX358" fmla="*/ 3935413 w 5581383"/>
              <a:gd name="connsiteY358" fmla="*/ 2019691 h 5096289"/>
              <a:gd name="connsiteX359" fmla="*/ 4033838 w 5581383"/>
              <a:gd name="connsiteY359" fmla="*/ 1924441 h 5096289"/>
              <a:gd name="connsiteX360" fmla="*/ 4083050 w 5581383"/>
              <a:gd name="connsiteY360" fmla="*/ 1864116 h 5096289"/>
              <a:gd name="connsiteX361" fmla="*/ 4125912 w 5581383"/>
              <a:gd name="connsiteY361" fmla="*/ 1835541 h 5096289"/>
              <a:gd name="connsiteX362" fmla="*/ 4168775 w 5581383"/>
              <a:gd name="connsiteY362" fmla="*/ 1803791 h 5096289"/>
              <a:gd name="connsiteX363" fmla="*/ 4233862 w 5581383"/>
              <a:gd name="connsiteY363" fmla="*/ 1759341 h 5096289"/>
              <a:gd name="connsiteX364" fmla="*/ 4337050 w 5581383"/>
              <a:gd name="connsiteY364" fmla="*/ 1703778 h 5096289"/>
              <a:gd name="connsiteX365" fmla="*/ 4425950 w 5581383"/>
              <a:gd name="connsiteY365" fmla="*/ 1694253 h 5096289"/>
              <a:gd name="connsiteX366" fmla="*/ 4532312 w 5581383"/>
              <a:gd name="connsiteY366" fmla="*/ 1692666 h 5096289"/>
              <a:gd name="connsiteX367" fmla="*/ 4595813 w 5581383"/>
              <a:gd name="connsiteY367" fmla="*/ 1689491 h 5096289"/>
              <a:gd name="connsiteX368" fmla="*/ 4651375 w 5581383"/>
              <a:gd name="connsiteY368" fmla="*/ 1700603 h 5096289"/>
              <a:gd name="connsiteX369" fmla="*/ 4699000 w 5581383"/>
              <a:gd name="connsiteY369" fmla="*/ 1708541 h 5096289"/>
              <a:gd name="connsiteX370" fmla="*/ 4764087 w 5581383"/>
              <a:gd name="connsiteY370" fmla="*/ 1754579 h 5096289"/>
              <a:gd name="connsiteX371" fmla="*/ 4848225 w 5581383"/>
              <a:gd name="connsiteY371" fmla="*/ 1787916 h 5096289"/>
              <a:gd name="connsiteX372" fmla="*/ 4891087 w 5581383"/>
              <a:gd name="connsiteY372" fmla="*/ 1838716 h 5096289"/>
              <a:gd name="connsiteX373" fmla="*/ 4924425 w 5581383"/>
              <a:gd name="connsiteY373" fmla="*/ 1902216 h 5096289"/>
              <a:gd name="connsiteX374" fmla="*/ 4976813 w 5581383"/>
              <a:gd name="connsiteY374" fmla="*/ 1968891 h 5096289"/>
              <a:gd name="connsiteX375" fmla="*/ 5016500 w 5581383"/>
              <a:gd name="connsiteY375" fmla="*/ 2032391 h 5096289"/>
              <a:gd name="connsiteX376" fmla="*/ 5041900 w 5581383"/>
              <a:gd name="connsiteY376" fmla="*/ 2200666 h 5096289"/>
              <a:gd name="connsiteX377" fmla="*/ 5070475 w 5581383"/>
              <a:gd name="connsiteY377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828800 w 5581383"/>
              <a:gd name="connsiteY170" fmla="*/ 3432566 h 5096289"/>
              <a:gd name="connsiteX171" fmla="*/ 1693863 w 5581383"/>
              <a:gd name="connsiteY171" fmla="*/ 3419866 h 5096289"/>
              <a:gd name="connsiteX172" fmla="*/ 1598612 w 5581383"/>
              <a:gd name="connsiteY172" fmla="*/ 3456379 h 5096289"/>
              <a:gd name="connsiteX173" fmla="*/ 1470025 w 5581383"/>
              <a:gd name="connsiteY173" fmla="*/ 3451616 h 5096289"/>
              <a:gd name="connsiteX174" fmla="*/ 1327150 w 5581383"/>
              <a:gd name="connsiteY174" fmla="*/ 3410341 h 5096289"/>
              <a:gd name="connsiteX175" fmla="*/ 1447800 w 5581383"/>
              <a:gd name="connsiteY175" fmla="*/ 3775466 h 5096289"/>
              <a:gd name="connsiteX176" fmla="*/ 1409700 w 5581383"/>
              <a:gd name="connsiteY176" fmla="*/ 3813566 h 5096289"/>
              <a:gd name="connsiteX177" fmla="*/ 1371600 w 5581383"/>
              <a:gd name="connsiteY177" fmla="*/ 3902466 h 5096289"/>
              <a:gd name="connsiteX178" fmla="*/ 1333500 w 5581383"/>
              <a:gd name="connsiteY178" fmla="*/ 3978666 h 5096289"/>
              <a:gd name="connsiteX179" fmla="*/ 1320800 w 5581383"/>
              <a:gd name="connsiteY179" fmla="*/ 4054866 h 5096289"/>
              <a:gd name="connsiteX180" fmla="*/ 1295400 w 5581383"/>
              <a:gd name="connsiteY180" fmla="*/ 4258066 h 5096289"/>
              <a:gd name="connsiteX181" fmla="*/ 1219200 w 5581383"/>
              <a:gd name="connsiteY181" fmla="*/ 4334266 h 5096289"/>
              <a:gd name="connsiteX182" fmla="*/ 1143000 w 5581383"/>
              <a:gd name="connsiteY182" fmla="*/ 4385066 h 5096289"/>
              <a:gd name="connsiteX183" fmla="*/ 1117600 w 5581383"/>
              <a:gd name="connsiteY183" fmla="*/ 4423166 h 5096289"/>
              <a:gd name="connsiteX184" fmla="*/ 1028700 w 5581383"/>
              <a:gd name="connsiteY184" fmla="*/ 4461266 h 5096289"/>
              <a:gd name="connsiteX185" fmla="*/ 952500 w 5581383"/>
              <a:gd name="connsiteY185" fmla="*/ 4397766 h 5096289"/>
              <a:gd name="connsiteX186" fmla="*/ 914400 w 5581383"/>
              <a:gd name="connsiteY186" fmla="*/ 4385066 h 5096289"/>
              <a:gd name="connsiteX187" fmla="*/ 622300 w 5581383"/>
              <a:gd name="connsiteY187" fmla="*/ 4397766 h 5096289"/>
              <a:gd name="connsiteX188" fmla="*/ 495300 w 5581383"/>
              <a:gd name="connsiteY188" fmla="*/ 4448566 h 5096289"/>
              <a:gd name="connsiteX189" fmla="*/ 457200 w 5581383"/>
              <a:gd name="connsiteY189" fmla="*/ 4473966 h 5096289"/>
              <a:gd name="connsiteX190" fmla="*/ 355600 w 5581383"/>
              <a:gd name="connsiteY190" fmla="*/ 4486666 h 5096289"/>
              <a:gd name="connsiteX191" fmla="*/ 304800 w 5581383"/>
              <a:gd name="connsiteY191" fmla="*/ 4499366 h 5096289"/>
              <a:gd name="connsiteX192" fmla="*/ 266700 w 5581383"/>
              <a:gd name="connsiteY192" fmla="*/ 4512066 h 5096289"/>
              <a:gd name="connsiteX193" fmla="*/ 114300 w 5581383"/>
              <a:gd name="connsiteY193" fmla="*/ 4524766 h 5096289"/>
              <a:gd name="connsiteX194" fmla="*/ 0 w 5581383"/>
              <a:gd name="connsiteY194" fmla="*/ 4537466 h 5096289"/>
              <a:gd name="connsiteX195" fmla="*/ 139700 w 5581383"/>
              <a:gd name="connsiteY195" fmla="*/ 4562866 h 5096289"/>
              <a:gd name="connsiteX196" fmla="*/ 558800 w 5581383"/>
              <a:gd name="connsiteY196" fmla="*/ 4575566 h 5096289"/>
              <a:gd name="connsiteX197" fmla="*/ 559954 w 5581383"/>
              <a:gd name="connsiteY197" fmla="*/ 4542084 h 5096289"/>
              <a:gd name="connsiteX198" fmla="*/ 644236 w 5581383"/>
              <a:gd name="connsiteY198" fmla="*/ 4539775 h 5096289"/>
              <a:gd name="connsiteX199" fmla="*/ 759691 w 5581383"/>
              <a:gd name="connsiteY199" fmla="*/ 4574412 h 5096289"/>
              <a:gd name="connsiteX200" fmla="*/ 850900 w 5581383"/>
              <a:gd name="connsiteY200" fmla="*/ 4626366 h 5096289"/>
              <a:gd name="connsiteX201" fmla="*/ 901700 w 5581383"/>
              <a:gd name="connsiteY201" fmla="*/ 4613666 h 5096289"/>
              <a:gd name="connsiteX202" fmla="*/ 990600 w 5581383"/>
              <a:gd name="connsiteY202" fmla="*/ 4626366 h 5096289"/>
              <a:gd name="connsiteX203" fmla="*/ 965200 w 5581383"/>
              <a:gd name="connsiteY203" fmla="*/ 4664466 h 5096289"/>
              <a:gd name="connsiteX204" fmla="*/ 927100 w 5581383"/>
              <a:gd name="connsiteY204" fmla="*/ 4689866 h 5096289"/>
              <a:gd name="connsiteX205" fmla="*/ 800100 w 5581383"/>
              <a:gd name="connsiteY205" fmla="*/ 4766066 h 5096289"/>
              <a:gd name="connsiteX206" fmla="*/ 736600 w 5581383"/>
              <a:gd name="connsiteY206" fmla="*/ 4842266 h 5096289"/>
              <a:gd name="connsiteX207" fmla="*/ 698500 w 5581383"/>
              <a:gd name="connsiteY207" fmla="*/ 4880366 h 5096289"/>
              <a:gd name="connsiteX208" fmla="*/ 647700 w 5581383"/>
              <a:gd name="connsiteY208" fmla="*/ 4969266 h 5096289"/>
              <a:gd name="connsiteX209" fmla="*/ 609600 w 5581383"/>
              <a:gd name="connsiteY209" fmla="*/ 5045466 h 5096289"/>
              <a:gd name="connsiteX210" fmla="*/ 622300 w 5581383"/>
              <a:gd name="connsiteY210" fmla="*/ 5096266 h 5096289"/>
              <a:gd name="connsiteX211" fmla="*/ 655638 w 5581383"/>
              <a:gd name="connsiteY211" fmla="*/ 5039116 h 5096289"/>
              <a:gd name="connsiteX212" fmla="*/ 698500 w 5581383"/>
              <a:gd name="connsiteY212" fmla="*/ 4983554 h 5096289"/>
              <a:gd name="connsiteX213" fmla="*/ 750888 w 5581383"/>
              <a:gd name="connsiteY213" fmla="*/ 4932753 h 5096289"/>
              <a:gd name="connsiteX214" fmla="*/ 798513 w 5581383"/>
              <a:gd name="connsiteY214" fmla="*/ 4905766 h 5096289"/>
              <a:gd name="connsiteX215" fmla="*/ 850900 w 5581383"/>
              <a:gd name="connsiteY215" fmla="*/ 4837504 h 5096289"/>
              <a:gd name="connsiteX216" fmla="*/ 931863 w 5581383"/>
              <a:gd name="connsiteY216" fmla="*/ 4812104 h 5096289"/>
              <a:gd name="connsiteX217" fmla="*/ 985837 w 5581383"/>
              <a:gd name="connsiteY217" fmla="*/ 4785116 h 5096289"/>
              <a:gd name="connsiteX218" fmla="*/ 1033463 w 5581383"/>
              <a:gd name="connsiteY218" fmla="*/ 4762891 h 5096289"/>
              <a:gd name="connsiteX219" fmla="*/ 1081087 w 5581383"/>
              <a:gd name="connsiteY219" fmla="*/ 4727966 h 5096289"/>
              <a:gd name="connsiteX220" fmla="*/ 1104900 w 5581383"/>
              <a:gd name="connsiteY220" fmla="*/ 4740666 h 5096289"/>
              <a:gd name="connsiteX221" fmla="*/ 1143000 w 5581383"/>
              <a:gd name="connsiteY221" fmla="*/ 4727966 h 5096289"/>
              <a:gd name="connsiteX222" fmla="*/ 1181100 w 5581383"/>
              <a:gd name="connsiteY222" fmla="*/ 4689866 h 5096289"/>
              <a:gd name="connsiteX223" fmla="*/ 1270000 w 5581383"/>
              <a:gd name="connsiteY223" fmla="*/ 4651766 h 5096289"/>
              <a:gd name="connsiteX224" fmla="*/ 1308100 w 5581383"/>
              <a:gd name="connsiteY224" fmla="*/ 4613666 h 5096289"/>
              <a:gd name="connsiteX225" fmla="*/ 1333500 w 5581383"/>
              <a:gd name="connsiteY225" fmla="*/ 4575566 h 5096289"/>
              <a:gd name="connsiteX226" fmla="*/ 1371600 w 5581383"/>
              <a:gd name="connsiteY226" fmla="*/ 4562866 h 5096289"/>
              <a:gd name="connsiteX227" fmla="*/ 1435100 w 5581383"/>
              <a:gd name="connsiteY227" fmla="*/ 4486666 h 5096289"/>
              <a:gd name="connsiteX228" fmla="*/ 1498600 w 5581383"/>
              <a:gd name="connsiteY228" fmla="*/ 4410466 h 5096289"/>
              <a:gd name="connsiteX229" fmla="*/ 1536700 w 5581383"/>
              <a:gd name="connsiteY229" fmla="*/ 4334266 h 5096289"/>
              <a:gd name="connsiteX230" fmla="*/ 1574800 w 5581383"/>
              <a:gd name="connsiteY230" fmla="*/ 4308866 h 5096289"/>
              <a:gd name="connsiteX231" fmla="*/ 1612900 w 5581383"/>
              <a:gd name="connsiteY231" fmla="*/ 4270766 h 5096289"/>
              <a:gd name="connsiteX232" fmla="*/ 1651000 w 5581383"/>
              <a:gd name="connsiteY232" fmla="*/ 4194566 h 5096289"/>
              <a:gd name="connsiteX233" fmla="*/ 1663700 w 5581383"/>
              <a:gd name="connsiteY233" fmla="*/ 4156466 h 5096289"/>
              <a:gd name="connsiteX234" fmla="*/ 1689100 w 5581383"/>
              <a:gd name="connsiteY234" fmla="*/ 4118366 h 5096289"/>
              <a:gd name="connsiteX235" fmla="*/ 1701800 w 5581383"/>
              <a:gd name="connsiteY235" fmla="*/ 4080266 h 5096289"/>
              <a:gd name="connsiteX236" fmla="*/ 1727200 w 5581383"/>
              <a:gd name="connsiteY236" fmla="*/ 4042166 h 5096289"/>
              <a:gd name="connsiteX237" fmla="*/ 1752600 w 5581383"/>
              <a:gd name="connsiteY237" fmla="*/ 3953266 h 5096289"/>
              <a:gd name="connsiteX238" fmla="*/ 1816100 w 5581383"/>
              <a:gd name="connsiteY238" fmla="*/ 3864366 h 5096289"/>
              <a:gd name="connsiteX239" fmla="*/ 1841500 w 5581383"/>
              <a:gd name="connsiteY239" fmla="*/ 3826266 h 5096289"/>
              <a:gd name="connsiteX240" fmla="*/ 1879600 w 5581383"/>
              <a:gd name="connsiteY240" fmla="*/ 3800866 h 5096289"/>
              <a:gd name="connsiteX241" fmla="*/ 1917700 w 5581383"/>
              <a:gd name="connsiteY241" fmla="*/ 3762766 h 5096289"/>
              <a:gd name="connsiteX242" fmla="*/ 1955800 w 5581383"/>
              <a:gd name="connsiteY242" fmla="*/ 3750066 h 5096289"/>
              <a:gd name="connsiteX243" fmla="*/ 1993900 w 5581383"/>
              <a:gd name="connsiteY243" fmla="*/ 3724666 h 5096289"/>
              <a:gd name="connsiteX244" fmla="*/ 2032000 w 5581383"/>
              <a:gd name="connsiteY244" fmla="*/ 3711966 h 5096289"/>
              <a:gd name="connsiteX245" fmla="*/ 2070100 w 5581383"/>
              <a:gd name="connsiteY245" fmla="*/ 3686566 h 5096289"/>
              <a:gd name="connsiteX246" fmla="*/ 2146300 w 5581383"/>
              <a:gd name="connsiteY246" fmla="*/ 3661166 h 5096289"/>
              <a:gd name="connsiteX247" fmla="*/ 2184400 w 5581383"/>
              <a:gd name="connsiteY247" fmla="*/ 3648466 h 5096289"/>
              <a:gd name="connsiteX248" fmla="*/ 2476500 w 5581383"/>
              <a:gd name="connsiteY248" fmla="*/ 3661166 h 5096289"/>
              <a:gd name="connsiteX249" fmla="*/ 2527300 w 5581383"/>
              <a:gd name="connsiteY249" fmla="*/ 3699266 h 5096289"/>
              <a:gd name="connsiteX250" fmla="*/ 2603500 w 5581383"/>
              <a:gd name="connsiteY250" fmla="*/ 3750066 h 5096289"/>
              <a:gd name="connsiteX251" fmla="*/ 2641600 w 5581383"/>
              <a:gd name="connsiteY251" fmla="*/ 3788166 h 5096289"/>
              <a:gd name="connsiteX252" fmla="*/ 2692400 w 5581383"/>
              <a:gd name="connsiteY252" fmla="*/ 3800866 h 5096289"/>
              <a:gd name="connsiteX253" fmla="*/ 2743200 w 5581383"/>
              <a:gd name="connsiteY253" fmla="*/ 3838966 h 5096289"/>
              <a:gd name="connsiteX254" fmla="*/ 2781300 w 5581383"/>
              <a:gd name="connsiteY254" fmla="*/ 3851666 h 5096289"/>
              <a:gd name="connsiteX255" fmla="*/ 2819400 w 5581383"/>
              <a:gd name="connsiteY255" fmla="*/ 3877066 h 5096289"/>
              <a:gd name="connsiteX256" fmla="*/ 2844800 w 5581383"/>
              <a:gd name="connsiteY256" fmla="*/ 3915166 h 5096289"/>
              <a:gd name="connsiteX257" fmla="*/ 2882900 w 5581383"/>
              <a:gd name="connsiteY257" fmla="*/ 3965966 h 5096289"/>
              <a:gd name="connsiteX258" fmla="*/ 2895600 w 5581383"/>
              <a:gd name="connsiteY258" fmla="*/ 4016766 h 5096289"/>
              <a:gd name="connsiteX259" fmla="*/ 2908300 w 5581383"/>
              <a:gd name="connsiteY259" fmla="*/ 4054866 h 5096289"/>
              <a:gd name="connsiteX260" fmla="*/ 2933700 w 5581383"/>
              <a:gd name="connsiteY260" fmla="*/ 4105666 h 5096289"/>
              <a:gd name="connsiteX261" fmla="*/ 2959100 w 5581383"/>
              <a:gd name="connsiteY261" fmla="*/ 4143766 h 5096289"/>
              <a:gd name="connsiteX262" fmla="*/ 2994025 w 5581383"/>
              <a:gd name="connsiteY262" fmla="*/ 4242191 h 5096289"/>
              <a:gd name="connsiteX263" fmla="*/ 3038475 w 5581383"/>
              <a:gd name="connsiteY263" fmla="*/ 4343791 h 5096289"/>
              <a:gd name="connsiteX264" fmla="*/ 3054350 w 5581383"/>
              <a:gd name="connsiteY264" fmla="*/ 4366016 h 5096289"/>
              <a:gd name="connsiteX265" fmla="*/ 3022600 w 5581383"/>
              <a:gd name="connsiteY265" fmla="*/ 4397766 h 5096289"/>
              <a:gd name="connsiteX266" fmla="*/ 2984500 w 5581383"/>
              <a:gd name="connsiteY266" fmla="*/ 4464441 h 5096289"/>
              <a:gd name="connsiteX267" fmla="*/ 2940050 w 5581383"/>
              <a:gd name="connsiteY267" fmla="*/ 4553341 h 5096289"/>
              <a:gd name="connsiteX268" fmla="*/ 2892425 w 5581383"/>
              <a:gd name="connsiteY268" fmla="*/ 4607316 h 5096289"/>
              <a:gd name="connsiteX269" fmla="*/ 2828925 w 5581383"/>
              <a:gd name="connsiteY269" fmla="*/ 4645416 h 5096289"/>
              <a:gd name="connsiteX270" fmla="*/ 2733675 w 5581383"/>
              <a:gd name="connsiteY270" fmla="*/ 4553341 h 5096289"/>
              <a:gd name="connsiteX271" fmla="*/ 2765426 w 5581383"/>
              <a:gd name="connsiteY271" fmla="*/ 4639069 h 5096289"/>
              <a:gd name="connsiteX272" fmla="*/ 2825172 w 5581383"/>
              <a:gd name="connsiteY272" fmla="*/ 4733450 h 5096289"/>
              <a:gd name="connsiteX273" fmla="*/ 2776682 w 5581383"/>
              <a:gd name="connsiteY273" fmla="*/ 4728543 h 5096289"/>
              <a:gd name="connsiteX274" fmla="*/ 2714048 w 5581383"/>
              <a:gd name="connsiteY274" fmla="*/ 4735903 h 5096289"/>
              <a:gd name="connsiteX275" fmla="*/ 2644775 w 5581383"/>
              <a:gd name="connsiteY275" fmla="*/ 4719740 h 5096289"/>
              <a:gd name="connsiteX276" fmla="*/ 2596139 w 5581383"/>
              <a:gd name="connsiteY276" fmla="*/ 4715266 h 5096289"/>
              <a:gd name="connsiteX277" fmla="*/ 2484437 w 5581383"/>
              <a:gd name="connsiteY277" fmla="*/ 4688278 h 5096289"/>
              <a:gd name="connsiteX278" fmla="*/ 2679700 w 5581383"/>
              <a:gd name="connsiteY278" fmla="*/ 4835916 h 5096289"/>
              <a:gd name="connsiteX279" fmla="*/ 2781300 w 5581383"/>
              <a:gd name="connsiteY279" fmla="*/ 4845441 h 5096289"/>
              <a:gd name="connsiteX280" fmla="*/ 2860675 w 5581383"/>
              <a:gd name="connsiteY280" fmla="*/ 4832741 h 5096289"/>
              <a:gd name="connsiteX281" fmla="*/ 2930525 w 5581383"/>
              <a:gd name="connsiteY281" fmla="*/ 4794641 h 5096289"/>
              <a:gd name="connsiteX282" fmla="*/ 3032125 w 5581383"/>
              <a:gd name="connsiteY282" fmla="*/ 4734316 h 5096289"/>
              <a:gd name="connsiteX283" fmla="*/ 3105150 w 5581383"/>
              <a:gd name="connsiteY283" fmla="*/ 4639066 h 5096289"/>
              <a:gd name="connsiteX284" fmla="*/ 3155950 w 5581383"/>
              <a:gd name="connsiteY284" fmla="*/ 4537466 h 5096289"/>
              <a:gd name="connsiteX285" fmla="*/ 3222625 w 5581383"/>
              <a:gd name="connsiteY285" fmla="*/ 4448566 h 5096289"/>
              <a:gd name="connsiteX286" fmla="*/ 3248025 w 5581383"/>
              <a:gd name="connsiteY286" fmla="*/ 4369191 h 5096289"/>
              <a:gd name="connsiteX287" fmla="*/ 3235325 w 5581383"/>
              <a:gd name="connsiteY287" fmla="*/ 4302516 h 5096289"/>
              <a:gd name="connsiteX288" fmla="*/ 3200400 w 5581383"/>
              <a:gd name="connsiteY288" fmla="*/ 4143766 h 5096289"/>
              <a:gd name="connsiteX289" fmla="*/ 3175000 w 5581383"/>
              <a:gd name="connsiteY289" fmla="*/ 4042166 h 5096289"/>
              <a:gd name="connsiteX290" fmla="*/ 3200400 w 5581383"/>
              <a:gd name="connsiteY290" fmla="*/ 3851666 h 5096289"/>
              <a:gd name="connsiteX291" fmla="*/ 3225800 w 5581383"/>
              <a:gd name="connsiteY291" fmla="*/ 3750066 h 5096289"/>
              <a:gd name="connsiteX292" fmla="*/ 3251200 w 5581383"/>
              <a:gd name="connsiteY292" fmla="*/ 3711966 h 5096289"/>
              <a:gd name="connsiteX293" fmla="*/ 3263900 w 5581383"/>
              <a:gd name="connsiteY293" fmla="*/ 3673866 h 5096289"/>
              <a:gd name="connsiteX294" fmla="*/ 3302000 w 5581383"/>
              <a:gd name="connsiteY294" fmla="*/ 3635766 h 5096289"/>
              <a:gd name="connsiteX295" fmla="*/ 3327400 w 5581383"/>
              <a:gd name="connsiteY295" fmla="*/ 3597666 h 5096289"/>
              <a:gd name="connsiteX296" fmla="*/ 3365500 w 5581383"/>
              <a:gd name="connsiteY296" fmla="*/ 3584966 h 5096289"/>
              <a:gd name="connsiteX297" fmla="*/ 3403600 w 5581383"/>
              <a:gd name="connsiteY297" fmla="*/ 3559566 h 5096289"/>
              <a:gd name="connsiteX298" fmla="*/ 3441700 w 5581383"/>
              <a:gd name="connsiteY298" fmla="*/ 3546866 h 5096289"/>
              <a:gd name="connsiteX299" fmla="*/ 3594100 w 5581383"/>
              <a:gd name="connsiteY299" fmla="*/ 3521466 h 5096289"/>
              <a:gd name="connsiteX300" fmla="*/ 3721100 w 5581383"/>
              <a:gd name="connsiteY300" fmla="*/ 3496066 h 5096289"/>
              <a:gd name="connsiteX301" fmla="*/ 3924300 w 5581383"/>
              <a:gd name="connsiteY301" fmla="*/ 3483366 h 5096289"/>
              <a:gd name="connsiteX302" fmla="*/ 4137025 w 5581383"/>
              <a:gd name="connsiteY302" fmla="*/ 3515116 h 5096289"/>
              <a:gd name="connsiteX303" fmla="*/ 4254500 w 5581383"/>
              <a:gd name="connsiteY303" fmla="*/ 3540516 h 5096289"/>
              <a:gd name="connsiteX304" fmla="*/ 4314825 w 5581383"/>
              <a:gd name="connsiteY304" fmla="*/ 3562741 h 5096289"/>
              <a:gd name="connsiteX305" fmla="*/ 4371975 w 5581383"/>
              <a:gd name="connsiteY305" fmla="*/ 3594491 h 5096289"/>
              <a:gd name="connsiteX306" fmla="*/ 4416425 w 5581383"/>
              <a:gd name="connsiteY306" fmla="*/ 3638941 h 5096289"/>
              <a:gd name="connsiteX307" fmla="*/ 4492625 w 5581383"/>
              <a:gd name="connsiteY307" fmla="*/ 3683391 h 5096289"/>
              <a:gd name="connsiteX308" fmla="*/ 4556125 w 5581383"/>
              <a:gd name="connsiteY308" fmla="*/ 3743716 h 5096289"/>
              <a:gd name="connsiteX309" fmla="*/ 4635500 w 5581383"/>
              <a:gd name="connsiteY309" fmla="*/ 3816741 h 5096289"/>
              <a:gd name="connsiteX310" fmla="*/ 4676775 w 5581383"/>
              <a:gd name="connsiteY310" fmla="*/ 3889766 h 5096289"/>
              <a:gd name="connsiteX311" fmla="*/ 4727575 w 5581383"/>
              <a:gd name="connsiteY311" fmla="*/ 3965966 h 5096289"/>
              <a:gd name="connsiteX312" fmla="*/ 4756150 w 5581383"/>
              <a:gd name="connsiteY312" fmla="*/ 4124716 h 5096289"/>
              <a:gd name="connsiteX313" fmla="*/ 4775200 w 5581383"/>
              <a:gd name="connsiteY313" fmla="*/ 4200916 h 5096289"/>
              <a:gd name="connsiteX314" fmla="*/ 4791075 w 5581383"/>
              <a:gd name="connsiteY314" fmla="*/ 4254891 h 5096289"/>
              <a:gd name="connsiteX315" fmla="*/ 4806950 w 5581383"/>
              <a:gd name="connsiteY315" fmla="*/ 4315216 h 5096289"/>
              <a:gd name="connsiteX316" fmla="*/ 4502150 w 5581383"/>
              <a:gd name="connsiteY316" fmla="*/ 4419991 h 5096289"/>
              <a:gd name="connsiteX317" fmla="*/ 4318000 w 5581383"/>
              <a:gd name="connsiteY317" fmla="*/ 4572391 h 5096289"/>
              <a:gd name="connsiteX318" fmla="*/ 4573587 w 5581383"/>
              <a:gd name="connsiteY318" fmla="*/ 4453328 h 5096289"/>
              <a:gd name="connsiteX319" fmla="*/ 4811713 w 5581383"/>
              <a:gd name="connsiteY319" fmla="*/ 4400941 h 5096289"/>
              <a:gd name="connsiteX320" fmla="*/ 4908550 w 5581383"/>
              <a:gd name="connsiteY320" fmla="*/ 4251716 h 5096289"/>
              <a:gd name="connsiteX321" fmla="*/ 4857750 w 5581383"/>
              <a:gd name="connsiteY321" fmla="*/ 4146941 h 5096289"/>
              <a:gd name="connsiteX322" fmla="*/ 4826000 w 5581383"/>
              <a:gd name="connsiteY322" fmla="*/ 4092966 h 5096289"/>
              <a:gd name="connsiteX323" fmla="*/ 4829175 w 5581383"/>
              <a:gd name="connsiteY323" fmla="*/ 3940566 h 5096289"/>
              <a:gd name="connsiteX324" fmla="*/ 4810125 w 5581383"/>
              <a:gd name="connsiteY324" fmla="*/ 3842141 h 5096289"/>
              <a:gd name="connsiteX325" fmla="*/ 4759325 w 5581383"/>
              <a:gd name="connsiteY325" fmla="*/ 3734191 h 5096289"/>
              <a:gd name="connsiteX326" fmla="*/ 4419601 w 5581383"/>
              <a:gd name="connsiteY326" fmla="*/ 3413516 h 5096289"/>
              <a:gd name="connsiteX327" fmla="*/ 4606925 w 5581383"/>
              <a:gd name="connsiteY327" fmla="*/ 3127766 h 5096289"/>
              <a:gd name="connsiteX328" fmla="*/ 4813300 w 5581383"/>
              <a:gd name="connsiteY328" fmla="*/ 2994416 h 5096289"/>
              <a:gd name="connsiteX329" fmla="*/ 4949826 w 5581383"/>
              <a:gd name="connsiteY329" fmla="*/ 2943616 h 5096289"/>
              <a:gd name="connsiteX330" fmla="*/ 5172076 w 5581383"/>
              <a:gd name="connsiteY330" fmla="*/ 2918216 h 5096289"/>
              <a:gd name="connsiteX331" fmla="*/ 5432426 w 5581383"/>
              <a:gd name="connsiteY331" fmla="*/ 2959491 h 5096289"/>
              <a:gd name="connsiteX332" fmla="*/ 5200651 w 5581383"/>
              <a:gd name="connsiteY332" fmla="*/ 2883291 h 5096289"/>
              <a:gd name="connsiteX333" fmla="*/ 5019675 w 5581383"/>
              <a:gd name="connsiteY333" fmla="*/ 2864241 h 5096289"/>
              <a:gd name="connsiteX334" fmla="*/ 5089525 w 5581383"/>
              <a:gd name="connsiteY334" fmla="*/ 2772166 h 5096289"/>
              <a:gd name="connsiteX335" fmla="*/ 5254625 w 5581383"/>
              <a:gd name="connsiteY335" fmla="*/ 2562616 h 5096289"/>
              <a:gd name="connsiteX336" fmla="*/ 5156201 w 5581383"/>
              <a:gd name="connsiteY336" fmla="*/ 2635641 h 5096289"/>
              <a:gd name="connsiteX337" fmla="*/ 5073650 w 5581383"/>
              <a:gd name="connsiteY337" fmla="*/ 2699141 h 5096289"/>
              <a:gd name="connsiteX338" fmla="*/ 5006975 w 5581383"/>
              <a:gd name="connsiteY338" fmla="*/ 2781691 h 5096289"/>
              <a:gd name="connsiteX339" fmla="*/ 4908550 w 5581383"/>
              <a:gd name="connsiteY339" fmla="*/ 2829316 h 5096289"/>
              <a:gd name="connsiteX340" fmla="*/ 4822825 w 5581383"/>
              <a:gd name="connsiteY340" fmla="*/ 2880116 h 5096289"/>
              <a:gd name="connsiteX341" fmla="*/ 4759325 w 5581383"/>
              <a:gd name="connsiteY341" fmla="*/ 2918216 h 5096289"/>
              <a:gd name="connsiteX342" fmla="*/ 4692650 w 5581383"/>
              <a:gd name="connsiteY342" fmla="*/ 2946791 h 5096289"/>
              <a:gd name="connsiteX343" fmla="*/ 4635500 w 5581383"/>
              <a:gd name="connsiteY343" fmla="*/ 2972191 h 5096289"/>
              <a:gd name="connsiteX344" fmla="*/ 4495800 w 5581383"/>
              <a:gd name="connsiteY344" fmla="*/ 3038866 h 5096289"/>
              <a:gd name="connsiteX345" fmla="*/ 4419600 w 5581383"/>
              <a:gd name="connsiteY345" fmla="*/ 2988066 h 5096289"/>
              <a:gd name="connsiteX346" fmla="*/ 4381500 w 5581383"/>
              <a:gd name="connsiteY346" fmla="*/ 2962666 h 5096289"/>
              <a:gd name="connsiteX347" fmla="*/ 4254500 w 5581383"/>
              <a:gd name="connsiteY347" fmla="*/ 2924566 h 5096289"/>
              <a:gd name="connsiteX348" fmla="*/ 4216400 w 5581383"/>
              <a:gd name="connsiteY348" fmla="*/ 2911866 h 5096289"/>
              <a:gd name="connsiteX349" fmla="*/ 4127500 w 5581383"/>
              <a:gd name="connsiteY349" fmla="*/ 2899166 h 5096289"/>
              <a:gd name="connsiteX350" fmla="*/ 4102100 w 5581383"/>
              <a:gd name="connsiteY350" fmla="*/ 2797566 h 5096289"/>
              <a:gd name="connsiteX351" fmla="*/ 4021137 w 5581383"/>
              <a:gd name="connsiteY351" fmla="*/ 2676916 h 5096289"/>
              <a:gd name="connsiteX352" fmla="*/ 4038600 w 5581383"/>
              <a:gd name="connsiteY352" fmla="*/ 2549916 h 5096289"/>
              <a:gd name="connsiteX353" fmla="*/ 3965575 w 5581383"/>
              <a:gd name="connsiteY353" fmla="*/ 2461016 h 5096289"/>
              <a:gd name="connsiteX354" fmla="*/ 3898900 w 5581383"/>
              <a:gd name="connsiteY354" fmla="*/ 2365766 h 5096289"/>
              <a:gd name="connsiteX355" fmla="*/ 3843338 w 5581383"/>
              <a:gd name="connsiteY355" fmla="*/ 2222891 h 5096289"/>
              <a:gd name="connsiteX356" fmla="*/ 3871912 w 5581383"/>
              <a:gd name="connsiteY356" fmla="*/ 2100654 h 5096289"/>
              <a:gd name="connsiteX357" fmla="*/ 3935413 w 5581383"/>
              <a:gd name="connsiteY357" fmla="*/ 2019691 h 5096289"/>
              <a:gd name="connsiteX358" fmla="*/ 4033838 w 5581383"/>
              <a:gd name="connsiteY358" fmla="*/ 1924441 h 5096289"/>
              <a:gd name="connsiteX359" fmla="*/ 4083050 w 5581383"/>
              <a:gd name="connsiteY359" fmla="*/ 1864116 h 5096289"/>
              <a:gd name="connsiteX360" fmla="*/ 4125912 w 5581383"/>
              <a:gd name="connsiteY360" fmla="*/ 1835541 h 5096289"/>
              <a:gd name="connsiteX361" fmla="*/ 4168775 w 5581383"/>
              <a:gd name="connsiteY361" fmla="*/ 1803791 h 5096289"/>
              <a:gd name="connsiteX362" fmla="*/ 4233862 w 5581383"/>
              <a:gd name="connsiteY362" fmla="*/ 1759341 h 5096289"/>
              <a:gd name="connsiteX363" fmla="*/ 4337050 w 5581383"/>
              <a:gd name="connsiteY363" fmla="*/ 1703778 h 5096289"/>
              <a:gd name="connsiteX364" fmla="*/ 4425950 w 5581383"/>
              <a:gd name="connsiteY364" fmla="*/ 1694253 h 5096289"/>
              <a:gd name="connsiteX365" fmla="*/ 4532312 w 5581383"/>
              <a:gd name="connsiteY365" fmla="*/ 1692666 h 5096289"/>
              <a:gd name="connsiteX366" fmla="*/ 4595813 w 5581383"/>
              <a:gd name="connsiteY366" fmla="*/ 1689491 h 5096289"/>
              <a:gd name="connsiteX367" fmla="*/ 4651375 w 5581383"/>
              <a:gd name="connsiteY367" fmla="*/ 1700603 h 5096289"/>
              <a:gd name="connsiteX368" fmla="*/ 4699000 w 5581383"/>
              <a:gd name="connsiteY368" fmla="*/ 1708541 h 5096289"/>
              <a:gd name="connsiteX369" fmla="*/ 4764087 w 5581383"/>
              <a:gd name="connsiteY369" fmla="*/ 1754579 h 5096289"/>
              <a:gd name="connsiteX370" fmla="*/ 4848225 w 5581383"/>
              <a:gd name="connsiteY370" fmla="*/ 1787916 h 5096289"/>
              <a:gd name="connsiteX371" fmla="*/ 4891087 w 5581383"/>
              <a:gd name="connsiteY371" fmla="*/ 1838716 h 5096289"/>
              <a:gd name="connsiteX372" fmla="*/ 4924425 w 5581383"/>
              <a:gd name="connsiteY372" fmla="*/ 1902216 h 5096289"/>
              <a:gd name="connsiteX373" fmla="*/ 4976813 w 5581383"/>
              <a:gd name="connsiteY373" fmla="*/ 1968891 h 5096289"/>
              <a:gd name="connsiteX374" fmla="*/ 5016500 w 5581383"/>
              <a:gd name="connsiteY374" fmla="*/ 2032391 h 5096289"/>
              <a:gd name="connsiteX375" fmla="*/ 5041900 w 5581383"/>
              <a:gd name="connsiteY375" fmla="*/ 2200666 h 5096289"/>
              <a:gd name="connsiteX376" fmla="*/ 5070475 w 5581383"/>
              <a:gd name="connsiteY376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447800 w 5581383"/>
              <a:gd name="connsiteY174" fmla="*/ 3775466 h 5096289"/>
              <a:gd name="connsiteX175" fmla="*/ 1409700 w 5581383"/>
              <a:gd name="connsiteY175" fmla="*/ 3813566 h 5096289"/>
              <a:gd name="connsiteX176" fmla="*/ 1371600 w 5581383"/>
              <a:gd name="connsiteY176" fmla="*/ 3902466 h 5096289"/>
              <a:gd name="connsiteX177" fmla="*/ 1333500 w 5581383"/>
              <a:gd name="connsiteY177" fmla="*/ 3978666 h 5096289"/>
              <a:gd name="connsiteX178" fmla="*/ 1320800 w 5581383"/>
              <a:gd name="connsiteY178" fmla="*/ 4054866 h 5096289"/>
              <a:gd name="connsiteX179" fmla="*/ 1295400 w 5581383"/>
              <a:gd name="connsiteY179" fmla="*/ 4258066 h 5096289"/>
              <a:gd name="connsiteX180" fmla="*/ 1219200 w 5581383"/>
              <a:gd name="connsiteY180" fmla="*/ 4334266 h 5096289"/>
              <a:gd name="connsiteX181" fmla="*/ 1143000 w 5581383"/>
              <a:gd name="connsiteY181" fmla="*/ 4385066 h 5096289"/>
              <a:gd name="connsiteX182" fmla="*/ 1117600 w 5581383"/>
              <a:gd name="connsiteY182" fmla="*/ 4423166 h 5096289"/>
              <a:gd name="connsiteX183" fmla="*/ 1028700 w 5581383"/>
              <a:gd name="connsiteY183" fmla="*/ 4461266 h 5096289"/>
              <a:gd name="connsiteX184" fmla="*/ 952500 w 5581383"/>
              <a:gd name="connsiteY184" fmla="*/ 4397766 h 5096289"/>
              <a:gd name="connsiteX185" fmla="*/ 914400 w 5581383"/>
              <a:gd name="connsiteY185" fmla="*/ 4385066 h 5096289"/>
              <a:gd name="connsiteX186" fmla="*/ 622300 w 5581383"/>
              <a:gd name="connsiteY186" fmla="*/ 4397766 h 5096289"/>
              <a:gd name="connsiteX187" fmla="*/ 495300 w 5581383"/>
              <a:gd name="connsiteY187" fmla="*/ 4448566 h 5096289"/>
              <a:gd name="connsiteX188" fmla="*/ 457200 w 5581383"/>
              <a:gd name="connsiteY188" fmla="*/ 4473966 h 5096289"/>
              <a:gd name="connsiteX189" fmla="*/ 355600 w 5581383"/>
              <a:gd name="connsiteY189" fmla="*/ 4486666 h 5096289"/>
              <a:gd name="connsiteX190" fmla="*/ 304800 w 5581383"/>
              <a:gd name="connsiteY190" fmla="*/ 4499366 h 5096289"/>
              <a:gd name="connsiteX191" fmla="*/ 266700 w 5581383"/>
              <a:gd name="connsiteY191" fmla="*/ 4512066 h 5096289"/>
              <a:gd name="connsiteX192" fmla="*/ 114300 w 5581383"/>
              <a:gd name="connsiteY192" fmla="*/ 4524766 h 5096289"/>
              <a:gd name="connsiteX193" fmla="*/ 0 w 5581383"/>
              <a:gd name="connsiteY193" fmla="*/ 4537466 h 5096289"/>
              <a:gd name="connsiteX194" fmla="*/ 139700 w 5581383"/>
              <a:gd name="connsiteY194" fmla="*/ 4562866 h 5096289"/>
              <a:gd name="connsiteX195" fmla="*/ 558800 w 5581383"/>
              <a:gd name="connsiteY195" fmla="*/ 4575566 h 5096289"/>
              <a:gd name="connsiteX196" fmla="*/ 559954 w 5581383"/>
              <a:gd name="connsiteY196" fmla="*/ 4542084 h 5096289"/>
              <a:gd name="connsiteX197" fmla="*/ 644236 w 5581383"/>
              <a:gd name="connsiteY197" fmla="*/ 4539775 h 5096289"/>
              <a:gd name="connsiteX198" fmla="*/ 759691 w 5581383"/>
              <a:gd name="connsiteY198" fmla="*/ 4574412 h 5096289"/>
              <a:gd name="connsiteX199" fmla="*/ 850900 w 5581383"/>
              <a:gd name="connsiteY199" fmla="*/ 4626366 h 5096289"/>
              <a:gd name="connsiteX200" fmla="*/ 901700 w 5581383"/>
              <a:gd name="connsiteY200" fmla="*/ 4613666 h 5096289"/>
              <a:gd name="connsiteX201" fmla="*/ 990600 w 5581383"/>
              <a:gd name="connsiteY201" fmla="*/ 4626366 h 5096289"/>
              <a:gd name="connsiteX202" fmla="*/ 965200 w 5581383"/>
              <a:gd name="connsiteY202" fmla="*/ 4664466 h 5096289"/>
              <a:gd name="connsiteX203" fmla="*/ 927100 w 5581383"/>
              <a:gd name="connsiteY203" fmla="*/ 4689866 h 5096289"/>
              <a:gd name="connsiteX204" fmla="*/ 800100 w 5581383"/>
              <a:gd name="connsiteY204" fmla="*/ 4766066 h 5096289"/>
              <a:gd name="connsiteX205" fmla="*/ 736600 w 5581383"/>
              <a:gd name="connsiteY205" fmla="*/ 4842266 h 5096289"/>
              <a:gd name="connsiteX206" fmla="*/ 698500 w 5581383"/>
              <a:gd name="connsiteY206" fmla="*/ 4880366 h 5096289"/>
              <a:gd name="connsiteX207" fmla="*/ 647700 w 5581383"/>
              <a:gd name="connsiteY207" fmla="*/ 4969266 h 5096289"/>
              <a:gd name="connsiteX208" fmla="*/ 609600 w 5581383"/>
              <a:gd name="connsiteY208" fmla="*/ 5045466 h 5096289"/>
              <a:gd name="connsiteX209" fmla="*/ 622300 w 5581383"/>
              <a:gd name="connsiteY209" fmla="*/ 5096266 h 5096289"/>
              <a:gd name="connsiteX210" fmla="*/ 655638 w 5581383"/>
              <a:gd name="connsiteY210" fmla="*/ 5039116 h 5096289"/>
              <a:gd name="connsiteX211" fmla="*/ 698500 w 5581383"/>
              <a:gd name="connsiteY211" fmla="*/ 4983554 h 5096289"/>
              <a:gd name="connsiteX212" fmla="*/ 750888 w 5581383"/>
              <a:gd name="connsiteY212" fmla="*/ 4932753 h 5096289"/>
              <a:gd name="connsiteX213" fmla="*/ 798513 w 5581383"/>
              <a:gd name="connsiteY213" fmla="*/ 4905766 h 5096289"/>
              <a:gd name="connsiteX214" fmla="*/ 850900 w 5581383"/>
              <a:gd name="connsiteY214" fmla="*/ 4837504 h 5096289"/>
              <a:gd name="connsiteX215" fmla="*/ 931863 w 5581383"/>
              <a:gd name="connsiteY215" fmla="*/ 4812104 h 5096289"/>
              <a:gd name="connsiteX216" fmla="*/ 985837 w 5581383"/>
              <a:gd name="connsiteY216" fmla="*/ 4785116 h 5096289"/>
              <a:gd name="connsiteX217" fmla="*/ 1033463 w 5581383"/>
              <a:gd name="connsiteY217" fmla="*/ 4762891 h 5096289"/>
              <a:gd name="connsiteX218" fmla="*/ 1081087 w 5581383"/>
              <a:gd name="connsiteY218" fmla="*/ 4727966 h 5096289"/>
              <a:gd name="connsiteX219" fmla="*/ 1104900 w 5581383"/>
              <a:gd name="connsiteY219" fmla="*/ 4740666 h 5096289"/>
              <a:gd name="connsiteX220" fmla="*/ 1143000 w 5581383"/>
              <a:gd name="connsiteY220" fmla="*/ 4727966 h 5096289"/>
              <a:gd name="connsiteX221" fmla="*/ 1181100 w 5581383"/>
              <a:gd name="connsiteY221" fmla="*/ 4689866 h 5096289"/>
              <a:gd name="connsiteX222" fmla="*/ 1270000 w 5581383"/>
              <a:gd name="connsiteY222" fmla="*/ 4651766 h 5096289"/>
              <a:gd name="connsiteX223" fmla="*/ 1308100 w 5581383"/>
              <a:gd name="connsiteY223" fmla="*/ 4613666 h 5096289"/>
              <a:gd name="connsiteX224" fmla="*/ 1333500 w 5581383"/>
              <a:gd name="connsiteY224" fmla="*/ 4575566 h 5096289"/>
              <a:gd name="connsiteX225" fmla="*/ 1371600 w 5581383"/>
              <a:gd name="connsiteY225" fmla="*/ 4562866 h 5096289"/>
              <a:gd name="connsiteX226" fmla="*/ 1435100 w 5581383"/>
              <a:gd name="connsiteY226" fmla="*/ 4486666 h 5096289"/>
              <a:gd name="connsiteX227" fmla="*/ 1498600 w 5581383"/>
              <a:gd name="connsiteY227" fmla="*/ 4410466 h 5096289"/>
              <a:gd name="connsiteX228" fmla="*/ 1536700 w 5581383"/>
              <a:gd name="connsiteY228" fmla="*/ 4334266 h 5096289"/>
              <a:gd name="connsiteX229" fmla="*/ 1574800 w 5581383"/>
              <a:gd name="connsiteY229" fmla="*/ 4308866 h 5096289"/>
              <a:gd name="connsiteX230" fmla="*/ 1612900 w 5581383"/>
              <a:gd name="connsiteY230" fmla="*/ 4270766 h 5096289"/>
              <a:gd name="connsiteX231" fmla="*/ 1651000 w 5581383"/>
              <a:gd name="connsiteY231" fmla="*/ 4194566 h 5096289"/>
              <a:gd name="connsiteX232" fmla="*/ 1663700 w 5581383"/>
              <a:gd name="connsiteY232" fmla="*/ 4156466 h 5096289"/>
              <a:gd name="connsiteX233" fmla="*/ 1689100 w 5581383"/>
              <a:gd name="connsiteY233" fmla="*/ 4118366 h 5096289"/>
              <a:gd name="connsiteX234" fmla="*/ 1701800 w 5581383"/>
              <a:gd name="connsiteY234" fmla="*/ 4080266 h 5096289"/>
              <a:gd name="connsiteX235" fmla="*/ 1727200 w 5581383"/>
              <a:gd name="connsiteY235" fmla="*/ 4042166 h 5096289"/>
              <a:gd name="connsiteX236" fmla="*/ 1752600 w 5581383"/>
              <a:gd name="connsiteY236" fmla="*/ 3953266 h 5096289"/>
              <a:gd name="connsiteX237" fmla="*/ 1816100 w 5581383"/>
              <a:gd name="connsiteY237" fmla="*/ 3864366 h 5096289"/>
              <a:gd name="connsiteX238" fmla="*/ 1841500 w 5581383"/>
              <a:gd name="connsiteY238" fmla="*/ 3826266 h 5096289"/>
              <a:gd name="connsiteX239" fmla="*/ 1879600 w 5581383"/>
              <a:gd name="connsiteY239" fmla="*/ 3800866 h 5096289"/>
              <a:gd name="connsiteX240" fmla="*/ 1917700 w 5581383"/>
              <a:gd name="connsiteY240" fmla="*/ 3762766 h 5096289"/>
              <a:gd name="connsiteX241" fmla="*/ 1955800 w 5581383"/>
              <a:gd name="connsiteY241" fmla="*/ 3750066 h 5096289"/>
              <a:gd name="connsiteX242" fmla="*/ 1993900 w 5581383"/>
              <a:gd name="connsiteY242" fmla="*/ 3724666 h 5096289"/>
              <a:gd name="connsiteX243" fmla="*/ 2032000 w 5581383"/>
              <a:gd name="connsiteY243" fmla="*/ 3711966 h 5096289"/>
              <a:gd name="connsiteX244" fmla="*/ 2070100 w 5581383"/>
              <a:gd name="connsiteY244" fmla="*/ 3686566 h 5096289"/>
              <a:gd name="connsiteX245" fmla="*/ 2146300 w 5581383"/>
              <a:gd name="connsiteY245" fmla="*/ 3661166 h 5096289"/>
              <a:gd name="connsiteX246" fmla="*/ 2184400 w 5581383"/>
              <a:gd name="connsiteY246" fmla="*/ 3648466 h 5096289"/>
              <a:gd name="connsiteX247" fmla="*/ 2476500 w 5581383"/>
              <a:gd name="connsiteY247" fmla="*/ 3661166 h 5096289"/>
              <a:gd name="connsiteX248" fmla="*/ 2527300 w 5581383"/>
              <a:gd name="connsiteY248" fmla="*/ 3699266 h 5096289"/>
              <a:gd name="connsiteX249" fmla="*/ 2603500 w 5581383"/>
              <a:gd name="connsiteY249" fmla="*/ 3750066 h 5096289"/>
              <a:gd name="connsiteX250" fmla="*/ 2641600 w 5581383"/>
              <a:gd name="connsiteY250" fmla="*/ 3788166 h 5096289"/>
              <a:gd name="connsiteX251" fmla="*/ 2692400 w 5581383"/>
              <a:gd name="connsiteY251" fmla="*/ 3800866 h 5096289"/>
              <a:gd name="connsiteX252" fmla="*/ 2743200 w 5581383"/>
              <a:gd name="connsiteY252" fmla="*/ 3838966 h 5096289"/>
              <a:gd name="connsiteX253" fmla="*/ 2781300 w 5581383"/>
              <a:gd name="connsiteY253" fmla="*/ 3851666 h 5096289"/>
              <a:gd name="connsiteX254" fmla="*/ 2819400 w 5581383"/>
              <a:gd name="connsiteY254" fmla="*/ 3877066 h 5096289"/>
              <a:gd name="connsiteX255" fmla="*/ 2844800 w 5581383"/>
              <a:gd name="connsiteY255" fmla="*/ 3915166 h 5096289"/>
              <a:gd name="connsiteX256" fmla="*/ 2882900 w 5581383"/>
              <a:gd name="connsiteY256" fmla="*/ 3965966 h 5096289"/>
              <a:gd name="connsiteX257" fmla="*/ 2895600 w 5581383"/>
              <a:gd name="connsiteY257" fmla="*/ 4016766 h 5096289"/>
              <a:gd name="connsiteX258" fmla="*/ 2908300 w 5581383"/>
              <a:gd name="connsiteY258" fmla="*/ 4054866 h 5096289"/>
              <a:gd name="connsiteX259" fmla="*/ 2933700 w 5581383"/>
              <a:gd name="connsiteY259" fmla="*/ 4105666 h 5096289"/>
              <a:gd name="connsiteX260" fmla="*/ 2959100 w 5581383"/>
              <a:gd name="connsiteY260" fmla="*/ 4143766 h 5096289"/>
              <a:gd name="connsiteX261" fmla="*/ 2994025 w 5581383"/>
              <a:gd name="connsiteY261" fmla="*/ 4242191 h 5096289"/>
              <a:gd name="connsiteX262" fmla="*/ 3038475 w 5581383"/>
              <a:gd name="connsiteY262" fmla="*/ 4343791 h 5096289"/>
              <a:gd name="connsiteX263" fmla="*/ 3054350 w 5581383"/>
              <a:gd name="connsiteY263" fmla="*/ 4366016 h 5096289"/>
              <a:gd name="connsiteX264" fmla="*/ 3022600 w 5581383"/>
              <a:gd name="connsiteY264" fmla="*/ 4397766 h 5096289"/>
              <a:gd name="connsiteX265" fmla="*/ 2984500 w 5581383"/>
              <a:gd name="connsiteY265" fmla="*/ 4464441 h 5096289"/>
              <a:gd name="connsiteX266" fmla="*/ 2940050 w 5581383"/>
              <a:gd name="connsiteY266" fmla="*/ 4553341 h 5096289"/>
              <a:gd name="connsiteX267" fmla="*/ 2892425 w 5581383"/>
              <a:gd name="connsiteY267" fmla="*/ 4607316 h 5096289"/>
              <a:gd name="connsiteX268" fmla="*/ 2828925 w 5581383"/>
              <a:gd name="connsiteY268" fmla="*/ 4645416 h 5096289"/>
              <a:gd name="connsiteX269" fmla="*/ 2733675 w 5581383"/>
              <a:gd name="connsiteY269" fmla="*/ 4553341 h 5096289"/>
              <a:gd name="connsiteX270" fmla="*/ 2765426 w 5581383"/>
              <a:gd name="connsiteY270" fmla="*/ 4639069 h 5096289"/>
              <a:gd name="connsiteX271" fmla="*/ 2825172 w 5581383"/>
              <a:gd name="connsiteY271" fmla="*/ 4733450 h 5096289"/>
              <a:gd name="connsiteX272" fmla="*/ 2776682 w 5581383"/>
              <a:gd name="connsiteY272" fmla="*/ 4728543 h 5096289"/>
              <a:gd name="connsiteX273" fmla="*/ 2714048 w 5581383"/>
              <a:gd name="connsiteY273" fmla="*/ 4735903 h 5096289"/>
              <a:gd name="connsiteX274" fmla="*/ 2644775 w 5581383"/>
              <a:gd name="connsiteY274" fmla="*/ 4719740 h 5096289"/>
              <a:gd name="connsiteX275" fmla="*/ 2596139 w 5581383"/>
              <a:gd name="connsiteY275" fmla="*/ 4715266 h 5096289"/>
              <a:gd name="connsiteX276" fmla="*/ 2484437 w 5581383"/>
              <a:gd name="connsiteY276" fmla="*/ 4688278 h 5096289"/>
              <a:gd name="connsiteX277" fmla="*/ 2679700 w 5581383"/>
              <a:gd name="connsiteY277" fmla="*/ 4835916 h 5096289"/>
              <a:gd name="connsiteX278" fmla="*/ 2781300 w 5581383"/>
              <a:gd name="connsiteY278" fmla="*/ 4845441 h 5096289"/>
              <a:gd name="connsiteX279" fmla="*/ 2860675 w 5581383"/>
              <a:gd name="connsiteY279" fmla="*/ 4832741 h 5096289"/>
              <a:gd name="connsiteX280" fmla="*/ 2930525 w 5581383"/>
              <a:gd name="connsiteY280" fmla="*/ 4794641 h 5096289"/>
              <a:gd name="connsiteX281" fmla="*/ 3032125 w 5581383"/>
              <a:gd name="connsiteY281" fmla="*/ 4734316 h 5096289"/>
              <a:gd name="connsiteX282" fmla="*/ 3105150 w 5581383"/>
              <a:gd name="connsiteY282" fmla="*/ 4639066 h 5096289"/>
              <a:gd name="connsiteX283" fmla="*/ 3155950 w 5581383"/>
              <a:gd name="connsiteY283" fmla="*/ 4537466 h 5096289"/>
              <a:gd name="connsiteX284" fmla="*/ 3222625 w 5581383"/>
              <a:gd name="connsiteY284" fmla="*/ 4448566 h 5096289"/>
              <a:gd name="connsiteX285" fmla="*/ 3248025 w 5581383"/>
              <a:gd name="connsiteY285" fmla="*/ 4369191 h 5096289"/>
              <a:gd name="connsiteX286" fmla="*/ 3235325 w 5581383"/>
              <a:gd name="connsiteY286" fmla="*/ 4302516 h 5096289"/>
              <a:gd name="connsiteX287" fmla="*/ 3200400 w 5581383"/>
              <a:gd name="connsiteY287" fmla="*/ 4143766 h 5096289"/>
              <a:gd name="connsiteX288" fmla="*/ 3175000 w 5581383"/>
              <a:gd name="connsiteY288" fmla="*/ 4042166 h 5096289"/>
              <a:gd name="connsiteX289" fmla="*/ 3200400 w 5581383"/>
              <a:gd name="connsiteY289" fmla="*/ 3851666 h 5096289"/>
              <a:gd name="connsiteX290" fmla="*/ 3225800 w 5581383"/>
              <a:gd name="connsiteY290" fmla="*/ 3750066 h 5096289"/>
              <a:gd name="connsiteX291" fmla="*/ 3251200 w 5581383"/>
              <a:gd name="connsiteY291" fmla="*/ 3711966 h 5096289"/>
              <a:gd name="connsiteX292" fmla="*/ 3263900 w 5581383"/>
              <a:gd name="connsiteY292" fmla="*/ 3673866 h 5096289"/>
              <a:gd name="connsiteX293" fmla="*/ 3302000 w 5581383"/>
              <a:gd name="connsiteY293" fmla="*/ 3635766 h 5096289"/>
              <a:gd name="connsiteX294" fmla="*/ 3327400 w 5581383"/>
              <a:gd name="connsiteY294" fmla="*/ 3597666 h 5096289"/>
              <a:gd name="connsiteX295" fmla="*/ 3365500 w 5581383"/>
              <a:gd name="connsiteY295" fmla="*/ 3584966 h 5096289"/>
              <a:gd name="connsiteX296" fmla="*/ 3403600 w 5581383"/>
              <a:gd name="connsiteY296" fmla="*/ 3559566 h 5096289"/>
              <a:gd name="connsiteX297" fmla="*/ 3441700 w 5581383"/>
              <a:gd name="connsiteY297" fmla="*/ 3546866 h 5096289"/>
              <a:gd name="connsiteX298" fmla="*/ 3594100 w 5581383"/>
              <a:gd name="connsiteY298" fmla="*/ 3521466 h 5096289"/>
              <a:gd name="connsiteX299" fmla="*/ 3721100 w 5581383"/>
              <a:gd name="connsiteY299" fmla="*/ 3496066 h 5096289"/>
              <a:gd name="connsiteX300" fmla="*/ 3924300 w 5581383"/>
              <a:gd name="connsiteY300" fmla="*/ 3483366 h 5096289"/>
              <a:gd name="connsiteX301" fmla="*/ 4137025 w 5581383"/>
              <a:gd name="connsiteY301" fmla="*/ 3515116 h 5096289"/>
              <a:gd name="connsiteX302" fmla="*/ 4254500 w 5581383"/>
              <a:gd name="connsiteY302" fmla="*/ 3540516 h 5096289"/>
              <a:gd name="connsiteX303" fmla="*/ 4314825 w 5581383"/>
              <a:gd name="connsiteY303" fmla="*/ 3562741 h 5096289"/>
              <a:gd name="connsiteX304" fmla="*/ 4371975 w 5581383"/>
              <a:gd name="connsiteY304" fmla="*/ 3594491 h 5096289"/>
              <a:gd name="connsiteX305" fmla="*/ 4416425 w 5581383"/>
              <a:gd name="connsiteY305" fmla="*/ 3638941 h 5096289"/>
              <a:gd name="connsiteX306" fmla="*/ 4492625 w 5581383"/>
              <a:gd name="connsiteY306" fmla="*/ 3683391 h 5096289"/>
              <a:gd name="connsiteX307" fmla="*/ 4556125 w 5581383"/>
              <a:gd name="connsiteY307" fmla="*/ 3743716 h 5096289"/>
              <a:gd name="connsiteX308" fmla="*/ 4635500 w 5581383"/>
              <a:gd name="connsiteY308" fmla="*/ 3816741 h 5096289"/>
              <a:gd name="connsiteX309" fmla="*/ 4676775 w 5581383"/>
              <a:gd name="connsiteY309" fmla="*/ 3889766 h 5096289"/>
              <a:gd name="connsiteX310" fmla="*/ 4727575 w 5581383"/>
              <a:gd name="connsiteY310" fmla="*/ 3965966 h 5096289"/>
              <a:gd name="connsiteX311" fmla="*/ 4756150 w 5581383"/>
              <a:gd name="connsiteY311" fmla="*/ 4124716 h 5096289"/>
              <a:gd name="connsiteX312" fmla="*/ 4775200 w 5581383"/>
              <a:gd name="connsiteY312" fmla="*/ 4200916 h 5096289"/>
              <a:gd name="connsiteX313" fmla="*/ 4791075 w 5581383"/>
              <a:gd name="connsiteY313" fmla="*/ 4254891 h 5096289"/>
              <a:gd name="connsiteX314" fmla="*/ 4806950 w 5581383"/>
              <a:gd name="connsiteY314" fmla="*/ 4315216 h 5096289"/>
              <a:gd name="connsiteX315" fmla="*/ 4502150 w 5581383"/>
              <a:gd name="connsiteY315" fmla="*/ 4419991 h 5096289"/>
              <a:gd name="connsiteX316" fmla="*/ 4318000 w 5581383"/>
              <a:gd name="connsiteY316" fmla="*/ 4572391 h 5096289"/>
              <a:gd name="connsiteX317" fmla="*/ 4573587 w 5581383"/>
              <a:gd name="connsiteY317" fmla="*/ 4453328 h 5096289"/>
              <a:gd name="connsiteX318" fmla="*/ 4811713 w 5581383"/>
              <a:gd name="connsiteY318" fmla="*/ 4400941 h 5096289"/>
              <a:gd name="connsiteX319" fmla="*/ 4908550 w 5581383"/>
              <a:gd name="connsiteY319" fmla="*/ 4251716 h 5096289"/>
              <a:gd name="connsiteX320" fmla="*/ 4857750 w 5581383"/>
              <a:gd name="connsiteY320" fmla="*/ 4146941 h 5096289"/>
              <a:gd name="connsiteX321" fmla="*/ 4826000 w 5581383"/>
              <a:gd name="connsiteY321" fmla="*/ 4092966 h 5096289"/>
              <a:gd name="connsiteX322" fmla="*/ 4829175 w 5581383"/>
              <a:gd name="connsiteY322" fmla="*/ 3940566 h 5096289"/>
              <a:gd name="connsiteX323" fmla="*/ 4810125 w 5581383"/>
              <a:gd name="connsiteY323" fmla="*/ 3842141 h 5096289"/>
              <a:gd name="connsiteX324" fmla="*/ 4759325 w 5581383"/>
              <a:gd name="connsiteY324" fmla="*/ 3734191 h 5096289"/>
              <a:gd name="connsiteX325" fmla="*/ 4419601 w 5581383"/>
              <a:gd name="connsiteY325" fmla="*/ 3413516 h 5096289"/>
              <a:gd name="connsiteX326" fmla="*/ 4606925 w 5581383"/>
              <a:gd name="connsiteY326" fmla="*/ 3127766 h 5096289"/>
              <a:gd name="connsiteX327" fmla="*/ 4813300 w 5581383"/>
              <a:gd name="connsiteY327" fmla="*/ 2994416 h 5096289"/>
              <a:gd name="connsiteX328" fmla="*/ 4949826 w 5581383"/>
              <a:gd name="connsiteY328" fmla="*/ 2943616 h 5096289"/>
              <a:gd name="connsiteX329" fmla="*/ 5172076 w 5581383"/>
              <a:gd name="connsiteY329" fmla="*/ 2918216 h 5096289"/>
              <a:gd name="connsiteX330" fmla="*/ 5432426 w 5581383"/>
              <a:gd name="connsiteY330" fmla="*/ 2959491 h 5096289"/>
              <a:gd name="connsiteX331" fmla="*/ 5200651 w 5581383"/>
              <a:gd name="connsiteY331" fmla="*/ 2883291 h 5096289"/>
              <a:gd name="connsiteX332" fmla="*/ 5019675 w 5581383"/>
              <a:gd name="connsiteY332" fmla="*/ 2864241 h 5096289"/>
              <a:gd name="connsiteX333" fmla="*/ 5089525 w 5581383"/>
              <a:gd name="connsiteY333" fmla="*/ 2772166 h 5096289"/>
              <a:gd name="connsiteX334" fmla="*/ 5254625 w 5581383"/>
              <a:gd name="connsiteY334" fmla="*/ 2562616 h 5096289"/>
              <a:gd name="connsiteX335" fmla="*/ 5156201 w 5581383"/>
              <a:gd name="connsiteY335" fmla="*/ 2635641 h 5096289"/>
              <a:gd name="connsiteX336" fmla="*/ 5073650 w 5581383"/>
              <a:gd name="connsiteY336" fmla="*/ 2699141 h 5096289"/>
              <a:gd name="connsiteX337" fmla="*/ 5006975 w 5581383"/>
              <a:gd name="connsiteY337" fmla="*/ 2781691 h 5096289"/>
              <a:gd name="connsiteX338" fmla="*/ 4908550 w 5581383"/>
              <a:gd name="connsiteY338" fmla="*/ 2829316 h 5096289"/>
              <a:gd name="connsiteX339" fmla="*/ 4822825 w 5581383"/>
              <a:gd name="connsiteY339" fmla="*/ 2880116 h 5096289"/>
              <a:gd name="connsiteX340" fmla="*/ 4759325 w 5581383"/>
              <a:gd name="connsiteY340" fmla="*/ 2918216 h 5096289"/>
              <a:gd name="connsiteX341" fmla="*/ 4692650 w 5581383"/>
              <a:gd name="connsiteY341" fmla="*/ 2946791 h 5096289"/>
              <a:gd name="connsiteX342" fmla="*/ 4635500 w 5581383"/>
              <a:gd name="connsiteY342" fmla="*/ 2972191 h 5096289"/>
              <a:gd name="connsiteX343" fmla="*/ 4495800 w 5581383"/>
              <a:gd name="connsiteY343" fmla="*/ 3038866 h 5096289"/>
              <a:gd name="connsiteX344" fmla="*/ 4419600 w 5581383"/>
              <a:gd name="connsiteY344" fmla="*/ 2988066 h 5096289"/>
              <a:gd name="connsiteX345" fmla="*/ 4381500 w 5581383"/>
              <a:gd name="connsiteY345" fmla="*/ 2962666 h 5096289"/>
              <a:gd name="connsiteX346" fmla="*/ 4254500 w 5581383"/>
              <a:gd name="connsiteY346" fmla="*/ 2924566 h 5096289"/>
              <a:gd name="connsiteX347" fmla="*/ 4216400 w 5581383"/>
              <a:gd name="connsiteY347" fmla="*/ 2911866 h 5096289"/>
              <a:gd name="connsiteX348" fmla="*/ 4127500 w 5581383"/>
              <a:gd name="connsiteY348" fmla="*/ 2899166 h 5096289"/>
              <a:gd name="connsiteX349" fmla="*/ 4102100 w 5581383"/>
              <a:gd name="connsiteY349" fmla="*/ 2797566 h 5096289"/>
              <a:gd name="connsiteX350" fmla="*/ 4021137 w 5581383"/>
              <a:gd name="connsiteY350" fmla="*/ 2676916 h 5096289"/>
              <a:gd name="connsiteX351" fmla="*/ 4038600 w 5581383"/>
              <a:gd name="connsiteY351" fmla="*/ 2549916 h 5096289"/>
              <a:gd name="connsiteX352" fmla="*/ 3965575 w 5581383"/>
              <a:gd name="connsiteY352" fmla="*/ 2461016 h 5096289"/>
              <a:gd name="connsiteX353" fmla="*/ 3898900 w 5581383"/>
              <a:gd name="connsiteY353" fmla="*/ 2365766 h 5096289"/>
              <a:gd name="connsiteX354" fmla="*/ 3843338 w 5581383"/>
              <a:gd name="connsiteY354" fmla="*/ 2222891 h 5096289"/>
              <a:gd name="connsiteX355" fmla="*/ 3871912 w 5581383"/>
              <a:gd name="connsiteY355" fmla="*/ 2100654 h 5096289"/>
              <a:gd name="connsiteX356" fmla="*/ 3935413 w 5581383"/>
              <a:gd name="connsiteY356" fmla="*/ 2019691 h 5096289"/>
              <a:gd name="connsiteX357" fmla="*/ 4033838 w 5581383"/>
              <a:gd name="connsiteY357" fmla="*/ 1924441 h 5096289"/>
              <a:gd name="connsiteX358" fmla="*/ 4083050 w 5581383"/>
              <a:gd name="connsiteY358" fmla="*/ 1864116 h 5096289"/>
              <a:gd name="connsiteX359" fmla="*/ 4125912 w 5581383"/>
              <a:gd name="connsiteY359" fmla="*/ 1835541 h 5096289"/>
              <a:gd name="connsiteX360" fmla="*/ 4168775 w 5581383"/>
              <a:gd name="connsiteY360" fmla="*/ 1803791 h 5096289"/>
              <a:gd name="connsiteX361" fmla="*/ 4233862 w 5581383"/>
              <a:gd name="connsiteY361" fmla="*/ 1759341 h 5096289"/>
              <a:gd name="connsiteX362" fmla="*/ 4337050 w 5581383"/>
              <a:gd name="connsiteY362" fmla="*/ 1703778 h 5096289"/>
              <a:gd name="connsiteX363" fmla="*/ 4425950 w 5581383"/>
              <a:gd name="connsiteY363" fmla="*/ 1694253 h 5096289"/>
              <a:gd name="connsiteX364" fmla="*/ 4532312 w 5581383"/>
              <a:gd name="connsiteY364" fmla="*/ 1692666 h 5096289"/>
              <a:gd name="connsiteX365" fmla="*/ 4595813 w 5581383"/>
              <a:gd name="connsiteY365" fmla="*/ 1689491 h 5096289"/>
              <a:gd name="connsiteX366" fmla="*/ 4651375 w 5581383"/>
              <a:gd name="connsiteY366" fmla="*/ 1700603 h 5096289"/>
              <a:gd name="connsiteX367" fmla="*/ 4699000 w 5581383"/>
              <a:gd name="connsiteY367" fmla="*/ 1708541 h 5096289"/>
              <a:gd name="connsiteX368" fmla="*/ 4764087 w 5581383"/>
              <a:gd name="connsiteY368" fmla="*/ 1754579 h 5096289"/>
              <a:gd name="connsiteX369" fmla="*/ 4848225 w 5581383"/>
              <a:gd name="connsiteY369" fmla="*/ 1787916 h 5096289"/>
              <a:gd name="connsiteX370" fmla="*/ 4891087 w 5581383"/>
              <a:gd name="connsiteY370" fmla="*/ 1838716 h 5096289"/>
              <a:gd name="connsiteX371" fmla="*/ 4924425 w 5581383"/>
              <a:gd name="connsiteY371" fmla="*/ 1902216 h 5096289"/>
              <a:gd name="connsiteX372" fmla="*/ 4976813 w 5581383"/>
              <a:gd name="connsiteY372" fmla="*/ 1968891 h 5096289"/>
              <a:gd name="connsiteX373" fmla="*/ 5016500 w 5581383"/>
              <a:gd name="connsiteY373" fmla="*/ 2032391 h 5096289"/>
              <a:gd name="connsiteX374" fmla="*/ 5041900 w 5581383"/>
              <a:gd name="connsiteY374" fmla="*/ 2200666 h 5096289"/>
              <a:gd name="connsiteX375" fmla="*/ 5070475 w 5581383"/>
              <a:gd name="connsiteY375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447800 w 5581383"/>
              <a:gd name="connsiteY174" fmla="*/ 3775466 h 5096289"/>
              <a:gd name="connsiteX175" fmla="*/ 1409700 w 5581383"/>
              <a:gd name="connsiteY175" fmla="*/ 3813566 h 5096289"/>
              <a:gd name="connsiteX176" fmla="*/ 1371600 w 5581383"/>
              <a:gd name="connsiteY176" fmla="*/ 3902466 h 5096289"/>
              <a:gd name="connsiteX177" fmla="*/ 1333500 w 5581383"/>
              <a:gd name="connsiteY177" fmla="*/ 3978666 h 5096289"/>
              <a:gd name="connsiteX178" fmla="*/ 1120775 w 5581383"/>
              <a:gd name="connsiteY178" fmla="*/ 3316679 h 5096289"/>
              <a:gd name="connsiteX179" fmla="*/ 1295400 w 5581383"/>
              <a:gd name="connsiteY179" fmla="*/ 4258066 h 5096289"/>
              <a:gd name="connsiteX180" fmla="*/ 1219200 w 5581383"/>
              <a:gd name="connsiteY180" fmla="*/ 4334266 h 5096289"/>
              <a:gd name="connsiteX181" fmla="*/ 1143000 w 5581383"/>
              <a:gd name="connsiteY181" fmla="*/ 4385066 h 5096289"/>
              <a:gd name="connsiteX182" fmla="*/ 1117600 w 5581383"/>
              <a:gd name="connsiteY182" fmla="*/ 4423166 h 5096289"/>
              <a:gd name="connsiteX183" fmla="*/ 1028700 w 5581383"/>
              <a:gd name="connsiteY183" fmla="*/ 4461266 h 5096289"/>
              <a:gd name="connsiteX184" fmla="*/ 952500 w 5581383"/>
              <a:gd name="connsiteY184" fmla="*/ 4397766 h 5096289"/>
              <a:gd name="connsiteX185" fmla="*/ 914400 w 5581383"/>
              <a:gd name="connsiteY185" fmla="*/ 4385066 h 5096289"/>
              <a:gd name="connsiteX186" fmla="*/ 622300 w 5581383"/>
              <a:gd name="connsiteY186" fmla="*/ 4397766 h 5096289"/>
              <a:gd name="connsiteX187" fmla="*/ 495300 w 5581383"/>
              <a:gd name="connsiteY187" fmla="*/ 4448566 h 5096289"/>
              <a:gd name="connsiteX188" fmla="*/ 457200 w 5581383"/>
              <a:gd name="connsiteY188" fmla="*/ 4473966 h 5096289"/>
              <a:gd name="connsiteX189" fmla="*/ 355600 w 5581383"/>
              <a:gd name="connsiteY189" fmla="*/ 4486666 h 5096289"/>
              <a:gd name="connsiteX190" fmla="*/ 304800 w 5581383"/>
              <a:gd name="connsiteY190" fmla="*/ 4499366 h 5096289"/>
              <a:gd name="connsiteX191" fmla="*/ 266700 w 5581383"/>
              <a:gd name="connsiteY191" fmla="*/ 4512066 h 5096289"/>
              <a:gd name="connsiteX192" fmla="*/ 114300 w 5581383"/>
              <a:gd name="connsiteY192" fmla="*/ 4524766 h 5096289"/>
              <a:gd name="connsiteX193" fmla="*/ 0 w 5581383"/>
              <a:gd name="connsiteY193" fmla="*/ 4537466 h 5096289"/>
              <a:gd name="connsiteX194" fmla="*/ 139700 w 5581383"/>
              <a:gd name="connsiteY194" fmla="*/ 4562866 h 5096289"/>
              <a:gd name="connsiteX195" fmla="*/ 558800 w 5581383"/>
              <a:gd name="connsiteY195" fmla="*/ 4575566 h 5096289"/>
              <a:gd name="connsiteX196" fmla="*/ 559954 w 5581383"/>
              <a:gd name="connsiteY196" fmla="*/ 4542084 h 5096289"/>
              <a:gd name="connsiteX197" fmla="*/ 644236 w 5581383"/>
              <a:gd name="connsiteY197" fmla="*/ 4539775 h 5096289"/>
              <a:gd name="connsiteX198" fmla="*/ 759691 w 5581383"/>
              <a:gd name="connsiteY198" fmla="*/ 4574412 h 5096289"/>
              <a:gd name="connsiteX199" fmla="*/ 850900 w 5581383"/>
              <a:gd name="connsiteY199" fmla="*/ 4626366 h 5096289"/>
              <a:gd name="connsiteX200" fmla="*/ 901700 w 5581383"/>
              <a:gd name="connsiteY200" fmla="*/ 4613666 h 5096289"/>
              <a:gd name="connsiteX201" fmla="*/ 990600 w 5581383"/>
              <a:gd name="connsiteY201" fmla="*/ 4626366 h 5096289"/>
              <a:gd name="connsiteX202" fmla="*/ 965200 w 5581383"/>
              <a:gd name="connsiteY202" fmla="*/ 4664466 h 5096289"/>
              <a:gd name="connsiteX203" fmla="*/ 927100 w 5581383"/>
              <a:gd name="connsiteY203" fmla="*/ 4689866 h 5096289"/>
              <a:gd name="connsiteX204" fmla="*/ 800100 w 5581383"/>
              <a:gd name="connsiteY204" fmla="*/ 4766066 h 5096289"/>
              <a:gd name="connsiteX205" fmla="*/ 736600 w 5581383"/>
              <a:gd name="connsiteY205" fmla="*/ 4842266 h 5096289"/>
              <a:gd name="connsiteX206" fmla="*/ 698500 w 5581383"/>
              <a:gd name="connsiteY206" fmla="*/ 4880366 h 5096289"/>
              <a:gd name="connsiteX207" fmla="*/ 647700 w 5581383"/>
              <a:gd name="connsiteY207" fmla="*/ 4969266 h 5096289"/>
              <a:gd name="connsiteX208" fmla="*/ 609600 w 5581383"/>
              <a:gd name="connsiteY208" fmla="*/ 5045466 h 5096289"/>
              <a:gd name="connsiteX209" fmla="*/ 622300 w 5581383"/>
              <a:gd name="connsiteY209" fmla="*/ 5096266 h 5096289"/>
              <a:gd name="connsiteX210" fmla="*/ 655638 w 5581383"/>
              <a:gd name="connsiteY210" fmla="*/ 5039116 h 5096289"/>
              <a:gd name="connsiteX211" fmla="*/ 698500 w 5581383"/>
              <a:gd name="connsiteY211" fmla="*/ 4983554 h 5096289"/>
              <a:gd name="connsiteX212" fmla="*/ 750888 w 5581383"/>
              <a:gd name="connsiteY212" fmla="*/ 4932753 h 5096289"/>
              <a:gd name="connsiteX213" fmla="*/ 798513 w 5581383"/>
              <a:gd name="connsiteY213" fmla="*/ 4905766 h 5096289"/>
              <a:gd name="connsiteX214" fmla="*/ 850900 w 5581383"/>
              <a:gd name="connsiteY214" fmla="*/ 4837504 h 5096289"/>
              <a:gd name="connsiteX215" fmla="*/ 931863 w 5581383"/>
              <a:gd name="connsiteY215" fmla="*/ 4812104 h 5096289"/>
              <a:gd name="connsiteX216" fmla="*/ 985837 w 5581383"/>
              <a:gd name="connsiteY216" fmla="*/ 4785116 h 5096289"/>
              <a:gd name="connsiteX217" fmla="*/ 1033463 w 5581383"/>
              <a:gd name="connsiteY217" fmla="*/ 4762891 h 5096289"/>
              <a:gd name="connsiteX218" fmla="*/ 1081087 w 5581383"/>
              <a:gd name="connsiteY218" fmla="*/ 4727966 h 5096289"/>
              <a:gd name="connsiteX219" fmla="*/ 1104900 w 5581383"/>
              <a:gd name="connsiteY219" fmla="*/ 4740666 h 5096289"/>
              <a:gd name="connsiteX220" fmla="*/ 1143000 w 5581383"/>
              <a:gd name="connsiteY220" fmla="*/ 4727966 h 5096289"/>
              <a:gd name="connsiteX221" fmla="*/ 1181100 w 5581383"/>
              <a:gd name="connsiteY221" fmla="*/ 4689866 h 5096289"/>
              <a:gd name="connsiteX222" fmla="*/ 1270000 w 5581383"/>
              <a:gd name="connsiteY222" fmla="*/ 4651766 h 5096289"/>
              <a:gd name="connsiteX223" fmla="*/ 1308100 w 5581383"/>
              <a:gd name="connsiteY223" fmla="*/ 4613666 h 5096289"/>
              <a:gd name="connsiteX224" fmla="*/ 1333500 w 5581383"/>
              <a:gd name="connsiteY224" fmla="*/ 4575566 h 5096289"/>
              <a:gd name="connsiteX225" fmla="*/ 1371600 w 5581383"/>
              <a:gd name="connsiteY225" fmla="*/ 4562866 h 5096289"/>
              <a:gd name="connsiteX226" fmla="*/ 1435100 w 5581383"/>
              <a:gd name="connsiteY226" fmla="*/ 4486666 h 5096289"/>
              <a:gd name="connsiteX227" fmla="*/ 1498600 w 5581383"/>
              <a:gd name="connsiteY227" fmla="*/ 4410466 h 5096289"/>
              <a:gd name="connsiteX228" fmla="*/ 1536700 w 5581383"/>
              <a:gd name="connsiteY228" fmla="*/ 4334266 h 5096289"/>
              <a:gd name="connsiteX229" fmla="*/ 1574800 w 5581383"/>
              <a:gd name="connsiteY229" fmla="*/ 4308866 h 5096289"/>
              <a:gd name="connsiteX230" fmla="*/ 1612900 w 5581383"/>
              <a:gd name="connsiteY230" fmla="*/ 4270766 h 5096289"/>
              <a:gd name="connsiteX231" fmla="*/ 1651000 w 5581383"/>
              <a:gd name="connsiteY231" fmla="*/ 4194566 h 5096289"/>
              <a:gd name="connsiteX232" fmla="*/ 1663700 w 5581383"/>
              <a:gd name="connsiteY232" fmla="*/ 4156466 h 5096289"/>
              <a:gd name="connsiteX233" fmla="*/ 1689100 w 5581383"/>
              <a:gd name="connsiteY233" fmla="*/ 4118366 h 5096289"/>
              <a:gd name="connsiteX234" fmla="*/ 1701800 w 5581383"/>
              <a:gd name="connsiteY234" fmla="*/ 4080266 h 5096289"/>
              <a:gd name="connsiteX235" fmla="*/ 1727200 w 5581383"/>
              <a:gd name="connsiteY235" fmla="*/ 4042166 h 5096289"/>
              <a:gd name="connsiteX236" fmla="*/ 1752600 w 5581383"/>
              <a:gd name="connsiteY236" fmla="*/ 3953266 h 5096289"/>
              <a:gd name="connsiteX237" fmla="*/ 1816100 w 5581383"/>
              <a:gd name="connsiteY237" fmla="*/ 3864366 h 5096289"/>
              <a:gd name="connsiteX238" fmla="*/ 1841500 w 5581383"/>
              <a:gd name="connsiteY238" fmla="*/ 3826266 h 5096289"/>
              <a:gd name="connsiteX239" fmla="*/ 1879600 w 5581383"/>
              <a:gd name="connsiteY239" fmla="*/ 3800866 h 5096289"/>
              <a:gd name="connsiteX240" fmla="*/ 1917700 w 5581383"/>
              <a:gd name="connsiteY240" fmla="*/ 3762766 h 5096289"/>
              <a:gd name="connsiteX241" fmla="*/ 1955800 w 5581383"/>
              <a:gd name="connsiteY241" fmla="*/ 3750066 h 5096289"/>
              <a:gd name="connsiteX242" fmla="*/ 1993900 w 5581383"/>
              <a:gd name="connsiteY242" fmla="*/ 3724666 h 5096289"/>
              <a:gd name="connsiteX243" fmla="*/ 2032000 w 5581383"/>
              <a:gd name="connsiteY243" fmla="*/ 3711966 h 5096289"/>
              <a:gd name="connsiteX244" fmla="*/ 2070100 w 5581383"/>
              <a:gd name="connsiteY244" fmla="*/ 3686566 h 5096289"/>
              <a:gd name="connsiteX245" fmla="*/ 2146300 w 5581383"/>
              <a:gd name="connsiteY245" fmla="*/ 3661166 h 5096289"/>
              <a:gd name="connsiteX246" fmla="*/ 2184400 w 5581383"/>
              <a:gd name="connsiteY246" fmla="*/ 3648466 h 5096289"/>
              <a:gd name="connsiteX247" fmla="*/ 2476500 w 5581383"/>
              <a:gd name="connsiteY247" fmla="*/ 3661166 h 5096289"/>
              <a:gd name="connsiteX248" fmla="*/ 2527300 w 5581383"/>
              <a:gd name="connsiteY248" fmla="*/ 3699266 h 5096289"/>
              <a:gd name="connsiteX249" fmla="*/ 2603500 w 5581383"/>
              <a:gd name="connsiteY249" fmla="*/ 3750066 h 5096289"/>
              <a:gd name="connsiteX250" fmla="*/ 2641600 w 5581383"/>
              <a:gd name="connsiteY250" fmla="*/ 3788166 h 5096289"/>
              <a:gd name="connsiteX251" fmla="*/ 2692400 w 5581383"/>
              <a:gd name="connsiteY251" fmla="*/ 3800866 h 5096289"/>
              <a:gd name="connsiteX252" fmla="*/ 2743200 w 5581383"/>
              <a:gd name="connsiteY252" fmla="*/ 3838966 h 5096289"/>
              <a:gd name="connsiteX253" fmla="*/ 2781300 w 5581383"/>
              <a:gd name="connsiteY253" fmla="*/ 3851666 h 5096289"/>
              <a:gd name="connsiteX254" fmla="*/ 2819400 w 5581383"/>
              <a:gd name="connsiteY254" fmla="*/ 3877066 h 5096289"/>
              <a:gd name="connsiteX255" fmla="*/ 2844800 w 5581383"/>
              <a:gd name="connsiteY255" fmla="*/ 3915166 h 5096289"/>
              <a:gd name="connsiteX256" fmla="*/ 2882900 w 5581383"/>
              <a:gd name="connsiteY256" fmla="*/ 3965966 h 5096289"/>
              <a:gd name="connsiteX257" fmla="*/ 2895600 w 5581383"/>
              <a:gd name="connsiteY257" fmla="*/ 4016766 h 5096289"/>
              <a:gd name="connsiteX258" fmla="*/ 2908300 w 5581383"/>
              <a:gd name="connsiteY258" fmla="*/ 4054866 h 5096289"/>
              <a:gd name="connsiteX259" fmla="*/ 2933700 w 5581383"/>
              <a:gd name="connsiteY259" fmla="*/ 4105666 h 5096289"/>
              <a:gd name="connsiteX260" fmla="*/ 2959100 w 5581383"/>
              <a:gd name="connsiteY260" fmla="*/ 4143766 h 5096289"/>
              <a:gd name="connsiteX261" fmla="*/ 2994025 w 5581383"/>
              <a:gd name="connsiteY261" fmla="*/ 4242191 h 5096289"/>
              <a:gd name="connsiteX262" fmla="*/ 3038475 w 5581383"/>
              <a:gd name="connsiteY262" fmla="*/ 4343791 h 5096289"/>
              <a:gd name="connsiteX263" fmla="*/ 3054350 w 5581383"/>
              <a:gd name="connsiteY263" fmla="*/ 4366016 h 5096289"/>
              <a:gd name="connsiteX264" fmla="*/ 3022600 w 5581383"/>
              <a:gd name="connsiteY264" fmla="*/ 4397766 h 5096289"/>
              <a:gd name="connsiteX265" fmla="*/ 2984500 w 5581383"/>
              <a:gd name="connsiteY265" fmla="*/ 4464441 h 5096289"/>
              <a:gd name="connsiteX266" fmla="*/ 2940050 w 5581383"/>
              <a:gd name="connsiteY266" fmla="*/ 4553341 h 5096289"/>
              <a:gd name="connsiteX267" fmla="*/ 2892425 w 5581383"/>
              <a:gd name="connsiteY267" fmla="*/ 4607316 h 5096289"/>
              <a:gd name="connsiteX268" fmla="*/ 2828925 w 5581383"/>
              <a:gd name="connsiteY268" fmla="*/ 4645416 h 5096289"/>
              <a:gd name="connsiteX269" fmla="*/ 2733675 w 5581383"/>
              <a:gd name="connsiteY269" fmla="*/ 4553341 h 5096289"/>
              <a:gd name="connsiteX270" fmla="*/ 2765426 w 5581383"/>
              <a:gd name="connsiteY270" fmla="*/ 4639069 h 5096289"/>
              <a:gd name="connsiteX271" fmla="*/ 2825172 w 5581383"/>
              <a:gd name="connsiteY271" fmla="*/ 4733450 h 5096289"/>
              <a:gd name="connsiteX272" fmla="*/ 2776682 w 5581383"/>
              <a:gd name="connsiteY272" fmla="*/ 4728543 h 5096289"/>
              <a:gd name="connsiteX273" fmla="*/ 2714048 w 5581383"/>
              <a:gd name="connsiteY273" fmla="*/ 4735903 h 5096289"/>
              <a:gd name="connsiteX274" fmla="*/ 2644775 w 5581383"/>
              <a:gd name="connsiteY274" fmla="*/ 4719740 h 5096289"/>
              <a:gd name="connsiteX275" fmla="*/ 2596139 w 5581383"/>
              <a:gd name="connsiteY275" fmla="*/ 4715266 h 5096289"/>
              <a:gd name="connsiteX276" fmla="*/ 2484437 w 5581383"/>
              <a:gd name="connsiteY276" fmla="*/ 4688278 h 5096289"/>
              <a:gd name="connsiteX277" fmla="*/ 2679700 w 5581383"/>
              <a:gd name="connsiteY277" fmla="*/ 4835916 h 5096289"/>
              <a:gd name="connsiteX278" fmla="*/ 2781300 w 5581383"/>
              <a:gd name="connsiteY278" fmla="*/ 4845441 h 5096289"/>
              <a:gd name="connsiteX279" fmla="*/ 2860675 w 5581383"/>
              <a:gd name="connsiteY279" fmla="*/ 4832741 h 5096289"/>
              <a:gd name="connsiteX280" fmla="*/ 2930525 w 5581383"/>
              <a:gd name="connsiteY280" fmla="*/ 4794641 h 5096289"/>
              <a:gd name="connsiteX281" fmla="*/ 3032125 w 5581383"/>
              <a:gd name="connsiteY281" fmla="*/ 4734316 h 5096289"/>
              <a:gd name="connsiteX282" fmla="*/ 3105150 w 5581383"/>
              <a:gd name="connsiteY282" fmla="*/ 4639066 h 5096289"/>
              <a:gd name="connsiteX283" fmla="*/ 3155950 w 5581383"/>
              <a:gd name="connsiteY283" fmla="*/ 4537466 h 5096289"/>
              <a:gd name="connsiteX284" fmla="*/ 3222625 w 5581383"/>
              <a:gd name="connsiteY284" fmla="*/ 4448566 h 5096289"/>
              <a:gd name="connsiteX285" fmla="*/ 3248025 w 5581383"/>
              <a:gd name="connsiteY285" fmla="*/ 4369191 h 5096289"/>
              <a:gd name="connsiteX286" fmla="*/ 3235325 w 5581383"/>
              <a:gd name="connsiteY286" fmla="*/ 4302516 h 5096289"/>
              <a:gd name="connsiteX287" fmla="*/ 3200400 w 5581383"/>
              <a:gd name="connsiteY287" fmla="*/ 4143766 h 5096289"/>
              <a:gd name="connsiteX288" fmla="*/ 3175000 w 5581383"/>
              <a:gd name="connsiteY288" fmla="*/ 4042166 h 5096289"/>
              <a:gd name="connsiteX289" fmla="*/ 3200400 w 5581383"/>
              <a:gd name="connsiteY289" fmla="*/ 3851666 h 5096289"/>
              <a:gd name="connsiteX290" fmla="*/ 3225800 w 5581383"/>
              <a:gd name="connsiteY290" fmla="*/ 3750066 h 5096289"/>
              <a:gd name="connsiteX291" fmla="*/ 3251200 w 5581383"/>
              <a:gd name="connsiteY291" fmla="*/ 3711966 h 5096289"/>
              <a:gd name="connsiteX292" fmla="*/ 3263900 w 5581383"/>
              <a:gd name="connsiteY292" fmla="*/ 3673866 h 5096289"/>
              <a:gd name="connsiteX293" fmla="*/ 3302000 w 5581383"/>
              <a:gd name="connsiteY293" fmla="*/ 3635766 h 5096289"/>
              <a:gd name="connsiteX294" fmla="*/ 3327400 w 5581383"/>
              <a:gd name="connsiteY294" fmla="*/ 3597666 h 5096289"/>
              <a:gd name="connsiteX295" fmla="*/ 3365500 w 5581383"/>
              <a:gd name="connsiteY295" fmla="*/ 3584966 h 5096289"/>
              <a:gd name="connsiteX296" fmla="*/ 3403600 w 5581383"/>
              <a:gd name="connsiteY296" fmla="*/ 3559566 h 5096289"/>
              <a:gd name="connsiteX297" fmla="*/ 3441700 w 5581383"/>
              <a:gd name="connsiteY297" fmla="*/ 3546866 h 5096289"/>
              <a:gd name="connsiteX298" fmla="*/ 3594100 w 5581383"/>
              <a:gd name="connsiteY298" fmla="*/ 3521466 h 5096289"/>
              <a:gd name="connsiteX299" fmla="*/ 3721100 w 5581383"/>
              <a:gd name="connsiteY299" fmla="*/ 3496066 h 5096289"/>
              <a:gd name="connsiteX300" fmla="*/ 3924300 w 5581383"/>
              <a:gd name="connsiteY300" fmla="*/ 3483366 h 5096289"/>
              <a:gd name="connsiteX301" fmla="*/ 4137025 w 5581383"/>
              <a:gd name="connsiteY301" fmla="*/ 3515116 h 5096289"/>
              <a:gd name="connsiteX302" fmla="*/ 4254500 w 5581383"/>
              <a:gd name="connsiteY302" fmla="*/ 3540516 h 5096289"/>
              <a:gd name="connsiteX303" fmla="*/ 4314825 w 5581383"/>
              <a:gd name="connsiteY303" fmla="*/ 3562741 h 5096289"/>
              <a:gd name="connsiteX304" fmla="*/ 4371975 w 5581383"/>
              <a:gd name="connsiteY304" fmla="*/ 3594491 h 5096289"/>
              <a:gd name="connsiteX305" fmla="*/ 4416425 w 5581383"/>
              <a:gd name="connsiteY305" fmla="*/ 3638941 h 5096289"/>
              <a:gd name="connsiteX306" fmla="*/ 4492625 w 5581383"/>
              <a:gd name="connsiteY306" fmla="*/ 3683391 h 5096289"/>
              <a:gd name="connsiteX307" fmla="*/ 4556125 w 5581383"/>
              <a:gd name="connsiteY307" fmla="*/ 3743716 h 5096289"/>
              <a:gd name="connsiteX308" fmla="*/ 4635500 w 5581383"/>
              <a:gd name="connsiteY308" fmla="*/ 3816741 h 5096289"/>
              <a:gd name="connsiteX309" fmla="*/ 4676775 w 5581383"/>
              <a:gd name="connsiteY309" fmla="*/ 3889766 h 5096289"/>
              <a:gd name="connsiteX310" fmla="*/ 4727575 w 5581383"/>
              <a:gd name="connsiteY310" fmla="*/ 3965966 h 5096289"/>
              <a:gd name="connsiteX311" fmla="*/ 4756150 w 5581383"/>
              <a:gd name="connsiteY311" fmla="*/ 4124716 h 5096289"/>
              <a:gd name="connsiteX312" fmla="*/ 4775200 w 5581383"/>
              <a:gd name="connsiteY312" fmla="*/ 4200916 h 5096289"/>
              <a:gd name="connsiteX313" fmla="*/ 4791075 w 5581383"/>
              <a:gd name="connsiteY313" fmla="*/ 4254891 h 5096289"/>
              <a:gd name="connsiteX314" fmla="*/ 4806950 w 5581383"/>
              <a:gd name="connsiteY314" fmla="*/ 4315216 h 5096289"/>
              <a:gd name="connsiteX315" fmla="*/ 4502150 w 5581383"/>
              <a:gd name="connsiteY315" fmla="*/ 4419991 h 5096289"/>
              <a:gd name="connsiteX316" fmla="*/ 4318000 w 5581383"/>
              <a:gd name="connsiteY316" fmla="*/ 4572391 h 5096289"/>
              <a:gd name="connsiteX317" fmla="*/ 4573587 w 5581383"/>
              <a:gd name="connsiteY317" fmla="*/ 4453328 h 5096289"/>
              <a:gd name="connsiteX318" fmla="*/ 4811713 w 5581383"/>
              <a:gd name="connsiteY318" fmla="*/ 4400941 h 5096289"/>
              <a:gd name="connsiteX319" fmla="*/ 4908550 w 5581383"/>
              <a:gd name="connsiteY319" fmla="*/ 4251716 h 5096289"/>
              <a:gd name="connsiteX320" fmla="*/ 4857750 w 5581383"/>
              <a:gd name="connsiteY320" fmla="*/ 4146941 h 5096289"/>
              <a:gd name="connsiteX321" fmla="*/ 4826000 w 5581383"/>
              <a:gd name="connsiteY321" fmla="*/ 4092966 h 5096289"/>
              <a:gd name="connsiteX322" fmla="*/ 4829175 w 5581383"/>
              <a:gd name="connsiteY322" fmla="*/ 3940566 h 5096289"/>
              <a:gd name="connsiteX323" fmla="*/ 4810125 w 5581383"/>
              <a:gd name="connsiteY323" fmla="*/ 3842141 h 5096289"/>
              <a:gd name="connsiteX324" fmla="*/ 4759325 w 5581383"/>
              <a:gd name="connsiteY324" fmla="*/ 3734191 h 5096289"/>
              <a:gd name="connsiteX325" fmla="*/ 4419601 w 5581383"/>
              <a:gd name="connsiteY325" fmla="*/ 3413516 h 5096289"/>
              <a:gd name="connsiteX326" fmla="*/ 4606925 w 5581383"/>
              <a:gd name="connsiteY326" fmla="*/ 3127766 h 5096289"/>
              <a:gd name="connsiteX327" fmla="*/ 4813300 w 5581383"/>
              <a:gd name="connsiteY327" fmla="*/ 2994416 h 5096289"/>
              <a:gd name="connsiteX328" fmla="*/ 4949826 w 5581383"/>
              <a:gd name="connsiteY328" fmla="*/ 2943616 h 5096289"/>
              <a:gd name="connsiteX329" fmla="*/ 5172076 w 5581383"/>
              <a:gd name="connsiteY329" fmla="*/ 2918216 h 5096289"/>
              <a:gd name="connsiteX330" fmla="*/ 5432426 w 5581383"/>
              <a:gd name="connsiteY330" fmla="*/ 2959491 h 5096289"/>
              <a:gd name="connsiteX331" fmla="*/ 5200651 w 5581383"/>
              <a:gd name="connsiteY331" fmla="*/ 2883291 h 5096289"/>
              <a:gd name="connsiteX332" fmla="*/ 5019675 w 5581383"/>
              <a:gd name="connsiteY332" fmla="*/ 2864241 h 5096289"/>
              <a:gd name="connsiteX333" fmla="*/ 5089525 w 5581383"/>
              <a:gd name="connsiteY333" fmla="*/ 2772166 h 5096289"/>
              <a:gd name="connsiteX334" fmla="*/ 5254625 w 5581383"/>
              <a:gd name="connsiteY334" fmla="*/ 2562616 h 5096289"/>
              <a:gd name="connsiteX335" fmla="*/ 5156201 w 5581383"/>
              <a:gd name="connsiteY335" fmla="*/ 2635641 h 5096289"/>
              <a:gd name="connsiteX336" fmla="*/ 5073650 w 5581383"/>
              <a:gd name="connsiteY336" fmla="*/ 2699141 h 5096289"/>
              <a:gd name="connsiteX337" fmla="*/ 5006975 w 5581383"/>
              <a:gd name="connsiteY337" fmla="*/ 2781691 h 5096289"/>
              <a:gd name="connsiteX338" fmla="*/ 4908550 w 5581383"/>
              <a:gd name="connsiteY338" fmla="*/ 2829316 h 5096289"/>
              <a:gd name="connsiteX339" fmla="*/ 4822825 w 5581383"/>
              <a:gd name="connsiteY339" fmla="*/ 2880116 h 5096289"/>
              <a:gd name="connsiteX340" fmla="*/ 4759325 w 5581383"/>
              <a:gd name="connsiteY340" fmla="*/ 2918216 h 5096289"/>
              <a:gd name="connsiteX341" fmla="*/ 4692650 w 5581383"/>
              <a:gd name="connsiteY341" fmla="*/ 2946791 h 5096289"/>
              <a:gd name="connsiteX342" fmla="*/ 4635500 w 5581383"/>
              <a:gd name="connsiteY342" fmla="*/ 2972191 h 5096289"/>
              <a:gd name="connsiteX343" fmla="*/ 4495800 w 5581383"/>
              <a:gd name="connsiteY343" fmla="*/ 3038866 h 5096289"/>
              <a:gd name="connsiteX344" fmla="*/ 4419600 w 5581383"/>
              <a:gd name="connsiteY344" fmla="*/ 2988066 h 5096289"/>
              <a:gd name="connsiteX345" fmla="*/ 4381500 w 5581383"/>
              <a:gd name="connsiteY345" fmla="*/ 2962666 h 5096289"/>
              <a:gd name="connsiteX346" fmla="*/ 4254500 w 5581383"/>
              <a:gd name="connsiteY346" fmla="*/ 2924566 h 5096289"/>
              <a:gd name="connsiteX347" fmla="*/ 4216400 w 5581383"/>
              <a:gd name="connsiteY347" fmla="*/ 2911866 h 5096289"/>
              <a:gd name="connsiteX348" fmla="*/ 4127500 w 5581383"/>
              <a:gd name="connsiteY348" fmla="*/ 2899166 h 5096289"/>
              <a:gd name="connsiteX349" fmla="*/ 4102100 w 5581383"/>
              <a:gd name="connsiteY349" fmla="*/ 2797566 h 5096289"/>
              <a:gd name="connsiteX350" fmla="*/ 4021137 w 5581383"/>
              <a:gd name="connsiteY350" fmla="*/ 2676916 h 5096289"/>
              <a:gd name="connsiteX351" fmla="*/ 4038600 w 5581383"/>
              <a:gd name="connsiteY351" fmla="*/ 2549916 h 5096289"/>
              <a:gd name="connsiteX352" fmla="*/ 3965575 w 5581383"/>
              <a:gd name="connsiteY352" fmla="*/ 2461016 h 5096289"/>
              <a:gd name="connsiteX353" fmla="*/ 3898900 w 5581383"/>
              <a:gd name="connsiteY353" fmla="*/ 2365766 h 5096289"/>
              <a:gd name="connsiteX354" fmla="*/ 3843338 w 5581383"/>
              <a:gd name="connsiteY354" fmla="*/ 2222891 h 5096289"/>
              <a:gd name="connsiteX355" fmla="*/ 3871912 w 5581383"/>
              <a:gd name="connsiteY355" fmla="*/ 2100654 h 5096289"/>
              <a:gd name="connsiteX356" fmla="*/ 3935413 w 5581383"/>
              <a:gd name="connsiteY356" fmla="*/ 2019691 h 5096289"/>
              <a:gd name="connsiteX357" fmla="*/ 4033838 w 5581383"/>
              <a:gd name="connsiteY357" fmla="*/ 1924441 h 5096289"/>
              <a:gd name="connsiteX358" fmla="*/ 4083050 w 5581383"/>
              <a:gd name="connsiteY358" fmla="*/ 1864116 h 5096289"/>
              <a:gd name="connsiteX359" fmla="*/ 4125912 w 5581383"/>
              <a:gd name="connsiteY359" fmla="*/ 1835541 h 5096289"/>
              <a:gd name="connsiteX360" fmla="*/ 4168775 w 5581383"/>
              <a:gd name="connsiteY360" fmla="*/ 1803791 h 5096289"/>
              <a:gd name="connsiteX361" fmla="*/ 4233862 w 5581383"/>
              <a:gd name="connsiteY361" fmla="*/ 1759341 h 5096289"/>
              <a:gd name="connsiteX362" fmla="*/ 4337050 w 5581383"/>
              <a:gd name="connsiteY362" fmla="*/ 1703778 h 5096289"/>
              <a:gd name="connsiteX363" fmla="*/ 4425950 w 5581383"/>
              <a:gd name="connsiteY363" fmla="*/ 1694253 h 5096289"/>
              <a:gd name="connsiteX364" fmla="*/ 4532312 w 5581383"/>
              <a:gd name="connsiteY364" fmla="*/ 1692666 h 5096289"/>
              <a:gd name="connsiteX365" fmla="*/ 4595813 w 5581383"/>
              <a:gd name="connsiteY365" fmla="*/ 1689491 h 5096289"/>
              <a:gd name="connsiteX366" fmla="*/ 4651375 w 5581383"/>
              <a:gd name="connsiteY366" fmla="*/ 1700603 h 5096289"/>
              <a:gd name="connsiteX367" fmla="*/ 4699000 w 5581383"/>
              <a:gd name="connsiteY367" fmla="*/ 1708541 h 5096289"/>
              <a:gd name="connsiteX368" fmla="*/ 4764087 w 5581383"/>
              <a:gd name="connsiteY368" fmla="*/ 1754579 h 5096289"/>
              <a:gd name="connsiteX369" fmla="*/ 4848225 w 5581383"/>
              <a:gd name="connsiteY369" fmla="*/ 1787916 h 5096289"/>
              <a:gd name="connsiteX370" fmla="*/ 4891087 w 5581383"/>
              <a:gd name="connsiteY370" fmla="*/ 1838716 h 5096289"/>
              <a:gd name="connsiteX371" fmla="*/ 4924425 w 5581383"/>
              <a:gd name="connsiteY371" fmla="*/ 1902216 h 5096289"/>
              <a:gd name="connsiteX372" fmla="*/ 4976813 w 5581383"/>
              <a:gd name="connsiteY372" fmla="*/ 1968891 h 5096289"/>
              <a:gd name="connsiteX373" fmla="*/ 5016500 w 5581383"/>
              <a:gd name="connsiteY373" fmla="*/ 2032391 h 5096289"/>
              <a:gd name="connsiteX374" fmla="*/ 5041900 w 5581383"/>
              <a:gd name="connsiteY374" fmla="*/ 2200666 h 5096289"/>
              <a:gd name="connsiteX375" fmla="*/ 5070475 w 5581383"/>
              <a:gd name="connsiteY375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447800 w 5581383"/>
              <a:gd name="connsiteY174" fmla="*/ 3775466 h 5096289"/>
              <a:gd name="connsiteX175" fmla="*/ 1409700 w 5581383"/>
              <a:gd name="connsiteY175" fmla="*/ 3813566 h 5096289"/>
              <a:gd name="connsiteX176" fmla="*/ 1371600 w 5581383"/>
              <a:gd name="connsiteY176" fmla="*/ 3902466 h 5096289"/>
              <a:gd name="connsiteX177" fmla="*/ 1120775 w 5581383"/>
              <a:gd name="connsiteY177" fmla="*/ 3316679 h 5096289"/>
              <a:gd name="connsiteX178" fmla="*/ 1295400 w 5581383"/>
              <a:gd name="connsiteY178" fmla="*/ 4258066 h 5096289"/>
              <a:gd name="connsiteX179" fmla="*/ 1219200 w 5581383"/>
              <a:gd name="connsiteY179" fmla="*/ 4334266 h 5096289"/>
              <a:gd name="connsiteX180" fmla="*/ 1143000 w 5581383"/>
              <a:gd name="connsiteY180" fmla="*/ 4385066 h 5096289"/>
              <a:gd name="connsiteX181" fmla="*/ 1117600 w 5581383"/>
              <a:gd name="connsiteY181" fmla="*/ 4423166 h 5096289"/>
              <a:gd name="connsiteX182" fmla="*/ 1028700 w 5581383"/>
              <a:gd name="connsiteY182" fmla="*/ 4461266 h 5096289"/>
              <a:gd name="connsiteX183" fmla="*/ 952500 w 5581383"/>
              <a:gd name="connsiteY183" fmla="*/ 4397766 h 5096289"/>
              <a:gd name="connsiteX184" fmla="*/ 914400 w 5581383"/>
              <a:gd name="connsiteY184" fmla="*/ 4385066 h 5096289"/>
              <a:gd name="connsiteX185" fmla="*/ 622300 w 5581383"/>
              <a:gd name="connsiteY185" fmla="*/ 4397766 h 5096289"/>
              <a:gd name="connsiteX186" fmla="*/ 495300 w 5581383"/>
              <a:gd name="connsiteY186" fmla="*/ 4448566 h 5096289"/>
              <a:gd name="connsiteX187" fmla="*/ 457200 w 5581383"/>
              <a:gd name="connsiteY187" fmla="*/ 4473966 h 5096289"/>
              <a:gd name="connsiteX188" fmla="*/ 355600 w 5581383"/>
              <a:gd name="connsiteY188" fmla="*/ 4486666 h 5096289"/>
              <a:gd name="connsiteX189" fmla="*/ 304800 w 5581383"/>
              <a:gd name="connsiteY189" fmla="*/ 4499366 h 5096289"/>
              <a:gd name="connsiteX190" fmla="*/ 266700 w 5581383"/>
              <a:gd name="connsiteY190" fmla="*/ 4512066 h 5096289"/>
              <a:gd name="connsiteX191" fmla="*/ 114300 w 5581383"/>
              <a:gd name="connsiteY191" fmla="*/ 4524766 h 5096289"/>
              <a:gd name="connsiteX192" fmla="*/ 0 w 5581383"/>
              <a:gd name="connsiteY192" fmla="*/ 4537466 h 5096289"/>
              <a:gd name="connsiteX193" fmla="*/ 139700 w 5581383"/>
              <a:gd name="connsiteY193" fmla="*/ 4562866 h 5096289"/>
              <a:gd name="connsiteX194" fmla="*/ 558800 w 5581383"/>
              <a:gd name="connsiteY194" fmla="*/ 4575566 h 5096289"/>
              <a:gd name="connsiteX195" fmla="*/ 559954 w 5581383"/>
              <a:gd name="connsiteY195" fmla="*/ 4542084 h 5096289"/>
              <a:gd name="connsiteX196" fmla="*/ 644236 w 5581383"/>
              <a:gd name="connsiteY196" fmla="*/ 4539775 h 5096289"/>
              <a:gd name="connsiteX197" fmla="*/ 759691 w 5581383"/>
              <a:gd name="connsiteY197" fmla="*/ 4574412 h 5096289"/>
              <a:gd name="connsiteX198" fmla="*/ 850900 w 5581383"/>
              <a:gd name="connsiteY198" fmla="*/ 4626366 h 5096289"/>
              <a:gd name="connsiteX199" fmla="*/ 901700 w 5581383"/>
              <a:gd name="connsiteY199" fmla="*/ 4613666 h 5096289"/>
              <a:gd name="connsiteX200" fmla="*/ 990600 w 5581383"/>
              <a:gd name="connsiteY200" fmla="*/ 4626366 h 5096289"/>
              <a:gd name="connsiteX201" fmla="*/ 965200 w 5581383"/>
              <a:gd name="connsiteY201" fmla="*/ 4664466 h 5096289"/>
              <a:gd name="connsiteX202" fmla="*/ 927100 w 5581383"/>
              <a:gd name="connsiteY202" fmla="*/ 4689866 h 5096289"/>
              <a:gd name="connsiteX203" fmla="*/ 800100 w 5581383"/>
              <a:gd name="connsiteY203" fmla="*/ 4766066 h 5096289"/>
              <a:gd name="connsiteX204" fmla="*/ 736600 w 5581383"/>
              <a:gd name="connsiteY204" fmla="*/ 4842266 h 5096289"/>
              <a:gd name="connsiteX205" fmla="*/ 698500 w 5581383"/>
              <a:gd name="connsiteY205" fmla="*/ 4880366 h 5096289"/>
              <a:gd name="connsiteX206" fmla="*/ 647700 w 5581383"/>
              <a:gd name="connsiteY206" fmla="*/ 4969266 h 5096289"/>
              <a:gd name="connsiteX207" fmla="*/ 609600 w 5581383"/>
              <a:gd name="connsiteY207" fmla="*/ 5045466 h 5096289"/>
              <a:gd name="connsiteX208" fmla="*/ 622300 w 5581383"/>
              <a:gd name="connsiteY208" fmla="*/ 5096266 h 5096289"/>
              <a:gd name="connsiteX209" fmla="*/ 655638 w 5581383"/>
              <a:gd name="connsiteY209" fmla="*/ 5039116 h 5096289"/>
              <a:gd name="connsiteX210" fmla="*/ 698500 w 5581383"/>
              <a:gd name="connsiteY210" fmla="*/ 4983554 h 5096289"/>
              <a:gd name="connsiteX211" fmla="*/ 750888 w 5581383"/>
              <a:gd name="connsiteY211" fmla="*/ 4932753 h 5096289"/>
              <a:gd name="connsiteX212" fmla="*/ 798513 w 5581383"/>
              <a:gd name="connsiteY212" fmla="*/ 4905766 h 5096289"/>
              <a:gd name="connsiteX213" fmla="*/ 850900 w 5581383"/>
              <a:gd name="connsiteY213" fmla="*/ 4837504 h 5096289"/>
              <a:gd name="connsiteX214" fmla="*/ 931863 w 5581383"/>
              <a:gd name="connsiteY214" fmla="*/ 4812104 h 5096289"/>
              <a:gd name="connsiteX215" fmla="*/ 985837 w 5581383"/>
              <a:gd name="connsiteY215" fmla="*/ 4785116 h 5096289"/>
              <a:gd name="connsiteX216" fmla="*/ 1033463 w 5581383"/>
              <a:gd name="connsiteY216" fmla="*/ 4762891 h 5096289"/>
              <a:gd name="connsiteX217" fmla="*/ 1081087 w 5581383"/>
              <a:gd name="connsiteY217" fmla="*/ 4727966 h 5096289"/>
              <a:gd name="connsiteX218" fmla="*/ 1104900 w 5581383"/>
              <a:gd name="connsiteY218" fmla="*/ 4740666 h 5096289"/>
              <a:gd name="connsiteX219" fmla="*/ 1143000 w 5581383"/>
              <a:gd name="connsiteY219" fmla="*/ 4727966 h 5096289"/>
              <a:gd name="connsiteX220" fmla="*/ 1181100 w 5581383"/>
              <a:gd name="connsiteY220" fmla="*/ 4689866 h 5096289"/>
              <a:gd name="connsiteX221" fmla="*/ 1270000 w 5581383"/>
              <a:gd name="connsiteY221" fmla="*/ 4651766 h 5096289"/>
              <a:gd name="connsiteX222" fmla="*/ 1308100 w 5581383"/>
              <a:gd name="connsiteY222" fmla="*/ 4613666 h 5096289"/>
              <a:gd name="connsiteX223" fmla="*/ 1333500 w 5581383"/>
              <a:gd name="connsiteY223" fmla="*/ 4575566 h 5096289"/>
              <a:gd name="connsiteX224" fmla="*/ 1371600 w 5581383"/>
              <a:gd name="connsiteY224" fmla="*/ 4562866 h 5096289"/>
              <a:gd name="connsiteX225" fmla="*/ 1435100 w 5581383"/>
              <a:gd name="connsiteY225" fmla="*/ 4486666 h 5096289"/>
              <a:gd name="connsiteX226" fmla="*/ 1498600 w 5581383"/>
              <a:gd name="connsiteY226" fmla="*/ 4410466 h 5096289"/>
              <a:gd name="connsiteX227" fmla="*/ 1536700 w 5581383"/>
              <a:gd name="connsiteY227" fmla="*/ 4334266 h 5096289"/>
              <a:gd name="connsiteX228" fmla="*/ 1574800 w 5581383"/>
              <a:gd name="connsiteY228" fmla="*/ 4308866 h 5096289"/>
              <a:gd name="connsiteX229" fmla="*/ 1612900 w 5581383"/>
              <a:gd name="connsiteY229" fmla="*/ 4270766 h 5096289"/>
              <a:gd name="connsiteX230" fmla="*/ 1651000 w 5581383"/>
              <a:gd name="connsiteY230" fmla="*/ 4194566 h 5096289"/>
              <a:gd name="connsiteX231" fmla="*/ 1663700 w 5581383"/>
              <a:gd name="connsiteY231" fmla="*/ 4156466 h 5096289"/>
              <a:gd name="connsiteX232" fmla="*/ 1689100 w 5581383"/>
              <a:gd name="connsiteY232" fmla="*/ 4118366 h 5096289"/>
              <a:gd name="connsiteX233" fmla="*/ 1701800 w 5581383"/>
              <a:gd name="connsiteY233" fmla="*/ 4080266 h 5096289"/>
              <a:gd name="connsiteX234" fmla="*/ 1727200 w 5581383"/>
              <a:gd name="connsiteY234" fmla="*/ 4042166 h 5096289"/>
              <a:gd name="connsiteX235" fmla="*/ 1752600 w 5581383"/>
              <a:gd name="connsiteY235" fmla="*/ 3953266 h 5096289"/>
              <a:gd name="connsiteX236" fmla="*/ 1816100 w 5581383"/>
              <a:gd name="connsiteY236" fmla="*/ 3864366 h 5096289"/>
              <a:gd name="connsiteX237" fmla="*/ 1841500 w 5581383"/>
              <a:gd name="connsiteY237" fmla="*/ 3826266 h 5096289"/>
              <a:gd name="connsiteX238" fmla="*/ 1879600 w 5581383"/>
              <a:gd name="connsiteY238" fmla="*/ 3800866 h 5096289"/>
              <a:gd name="connsiteX239" fmla="*/ 1917700 w 5581383"/>
              <a:gd name="connsiteY239" fmla="*/ 3762766 h 5096289"/>
              <a:gd name="connsiteX240" fmla="*/ 1955800 w 5581383"/>
              <a:gd name="connsiteY240" fmla="*/ 3750066 h 5096289"/>
              <a:gd name="connsiteX241" fmla="*/ 1993900 w 5581383"/>
              <a:gd name="connsiteY241" fmla="*/ 3724666 h 5096289"/>
              <a:gd name="connsiteX242" fmla="*/ 2032000 w 5581383"/>
              <a:gd name="connsiteY242" fmla="*/ 3711966 h 5096289"/>
              <a:gd name="connsiteX243" fmla="*/ 2070100 w 5581383"/>
              <a:gd name="connsiteY243" fmla="*/ 3686566 h 5096289"/>
              <a:gd name="connsiteX244" fmla="*/ 2146300 w 5581383"/>
              <a:gd name="connsiteY244" fmla="*/ 3661166 h 5096289"/>
              <a:gd name="connsiteX245" fmla="*/ 2184400 w 5581383"/>
              <a:gd name="connsiteY245" fmla="*/ 3648466 h 5096289"/>
              <a:gd name="connsiteX246" fmla="*/ 2476500 w 5581383"/>
              <a:gd name="connsiteY246" fmla="*/ 3661166 h 5096289"/>
              <a:gd name="connsiteX247" fmla="*/ 2527300 w 5581383"/>
              <a:gd name="connsiteY247" fmla="*/ 3699266 h 5096289"/>
              <a:gd name="connsiteX248" fmla="*/ 2603500 w 5581383"/>
              <a:gd name="connsiteY248" fmla="*/ 3750066 h 5096289"/>
              <a:gd name="connsiteX249" fmla="*/ 2641600 w 5581383"/>
              <a:gd name="connsiteY249" fmla="*/ 3788166 h 5096289"/>
              <a:gd name="connsiteX250" fmla="*/ 2692400 w 5581383"/>
              <a:gd name="connsiteY250" fmla="*/ 3800866 h 5096289"/>
              <a:gd name="connsiteX251" fmla="*/ 2743200 w 5581383"/>
              <a:gd name="connsiteY251" fmla="*/ 3838966 h 5096289"/>
              <a:gd name="connsiteX252" fmla="*/ 2781300 w 5581383"/>
              <a:gd name="connsiteY252" fmla="*/ 3851666 h 5096289"/>
              <a:gd name="connsiteX253" fmla="*/ 2819400 w 5581383"/>
              <a:gd name="connsiteY253" fmla="*/ 3877066 h 5096289"/>
              <a:gd name="connsiteX254" fmla="*/ 2844800 w 5581383"/>
              <a:gd name="connsiteY254" fmla="*/ 3915166 h 5096289"/>
              <a:gd name="connsiteX255" fmla="*/ 2882900 w 5581383"/>
              <a:gd name="connsiteY255" fmla="*/ 3965966 h 5096289"/>
              <a:gd name="connsiteX256" fmla="*/ 2895600 w 5581383"/>
              <a:gd name="connsiteY256" fmla="*/ 4016766 h 5096289"/>
              <a:gd name="connsiteX257" fmla="*/ 2908300 w 5581383"/>
              <a:gd name="connsiteY257" fmla="*/ 4054866 h 5096289"/>
              <a:gd name="connsiteX258" fmla="*/ 2933700 w 5581383"/>
              <a:gd name="connsiteY258" fmla="*/ 4105666 h 5096289"/>
              <a:gd name="connsiteX259" fmla="*/ 2959100 w 5581383"/>
              <a:gd name="connsiteY259" fmla="*/ 4143766 h 5096289"/>
              <a:gd name="connsiteX260" fmla="*/ 2994025 w 5581383"/>
              <a:gd name="connsiteY260" fmla="*/ 4242191 h 5096289"/>
              <a:gd name="connsiteX261" fmla="*/ 3038475 w 5581383"/>
              <a:gd name="connsiteY261" fmla="*/ 4343791 h 5096289"/>
              <a:gd name="connsiteX262" fmla="*/ 3054350 w 5581383"/>
              <a:gd name="connsiteY262" fmla="*/ 4366016 h 5096289"/>
              <a:gd name="connsiteX263" fmla="*/ 3022600 w 5581383"/>
              <a:gd name="connsiteY263" fmla="*/ 4397766 h 5096289"/>
              <a:gd name="connsiteX264" fmla="*/ 2984500 w 5581383"/>
              <a:gd name="connsiteY264" fmla="*/ 4464441 h 5096289"/>
              <a:gd name="connsiteX265" fmla="*/ 2940050 w 5581383"/>
              <a:gd name="connsiteY265" fmla="*/ 4553341 h 5096289"/>
              <a:gd name="connsiteX266" fmla="*/ 2892425 w 5581383"/>
              <a:gd name="connsiteY266" fmla="*/ 4607316 h 5096289"/>
              <a:gd name="connsiteX267" fmla="*/ 2828925 w 5581383"/>
              <a:gd name="connsiteY267" fmla="*/ 4645416 h 5096289"/>
              <a:gd name="connsiteX268" fmla="*/ 2733675 w 5581383"/>
              <a:gd name="connsiteY268" fmla="*/ 4553341 h 5096289"/>
              <a:gd name="connsiteX269" fmla="*/ 2765426 w 5581383"/>
              <a:gd name="connsiteY269" fmla="*/ 4639069 h 5096289"/>
              <a:gd name="connsiteX270" fmla="*/ 2825172 w 5581383"/>
              <a:gd name="connsiteY270" fmla="*/ 4733450 h 5096289"/>
              <a:gd name="connsiteX271" fmla="*/ 2776682 w 5581383"/>
              <a:gd name="connsiteY271" fmla="*/ 4728543 h 5096289"/>
              <a:gd name="connsiteX272" fmla="*/ 2714048 w 5581383"/>
              <a:gd name="connsiteY272" fmla="*/ 4735903 h 5096289"/>
              <a:gd name="connsiteX273" fmla="*/ 2644775 w 5581383"/>
              <a:gd name="connsiteY273" fmla="*/ 4719740 h 5096289"/>
              <a:gd name="connsiteX274" fmla="*/ 2596139 w 5581383"/>
              <a:gd name="connsiteY274" fmla="*/ 4715266 h 5096289"/>
              <a:gd name="connsiteX275" fmla="*/ 2484437 w 5581383"/>
              <a:gd name="connsiteY275" fmla="*/ 4688278 h 5096289"/>
              <a:gd name="connsiteX276" fmla="*/ 2679700 w 5581383"/>
              <a:gd name="connsiteY276" fmla="*/ 4835916 h 5096289"/>
              <a:gd name="connsiteX277" fmla="*/ 2781300 w 5581383"/>
              <a:gd name="connsiteY277" fmla="*/ 4845441 h 5096289"/>
              <a:gd name="connsiteX278" fmla="*/ 2860675 w 5581383"/>
              <a:gd name="connsiteY278" fmla="*/ 4832741 h 5096289"/>
              <a:gd name="connsiteX279" fmla="*/ 2930525 w 5581383"/>
              <a:gd name="connsiteY279" fmla="*/ 4794641 h 5096289"/>
              <a:gd name="connsiteX280" fmla="*/ 3032125 w 5581383"/>
              <a:gd name="connsiteY280" fmla="*/ 4734316 h 5096289"/>
              <a:gd name="connsiteX281" fmla="*/ 3105150 w 5581383"/>
              <a:gd name="connsiteY281" fmla="*/ 4639066 h 5096289"/>
              <a:gd name="connsiteX282" fmla="*/ 3155950 w 5581383"/>
              <a:gd name="connsiteY282" fmla="*/ 4537466 h 5096289"/>
              <a:gd name="connsiteX283" fmla="*/ 3222625 w 5581383"/>
              <a:gd name="connsiteY283" fmla="*/ 4448566 h 5096289"/>
              <a:gd name="connsiteX284" fmla="*/ 3248025 w 5581383"/>
              <a:gd name="connsiteY284" fmla="*/ 4369191 h 5096289"/>
              <a:gd name="connsiteX285" fmla="*/ 3235325 w 5581383"/>
              <a:gd name="connsiteY285" fmla="*/ 4302516 h 5096289"/>
              <a:gd name="connsiteX286" fmla="*/ 3200400 w 5581383"/>
              <a:gd name="connsiteY286" fmla="*/ 4143766 h 5096289"/>
              <a:gd name="connsiteX287" fmla="*/ 3175000 w 5581383"/>
              <a:gd name="connsiteY287" fmla="*/ 4042166 h 5096289"/>
              <a:gd name="connsiteX288" fmla="*/ 3200400 w 5581383"/>
              <a:gd name="connsiteY288" fmla="*/ 3851666 h 5096289"/>
              <a:gd name="connsiteX289" fmla="*/ 3225800 w 5581383"/>
              <a:gd name="connsiteY289" fmla="*/ 3750066 h 5096289"/>
              <a:gd name="connsiteX290" fmla="*/ 3251200 w 5581383"/>
              <a:gd name="connsiteY290" fmla="*/ 3711966 h 5096289"/>
              <a:gd name="connsiteX291" fmla="*/ 3263900 w 5581383"/>
              <a:gd name="connsiteY291" fmla="*/ 3673866 h 5096289"/>
              <a:gd name="connsiteX292" fmla="*/ 3302000 w 5581383"/>
              <a:gd name="connsiteY292" fmla="*/ 3635766 h 5096289"/>
              <a:gd name="connsiteX293" fmla="*/ 3327400 w 5581383"/>
              <a:gd name="connsiteY293" fmla="*/ 3597666 h 5096289"/>
              <a:gd name="connsiteX294" fmla="*/ 3365500 w 5581383"/>
              <a:gd name="connsiteY294" fmla="*/ 3584966 h 5096289"/>
              <a:gd name="connsiteX295" fmla="*/ 3403600 w 5581383"/>
              <a:gd name="connsiteY295" fmla="*/ 3559566 h 5096289"/>
              <a:gd name="connsiteX296" fmla="*/ 3441700 w 5581383"/>
              <a:gd name="connsiteY296" fmla="*/ 3546866 h 5096289"/>
              <a:gd name="connsiteX297" fmla="*/ 3594100 w 5581383"/>
              <a:gd name="connsiteY297" fmla="*/ 3521466 h 5096289"/>
              <a:gd name="connsiteX298" fmla="*/ 3721100 w 5581383"/>
              <a:gd name="connsiteY298" fmla="*/ 3496066 h 5096289"/>
              <a:gd name="connsiteX299" fmla="*/ 3924300 w 5581383"/>
              <a:gd name="connsiteY299" fmla="*/ 3483366 h 5096289"/>
              <a:gd name="connsiteX300" fmla="*/ 4137025 w 5581383"/>
              <a:gd name="connsiteY300" fmla="*/ 3515116 h 5096289"/>
              <a:gd name="connsiteX301" fmla="*/ 4254500 w 5581383"/>
              <a:gd name="connsiteY301" fmla="*/ 3540516 h 5096289"/>
              <a:gd name="connsiteX302" fmla="*/ 4314825 w 5581383"/>
              <a:gd name="connsiteY302" fmla="*/ 3562741 h 5096289"/>
              <a:gd name="connsiteX303" fmla="*/ 4371975 w 5581383"/>
              <a:gd name="connsiteY303" fmla="*/ 3594491 h 5096289"/>
              <a:gd name="connsiteX304" fmla="*/ 4416425 w 5581383"/>
              <a:gd name="connsiteY304" fmla="*/ 3638941 h 5096289"/>
              <a:gd name="connsiteX305" fmla="*/ 4492625 w 5581383"/>
              <a:gd name="connsiteY305" fmla="*/ 3683391 h 5096289"/>
              <a:gd name="connsiteX306" fmla="*/ 4556125 w 5581383"/>
              <a:gd name="connsiteY306" fmla="*/ 3743716 h 5096289"/>
              <a:gd name="connsiteX307" fmla="*/ 4635500 w 5581383"/>
              <a:gd name="connsiteY307" fmla="*/ 3816741 h 5096289"/>
              <a:gd name="connsiteX308" fmla="*/ 4676775 w 5581383"/>
              <a:gd name="connsiteY308" fmla="*/ 3889766 h 5096289"/>
              <a:gd name="connsiteX309" fmla="*/ 4727575 w 5581383"/>
              <a:gd name="connsiteY309" fmla="*/ 3965966 h 5096289"/>
              <a:gd name="connsiteX310" fmla="*/ 4756150 w 5581383"/>
              <a:gd name="connsiteY310" fmla="*/ 4124716 h 5096289"/>
              <a:gd name="connsiteX311" fmla="*/ 4775200 w 5581383"/>
              <a:gd name="connsiteY311" fmla="*/ 4200916 h 5096289"/>
              <a:gd name="connsiteX312" fmla="*/ 4791075 w 5581383"/>
              <a:gd name="connsiteY312" fmla="*/ 4254891 h 5096289"/>
              <a:gd name="connsiteX313" fmla="*/ 4806950 w 5581383"/>
              <a:gd name="connsiteY313" fmla="*/ 4315216 h 5096289"/>
              <a:gd name="connsiteX314" fmla="*/ 4502150 w 5581383"/>
              <a:gd name="connsiteY314" fmla="*/ 4419991 h 5096289"/>
              <a:gd name="connsiteX315" fmla="*/ 4318000 w 5581383"/>
              <a:gd name="connsiteY315" fmla="*/ 4572391 h 5096289"/>
              <a:gd name="connsiteX316" fmla="*/ 4573587 w 5581383"/>
              <a:gd name="connsiteY316" fmla="*/ 4453328 h 5096289"/>
              <a:gd name="connsiteX317" fmla="*/ 4811713 w 5581383"/>
              <a:gd name="connsiteY317" fmla="*/ 4400941 h 5096289"/>
              <a:gd name="connsiteX318" fmla="*/ 4908550 w 5581383"/>
              <a:gd name="connsiteY318" fmla="*/ 4251716 h 5096289"/>
              <a:gd name="connsiteX319" fmla="*/ 4857750 w 5581383"/>
              <a:gd name="connsiteY319" fmla="*/ 4146941 h 5096289"/>
              <a:gd name="connsiteX320" fmla="*/ 4826000 w 5581383"/>
              <a:gd name="connsiteY320" fmla="*/ 4092966 h 5096289"/>
              <a:gd name="connsiteX321" fmla="*/ 4829175 w 5581383"/>
              <a:gd name="connsiteY321" fmla="*/ 3940566 h 5096289"/>
              <a:gd name="connsiteX322" fmla="*/ 4810125 w 5581383"/>
              <a:gd name="connsiteY322" fmla="*/ 3842141 h 5096289"/>
              <a:gd name="connsiteX323" fmla="*/ 4759325 w 5581383"/>
              <a:gd name="connsiteY323" fmla="*/ 3734191 h 5096289"/>
              <a:gd name="connsiteX324" fmla="*/ 4419601 w 5581383"/>
              <a:gd name="connsiteY324" fmla="*/ 3413516 h 5096289"/>
              <a:gd name="connsiteX325" fmla="*/ 4606925 w 5581383"/>
              <a:gd name="connsiteY325" fmla="*/ 3127766 h 5096289"/>
              <a:gd name="connsiteX326" fmla="*/ 4813300 w 5581383"/>
              <a:gd name="connsiteY326" fmla="*/ 2994416 h 5096289"/>
              <a:gd name="connsiteX327" fmla="*/ 4949826 w 5581383"/>
              <a:gd name="connsiteY327" fmla="*/ 2943616 h 5096289"/>
              <a:gd name="connsiteX328" fmla="*/ 5172076 w 5581383"/>
              <a:gd name="connsiteY328" fmla="*/ 2918216 h 5096289"/>
              <a:gd name="connsiteX329" fmla="*/ 5432426 w 5581383"/>
              <a:gd name="connsiteY329" fmla="*/ 2959491 h 5096289"/>
              <a:gd name="connsiteX330" fmla="*/ 5200651 w 5581383"/>
              <a:gd name="connsiteY330" fmla="*/ 2883291 h 5096289"/>
              <a:gd name="connsiteX331" fmla="*/ 5019675 w 5581383"/>
              <a:gd name="connsiteY331" fmla="*/ 2864241 h 5096289"/>
              <a:gd name="connsiteX332" fmla="*/ 5089525 w 5581383"/>
              <a:gd name="connsiteY332" fmla="*/ 2772166 h 5096289"/>
              <a:gd name="connsiteX333" fmla="*/ 5254625 w 5581383"/>
              <a:gd name="connsiteY333" fmla="*/ 2562616 h 5096289"/>
              <a:gd name="connsiteX334" fmla="*/ 5156201 w 5581383"/>
              <a:gd name="connsiteY334" fmla="*/ 2635641 h 5096289"/>
              <a:gd name="connsiteX335" fmla="*/ 5073650 w 5581383"/>
              <a:gd name="connsiteY335" fmla="*/ 2699141 h 5096289"/>
              <a:gd name="connsiteX336" fmla="*/ 5006975 w 5581383"/>
              <a:gd name="connsiteY336" fmla="*/ 2781691 h 5096289"/>
              <a:gd name="connsiteX337" fmla="*/ 4908550 w 5581383"/>
              <a:gd name="connsiteY337" fmla="*/ 2829316 h 5096289"/>
              <a:gd name="connsiteX338" fmla="*/ 4822825 w 5581383"/>
              <a:gd name="connsiteY338" fmla="*/ 2880116 h 5096289"/>
              <a:gd name="connsiteX339" fmla="*/ 4759325 w 5581383"/>
              <a:gd name="connsiteY339" fmla="*/ 2918216 h 5096289"/>
              <a:gd name="connsiteX340" fmla="*/ 4692650 w 5581383"/>
              <a:gd name="connsiteY340" fmla="*/ 2946791 h 5096289"/>
              <a:gd name="connsiteX341" fmla="*/ 4635500 w 5581383"/>
              <a:gd name="connsiteY341" fmla="*/ 2972191 h 5096289"/>
              <a:gd name="connsiteX342" fmla="*/ 4495800 w 5581383"/>
              <a:gd name="connsiteY342" fmla="*/ 3038866 h 5096289"/>
              <a:gd name="connsiteX343" fmla="*/ 4419600 w 5581383"/>
              <a:gd name="connsiteY343" fmla="*/ 2988066 h 5096289"/>
              <a:gd name="connsiteX344" fmla="*/ 4381500 w 5581383"/>
              <a:gd name="connsiteY344" fmla="*/ 2962666 h 5096289"/>
              <a:gd name="connsiteX345" fmla="*/ 4254500 w 5581383"/>
              <a:gd name="connsiteY345" fmla="*/ 2924566 h 5096289"/>
              <a:gd name="connsiteX346" fmla="*/ 4216400 w 5581383"/>
              <a:gd name="connsiteY346" fmla="*/ 2911866 h 5096289"/>
              <a:gd name="connsiteX347" fmla="*/ 4127500 w 5581383"/>
              <a:gd name="connsiteY347" fmla="*/ 2899166 h 5096289"/>
              <a:gd name="connsiteX348" fmla="*/ 4102100 w 5581383"/>
              <a:gd name="connsiteY348" fmla="*/ 2797566 h 5096289"/>
              <a:gd name="connsiteX349" fmla="*/ 4021137 w 5581383"/>
              <a:gd name="connsiteY349" fmla="*/ 2676916 h 5096289"/>
              <a:gd name="connsiteX350" fmla="*/ 4038600 w 5581383"/>
              <a:gd name="connsiteY350" fmla="*/ 2549916 h 5096289"/>
              <a:gd name="connsiteX351" fmla="*/ 3965575 w 5581383"/>
              <a:gd name="connsiteY351" fmla="*/ 2461016 h 5096289"/>
              <a:gd name="connsiteX352" fmla="*/ 3898900 w 5581383"/>
              <a:gd name="connsiteY352" fmla="*/ 2365766 h 5096289"/>
              <a:gd name="connsiteX353" fmla="*/ 3843338 w 5581383"/>
              <a:gd name="connsiteY353" fmla="*/ 2222891 h 5096289"/>
              <a:gd name="connsiteX354" fmla="*/ 3871912 w 5581383"/>
              <a:gd name="connsiteY354" fmla="*/ 2100654 h 5096289"/>
              <a:gd name="connsiteX355" fmla="*/ 3935413 w 5581383"/>
              <a:gd name="connsiteY355" fmla="*/ 2019691 h 5096289"/>
              <a:gd name="connsiteX356" fmla="*/ 4033838 w 5581383"/>
              <a:gd name="connsiteY356" fmla="*/ 1924441 h 5096289"/>
              <a:gd name="connsiteX357" fmla="*/ 4083050 w 5581383"/>
              <a:gd name="connsiteY357" fmla="*/ 1864116 h 5096289"/>
              <a:gd name="connsiteX358" fmla="*/ 4125912 w 5581383"/>
              <a:gd name="connsiteY358" fmla="*/ 1835541 h 5096289"/>
              <a:gd name="connsiteX359" fmla="*/ 4168775 w 5581383"/>
              <a:gd name="connsiteY359" fmla="*/ 1803791 h 5096289"/>
              <a:gd name="connsiteX360" fmla="*/ 4233862 w 5581383"/>
              <a:gd name="connsiteY360" fmla="*/ 1759341 h 5096289"/>
              <a:gd name="connsiteX361" fmla="*/ 4337050 w 5581383"/>
              <a:gd name="connsiteY361" fmla="*/ 1703778 h 5096289"/>
              <a:gd name="connsiteX362" fmla="*/ 4425950 w 5581383"/>
              <a:gd name="connsiteY362" fmla="*/ 1694253 h 5096289"/>
              <a:gd name="connsiteX363" fmla="*/ 4532312 w 5581383"/>
              <a:gd name="connsiteY363" fmla="*/ 1692666 h 5096289"/>
              <a:gd name="connsiteX364" fmla="*/ 4595813 w 5581383"/>
              <a:gd name="connsiteY364" fmla="*/ 1689491 h 5096289"/>
              <a:gd name="connsiteX365" fmla="*/ 4651375 w 5581383"/>
              <a:gd name="connsiteY365" fmla="*/ 1700603 h 5096289"/>
              <a:gd name="connsiteX366" fmla="*/ 4699000 w 5581383"/>
              <a:gd name="connsiteY366" fmla="*/ 1708541 h 5096289"/>
              <a:gd name="connsiteX367" fmla="*/ 4764087 w 5581383"/>
              <a:gd name="connsiteY367" fmla="*/ 1754579 h 5096289"/>
              <a:gd name="connsiteX368" fmla="*/ 4848225 w 5581383"/>
              <a:gd name="connsiteY368" fmla="*/ 1787916 h 5096289"/>
              <a:gd name="connsiteX369" fmla="*/ 4891087 w 5581383"/>
              <a:gd name="connsiteY369" fmla="*/ 1838716 h 5096289"/>
              <a:gd name="connsiteX370" fmla="*/ 4924425 w 5581383"/>
              <a:gd name="connsiteY370" fmla="*/ 1902216 h 5096289"/>
              <a:gd name="connsiteX371" fmla="*/ 4976813 w 5581383"/>
              <a:gd name="connsiteY371" fmla="*/ 1968891 h 5096289"/>
              <a:gd name="connsiteX372" fmla="*/ 5016500 w 5581383"/>
              <a:gd name="connsiteY372" fmla="*/ 2032391 h 5096289"/>
              <a:gd name="connsiteX373" fmla="*/ 5041900 w 5581383"/>
              <a:gd name="connsiteY373" fmla="*/ 2200666 h 5096289"/>
              <a:gd name="connsiteX374" fmla="*/ 5070475 w 5581383"/>
              <a:gd name="connsiteY374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447800 w 5581383"/>
              <a:gd name="connsiteY174" fmla="*/ 3775466 h 5096289"/>
              <a:gd name="connsiteX175" fmla="*/ 1409700 w 5581383"/>
              <a:gd name="connsiteY175" fmla="*/ 3813566 h 5096289"/>
              <a:gd name="connsiteX176" fmla="*/ 1120775 w 5581383"/>
              <a:gd name="connsiteY176" fmla="*/ 3316679 h 5096289"/>
              <a:gd name="connsiteX177" fmla="*/ 1295400 w 5581383"/>
              <a:gd name="connsiteY177" fmla="*/ 4258066 h 5096289"/>
              <a:gd name="connsiteX178" fmla="*/ 1219200 w 5581383"/>
              <a:gd name="connsiteY178" fmla="*/ 4334266 h 5096289"/>
              <a:gd name="connsiteX179" fmla="*/ 1143000 w 5581383"/>
              <a:gd name="connsiteY179" fmla="*/ 4385066 h 5096289"/>
              <a:gd name="connsiteX180" fmla="*/ 1117600 w 5581383"/>
              <a:gd name="connsiteY180" fmla="*/ 4423166 h 5096289"/>
              <a:gd name="connsiteX181" fmla="*/ 1028700 w 5581383"/>
              <a:gd name="connsiteY181" fmla="*/ 4461266 h 5096289"/>
              <a:gd name="connsiteX182" fmla="*/ 952500 w 5581383"/>
              <a:gd name="connsiteY182" fmla="*/ 4397766 h 5096289"/>
              <a:gd name="connsiteX183" fmla="*/ 914400 w 5581383"/>
              <a:gd name="connsiteY183" fmla="*/ 4385066 h 5096289"/>
              <a:gd name="connsiteX184" fmla="*/ 622300 w 5581383"/>
              <a:gd name="connsiteY184" fmla="*/ 4397766 h 5096289"/>
              <a:gd name="connsiteX185" fmla="*/ 495300 w 5581383"/>
              <a:gd name="connsiteY185" fmla="*/ 4448566 h 5096289"/>
              <a:gd name="connsiteX186" fmla="*/ 457200 w 5581383"/>
              <a:gd name="connsiteY186" fmla="*/ 4473966 h 5096289"/>
              <a:gd name="connsiteX187" fmla="*/ 355600 w 5581383"/>
              <a:gd name="connsiteY187" fmla="*/ 4486666 h 5096289"/>
              <a:gd name="connsiteX188" fmla="*/ 304800 w 5581383"/>
              <a:gd name="connsiteY188" fmla="*/ 4499366 h 5096289"/>
              <a:gd name="connsiteX189" fmla="*/ 266700 w 5581383"/>
              <a:gd name="connsiteY189" fmla="*/ 4512066 h 5096289"/>
              <a:gd name="connsiteX190" fmla="*/ 114300 w 5581383"/>
              <a:gd name="connsiteY190" fmla="*/ 4524766 h 5096289"/>
              <a:gd name="connsiteX191" fmla="*/ 0 w 5581383"/>
              <a:gd name="connsiteY191" fmla="*/ 4537466 h 5096289"/>
              <a:gd name="connsiteX192" fmla="*/ 139700 w 5581383"/>
              <a:gd name="connsiteY192" fmla="*/ 4562866 h 5096289"/>
              <a:gd name="connsiteX193" fmla="*/ 558800 w 5581383"/>
              <a:gd name="connsiteY193" fmla="*/ 4575566 h 5096289"/>
              <a:gd name="connsiteX194" fmla="*/ 559954 w 5581383"/>
              <a:gd name="connsiteY194" fmla="*/ 4542084 h 5096289"/>
              <a:gd name="connsiteX195" fmla="*/ 644236 w 5581383"/>
              <a:gd name="connsiteY195" fmla="*/ 4539775 h 5096289"/>
              <a:gd name="connsiteX196" fmla="*/ 759691 w 5581383"/>
              <a:gd name="connsiteY196" fmla="*/ 4574412 h 5096289"/>
              <a:gd name="connsiteX197" fmla="*/ 850900 w 5581383"/>
              <a:gd name="connsiteY197" fmla="*/ 4626366 h 5096289"/>
              <a:gd name="connsiteX198" fmla="*/ 901700 w 5581383"/>
              <a:gd name="connsiteY198" fmla="*/ 4613666 h 5096289"/>
              <a:gd name="connsiteX199" fmla="*/ 990600 w 5581383"/>
              <a:gd name="connsiteY199" fmla="*/ 4626366 h 5096289"/>
              <a:gd name="connsiteX200" fmla="*/ 965200 w 5581383"/>
              <a:gd name="connsiteY200" fmla="*/ 4664466 h 5096289"/>
              <a:gd name="connsiteX201" fmla="*/ 927100 w 5581383"/>
              <a:gd name="connsiteY201" fmla="*/ 4689866 h 5096289"/>
              <a:gd name="connsiteX202" fmla="*/ 800100 w 5581383"/>
              <a:gd name="connsiteY202" fmla="*/ 4766066 h 5096289"/>
              <a:gd name="connsiteX203" fmla="*/ 736600 w 5581383"/>
              <a:gd name="connsiteY203" fmla="*/ 4842266 h 5096289"/>
              <a:gd name="connsiteX204" fmla="*/ 698500 w 5581383"/>
              <a:gd name="connsiteY204" fmla="*/ 4880366 h 5096289"/>
              <a:gd name="connsiteX205" fmla="*/ 647700 w 5581383"/>
              <a:gd name="connsiteY205" fmla="*/ 4969266 h 5096289"/>
              <a:gd name="connsiteX206" fmla="*/ 609600 w 5581383"/>
              <a:gd name="connsiteY206" fmla="*/ 5045466 h 5096289"/>
              <a:gd name="connsiteX207" fmla="*/ 622300 w 5581383"/>
              <a:gd name="connsiteY207" fmla="*/ 5096266 h 5096289"/>
              <a:gd name="connsiteX208" fmla="*/ 655638 w 5581383"/>
              <a:gd name="connsiteY208" fmla="*/ 5039116 h 5096289"/>
              <a:gd name="connsiteX209" fmla="*/ 698500 w 5581383"/>
              <a:gd name="connsiteY209" fmla="*/ 4983554 h 5096289"/>
              <a:gd name="connsiteX210" fmla="*/ 750888 w 5581383"/>
              <a:gd name="connsiteY210" fmla="*/ 4932753 h 5096289"/>
              <a:gd name="connsiteX211" fmla="*/ 798513 w 5581383"/>
              <a:gd name="connsiteY211" fmla="*/ 4905766 h 5096289"/>
              <a:gd name="connsiteX212" fmla="*/ 850900 w 5581383"/>
              <a:gd name="connsiteY212" fmla="*/ 4837504 h 5096289"/>
              <a:gd name="connsiteX213" fmla="*/ 931863 w 5581383"/>
              <a:gd name="connsiteY213" fmla="*/ 4812104 h 5096289"/>
              <a:gd name="connsiteX214" fmla="*/ 985837 w 5581383"/>
              <a:gd name="connsiteY214" fmla="*/ 4785116 h 5096289"/>
              <a:gd name="connsiteX215" fmla="*/ 1033463 w 5581383"/>
              <a:gd name="connsiteY215" fmla="*/ 4762891 h 5096289"/>
              <a:gd name="connsiteX216" fmla="*/ 1081087 w 5581383"/>
              <a:gd name="connsiteY216" fmla="*/ 4727966 h 5096289"/>
              <a:gd name="connsiteX217" fmla="*/ 1104900 w 5581383"/>
              <a:gd name="connsiteY217" fmla="*/ 4740666 h 5096289"/>
              <a:gd name="connsiteX218" fmla="*/ 1143000 w 5581383"/>
              <a:gd name="connsiteY218" fmla="*/ 4727966 h 5096289"/>
              <a:gd name="connsiteX219" fmla="*/ 1181100 w 5581383"/>
              <a:gd name="connsiteY219" fmla="*/ 4689866 h 5096289"/>
              <a:gd name="connsiteX220" fmla="*/ 1270000 w 5581383"/>
              <a:gd name="connsiteY220" fmla="*/ 4651766 h 5096289"/>
              <a:gd name="connsiteX221" fmla="*/ 1308100 w 5581383"/>
              <a:gd name="connsiteY221" fmla="*/ 4613666 h 5096289"/>
              <a:gd name="connsiteX222" fmla="*/ 1333500 w 5581383"/>
              <a:gd name="connsiteY222" fmla="*/ 4575566 h 5096289"/>
              <a:gd name="connsiteX223" fmla="*/ 1371600 w 5581383"/>
              <a:gd name="connsiteY223" fmla="*/ 4562866 h 5096289"/>
              <a:gd name="connsiteX224" fmla="*/ 1435100 w 5581383"/>
              <a:gd name="connsiteY224" fmla="*/ 4486666 h 5096289"/>
              <a:gd name="connsiteX225" fmla="*/ 1498600 w 5581383"/>
              <a:gd name="connsiteY225" fmla="*/ 4410466 h 5096289"/>
              <a:gd name="connsiteX226" fmla="*/ 1536700 w 5581383"/>
              <a:gd name="connsiteY226" fmla="*/ 4334266 h 5096289"/>
              <a:gd name="connsiteX227" fmla="*/ 1574800 w 5581383"/>
              <a:gd name="connsiteY227" fmla="*/ 4308866 h 5096289"/>
              <a:gd name="connsiteX228" fmla="*/ 1612900 w 5581383"/>
              <a:gd name="connsiteY228" fmla="*/ 4270766 h 5096289"/>
              <a:gd name="connsiteX229" fmla="*/ 1651000 w 5581383"/>
              <a:gd name="connsiteY229" fmla="*/ 4194566 h 5096289"/>
              <a:gd name="connsiteX230" fmla="*/ 1663700 w 5581383"/>
              <a:gd name="connsiteY230" fmla="*/ 4156466 h 5096289"/>
              <a:gd name="connsiteX231" fmla="*/ 1689100 w 5581383"/>
              <a:gd name="connsiteY231" fmla="*/ 4118366 h 5096289"/>
              <a:gd name="connsiteX232" fmla="*/ 1701800 w 5581383"/>
              <a:gd name="connsiteY232" fmla="*/ 4080266 h 5096289"/>
              <a:gd name="connsiteX233" fmla="*/ 1727200 w 5581383"/>
              <a:gd name="connsiteY233" fmla="*/ 4042166 h 5096289"/>
              <a:gd name="connsiteX234" fmla="*/ 1752600 w 5581383"/>
              <a:gd name="connsiteY234" fmla="*/ 3953266 h 5096289"/>
              <a:gd name="connsiteX235" fmla="*/ 1816100 w 5581383"/>
              <a:gd name="connsiteY235" fmla="*/ 3864366 h 5096289"/>
              <a:gd name="connsiteX236" fmla="*/ 1841500 w 5581383"/>
              <a:gd name="connsiteY236" fmla="*/ 3826266 h 5096289"/>
              <a:gd name="connsiteX237" fmla="*/ 1879600 w 5581383"/>
              <a:gd name="connsiteY237" fmla="*/ 3800866 h 5096289"/>
              <a:gd name="connsiteX238" fmla="*/ 1917700 w 5581383"/>
              <a:gd name="connsiteY238" fmla="*/ 3762766 h 5096289"/>
              <a:gd name="connsiteX239" fmla="*/ 1955800 w 5581383"/>
              <a:gd name="connsiteY239" fmla="*/ 3750066 h 5096289"/>
              <a:gd name="connsiteX240" fmla="*/ 1993900 w 5581383"/>
              <a:gd name="connsiteY240" fmla="*/ 3724666 h 5096289"/>
              <a:gd name="connsiteX241" fmla="*/ 2032000 w 5581383"/>
              <a:gd name="connsiteY241" fmla="*/ 3711966 h 5096289"/>
              <a:gd name="connsiteX242" fmla="*/ 2070100 w 5581383"/>
              <a:gd name="connsiteY242" fmla="*/ 3686566 h 5096289"/>
              <a:gd name="connsiteX243" fmla="*/ 2146300 w 5581383"/>
              <a:gd name="connsiteY243" fmla="*/ 3661166 h 5096289"/>
              <a:gd name="connsiteX244" fmla="*/ 2184400 w 5581383"/>
              <a:gd name="connsiteY244" fmla="*/ 3648466 h 5096289"/>
              <a:gd name="connsiteX245" fmla="*/ 2476500 w 5581383"/>
              <a:gd name="connsiteY245" fmla="*/ 3661166 h 5096289"/>
              <a:gd name="connsiteX246" fmla="*/ 2527300 w 5581383"/>
              <a:gd name="connsiteY246" fmla="*/ 3699266 h 5096289"/>
              <a:gd name="connsiteX247" fmla="*/ 2603500 w 5581383"/>
              <a:gd name="connsiteY247" fmla="*/ 3750066 h 5096289"/>
              <a:gd name="connsiteX248" fmla="*/ 2641600 w 5581383"/>
              <a:gd name="connsiteY248" fmla="*/ 3788166 h 5096289"/>
              <a:gd name="connsiteX249" fmla="*/ 2692400 w 5581383"/>
              <a:gd name="connsiteY249" fmla="*/ 3800866 h 5096289"/>
              <a:gd name="connsiteX250" fmla="*/ 2743200 w 5581383"/>
              <a:gd name="connsiteY250" fmla="*/ 3838966 h 5096289"/>
              <a:gd name="connsiteX251" fmla="*/ 2781300 w 5581383"/>
              <a:gd name="connsiteY251" fmla="*/ 3851666 h 5096289"/>
              <a:gd name="connsiteX252" fmla="*/ 2819400 w 5581383"/>
              <a:gd name="connsiteY252" fmla="*/ 3877066 h 5096289"/>
              <a:gd name="connsiteX253" fmla="*/ 2844800 w 5581383"/>
              <a:gd name="connsiteY253" fmla="*/ 3915166 h 5096289"/>
              <a:gd name="connsiteX254" fmla="*/ 2882900 w 5581383"/>
              <a:gd name="connsiteY254" fmla="*/ 3965966 h 5096289"/>
              <a:gd name="connsiteX255" fmla="*/ 2895600 w 5581383"/>
              <a:gd name="connsiteY255" fmla="*/ 4016766 h 5096289"/>
              <a:gd name="connsiteX256" fmla="*/ 2908300 w 5581383"/>
              <a:gd name="connsiteY256" fmla="*/ 4054866 h 5096289"/>
              <a:gd name="connsiteX257" fmla="*/ 2933700 w 5581383"/>
              <a:gd name="connsiteY257" fmla="*/ 4105666 h 5096289"/>
              <a:gd name="connsiteX258" fmla="*/ 2959100 w 5581383"/>
              <a:gd name="connsiteY258" fmla="*/ 4143766 h 5096289"/>
              <a:gd name="connsiteX259" fmla="*/ 2994025 w 5581383"/>
              <a:gd name="connsiteY259" fmla="*/ 4242191 h 5096289"/>
              <a:gd name="connsiteX260" fmla="*/ 3038475 w 5581383"/>
              <a:gd name="connsiteY260" fmla="*/ 4343791 h 5096289"/>
              <a:gd name="connsiteX261" fmla="*/ 3054350 w 5581383"/>
              <a:gd name="connsiteY261" fmla="*/ 4366016 h 5096289"/>
              <a:gd name="connsiteX262" fmla="*/ 3022600 w 5581383"/>
              <a:gd name="connsiteY262" fmla="*/ 4397766 h 5096289"/>
              <a:gd name="connsiteX263" fmla="*/ 2984500 w 5581383"/>
              <a:gd name="connsiteY263" fmla="*/ 4464441 h 5096289"/>
              <a:gd name="connsiteX264" fmla="*/ 2940050 w 5581383"/>
              <a:gd name="connsiteY264" fmla="*/ 4553341 h 5096289"/>
              <a:gd name="connsiteX265" fmla="*/ 2892425 w 5581383"/>
              <a:gd name="connsiteY265" fmla="*/ 4607316 h 5096289"/>
              <a:gd name="connsiteX266" fmla="*/ 2828925 w 5581383"/>
              <a:gd name="connsiteY266" fmla="*/ 4645416 h 5096289"/>
              <a:gd name="connsiteX267" fmla="*/ 2733675 w 5581383"/>
              <a:gd name="connsiteY267" fmla="*/ 4553341 h 5096289"/>
              <a:gd name="connsiteX268" fmla="*/ 2765426 w 5581383"/>
              <a:gd name="connsiteY268" fmla="*/ 4639069 h 5096289"/>
              <a:gd name="connsiteX269" fmla="*/ 2825172 w 5581383"/>
              <a:gd name="connsiteY269" fmla="*/ 4733450 h 5096289"/>
              <a:gd name="connsiteX270" fmla="*/ 2776682 w 5581383"/>
              <a:gd name="connsiteY270" fmla="*/ 4728543 h 5096289"/>
              <a:gd name="connsiteX271" fmla="*/ 2714048 w 5581383"/>
              <a:gd name="connsiteY271" fmla="*/ 4735903 h 5096289"/>
              <a:gd name="connsiteX272" fmla="*/ 2644775 w 5581383"/>
              <a:gd name="connsiteY272" fmla="*/ 4719740 h 5096289"/>
              <a:gd name="connsiteX273" fmla="*/ 2596139 w 5581383"/>
              <a:gd name="connsiteY273" fmla="*/ 4715266 h 5096289"/>
              <a:gd name="connsiteX274" fmla="*/ 2484437 w 5581383"/>
              <a:gd name="connsiteY274" fmla="*/ 4688278 h 5096289"/>
              <a:gd name="connsiteX275" fmla="*/ 2679700 w 5581383"/>
              <a:gd name="connsiteY275" fmla="*/ 4835916 h 5096289"/>
              <a:gd name="connsiteX276" fmla="*/ 2781300 w 5581383"/>
              <a:gd name="connsiteY276" fmla="*/ 4845441 h 5096289"/>
              <a:gd name="connsiteX277" fmla="*/ 2860675 w 5581383"/>
              <a:gd name="connsiteY277" fmla="*/ 4832741 h 5096289"/>
              <a:gd name="connsiteX278" fmla="*/ 2930525 w 5581383"/>
              <a:gd name="connsiteY278" fmla="*/ 4794641 h 5096289"/>
              <a:gd name="connsiteX279" fmla="*/ 3032125 w 5581383"/>
              <a:gd name="connsiteY279" fmla="*/ 4734316 h 5096289"/>
              <a:gd name="connsiteX280" fmla="*/ 3105150 w 5581383"/>
              <a:gd name="connsiteY280" fmla="*/ 4639066 h 5096289"/>
              <a:gd name="connsiteX281" fmla="*/ 3155950 w 5581383"/>
              <a:gd name="connsiteY281" fmla="*/ 4537466 h 5096289"/>
              <a:gd name="connsiteX282" fmla="*/ 3222625 w 5581383"/>
              <a:gd name="connsiteY282" fmla="*/ 4448566 h 5096289"/>
              <a:gd name="connsiteX283" fmla="*/ 3248025 w 5581383"/>
              <a:gd name="connsiteY283" fmla="*/ 4369191 h 5096289"/>
              <a:gd name="connsiteX284" fmla="*/ 3235325 w 5581383"/>
              <a:gd name="connsiteY284" fmla="*/ 4302516 h 5096289"/>
              <a:gd name="connsiteX285" fmla="*/ 3200400 w 5581383"/>
              <a:gd name="connsiteY285" fmla="*/ 4143766 h 5096289"/>
              <a:gd name="connsiteX286" fmla="*/ 3175000 w 5581383"/>
              <a:gd name="connsiteY286" fmla="*/ 4042166 h 5096289"/>
              <a:gd name="connsiteX287" fmla="*/ 3200400 w 5581383"/>
              <a:gd name="connsiteY287" fmla="*/ 3851666 h 5096289"/>
              <a:gd name="connsiteX288" fmla="*/ 3225800 w 5581383"/>
              <a:gd name="connsiteY288" fmla="*/ 3750066 h 5096289"/>
              <a:gd name="connsiteX289" fmla="*/ 3251200 w 5581383"/>
              <a:gd name="connsiteY289" fmla="*/ 3711966 h 5096289"/>
              <a:gd name="connsiteX290" fmla="*/ 3263900 w 5581383"/>
              <a:gd name="connsiteY290" fmla="*/ 3673866 h 5096289"/>
              <a:gd name="connsiteX291" fmla="*/ 3302000 w 5581383"/>
              <a:gd name="connsiteY291" fmla="*/ 3635766 h 5096289"/>
              <a:gd name="connsiteX292" fmla="*/ 3327400 w 5581383"/>
              <a:gd name="connsiteY292" fmla="*/ 3597666 h 5096289"/>
              <a:gd name="connsiteX293" fmla="*/ 3365500 w 5581383"/>
              <a:gd name="connsiteY293" fmla="*/ 3584966 h 5096289"/>
              <a:gd name="connsiteX294" fmla="*/ 3403600 w 5581383"/>
              <a:gd name="connsiteY294" fmla="*/ 3559566 h 5096289"/>
              <a:gd name="connsiteX295" fmla="*/ 3441700 w 5581383"/>
              <a:gd name="connsiteY295" fmla="*/ 3546866 h 5096289"/>
              <a:gd name="connsiteX296" fmla="*/ 3594100 w 5581383"/>
              <a:gd name="connsiteY296" fmla="*/ 3521466 h 5096289"/>
              <a:gd name="connsiteX297" fmla="*/ 3721100 w 5581383"/>
              <a:gd name="connsiteY297" fmla="*/ 3496066 h 5096289"/>
              <a:gd name="connsiteX298" fmla="*/ 3924300 w 5581383"/>
              <a:gd name="connsiteY298" fmla="*/ 3483366 h 5096289"/>
              <a:gd name="connsiteX299" fmla="*/ 4137025 w 5581383"/>
              <a:gd name="connsiteY299" fmla="*/ 3515116 h 5096289"/>
              <a:gd name="connsiteX300" fmla="*/ 4254500 w 5581383"/>
              <a:gd name="connsiteY300" fmla="*/ 3540516 h 5096289"/>
              <a:gd name="connsiteX301" fmla="*/ 4314825 w 5581383"/>
              <a:gd name="connsiteY301" fmla="*/ 3562741 h 5096289"/>
              <a:gd name="connsiteX302" fmla="*/ 4371975 w 5581383"/>
              <a:gd name="connsiteY302" fmla="*/ 3594491 h 5096289"/>
              <a:gd name="connsiteX303" fmla="*/ 4416425 w 5581383"/>
              <a:gd name="connsiteY303" fmla="*/ 3638941 h 5096289"/>
              <a:gd name="connsiteX304" fmla="*/ 4492625 w 5581383"/>
              <a:gd name="connsiteY304" fmla="*/ 3683391 h 5096289"/>
              <a:gd name="connsiteX305" fmla="*/ 4556125 w 5581383"/>
              <a:gd name="connsiteY305" fmla="*/ 3743716 h 5096289"/>
              <a:gd name="connsiteX306" fmla="*/ 4635500 w 5581383"/>
              <a:gd name="connsiteY306" fmla="*/ 3816741 h 5096289"/>
              <a:gd name="connsiteX307" fmla="*/ 4676775 w 5581383"/>
              <a:gd name="connsiteY307" fmla="*/ 3889766 h 5096289"/>
              <a:gd name="connsiteX308" fmla="*/ 4727575 w 5581383"/>
              <a:gd name="connsiteY308" fmla="*/ 3965966 h 5096289"/>
              <a:gd name="connsiteX309" fmla="*/ 4756150 w 5581383"/>
              <a:gd name="connsiteY309" fmla="*/ 4124716 h 5096289"/>
              <a:gd name="connsiteX310" fmla="*/ 4775200 w 5581383"/>
              <a:gd name="connsiteY310" fmla="*/ 4200916 h 5096289"/>
              <a:gd name="connsiteX311" fmla="*/ 4791075 w 5581383"/>
              <a:gd name="connsiteY311" fmla="*/ 4254891 h 5096289"/>
              <a:gd name="connsiteX312" fmla="*/ 4806950 w 5581383"/>
              <a:gd name="connsiteY312" fmla="*/ 4315216 h 5096289"/>
              <a:gd name="connsiteX313" fmla="*/ 4502150 w 5581383"/>
              <a:gd name="connsiteY313" fmla="*/ 4419991 h 5096289"/>
              <a:gd name="connsiteX314" fmla="*/ 4318000 w 5581383"/>
              <a:gd name="connsiteY314" fmla="*/ 4572391 h 5096289"/>
              <a:gd name="connsiteX315" fmla="*/ 4573587 w 5581383"/>
              <a:gd name="connsiteY315" fmla="*/ 4453328 h 5096289"/>
              <a:gd name="connsiteX316" fmla="*/ 4811713 w 5581383"/>
              <a:gd name="connsiteY316" fmla="*/ 4400941 h 5096289"/>
              <a:gd name="connsiteX317" fmla="*/ 4908550 w 5581383"/>
              <a:gd name="connsiteY317" fmla="*/ 4251716 h 5096289"/>
              <a:gd name="connsiteX318" fmla="*/ 4857750 w 5581383"/>
              <a:gd name="connsiteY318" fmla="*/ 4146941 h 5096289"/>
              <a:gd name="connsiteX319" fmla="*/ 4826000 w 5581383"/>
              <a:gd name="connsiteY319" fmla="*/ 4092966 h 5096289"/>
              <a:gd name="connsiteX320" fmla="*/ 4829175 w 5581383"/>
              <a:gd name="connsiteY320" fmla="*/ 3940566 h 5096289"/>
              <a:gd name="connsiteX321" fmla="*/ 4810125 w 5581383"/>
              <a:gd name="connsiteY321" fmla="*/ 3842141 h 5096289"/>
              <a:gd name="connsiteX322" fmla="*/ 4759325 w 5581383"/>
              <a:gd name="connsiteY322" fmla="*/ 3734191 h 5096289"/>
              <a:gd name="connsiteX323" fmla="*/ 4419601 w 5581383"/>
              <a:gd name="connsiteY323" fmla="*/ 3413516 h 5096289"/>
              <a:gd name="connsiteX324" fmla="*/ 4606925 w 5581383"/>
              <a:gd name="connsiteY324" fmla="*/ 3127766 h 5096289"/>
              <a:gd name="connsiteX325" fmla="*/ 4813300 w 5581383"/>
              <a:gd name="connsiteY325" fmla="*/ 2994416 h 5096289"/>
              <a:gd name="connsiteX326" fmla="*/ 4949826 w 5581383"/>
              <a:gd name="connsiteY326" fmla="*/ 2943616 h 5096289"/>
              <a:gd name="connsiteX327" fmla="*/ 5172076 w 5581383"/>
              <a:gd name="connsiteY327" fmla="*/ 2918216 h 5096289"/>
              <a:gd name="connsiteX328" fmla="*/ 5432426 w 5581383"/>
              <a:gd name="connsiteY328" fmla="*/ 2959491 h 5096289"/>
              <a:gd name="connsiteX329" fmla="*/ 5200651 w 5581383"/>
              <a:gd name="connsiteY329" fmla="*/ 2883291 h 5096289"/>
              <a:gd name="connsiteX330" fmla="*/ 5019675 w 5581383"/>
              <a:gd name="connsiteY330" fmla="*/ 2864241 h 5096289"/>
              <a:gd name="connsiteX331" fmla="*/ 5089525 w 5581383"/>
              <a:gd name="connsiteY331" fmla="*/ 2772166 h 5096289"/>
              <a:gd name="connsiteX332" fmla="*/ 5254625 w 5581383"/>
              <a:gd name="connsiteY332" fmla="*/ 2562616 h 5096289"/>
              <a:gd name="connsiteX333" fmla="*/ 5156201 w 5581383"/>
              <a:gd name="connsiteY333" fmla="*/ 2635641 h 5096289"/>
              <a:gd name="connsiteX334" fmla="*/ 5073650 w 5581383"/>
              <a:gd name="connsiteY334" fmla="*/ 2699141 h 5096289"/>
              <a:gd name="connsiteX335" fmla="*/ 5006975 w 5581383"/>
              <a:gd name="connsiteY335" fmla="*/ 2781691 h 5096289"/>
              <a:gd name="connsiteX336" fmla="*/ 4908550 w 5581383"/>
              <a:gd name="connsiteY336" fmla="*/ 2829316 h 5096289"/>
              <a:gd name="connsiteX337" fmla="*/ 4822825 w 5581383"/>
              <a:gd name="connsiteY337" fmla="*/ 2880116 h 5096289"/>
              <a:gd name="connsiteX338" fmla="*/ 4759325 w 5581383"/>
              <a:gd name="connsiteY338" fmla="*/ 2918216 h 5096289"/>
              <a:gd name="connsiteX339" fmla="*/ 4692650 w 5581383"/>
              <a:gd name="connsiteY339" fmla="*/ 2946791 h 5096289"/>
              <a:gd name="connsiteX340" fmla="*/ 4635500 w 5581383"/>
              <a:gd name="connsiteY340" fmla="*/ 2972191 h 5096289"/>
              <a:gd name="connsiteX341" fmla="*/ 4495800 w 5581383"/>
              <a:gd name="connsiteY341" fmla="*/ 3038866 h 5096289"/>
              <a:gd name="connsiteX342" fmla="*/ 4419600 w 5581383"/>
              <a:gd name="connsiteY342" fmla="*/ 2988066 h 5096289"/>
              <a:gd name="connsiteX343" fmla="*/ 4381500 w 5581383"/>
              <a:gd name="connsiteY343" fmla="*/ 2962666 h 5096289"/>
              <a:gd name="connsiteX344" fmla="*/ 4254500 w 5581383"/>
              <a:gd name="connsiteY344" fmla="*/ 2924566 h 5096289"/>
              <a:gd name="connsiteX345" fmla="*/ 4216400 w 5581383"/>
              <a:gd name="connsiteY345" fmla="*/ 2911866 h 5096289"/>
              <a:gd name="connsiteX346" fmla="*/ 4127500 w 5581383"/>
              <a:gd name="connsiteY346" fmla="*/ 2899166 h 5096289"/>
              <a:gd name="connsiteX347" fmla="*/ 4102100 w 5581383"/>
              <a:gd name="connsiteY347" fmla="*/ 2797566 h 5096289"/>
              <a:gd name="connsiteX348" fmla="*/ 4021137 w 5581383"/>
              <a:gd name="connsiteY348" fmla="*/ 2676916 h 5096289"/>
              <a:gd name="connsiteX349" fmla="*/ 4038600 w 5581383"/>
              <a:gd name="connsiteY349" fmla="*/ 2549916 h 5096289"/>
              <a:gd name="connsiteX350" fmla="*/ 3965575 w 5581383"/>
              <a:gd name="connsiteY350" fmla="*/ 2461016 h 5096289"/>
              <a:gd name="connsiteX351" fmla="*/ 3898900 w 5581383"/>
              <a:gd name="connsiteY351" fmla="*/ 2365766 h 5096289"/>
              <a:gd name="connsiteX352" fmla="*/ 3843338 w 5581383"/>
              <a:gd name="connsiteY352" fmla="*/ 2222891 h 5096289"/>
              <a:gd name="connsiteX353" fmla="*/ 3871912 w 5581383"/>
              <a:gd name="connsiteY353" fmla="*/ 2100654 h 5096289"/>
              <a:gd name="connsiteX354" fmla="*/ 3935413 w 5581383"/>
              <a:gd name="connsiteY354" fmla="*/ 2019691 h 5096289"/>
              <a:gd name="connsiteX355" fmla="*/ 4033838 w 5581383"/>
              <a:gd name="connsiteY355" fmla="*/ 1924441 h 5096289"/>
              <a:gd name="connsiteX356" fmla="*/ 4083050 w 5581383"/>
              <a:gd name="connsiteY356" fmla="*/ 1864116 h 5096289"/>
              <a:gd name="connsiteX357" fmla="*/ 4125912 w 5581383"/>
              <a:gd name="connsiteY357" fmla="*/ 1835541 h 5096289"/>
              <a:gd name="connsiteX358" fmla="*/ 4168775 w 5581383"/>
              <a:gd name="connsiteY358" fmla="*/ 1803791 h 5096289"/>
              <a:gd name="connsiteX359" fmla="*/ 4233862 w 5581383"/>
              <a:gd name="connsiteY359" fmla="*/ 1759341 h 5096289"/>
              <a:gd name="connsiteX360" fmla="*/ 4337050 w 5581383"/>
              <a:gd name="connsiteY360" fmla="*/ 1703778 h 5096289"/>
              <a:gd name="connsiteX361" fmla="*/ 4425950 w 5581383"/>
              <a:gd name="connsiteY361" fmla="*/ 1694253 h 5096289"/>
              <a:gd name="connsiteX362" fmla="*/ 4532312 w 5581383"/>
              <a:gd name="connsiteY362" fmla="*/ 1692666 h 5096289"/>
              <a:gd name="connsiteX363" fmla="*/ 4595813 w 5581383"/>
              <a:gd name="connsiteY363" fmla="*/ 1689491 h 5096289"/>
              <a:gd name="connsiteX364" fmla="*/ 4651375 w 5581383"/>
              <a:gd name="connsiteY364" fmla="*/ 1700603 h 5096289"/>
              <a:gd name="connsiteX365" fmla="*/ 4699000 w 5581383"/>
              <a:gd name="connsiteY365" fmla="*/ 1708541 h 5096289"/>
              <a:gd name="connsiteX366" fmla="*/ 4764087 w 5581383"/>
              <a:gd name="connsiteY366" fmla="*/ 1754579 h 5096289"/>
              <a:gd name="connsiteX367" fmla="*/ 4848225 w 5581383"/>
              <a:gd name="connsiteY367" fmla="*/ 1787916 h 5096289"/>
              <a:gd name="connsiteX368" fmla="*/ 4891087 w 5581383"/>
              <a:gd name="connsiteY368" fmla="*/ 1838716 h 5096289"/>
              <a:gd name="connsiteX369" fmla="*/ 4924425 w 5581383"/>
              <a:gd name="connsiteY369" fmla="*/ 1902216 h 5096289"/>
              <a:gd name="connsiteX370" fmla="*/ 4976813 w 5581383"/>
              <a:gd name="connsiteY370" fmla="*/ 1968891 h 5096289"/>
              <a:gd name="connsiteX371" fmla="*/ 5016500 w 5581383"/>
              <a:gd name="connsiteY371" fmla="*/ 2032391 h 5096289"/>
              <a:gd name="connsiteX372" fmla="*/ 5041900 w 5581383"/>
              <a:gd name="connsiteY372" fmla="*/ 2200666 h 5096289"/>
              <a:gd name="connsiteX373" fmla="*/ 5070475 w 5581383"/>
              <a:gd name="connsiteY373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447800 w 5581383"/>
              <a:gd name="connsiteY174" fmla="*/ 3775466 h 5096289"/>
              <a:gd name="connsiteX175" fmla="*/ 1120775 w 5581383"/>
              <a:gd name="connsiteY175" fmla="*/ 3316679 h 5096289"/>
              <a:gd name="connsiteX176" fmla="*/ 1295400 w 5581383"/>
              <a:gd name="connsiteY176" fmla="*/ 4258066 h 5096289"/>
              <a:gd name="connsiteX177" fmla="*/ 1219200 w 5581383"/>
              <a:gd name="connsiteY177" fmla="*/ 4334266 h 5096289"/>
              <a:gd name="connsiteX178" fmla="*/ 1143000 w 5581383"/>
              <a:gd name="connsiteY178" fmla="*/ 4385066 h 5096289"/>
              <a:gd name="connsiteX179" fmla="*/ 1117600 w 5581383"/>
              <a:gd name="connsiteY179" fmla="*/ 4423166 h 5096289"/>
              <a:gd name="connsiteX180" fmla="*/ 1028700 w 5581383"/>
              <a:gd name="connsiteY180" fmla="*/ 4461266 h 5096289"/>
              <a:gd name="connsiteX181" fmla="*/ 952500 w 5581383"/>
              <a:gd name="connsiteY181" fmla="*/ 4397766 h 5096289"/>
              <a:gd name="connsiteX182" fmla="*/ 914400 w 5581383"/>
              <a:gd name="connsiteY182" fmla="*/ 4385066 h 5096289"/>
              <a:gd name="connsiteX183" fmla="*/ 622300 w 5581383"/>
              <a:gd name="connsiteY183" fmla="*/ 4397766 h 5096289"/>
              <a:gd name="connsiteX184" fmla="*/ 495300 w 5581383"/>
              <a:gd name="connsiteY184" fmla="*/ 4448566 h 5096289"/>
              <a:gd name="connsiteX185" fmla="*/ 457200 w 5581383"/>
              <a:gd name="connsiteY185" fmla="*/ 4473966 h 5096289"/>
              <a:gd name="connsiteX186" fmla="*/ 355600 w 5581383"/>
              <a:gd name="connsiteY186" fmla="*/ 4486666 h 5096289"/>
              <a:gd name="connsiteX187" fmla="*/ 304800 w 5581383"/>
              <a:gd name="connsiteY187" fmla="*/ 4499366 h 5096289"/>
              <a:gd name="connsiteX188" fmla="*/ 266700 w 5581383"/>
              <a:gd name="connsiteY188" fmla="*/ 4512066 h 5096289"/>
              <a:gd name="connsiteX189" fmla="*/ 114300 w 5581383"/>
              <a:gd name="connsiteY189" fmla="*/ 4524766 h 5096289"/>
              <a:gd name="connsiteX190" fmla="*/ 0 w 5581383"/>
              <a:gd name="connsiteY190" fmla="*/ 4537466 h 5096289"/>
              <a:gd name="connsiteX191" fmla="*/ 139700 w 5581383"/>
              <a:gd name="connsiteY191" fmla="*/ 4562866 h 5096289"/>
              <a:gd name="connsiteX192" fmla="*/ 558800 w 5581383"/>
              <a:gd name="connsiteY192" fmla="*/ 4575566 h 5096289"/>
              <a:gd name="connsiteX193" fmla="*/ 559954 w 5581383"/>
              <a:gd name="connsiteY193" fmla="*/ 4542084 h 5096289"/>
              <a:gd name="connsiteX194" fmla="*/ 644236 w 5581383"/>
              <a:gd name="connsiteY194" fmla="*/ 4539775 h 5096289"/>
              <a:gd name="connsiteX195" fmla="*/ 759691 w 5581383"/>
              <a:gd name="connsiteY195" fmla="*/ 4574412 h 5096289"/>
              <a:gd name="connsiteX196" fmla="*/ 850900 w 5581383"/>
              <a:gd name="connsiteY196" fmla="*/ 4626366 h 5096289"/>
              <a:gd name="connsiteX197" fmla="*/ 901700 w 5581383"/>
              <a:gd name="connsiteY197" fmla="*/ 4613666 h 5096289"/>
              <a:gd name="connsiteX198" fmla="*/ 990600 w 5581383"/>
              <a:gd name="connsiteY198" fmla="*/ 4626366 h 5096289"/>
              <a:gd name="connsiteX199" fmla="*/ 965200 w 5581383"/>
              <a:gd name="connsiteY199" fmla="*/ 4664466 h 5096289"/>
              <a:gd name="connsiteX200" fmla="*/ 927100 w 5581383"/>
              <a:gd name="connsiteY200" fmla="*/ 4689866 h 5096289"/>
              <a:gd name="connsiteX201" fmla="*/ 800100 w 5581383"/>
              <a:gd name="connsiteY201" fmla="*/ 4766066 h 5096289"/>
              <a:gd name="connsiteX202" fmla="*/ 736600 w 5581383"/>
              <a:gd name="connsiteY202" fmla="*/ 4842266 h 5096289"/>
              <a:gd name="connsiteX203" fmla="*/ 698500 w 5581383"/>
              <a:gd name="connsiteY203" fmla="*/ 4880366 h 5096289"/>
              <a:gd name="connsiteX204" fmla="*/ 647700 w 5581383"/>
              <a:gd name="connsiteY204" fmla="*/ 4969266 h 5096289"/>
              <a:gd name="connsiteX205" fmla="*/ 609600 w 5581383"/>
              <a:gd name="connsiteY205" fmla="*/ 5045466 h 5096289"/>
              <a:gd name="connsiteX206" fmla="*/ 622300 w 5581383"/>
              <a:gd name="connsiteY206" fmla="*/ 5096266 h 5096289"/>
              <a:gd name="connsiteX207" fmla="*/ 655638 w 5581383"/>
              <a:gd name="connsiteY207" fmla="*/ 5039116 h 5096289"/>
              <a:gd name="connsiteX208" fmla="*/ 698500 w 5581383"/>
              <a:gd name="connsiteY208" fmla="*/ 4983554 h 5096289"/>
              <a:gd name="connsiteX209" fmla="*/ 750888 w 5581383"/>
              <a:gd name="connsiteY209" fmla="*/ 4932753 h 5096289"/>
              <a:gd name="connsiteX210" fmla="*/ 798513 w 5581383"/>
              <a:gd name="connsiteY210" fmla="*/ 4905766 h 5096289"/>
              <a:gd name="connsiteX211" fmla="*/ 850900 w 5581383"/>
              <a:gd name="connsiteY211" fmla="*/ 4837504 h 5096289"/>
              <a:gd name="connsiteX212" fmla="*/ 931863 w 5581383"/>
              <a:gd name="connsiteY212" fmla="*/ 4812104 h 5096289"/>
              <a:gd name="connsiteX213" fmla="*/ 985837 w 5581383"/>
              <a:gd name="connsiteY213" fmla="*/ 4785116 h 5096289"/>
              <a:gd name="connsiteX214" fmla="*/ 1033463 w 5581383"/>
              <a:gd name="connsiteY214" fmla="*/ 4762891 h 5096289"/>
              <a:gd name="connsiteX215" fmla="*/ 1081087 w 5581383"/>
              <a:gd name="connsiteY215" fmla="*/ 4727966 h 5096289"/>
              <a:gd name="connsiteX216" fmla="*/ 1104900 w 5581383"/>
              <a:gd name="connsiteY216" fmla="*/ 4740666 h 5096289"/>
              <a:gd name="connsiteX217" fmla="*/ 1143000 w 5581383"/>
              <a:gd name="connsiteY217" fmla="*/ 4727966 h 5096289"/>
              <a:gd name="connsiteX218" fmla="*/ 1181100 w 5581383"/>
              <a:gd name="connsiteY218" fmla="*/ 4689866 h 5096289"/>
              <a:gd name="connsiteX219" fmla="*/ 1270000 w 5581383"/>
              <a:gd name="connsiteY219" fmla="*/ 4651766 h 5096289"/>
              <a:gd name="connsiteX220" fmla="*/ 1308100 w 5581383"/>
              <a:gd name="connsiteY220" fmla="*/ 4613666 h 5096289"/>
              <a:gd name="connsiteX221" fmla="*/ 1333500 w 5581383"/>
              <a:gd name="connsiteY221" fmla="*/ 4575566 h 5096289"/>
              <a:gd name="connsiteX222" fmla="*/ 1371600 w 5581383"/>
              <a:gd name="connsiteY222" fmla="*/ 4562866 h 5096289"/>
              <a:gd name="connsiteX223" fmla="*/ 1435100 w 5581383"/>
              <a:gd name="connsiteY223" fmla="*/ 4486666 h 5096289"/>
              <a:gd name="connsiteX224" fmla="*/ 1498600 w 5581383"/>
              <a:gd name="connsiteY224" fmla="*/ 4410466 h 5096289"/>
              <a:gd name="connsiteX225" fmla="*/ 1536700 w 5581383"/>
              <a:gd name="connsiteY225" fmla="*/ 4334266 h 5096289"/>
              <a:gd name="connsiteX226" fmla="*/ 1574800 w 5581383"/>
              <a:gd name="connsiteY226" fmla="*/ 4308866 h 5096289"/>
              <a:gd name="connsiteX227" fmla="*/ 1612900 w 5581383"/>
              <a:gd name="connsiteY227" fmla="*/ 4270766 h 5096289"/>
              <a:gd name="connsiteX228" fmla="*/ 1651000 w 5581383"/>
              <a:gd name="connsiteY228" fmla="*/ 4194566 h 5096289"/>
              <a:gd name="connsiteX229" fmla="*/ 1663700 w 5581383"/>
              <a:gd name="connsiteY229" fmla="*/ 4156466 h 5096289"/>
              <a:gd name="connsiteX230" fmla="*/ 1689100 w 5581383"/>
              <a:gd name="connsiteY230" fmla="*/ 4118366 h 5096289"/>
              <a:gd name="connsiteX231" fmla="*/ 1701800 w 5581383"/>
              <a:gd name="connsiteY231" fmla="*/ 4080266 h 5096289"/>
              <a:gd name="connsiteX232" fmla="*/ 1727200 w 5581383"/>
              <a:gd name="connsiteY232" fmla="*/ 4042166 h 5096289"/>
              <a:gd name="connsiteX233" fmla="*/ 1752600 w 5581383"/>
              <a:gd name="connsiteY233" fmla="*/ 3953266 h 5096289"/>
              <a:gd name="connsiteX234" fmla="*/ 1816100 w 5581383"/>
              <a:gd name="connsiteY234" fmla="*/ 3864366 h 5096289"/>
              <a:gd name="connsiteX235" fmla="*/ 1841500 w 5581383"/>
              <a:gd name="connsiteY235" fmla="*/ 3826266 h 5096289"/>
              <a:gd name="connsiteX236" fmla="*/ 1879600 w 5581383"/>
              <a:gd name="connsiteY236" fmla="*/ 3800866 h 5096289"/>
              <a:gd name="connsiteX237" fmla="*/ 1917700 w 5581383"/>
              <a:gd name="connsiteY237" fmla="*/ 3762766 h 5096289"/>
              <a:gd name="connsiteX238" fmla="*/ 1955800 w 5581383"/>
              <a:gd name="connsiteY238" fmla="*/ 3750066 h 5096289"/>
              <a:gd name="connsiteX239" fmla="*/ 1993900 w 5581383"/>
              <a:gd name="connsiteY239" fmla="*/ 3724666 h 5096289"/>
              <a:gd name="connsiteX240" fmla="*/ 2032000 w 5581383"/>
              <a:gd name="connsiteY240" fmla="*/ 3711966 h 5096289"/>
              <a:gd name="connsiteX241" fmla="*/ 2070100 w 5581383"/>
              <a:gd name="connsiteY241" fmla="*/ 3686566 h 5096289"/>
              <a:gd name="connsiteX242" fmla="*/ 2146300 w 5581383"/>
              <a:gd name="connsiteY242" fmla="*/ 3661166 h 5096289"/>
              <a:gd name="connsiteX243" fmla="*/ 2184400 w 5581383"/>
              <a:gd name="connsiteY243" fmla="*/ 3648466 h 5096289"/>
              <a:gd name="connsiteX244" fmla="*/ 2476500 w 5581383"/>
              <a:gd name="connsiteY244" fmla="*/ 3661166 h 5096289"/>
              <a:gd name="connsiteX245" fmla="*/ 2527300 w 5581383"/>
              <a:gd name="connsiteY245" fmla="*/ 3699266 h 5096289"/>
              <a:gd name="connsiteX246" fmla="*/ 2603500 w 5581383"/>
              <a:gd name="connsiteY246" fmla="*/ 3750066 h 5096289"/>
              <a:gd name="connsiteX247" fmla="*/ 2641600 w 5581383"/>
              <a:gd name="connsiteY247" fmla="*/ 3788166 h 5096289"/>
              <a:gd name="connsiteX248" fmla="*/ 2692400 w 5581383"/>
              <a:gd name="connsiteY248" fmla="*/ 3800866 h 5096289"/>
              <a:gd name="connsiteX249" fmla="*/ 2743200 w 5581383"/>
              <a:gd name="connsiteY249" fmla="*/ 3838966 h 5096289"/>
              <a:gd name="connsiteX250" fmla="*/ 2781300 w 5581383"/>
              <a:gd name="connsiteY250" fmla="*/ 3851666 h 5096289"/>
              <a:gd name="connsiteX251" fmla="*/ 2819400 w 5581383"/>
              <a:gd name="connsiteY251" fmla="*/ 3877066 h 5096289"/>
              <a:gd name="connsiteX252" fmla="*/ 2844800 w 5581383"/>
              <a:gd name="connsiteY252" fmla="*/ 3915166 h 5096289"/>
              <a:gd name="connsiteX253" fmla="*/ 2882900 w 5581383"/>
              <a:gd name="connsiteY253" fmla="*/ 3965966 h 5096289"/>
              <a:gd name="connsiteX254" fmla="*/ 2895600 w 5581383"/>
              <a:gd name="connsiteY254" fmla="*/ 4016766 h 5096289"/>
              <a:gd name="connsiteX255" fmla="*/ 2908300 w 5581383"/>
              <a:gd name="connsiteY255" fmla="*/ 4054866 h 5096289"/>
              <a:gd name="connsiteX256" fmla="*/ 2933700 w 5581383"/>
              <a:gd name="connsiteY256" fmla="*/ 4105666 h 5096289"/>
              <a:gd name="connsiteX257" fmla="*/ 2959100 w 5581383"/>
              <a:gd name="connsiteY257" fmla="*/ 4143766 h 5096289"/>
              <a:gd name="connsiteX258" fmla="*/ 2994025 w 5581383"/>
              <a:gd name="connsiteY258" fmla="*/ 4242191 h 5096289"/>
              <a:gd name="connsiteX259" fmla="*/ 3038475 w 5581383"/>
              <a:gd name="connsiteY259" fmla="*/ 4343791 h 5096289"/>
              <a:gd name="connsiteX260" fmla="*/ 3054350 w 5581383"/>
              <a:gd name="connsiteY260" fmla="*/ 4366016 h 5096289"/>
              <a:gd name="connsiteX261" fmla="*/ 3022600 w 5581383"/>
              <a:gd name="connsiteY261" fmla="*/ 4397766 h 5096289"/>
              <a:gd name="connsiteX262" fmla="*/ 2984500 w 5581383"/>
              <a:gd name="connsiteY262" fmla="*/ 4464441 h 5096289"/>
              <a:gd name="connsiteX263" fmla="*/ 2940050 w 5581383"/>
              <a:gd name="connsiteY263" fmla="*/ 4553341 h 5096289"/>
              <a:gd name="connsiteX264" fmla="*/ 2892425 w 5581383"/>
              <a:gd name="connsiteY264" fmla="*/ 4607316 h 5096289"/>
              <a:gd name="connsiteX265" fmla="*/ 2828925 w 5581383"/>
              <a:gd name="connsiteY265" fmla="*/ 4645416 h 5096289"/>
              <a:gd name="connsiteX266" fmla="*/ 2733675 w 5581383"/>
              <a:gd name="connsiteY266" fmla="*/ 4553341 h 5096289"/>
              <a:gd name="connsiteX267" fmla="*/ 2765426 w 5581383"/>
              <a:gd name="connsiteY267" fmla="*/ 4639069 h 5096289"/>
              <a:gd name="connsiteX268" fmla="*/ 2825172 w 5581383"/>
              <a:gd name="connsiteY268" fmla="*/ 4733450 h 5096289"/>
              <a:gd name="connsiteX269" fmla="*/ 2776682 w 5581383"/>
              <a:gd name="connsiteY269" fmla="*/ 4728543 h 5096289"/>
              <a:gd name="connsiteX270" fmla="*/ 2714048 w 5581383"/>
              <a:gd name="connsiteY270" fmla="*/ 4735903 h 5096289"/>
              <a:gd name="connsiteX271" fmla="*/ 2644775 w 5581383"/>
              <a:gd name="connsiteY271" fmla="*/ 4719740 h 5096289"/>
              <a:gd name="connsiteX272" fmla="*/ 2596139 w 5581383"/>
              <a:gd name="connsiteY272" fmla="*/ 4715266 h 5096289"/>
              <a:gd name="connsiteX273" fmla="*/ 2484437 w 5581383"/>
              <a:gd name="connsiteY273" fmla="*/ 4688278 h 5096289"/>
              <a:gd name="connsiteX274" fmla="*/ 2679700 w 5581383"/>
              <a:gd name="connsiteY274" fmla="*/ 4835916 h 5096289"/>
              <a:gd name="connsiteX275" fmla="*/ 2781300 w 5581383"/>
              <a:gd name="connsiteY275" fmla="*/ 4845441 h 5096289"/>
              <a:gd name="connsiteX276" fmla="*/ 2860675 w 5581383"/>
              <a:gd name="connsiteY276" fmla="*/ 4832741 h 5096289"/>
              <a:gd name="connsiteX277" fmla="*/ 2930525 w 5581383"/>
              <a:gd name="connsiteY277" fmla="*/ 4794641 h 5096289"/>
              <a:gd name="connsiteX278" fmla="*/ 3032125 w 5581383"/>
              <a:gd name="connsiteY278" fmla="*/ 4734316 h 5096289"/>
              <a:gd name="connsiteX279" fmla="*/ 3105150 w 5581383"/>
              <a:gd name="connsiteY279" fmla="*/ 4639066 h 5096289"/>
              <a:gd name="connsiteX280" fmla="*/ 3155950 w 5581383"/>
              <a:gd name="connsiteY280" fmla="*/ 4537466 h 5096289"/>
              <a:gd name="connsiteX281" fmla="*/ 3222625 w 5581383"/>
              <a:gd name="connsiteY281" fmla="*/ 4448566 h 5096289"/>
              <a:gd name="connsiteX282" fmla="*/ 3248025 w 5581383"/>
              <a:gd name="connsiteY282" fmla="*/ 4369191 h 5096289"/>
              <a:gd name="connsiteX283" fmla="*/ 3235325 w 5581383"/>
              <a:gd name="connsiteY283" fmla="*/ 4302516 h 5096289"/>
              <a:gd name="connsiteX284" fmla="*/ 3200400 w 5581383"/>
              <a:gd name="connsiteY284" fmla="*/ 4143766 h 5096289"/>
              <a:gd name="connsiteX285" fmla="*/ 3175000 w 5581383"/>
              <a:gd name="connsiteY285" fmla="*/ 4042166 h 5096289"/>
              <a:gd name="connsiteX286" fmla="*/ 3200400 w 5581383"/>
              <a:gd name="connsiteY286" fmla="*/ 3851666 h 5096289"/>
              <a:gd name="connsiteX287" fmla="*/ 3225800 w 5581383"/>
              <a:gd name="connsiteY287" fmla="*/ 3750066 h 5096289"/>
              <a:gd name="connsiteX288" fmla="*/ 3251200 w 5581383"/>
              <a:gd name="connsiteY288" fmla="*/ 3711966 h 5096289"/>
              <a:gd name="connsiteX289" fmla="*/ 3263900 w 5581383"/>
              <a:gd name="connsiteY289" fmla="*/ 3673866 h 5096289"/>
              <a:gd name="connsiteX290" fmla="*/ 3302000 w 5581383"/>
              <a:gd name="connsiteY290" fmla="*/ 3635766 h 5096289"/>
              <a:gd name="connsiteX291" fmla="*/ 3327400 w 5581383"/>
              <a:gd name="connsiteY291" fmla="*/ 3597666 h 5096289"/>
              <a:gd name="connsiteX292" fmla="*/ 3365500 w 5581383"/>
              <a:gd name="connsiteY292" fmla="*/ 3584966 h 5096289"/>
              <a:gd name="connsiteX293" fmla="*/ 3403600 w 5581383"/>
              <a:gd name="connsiteY293" fmla="*/ 3559566 h 5096289"/>
              <a:gd name="connsiteX294" fmla="*/ 3441700 w 5581383"/>
              <a:gd name="connsiteY294" fmla="*/ 3546866 h 5096289"/>
              <a:gd name="connsiteX295" fmla="*/ 3594100 w 5581383"/>
              <a:gd name="connsiteY295" fmla="*/ 3521466 h 5096289"/>
              <a:gd name="connsiteX296" fmla="*/ 3721100 w 5581383"/>
              <a:gd name="connsiteY296" fmla="*/ 3496066 h 5096289"/>
              <a:gd name="connsiteX297" fmla="*/ 3924300 w 5581383"/>
              <a:gd name="connsiteY297" fmla="*/ 3483366 h 5096289"/>
              <a:gd name="connsiteX298" fmla="*/ 4137025 w 5581383"/>
              <a:gd name="connsiteY298" fmla="*/ 3515116 h 5096289"/>
              <a:gd name="connsiteX299" fmla="*/ 4254500 w 5581383"/>
              <a:gd name="connsiteY299" fmla="*/ 3540516 h 5096289"/>
              <a:gd name="connsiteX300" fmla="*/ 4314825 w 5581383"/>
              <a:gd name="connsiteY300" fmla="*/ 3562741 h 5096289"/>
              <a:gd name="connsiteX301" fmla="*/ 4371975 w 5581383"/>
              <a:gd name="connsiteY301" fmla="*/ 3594491 h 5096289"/>
              <a:gd name="connsiteX302" fmla="*/ 4416425 w 5581383"/>
              <a:gd name="connsiteY302" fmla="*/ 3638941 h 5096289"/>
              <a:gd name="connsiteX303" fmla="*/ 4492625 w 5581383"/>
              <a:gd name="connsiteY303" fmla="*/ 3683391 h 5096289"/>
              <a:gd name="connsiteX304" fmla="*/ 4556125 w 5581383"/>
              <a:gd name="connsiteY304" fmla="*/ 3743716 h 5096289"/>
              <a:gd name="connsiteX305" fmla="*/ 4635500 w 5581383"/>
              <a:gd name="connsiteY305" fmla="*/ 3816741 h 5096289"/>
              <a:gd name="connsiteX306" fmla="*/ 4676775 w 5581383"/>
              <a:gd name="connsiteY306" fmla="*/ 3889766 h 5096289"/>
              <a:gd name="connsiteX307" fmla="*/ 4727575 w 5581383"/>
              <a:gd name="connsiteY307" fmla="*/ 3965966 h 5096289"/>
              <a:gd name="connsiteX308" fmla="*/ 4756150 w 5581383"/>
              <a:gd name="connsiteY308" fmla="*/ 4124716 h 5096289"/>
              <a:gd name="connsiteX309" fmla="*/ 4775200 w 5581383"/>
              <a:gd name="connsiteY309" fmla="*/ 4200916 h 5096289"/>
              <a:gd name="connsiteX310" fmla="*/ 4791075 w 5581383"/>
              <a:gd name="connsiteY310" fmla="*/ 4254891 h 5096289"/>
              <a:gd name="connsiteX311" fmla="*/ 4806950 w 5581383"/>
              <a:gd name="connsiteY311" fmla="*/ 4315216 h 5096289"/>
              <a:gd name="connsiteX312" fmla="*/ 4502150 w 5581383"/>
              <a:gd name="connsiteY312" fmla="*/ 4419991 h 5096289"/>
              <a:gd name="connsiteX313" fmla="*/ 4318000 w 5581383"/>
              <a:gd name="connsiteY313" fmla="*/ 4572391 h 5096289"/>
              <a:gd name="connsiteX314" fmla="*/ 4573587 w 5581383"/>
              <a:gd name="connsiteY314" fmla="*/ 4453328 h 5096289"/>
              <a:gd name="connsiteX315" fmla="*/ 4811713 w 5581383"/>
              <a:gd name="connsiteY315" fmla="*/ 4400941 h 5096289"/>
              <a:gd name="connsiteX316" fmla="*/ 4908550 w 5581383"/>
              <a:gd name="connsiteY316" fmla="*/ 4251716 h 5096289"/>
              <a:gd name="connsiteX317" fmla="*/ 4857750 w 5581383"/>
              <a:gd name="connsiteY317" fmla="*/ 4146941 h 5096289"/>
              <a:gd name="connsiteX318" fmla="*/ 4826000 w 5581383"/>
              <a:gd name="connsiteY318" fmla="*/ 4092966 h 5096289"/>
              <a:gd name="connsiteX319" fmla="*/ 4829175 w 5581383"/>
              <a:gd name="connsiteY319" fmla="*/ 3940566 h 5096289"/>
              <a:gd name="connsiteX320" fmla="*/ 4810125 w 5581383"/>
              <a:gd name="connsiteY320" fmla="*/ 3842141 h 5096289"/>
              <a:gd name="connsiteX321" fmla="*/ 4759325 w 5581383"/>
              <a:gd name="connsiteY321" fmla="*/ 3734191 h 5096289"/>
              <a:gd name="connsiteX322" fmla="*/ 4419601 w 5581383"/>
              <a:gd name="connsiteY322" fmla="*/ 3413516 h 5096289"/>
              <a:gd name="connsiteX323" fmla="*/ 4606925 w 5581383"/>
              <a:gd name="connsiteY323" fmla="*/ 3127766 h 5096289"/>
              <a:gd name="connsiteX324" fmla="*/ 4813300 w 5581383"/>
              <a:gd name="connsiteY324" fmla="*/ 2994416 h 5096289"/>
              <a:gd name="connsiteX325" fmla="*/ 4949826 w 5581383"/>
              <a:gd name="connsiteY325" fmla="*/ 2943616 h 5096289"/>
              <a:gd name="connsiteX326" fmla="*/ 5172076 w 5581383"/>
              <a:gd name="connsiteY326" fmla="*/ 2918216 h 5096289"/>
              <a:gd name="connsiteX327" fmla="*/ 5432426 w 5581383"/>
              <a:gd name="connsiteY327" fmla="*/ 2959491 h 5096289"/>
              <a:gd name="connsiteX328" fmla="*/ 5200651 w 5581383"/>
              <a:gd name="connsiteY328" fmla="*/ 2883291 h 5096289"/>
              <a:gd name="connsiteX329" fmla="*/ 5019675 w 5581383"/>
              <a:gd name="connsiteY329" fmla="*/ 2864241 h 5096289"/>
              <a:gd name="connsiteX330" fmla="*/ 5089525 w 5581383"/>
              <a:gd name="connsiteY330" fmla="*/ 2772166 h 5096289"/>
              <a:gd name="connsiteX331" fmla="*/ 5254625 w 5581383"/>
              <a:gd name="connsiteY331" fmla="*/ 2562616 h 5096289"/>
              <a:gd name="connsiteX332" fmla="*/ 5156201 w 5581383"/>
              <a:gd name="connsiteY332" fmla="*/ 2635641 h 5096289"/>
              <a:gd name="connsiteX333" fmla="*/ 5073650 w 5581383"/>
              <a:gd name="connsiteY333" fmla="*/ 2699141 h 5096289"/>
              <a:gd name="connsiteX334" fmla="*/ 5006975 w 5581383"/>
              <a:gd name="connsiteY334" fmla="*/ 2781691 h 5096289"/>
              <a:gd name="connsiteX335" fmla="*/ 4908550 w 5581383"/>
              <a:gd name="connsiteY335" fmla="*/ 2829316 h 5096289"/>
              <a:gd name="connsiteX336" fmla="*/ 4822825 w 5581383"/>
              <a:gd name="connsiteY336" fmla="*/ 2880116 h 5096289"/>
              <a:gd name="connsiteX337" fmla="*/ 4759325 w 5581383"/>
              <a:gd name="connsiteY337" fmla="*/ 2918216 h 5096289"/>
              <a:gd name="connsiteX338" fmla="*/ 4692650 w 5581383"/>
              <a:gd name="connsiteY338" fmla="*/ 2946791 h 5096289"/>
              <a:gd name="connsiteX339" fmla="*/ 4635500 w 5581383"/>
              <a:gd name="connsiteY339" fmla="*/ 2972191 h 5096289"/>
              <a:gd name="connsiteX340" fmla="*/ 4495800 w 5581383"/>
              <a:gd name="connsiteY340" fmla="*/ 3038866 h 5096289"/>
              <a:gd name="connsiteX341" fmla="*/ 4419600 w 5581383"/>
              <a:gd name="connsiteY341" fmla="*/ 2988066 h 5096289"/>
              <a:gd name="connsiteX342" fmla="*/ 4381500 w 5581383"/>
              <a:gd name="connsiteY342" fmla="*/ 2962666 h 5096289"/>
              <a:gd name="connsiteX343" fmla="*/ 4254500 w 5581383"/>
              <a:gd name="connsiteY343" fmla="*/ 2924566 h 5096289"/>
              <a:gd name="connsiteX344" fmla="*/ 4216400 w 5581383"/>
              <a:gd name="connsiteY344" fmla="*/ 2911866 h 5096289"/>
              <a:gd name="connsiteX345" fmla="*/ 4127500 w 5581383"/>
              <a:gd name="connsiteY345" fmla="*/ 2899166 h 5096289"/>
              <a:gd name="connsiteX346" fmla="*/ 4102100 w 5581383"/>
              <a:gd name="connsiteY346" fmla="*/ 2797566 h 5096289"/>
              <a:gd name="connsiteX347" fmla="*/ 4021137 w 5581383"/>
              <a:gd name="connsiteY347" fmla="*/ 2676916 h 5096289"/>
              <a:gd name="connsiteX348" fmla="*/ 4038600 w 5581383"/>
              <a:gd name="connsiteY348" fmla="*/ 2549916 h 5096289"/>
              <a:gd name="connsiteX349" fmla="*/ 3965575 w 5581383"/>
              <a:gd name="connsiteY349" fmla="*/ 2461016 h 5096289"/>
              <a:gd name="connsiteX350" fmla="*/ 3898900 w 5581383"/>
              <a:gd name="connsiteY350" fmla="*/ 2365766 h 5096289"/>
              <a:gd name="connsiteX351" fmla="*/ 3843338 w 5581383"/>
              <a:gd name="connsiteY351" fmla="*/ 2222891 h 5096289"/>
              <a:gd name="connsiteX352" fmla="*/ 3871912 w 5581383"/>
              <a:gd name="connsiteY352" fmla="*/ 2100654 h 5096289"/>
              <a:gd name="connsiteX353" fmla="*/ 3935413 w 5581383"/>
              <a:gd name="connsiteY353" fmla="*/ 2019691 h 5096289"/>
              <a:gd name="connsiteX354" fmla="*/ 4033838 w 5581383"/>
              <a:gd name="connsiteY354" fmla="*/ 1924441 h 5096289"/>
              <a:gd name="connsiteX355" fmla="*/ 4083050 w 5581383"/>
              <a:gd name="connsiteY355" fmla="*/ 1864116 h 5096289"/>
              <a:gd name="connsiteX356" fmla="*/ 4125912 w 5581383"/>
              <a:gd name="connsiteY356" fmla="*/ 1835541 h 5096289"/>
              <a:gd name="connsiteX357" fmla="*/ 4168775 w 5581383"/>
              <a:gd name="connsiteY357" fmla="*/ 1803791 h 5096289"/>
              <a:gd name="connsiteX358" fmla="*/ 4233862 w 5581383"/>
              <a:gd name="connsiteY358" fmla="*/ 1759341 h 5096289"/>
              <a:gd name="connsiteX359" fmla="*/ 4337050 w 5581383"/>
              <a:gd name="connsiteY359" fmla="*/ 1703778 h 5096289"/>
              <a:gd name="connsiteX360" fmla="*/ 4425950 w 5581383"/>
              <a:gd name="connsiteY360" fmla="*/ 1694253 h 5096289"/>
              <a:gd name="connsiteX361" fmla="*/ 4532312 w 5581383"/>
              <a:gd name="connsiteY361" fmla="*/ 1692666 h 5096289"/>
              <a:gd name="connsiteX362" fmla="*/ 4595813 w 5581383"/>
              <a:gd name="connsiteY362" fmla="*/ 1689491 h 5096289"/>
              <a:gd name="connsiteX363" fmla="*/ 4651375 w 5581383"/>
              <a:gd name="connsiteY363" fmla="*/ 1700603 h 5096289"/>
              <a:gd name="connsiteX364" fmla="*/ 4699000 w 5581383"/>
              <a:gd name="connsiteY364" fmla="*/ 1708541 h 5096289"/>
              <a:gd name="connsiteX365" fmla="*/ 4764087 w 5581383"/>
              <a:gd name="connsiteY365" fmla="*/ 1754579 h 5096289"/>
              <a:gd name="connsiteX366" fmla="*/ 4848225 w 5581383"/>
              <a:gd name="connsiteY366" fmla="*/ 1787916 h 5096289"/>
              <a:gd name="connsiteX367" fmla="*/ 4891087 w 5581383"/>
              <a:gd name="connsiteY367" fmla="*/ 1838716 h 5096289"/>
              <a:gd name="connsiteX368" fmla="*/ 4924425 w 5581383"/>
              <a:gd name="connsiteY368" fmla="*/ 1902216 h 5096289"/>
              <a:gd name="connsiteX369" fmla="*/ 4976813 w 5581383"/>
              <a:gd name="connsiteY369" fmla="*/ 1968891 h 5096289"/>
              <a:gd name="connsiteX370" fmla="*/ 5016500 w 5581383"/>
              <a:gd name="connsiteY370" fmla="*/ 2032391 h 5096289"/>
              <a:gd name="connsiteX371" fmla="*/ 5041900 w 5581383"/>
              <a:gd name="connsiteY371" fmla="*/ 2200666 h 5096289"/>
              <a:gd name="connsiteX372" fmla="*/ 5070475 w 5581383"/>
              <a:gd name="connsiteY372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120775 w 5581383"/>
              <a:gd name="connsiteY174" fmla="*/ 3316679 h 5096289"/>
              <a:gd name="connsiteX175" fmla="*/ 1295400 w 5581383"/>
              <a:gd name="connsiteY175" fmla="*/ 4258066 h 5096289"/>
              <a:gd name="connsiteX176" fmla="*/ 1219200 w 5581383"/>
              <a:gd name="connsiteY176" fmla="*/ 4334266 h 5096289"/>
              <a:gd name="connsiteX177" fmla="*/ 1143000 w 5581383"/>
              <a:gd name="connsiteY177" fmla="*/ 4385066 h 5096289"/>
              <a:gd name="connsiteX178" fmla="*/ 1117600 w 5581383"/>
              <a:gd name="connsiteY178" fmla="*/ 4423166 h 5096289"/>
              <a:gd name="connsiteX179" fmla="*/ 1028700 w 5581383"/>
              <a:gd name="connsiteY179" fmla="*/ 4461266 h 5096289"/>
              <a:gd name="connsiteX180" fmla="*/ 952500 w 5581383"/>
              <a:gd name="connsiteY180" fmla="*/ 4397766 h 5096289"/>
              <a:gd name="connsiteX181" fmla="*/ 914400 w 5581383"/>
              <a:gd name="connsiteY181" fmla="*/ 4385066 h 5096289"/>
              <a:gd name="connsiteX182" fmla="*/ 622300 w 5581383"/>
              <a:gd name="connsiteY182" fmla="*/ 4397766 h 5096289"/>
              <a:gd name="connsiteX183" fmla="*/ 495300 w 5581383"/>
              <a:gd name="connsiteY183" fmla="*/ 4448566 h 5096289"/>
              <a:gd name="connsiteX184" fmla="*/ 457200 w 5581383"/>
              <a:gd name="connsiteY184" fmla="*/ 4473966 h 5096289"/>
              <a:gd name="connsiteX185" fmla="*/ 355600 w 5581383"/>
              <a:gd name="connsiteY185" fmla="*/ 4486666 h 5096289"/>
              <a:gd name="connsiteX186" fmla="*/ 304800 w 5581383"/>
              <a:gd name="connsiteY186" fmla="*/ 4499366 h 5096289"/>
              <a:gd name="connsiteX187" fmla="*/ 266700 w 5581383"/>
              <a:gd name="connsiteY187" fmla="*/ 4512066 h 5096289"/>
              <a:gd name="connsiteX188" fmla="*/ 114300 w 5581383"/>
              <a:gd name="connsiteY188" fmla="*/ 4524766 h 5096289"/>
              <a:gd name="connsiteX189" fmla="*/ 0 w 5581383"/>
              <a:gd name="connsiteY189" fmla="*/ 4537466 h 5096289"/>
              <a:gd name="connsiteX190" fmla="*/ 139700 w 5581383"/>
              <a:gd name="connsiteY190" fmla="*/ 4562866 h 5096289"/>
              <a:gd name="connsiteX191" fmla="*/ 558800 w 5581383"/>
              <a:gd name="connsiteY191" fmla="*/ 4575566 h 5096289"/>
              <a:gd name="connsiteX192" fmla="*/ 559954 w 5581383"/>
              <a:gd name="connsiteY192" fmla="*/ 4542084 h 5096289"/>
              <a:gd name="connsiteX193" fmla="*/ 644236 w 5581383"/>
              <a:gd name="connsiteY193" fmla="*/ 4539775 h 5096289"/>
              <a:gd name="connsiteX194" fmla="*/ 759691 w 5581383"/>
              <a:gd name="connsiteY194" fmla="*/ 4574412 h 5096289"/>
              <a:gd name="connsiteX195" fmla="*/ 850900 w 5581383"/>
              <a:gd name="connsiteY195" fmla="*/ 4626366 h 5096289"/>
              <a:gd name="connsiteX196" fmla="*/ 901700 w 5581383"/>
              <a:gd name="connsiteY196" fmla="*/ 4613666 h 5096289"/>
              <a:gd name="connsiteX197" fmla="*/ 990600 w 5581383"/>
              <a:gd name="connsiteY197" fmla="*/ 4626366 h 5096289"/>
              <a:gd name="connsiteX198" fmla="*/ 965200 w 5581383"/>
              <a:gd name="connsiteY198" fmla="*/ 4664466 h 5096289"/>
              <a:gd name="connsiteX199" fmla="*/ 927100 w 5581383"/>
              <a:gd name="connsiteY199" fmla="*/ 4689866 h 5096289"/>
              <a:gd name="connsiteX200" fmla="*/ 800100 w 5581383"/>
              <a:gd name="connsiteY200" fmla="*/ 4766066 h 5096289"/>
              <a:gd name="connsiteX201" fmla="*/ 736600 w 5581383"/>
              <a:gd name="connsiteY201" fmla="*/ 4842266 h 5096289"/>
              <a:gd name="connsiteX202" fmla="*/ 698500 w 5581383"/>
              <a:gd name="connsiteY202" fmla="*/ 4880366 h 5096289"/>
              <a:gd name="connsiteX203" fmla="*/ 647700 w 5581383"/>
              <a:gd name="connsiteY203" fmla="*/ 4969266 h 5096289"/>
              <a:gd name="connsiteX204" fmla="*/ 609600 w 5581383"/>
              <a:gd name="connsiteY204" fmla="*/ 5045466 h 5096289"/>
              <a:gd name="connsiteX205" fmla="*/ 622300 w 5581383"/>
              <a:gd name="connsiteY205" fmla="*/ 5096266 h 5096289"/>
              <a:gd name="connsiteX206" fmla="*/ 655638 w 5581383"/>
              <a:gd name="connsiteY206" fmla="*/ 5039116 h 5096289"/>
              <a:gd name="connsiteX207" fmla="*/ 698500 w 5581383"/>
              <a:gd name="connsiteY207" fmla="*/ 4983554 h 5096289"/>
              <a:gd name="connsiteX208" fmla="*/ 750888 w 5581383"/>
              <a:gd name="connsiteY208" fmla="*/ 4932753 h 5096289"/>
              <a:gd name="connsiteX209" fmla="*/ 798513 w 5581383"/>
              <a:gd name="connsiteY209" fmla="*/ 4905766 h 5096289"/>
              <a:gd name="connsiteX210" fmla="*/ 850900 w 5581383"/>
              <a:gd name="connsiteY210" fmla="*/ 4837504 h 5096289"/>
              <a:gd name="connsiteX211" fmla="*/ 931863 w 5581383"/>
              <a:gd name="connsiteY211" fmla="*/ 4812104 h 5096289"/>
              <a:gd name="connsiteX212" fmla="*/ 985837 w 5581383"/>
              <a:gd name="connsiteY212" fmla="*/ 4785116 h 5096289"/>
              <a:gd name="connsiteX213" fmla="*/ 1033463 w 5581383"/>
              <a:gd name="connsiteY213" fmla="*/ 4762891 h 5096289"/>
              <a:gd name="connsiteX214" fmla="*/ 1081087 w 5581383"/>
              <a:gd name="connsiteY214" fmla="*/ 4727966 h 5096289"/>
              <a:gd name="connsiteX215" fmla="*/ 1104900 w 5581383"/>
              <a:gd name="connsiteY215" fmla="*/ 4740666 h 5096289"/>
              <a:gd name="connsiteX216" fmla="*/ 1143000 w 5581383"/>
              <a:gd name="connsiteY216" fmla="*/ 4727966 h 5096289"/>
              <a:gd name="connsiteX217" fmla="*/ 1181100 w 5581383"/>
              <a:gd name="connsiteY217" fmla="*/ 4689866 h 5096289"/>
              <a:gd name="connsiteX218" fmla="*/ 1270000 w 5581383"/>
              <a:gd name="connsiteY218" fmla="*/ 4651766 h 5096289"/>
              <a:gd name="connsiteX219" fmla="*/ 1308100 w 5581383"/>
              <a:gd name="connsiteY219" fmla="*/ 4613666 h 5096289"/>
              <a:gd name="connsiteX220" fmla="*/ 1333500 w 5581383"/>
              <a:gd name="connsiteY220" fmla="*/ 4575566 h 5096289"/>
              <a:gd name="connsiteX221" fmla="*/ 1371600 w 5581383"/>
              <a:gd name="connsiteY221" fmla="*/ 4562866 h 5096289"/>
              <a:gd name="connsiteX222" fmla="*/ 1435100 w 5581383"/>
              <a:gd name="connsiteY222" fmla="*/ 4486666 h 5096289"/>
              <a:gd name="connsiteX223" fmla="*/ 1498600 w 5581383"/>
              <a:gd name="connsiteY223" fmla="*/ 4410466 h 5096289"/>
              <a:gd name="connsiteX224" fmla="*/ 1536700 w 5581383"/>
              <a:gd name="connsiteY224" fmla="*/ 4334266 h 5096289"/>
              <a:gd name="connsiteX225" fmla="*/ 1574800 w 5581383"/>
              <a:gd name="connsiteY225" fmla="*/ 4308866 h 5096289"/>
              <a:gd name="connsiteX226" fmla="*/ 1612900 w 5581383"/>
              <a:gd name="connsiteY226" fmla="*/ 4270766 h 5096289"/>
              <a:gd name="connsiteX227" fmla="*/ 1651000 w 5581383"/>
              <a:gd name="connsiteY227" fmla="*/ 4194566 h 5096289"/>
              <a:gd name="connsiteX228" fmla="*/ 1663700 w 5581383"/>
              <a:gd name="connsiteY228" fmla="*/ 4156466 h 5096289"/>
              <a:gd name="connsiteX229" fmla="*/ 1689100 w 5581383"/>
              <a:gd name="connsiteY229" fmla="*/ 4118366 h 5096289"/>
              <a:gd name="connsiteX230" fmla="*/ 1701800 w 5581383"/>
              <a:gd name="connsiteY230" fmla="*/ 4080266 h 5096289"/>
              <a:gd name="connsiteX231" fmla="*/ 1727200 w 5581383"/>
              <a:gd name="connsiteY231" fmla="*/ 4042166 h 5096289"/>
              <a:gd name="connsiteX232" fmla="*/ 1752600 w 5581383"/>
              <a:gd name="connsiteY232" fmla="*/ 3953266 h 5096289"/>
              <a:gd name="connsiteX233" fmla="*/ 1816100 w 5581383"/>
              <a:gd name="connsiteY233" fmla="*/ 3864366 h 5096289"/>
              <a:gd name="connsiteX234" fmla="*/ 1841500 w 5581383"/>
              <a:gd name="connsiteY234" fmla="*/ 3826266 h 5096289"/>
              <a:gd name="connsiteX235" fmla="*/ 1879600 w 5581383"/>
              <a:gd name="connsiteY235" fmla="*/ 3800866 h 5096289"/>
              <a:gd name="connsiteX236" fmla="*/ 1917700 w 5581383"/>
              <a:gd name="connsiteY236" fmla="*/ 3762766 h 5096289"/>
              <a:gd name="connsiteX237" fmla="*/ 1955800 w 5581383"/>
              <a:gd name="connsiteY237" fmla="*/ 3750066 h 5096289"/>
              <a:gd name="connsiteX238" fmla="*/ 1993900 w 5581383"/>
              <a:gd name="connsiteY238" fmla="*/ 3724666 h 5096289"/>
              <a:gd name="connsiteX239" fmla="*/ 2032000 w 5581383"/>
              <a:gd name="connsiteY239" fmla="*/ 3711966 h 5096289"/>
              <a:gd name="connsiteX240" fmla="*/ 2070100 w 5581383"/>
              <a:gd name="connsiteY240" fmla="*/ 3686566 h 5096289"/>
              <a:gd name="connsiteX241" fmla="*/ 2146300 w 5581383"/>
              <a:gd name="connsiteY241" fmla="*/ 3661166 h 5096289"/>
              <a:gd name="connsiteX242" fmla="*/ 2184400 w 5581383"/>
              <a:gd name="connsiteY242" fmla="*/ 3648466 h 5096289"/>
              <a:gd name="connsiteX243" fmla="*/ 2476500 w 5581383"/>
              <a:gd name="connsiteY243" fmla="*/ 3661166 h 5096289"/>
              <a:gd name="connsiteX244" fmla="*/ 2527300 w 5581383"/>
              <a:gd name="connsiteY244" fmla="*/ 3699266 h 5096289"/>
              <a:gd name="connsiteX245" fmla="*/ 2603500 w 5581383"/>
              <a:gd name="connsiteY245" fmla="*/ 3750066 h 5096289"/>
              <a:gd name="connsiteX246" fmla="*/ 2641600 w 5581383"/>
              <a:gd name="connsiteY246" fmla="*/ 3788166 h 5096289"/>
              <a:gd name="connsiteX247" fmla="*/ 2692400 w 5581383"/>
              <a:gd name="connsiteY247" fmla="*/ 3800866 h 5096289"/>
              <a:gd name="connsiteX248" fmla="*/ 2743200 w 5581383"/>
              <a:gd name="connsiteY248" fmla="*/ 3838966 h 5096289"/>
              <a:gd name="connsiteX249" fmla="*/ 2781300 w 5581383"/>
              <a:gd name="connsiteY249" fmla="*/ 3851666 h 5096289"/>
              <a:gd name="connsiteX250" fmla="*/ 2819400 w 5581383"/>
              <a:gd name="connsiteY250" fmla="*/ 3877066 h 5096289"/>
              <a:gd name="connsiteX251" fmla="*/ 2844800 w 5581383"/>
              <a:gd name="connsiteY251" fmla="*/ 3915166 h 5096289"/>
              <a:gd name="connsiteX252" fmla="*/ 2882900 w 5581383"/>
              <a:gd name="connsiteY252" fmla="*/ 3965966 h 5096289"/>
              <a:gd name="connsiteX253" fmla="*/ 2895600 w 5581383"/>
              <a:gd name="connsiteY253" fmla="*/ 4016766 h 5096289"/>
              <a:gd name="connsiteX254" fmla="*/ 2908300 w 5581383"/>
              <a:gd name="connsiteY254" fmla="*/ 4054866 h 5096289"/>
              <a:gd name="connsiteX255" fmla="*/ 2933700 w 5581383"/>
              <a:gd name="connsiteY255" fmla="*/ 4105666 h 5096289"/>
              <a:gd name="connsiteX256" fmla="*/ 2959100 w 5581383"/>
              <a:gd name="connsiteY256" fmla="*/ 4143766 h 5096289"/>
              <a:gd name="connsiteX257" fmla="*/ 2994025 w 5581383"/>
              <a:gd name="connsiteY257" fmla="*/ 4242191 h 5096289"/>
              <a:gd name="connsiteX258" fmla="*/ 3038475 w 5581383"/>
              <a:gd name="connsiteY258" fmla="*/ 4343791 h 5096289"/>
              <a:gd name="connsiteX259" fmla="*/ 3054350 w 5581383"/>
              <a:gd name="connsiteY259" fmla="*/ 4366016 h 5096289"/>
              <a:gd name="connsiteX260" fmla="*/ 3022600 w 5581383"/>
              <a:gd name="connsiteY260" fmla="*/ 4397766 h 5096289"/>
              <a:gd name="connsiteX261" fmla="*/ 2984500 w 5581383"/>
              <a:gd name="connsiteY261" fmla="*/ 4464441 h 5096289"/>
              <a:gd name="connsiteX262" fmla="*/ 2940050 w 5581383"/>
              <a:gd name="connsiteY262" fmla="*/ 4553341 h 5096289"/>
              <a:gd name="connsiteX263" fmla="*/ 2892425 w 5581383"/>
              <a:gd name="connsiteY263" fmla="*/ 4607316 h 5096289"/>
              <a:gd name="connsiteX264" fmla="*/ 2828925 w 5581383"/>
              <a:gd name="connsiteY264" fmla="*/ 4645416 h 5096289"/>
              <a:gd name="connsiteX265" fmla="*/ 2733675 w 5581383"/>
              <a:gd name="connsiteY265" fmla="*/ 4553341 h 5096289"/>
              <a:gd name="connsiteX266" fmla="*/ 2765426 w 5581383"/>
              <a:gd name="connsiteY266" fmla="*/ 4639069 h 5096289"/>
              <a:gd name="connsiteX267" fmla="*/ 2825172 w 5581383"/>
              <a:gd name="connsiteY267" fmla="*/ 4733450 h 5096289"/>
              <a:gd name="connsiteX268" fmla="*/ 2776682 w 5581383"/>
              <a:gd name="connsiteY268" fmla="*/ 4728543 h 5096289"/>
              <a:gd name="connsiteX269" fmla="*/ 2714048 w 5581383"/>
              <a:gd name="connsiteY269" fmla="*/ 4735903 h 5096289"/>
              <a:gd name="connsiteX270" fmla="*/ 2644775 w 5581383"/>
              <a:gd name="connsiteY270" fmla="*/ 4719740 h 5096289"/>
              <a:gd name="connsiteX271" fmla="*/ 2596139 w 5581383"/>
              <a:gd name="connsiteY271" fmla="*/ 4715266 h 5096289"/>
              <a:gd name="connsiteX272" fmla="*/ 2484437 w 5581383"/>
              <a:gd name="connsiteY272" fmla="*/ 4688278 h 5096289"/>
              <a:gd name="connsiteX273" fmla="*/ 2679700 w 5581383"/>
              <a:gd name="connsiteY273" fmla="*/ 4835916 h 5096289"/>
              <a:gd name="connsiteX274" fmla="*/ 2781300 w 5581383"/>
              <a:gd name="connsiteY274" fmla="*/ 4845441 h 5096289"/>
              <a:gd name="connsiteX275" fmla="*/ 2860675 w 5581383"/>
              <a:gd name="connsiteY275" fmla="*/ 4832741 h 5096289"/>
              <a:gd name="connsiteX276" fmla="*/ 2930525 w 5581383"/>
              <a:gd name="connsiteY276" fmla="*/ 4794641 h 5096289"/>
              <a:gd name="connsiteX277" fmla="*/ 3032125 w 5581383"/>
              <a:gd name="connsiteY277" fmla="*/ 4734316 h 5096289"/>
              <a:gd name="connsiteX278" fmla="*/ 3105150 w 5581383"/>
              <a:gd name="connsiteY278" fmla="*/ 4639066 h 5096289"/>
              <a:gd name="connsiteX279" fmla="*/ 3155950 w 5581383"/>
              <a:gd name="connsiteY279" fmla="*/ 4537466 h 5096289"/>
              <a:gd name="connsiteX280" fmla="*/ 3222625 w 5581383"/>
              <a:gd name="connsiteY280" fmla="*/ 4448566 h 5096289"/>
              <a:gd name="connsiteX281" fmla="*/ 3248025 w 5581383"/>
              <a:gd name="connsiteY281" fmla="*/ 4369191 h 5096289"/>
              <a:gd name="connsiteX282" fmla="*/ 3235325 w 5581383"/>
              <a:gd name="connsiteY282" fmla="*/ 4302516 h 5096289"/>
              <a:gd name="connsiteX283" fmla="*/ 3200400 w 5581383"/>
              <a:gd name="connsiteY283" fmla="*/ 4143766 h 5096289"/>
              <a:gd name="connsiteX284" fmla="*/ 3175000 w 5581383"/>
              <a:gd name="connsiteY284" fmla="*/ 4042166 h 5096289"/>
              <a:gd name="connsiteX285" fmla="*/ 3200400 w 5581383"/>
              <a:gd name="connsiteY285" fmla="*/ 3851666 h 5096289"/>
              <a:gd name="connsiteX286" fmla="*/ 3225800 w 5581383"/>
              <a:gd name="connsiteY286" fmla="*/ 3750066 h 5096289"/>
              <a:gd name="connsiteX287" fmla="*/ 3251200 w 5581383"/>
              <a:gd name="connsiteY287" fmla="*/ 3711966 h 5096289"/>
              <a:gd name="connsiteX288" fmla="*/ 3263900 w 5581383"/>
              <a:gd name="connsiteY288" fmla="*/ 3673866 h 5096289"/>
              <a:gd name="connsiteX289" fmla="*/ 3302000 w 5581383"/>
              <a:gd name="connsiteY289" fmla="*/ 3635766 h 5096289"/>
              <a:gd name="connsiteX290" fmla="*/ 3327400 w 5581383"/>
              <a:gd name="connsiteY290" fmla="*/ 3597666 h 5096289"/>
              <a:gd name="connsiteX291" fmla="*/ 3365500 w 5581383"/>
              <a:gd name="connsiteY291" fmla="*/ 3584966 h 5096289"/>
              <a:gd name="connsiteX292" fmla="*/ 3403600 w 5581383"/>
              <a:gd name="connsiteY292" fmla="*/ 3559566 h 5096289"/>
              <a:gd name="connsiteX293" fmla="*/ 3441700 w 5581383"/>
              <a:gd name="connsiteY293" fmla="*/ 3546866 h 5096289"/>
              <a:gd name="connsiteX294" fmla="*/ 3594100 w 5581383"/>
              <a:gd name="connsiteY294" fmla="*/ 3521466 h 5096289"/>
              <a:gd name="connsiteX295" fmla="*/ 3721100 w 5581383"/>
              <a:gd name="connsiteY295" fmla="*/ 3496066 h 5096289"/>
              <a:gd name="connsiteX296" fmla="*/ 3924300 w 5581383"/>
              <a:gd name="connsiteY296" fmla="*/ 3483366 h 5096289"/>
              <a:gd name="connsiteX297" fmla="*/ 4137025 w 5581383"/>
              <a:gd name="connsiteY297" fmla="*/ 3515116 h 5096289"/>
              <a:gd name="connsiteX298" fmla="*/ 4254500 w 5581383"/>
              <a:gd name="connsiteY298" fmla="*/ 3540516 h 5096289"/>
              <a:gd name="connsiteX299" fmla="*/ 4314825 w 5581383"/>
              <a:gd name="connsiteY299" fmla="*/ 3562741 h 5096289"/>
              <a:gd name="connsiteX300" fmla="*/ 4371975 w 5581383"/>
              <a:gd name="connsiteY300" fmla="*/ 3594491 h 5096289"/>
              <a:gd name="connsiteX301" fmla="*/ 4416425 w 5581383"/>
              <a:gd name="connsiteY301" fmla="*/ 3638941 h 5096289"/>
              <a:gd name="connsiteX302" fmla="*/ 4492625 w 5581383"/>
              <a:gd name="connsiteY302" fmla="*/ 3683391 h 5096289"/>
              <a:gd name="connsiteX303" fmla="*/ 4556125 w 5581383"/>
              <a:gd name="connsiteY303" fmla="*/ 3743716 h 5096289"/>
              <a:gd name="connsiteX304" fmla="*/ 4635500 w 5581383"/>
              <a:gd name="connsiteY304" fmla="*/ 3816741 h 5096289"/>
              <a:gd name="connsiteX305" fmla="*/ 4676775 w 5581383"/>
              <a:gd name="connsiteY305" fmla="*/ 3889766 h 5096289"/>
              <a:gd name="connsiteX306" fmla="*/ 4727575 w 5581383"/>
              <a:gd name="connsiteY306" fmla="*/ 3965966 h 5096289"/>
              <a:gd name="connsiteX307" fmla="*/ 4756150 w 5581383"/>
              <a:gd name="connsiteY307" fmla="*/ 4124716 h 5096289"/>
              <a:gd name="connsiteX308" fmla="*/ 4775200 w 5581383"/>
              <a:gd name="connsiteY308" fmla="*/ 4200916 h 5096289"/>
              <a:gd name="connsiteX309" fmla="*/ 4791075 w 5581383"/>
              <a:gd name="connsiteY309" fmla="*/ 4254891 h 5096289"/>
              <a:gd name="connsiteX310" fmla="*/ 4806950 w 5581383"/>
              <a:gd name="connsiteY310" fmla="*/ 4315216 h 5096289"/>
              <a:gd name="connsiteX311" fmla="*/ 4502150 w 5581383"/>
              <a:gd name="connsiteY311" fmla="*/ 4419991 h 5096289"/>
              <a:gd name="connsiteX312" fmla="*/ 4318000 w 5581383"/>
              <a:gd name="connsiteY312" fmla="*/ 4572391 h 5096289"/>
              <a:gd name="connsiteX313" fmla="*/ 4573587 w 5581383"/>
              <a:gd name="connsiteY313" fmla="*/ 4453328 h 5096289"/>
              <a:gd name="connsiteX314" fmla="*/ 4811713 w 5581383"/>
              <a:gd name="connsiteY314" fmla="*/ 4400941 h 5096289"/>
              <a:gd name="connsiteX315" fmla="*/ 4908550 w 5581383"/>
              <a:gd name="connsiteY315" fmla="*/ 4251716 h 5096289"/>
              <a:gd name="connsiteX316" fmla="*/ 4857750 w 5581383"/>
              <a:gd name="connsiteY316" fmla="*/ 4146941 h 5096289"/>
              <a:gd name="connsiteX317" fmla="*/ 4826000 w 5581383"/>
              <a:gd name="connsiteY317" fmla="*/ 4092966 h 5096289"/>
              <a:gd name="connsiteX318" fmla="*/ 4829175 w 5581383"/>
              <a:gd name="connsiteY318" fmla="*/ 3940566 h 5096289"/>
              <a:gd name="connsiteX319" fmla="*/ 4810125 w 5581383"/>
              <a:gd name="connsiteY319" fmla="*/ 3842141 h 5096289"/>
              <a:gd name="connsiteX320" fmla="*/ 4759325 w 5581383"/>
              <a:gd name="connsiteY320" fmla="*/ 3734191 h 5096289"/>
              <a:gd name="connsiteX321" fmla="*/ 4419601 w 5581383"/>
              <a:gd name="connsiteY321" fmla="*/ 3413516 h 5096289"/>
              <a:gd name="connsiteX322" fmla="*/ 4606925 w 5581383"/>
              <a:gd name="connsiteY322" fmla="*/ 3127766 h 5096289"/>
              <a:gd name="connsiteX323" fmla="*/ 4813300 w 5581383"/>
              <a:gd name="connsiteY323" fmla="*/ 2994416 h 5096289"/>
              <a:gd name="connsiteX324" fmla="*/ 4949826 w 5581383"/>
              <a:gd name="connsiteY324" fmla="*/ 2943616 h 5096289"/>
              <a:gd name="connsiteX325" fmla="*/ 5172076 w 5581383"/>
              <a:gd name="connsiteY325" fmla="*/ 2918216 h 5096289"/>
              <a:gd name="connsiteX326" fmla="*/ 5432426 w 5581383"/>
              <a:gd name="connsiteY326" fmla="*/ 2959491 h 5096289"/>
              <a:gd name="connsiteX327" fmla="*/ 5200651 w 5581383"/>
              <a:gd name="connsiteY327" fmla="*/ 2883291 h 5096289"/>
              <a:gd name="connsiteX328" fmla="*/ 5019675 w 5581383"/>
              <a:gd name="connsiteY328" fmla="*/ 2864241 h 5096289"/>
              <a:gd name="connsiteX329" fmla="*/ 5089525 w 5581383"/>
              <a:gd name="connsiteY329" fmla="*/ 2772166 h 5096289"/>
              <a:gd name="connsiteX330" fmla="*/ 5254625 w 5581383"/>
              <a:gd name="connsiteY330" fmla="*/ 2562616 h 5096289"/>
              <a:gd name="connsiteX331" fmla="*/ 5156201 w 5581383"/>
              <a:gd name="connsiteY331" fmla="*/ 2635641 h 5096289"/>
              <a:gd name="connsiteX332" fmla="*/ 5073650 w 5581383"/>
              <a:gd name="connsiteY332" fmla="*/ 2699141 h 5096289"/>
              <a:gd name="connsiteX333" fmla="*/ 5006975 w 5581383"/>
              <a:gd name="connsiteY333" fmla="*/ 2781691 h 5096289"/>
              <a:gd name="connsiteX334" fmla="*/ 4908550 w 5581383"/>
              <a:gd name="connsiteY334" fmla="*/ 2829316 h 5096289"/>
              <a:gd name="connsiteX335" fmla="*/ 4822825 w 5581383"/>
              <a:gd name="connsiteY335" fmla="*/ 2880116 h 5096289"/>
              <a:gd name="connsiteX336" fmla="*/ 4759325 w 5581383"/>
              <a:gd name="connsiteY336" fmla="*/ 2918216 h 5096289"/>
              <a:gd name="connsiteX337" fmla="*/ 4692650 w 5581383"/>
              <a:gd name="connsiteY337" fmla="*/ 2946791 h 5096289"/>
              <a:gd name="connsiteX338" fmla="*/ 4635500 w 5581383"/>
              <a:gd name="connsiteY338" fmla="*/ 2972191 h 5096289"/>
              <a:gd name="connsiteX339" fmla="*/ 4495800 w 5581383"/>
              <a:gd name="connsiteY339" fmla="*/ 3038866 h 5096289"/>
              <a:gd name="connsiteX340" fmla="*/ 4419600 w 5581383"/>
              <a:gd name="connsiteY340" fmla="*/ 2988066 h 5096289"/>
              <a:gd name="connsiteX341" fmla="*/ 4381500 w 5581383"/>
              <a:gd name="connsiteY341" fmla="*/ 2962666 h 5096289"/>
              <a:gd name="connsiteX342" fmla="*/ 4254500 w 5581383"/>
              <a:gd name="connsiteY342" fmla="*/ 2924566 h 5096289"/>
              <a:gd name="connsiteX343" fmla="*/ 4216400 w 5581383"/>
              <a:gd name="connsiteY343" fmla="*/ 2911866 h 5096289"/>
              <a:gd name="connsiteX344" fmla="*/ 4127500 w 5581383"/>
              <a:gd name="connsiteY344" fmla="*/ 2899166 h 5096289"/>
              <a:gd name="connsiteX345" fmla="*/ 4102100 w 5581383"/>
              <a:gd name="connsiteY345" fmla="*/ 2797566 h 5096289"/>
              <a:gd name="connsiteX346" fmla="*/ 4021137 w 5581383"/>
              <a:gd name="connsiteY346" fmla="*/ 2676916 h 5096289"/>
              <a:gd name="connsiteX347" fmla="*/ 4038600 w 5581383"/>
              <a:gd name="connsiteY347" fmla="*/ 2549916 h 5096289"/>
              <a:gd name="connsiteX348" fmla="*/ 3965575 w 5581383"/>
              <a:gd name="connsiteY348" fmla="*/ 2461016 h 5096289"/>
              <a:gd name="connsiteX349" fmla="*/ 3898900 w 5581383"/>
              <a:gd name="connsiteY349" fmla="*/ 2365766 h 5096289"/>
              <a:gd name="connsiteX350" fmla="*/ 3843338 w 5581383"/>
              <a:gd name="connsiteY350" fmla="*/ 2222891 h 5096289"/>
              <a:gd name="connsiteX351" fmla="*/ 3871912 w 5581383"/>
              <a:gd name="connsiteY351" fmla="*/ 2100654 h 5096289"/>
              <a:gd name="connsiteX352" fmla="*/ 3935413 w 5581383"/>
              <a:gd name="connsiteY352" fmla="*/ 2019691 h 5096289"/>
              <a:gd name="connsiteX353" fmla="*/ 4033838 w 5581383"/>
              <a:gd name="connsiteY353" fmla="*/ 1924441 h 5096289"/>
              <a:gd name="connsiteX354" fmla="*/ 4083050 w 5581383"/>
              <a:gd name="connsiteY354" fmla="*/ 1864116 h 5096289"/>
              <a:gd name="connsiteX355" fmla="*/ 4125912 w 5581383"/>
              <a:gd name="connsiteY355" fmla="*/ 1835541 h 5096289"/>
              <a:gd name="connsiteX356" fmla="*/ 4168775 w 5581383"/>
              <a:gd name="connsiteY356" fmla="*/ 1803791 h 5096289"/>
              <a:gd name="connsiteX357" fmla="*/ 4233862 w 5581383"/>
              <a:gd name="connsiteY357" fmla="*/ 1759341 h 5096289"/>
              <a:gd name="connsiteX358" fmla="*/ 4337050 w 5581383"/>
              <a:gd name="connsiteY358" fmla="*/ 1703778 h 5096289"/>
              <a:gd name="connsiteX359" fmla="*/ 4425950 w 5581383"/>
              <a:gd name="connsiteY359" fmla="*/ 1694253 h 5096289"/>
              <a:gd name="connsiteX360" fmla="*/ 4532312 w 5581383"/>
              <a:gd name="connsiteY360" fmla="*/ 1692666 h 5096289"/>
              <a:gd name="connsiteX361" fmla="*/ 4595813 w 5581383"/>
              <a:gd name="connsiteY361" fmla="*/ 1689491 h 5096289"/>
              <a:gd name="connsiteX362" fmla="*/ 4651375 w 5581383"/>
              <a:gd name="connsiteY362" fmla="*/ 1700603 h 5096289"/>
              <a:gd name="connsiteX363" fmla="*/ 4699000 w 5581383"/>
              <a:gd name="connsiteY363" fmla="*/ 1708541 h 5096289"/>
              <a:gd name="connsiteX364" fmla="*/ 4764087 w 5581383"/>
              <a:gd name="connsiteY364" fmla="*/ 1754579 h 5096289"/>
              <a:gd name="connsiteX365" fmla="*/ 4848225 w 5581383"/>
              <a:gd name="connsiteY365" fmla="*/ 1787916 h 5096289"/>
              <a:gd name="connsiteX366" fmla="*/ 4891087 w 5581383"/>
              <a:gd name="connsiteY366" fmla="*/ 1838716 h 5096289"/>
              <a:gd name="connsiteX367" fmla="*/ 4924425 w 5581383"/>
              <a:gd name="connsiteY367" fmla="*/ 1902216 h 5096289"/>
              <a:gd name="connsiteX368" fmla="*/ 4976813 w 5581383"/>
              <a:gd name="connsiteY368" fmla="*/ 1968891 h 5096289"/>
              <a:gd name="connsiteX369" fmla="*/ 5016500 w 5581383"/>
              <a:gd name="connsiteY369" fmla="*/ 2032391 h 5096289"/>
              <a:gd name="connsiteX370" fmla="*/ 5041900 w 5581383"/>
              <a:gd name="connsiteY370" fmla="*/ 2200666 h 5096289"/>
              <a:gd name="connsiteX371" fmla="*/ 5070475 w 5581383"/>
              <a:gd name="connsiteY371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120775 w 5581383"/>
              <a:gd name="connsiteY174" fmla="*/ 3316679 h 5096289"/>
              <a:gd name="connsiteX175" fmla="*/ 1028700 w 5581383"/>
              <a:gd name="connsiteY175" fmla="*/ 3434153 h 5096289"/>
              <a:gd name="connsiteX176" fmla="*/ 1219200 w 5581383"/>
              <a:gd name="connsiteY176" fmla="*/ 4334266 h 5096289"/>
              <a:gd name="connsiteX177" fmla="*/ 1143000 w 5581383"/>
              <a:gd name="connsiteY177" fmla="*/ 4385066 h 5096289"/>
              <a:gd name="connsiteX178" fmla="*/ 1117600 w 5581383"/>
              <a:gd name="connsiteY178" fmla="*/ 4423166 h 5096289"/>
              <a:gd name="connsiteX179" fmla="*/ 1028700 w 5581383"/>
              <a:gd name="connsiteY179" fmla="*/ 4461266 h 5096289"/>
              <a:gd name="connsiteX180" fmla="*/ 952500 w 5581383"/>
              <a:gd name="connsiteY180" fmla="*/ 4397766 h 5096289"/>
              <a:gd name="connsiteX181" fmla="*/ 914400 w 5581383"/>
              <a:gd name="connsiteY181" fmla="*/ 4385066 h 5096289"/>
              <a:gd name="connsiteX182" fmla="*/ 622300 w 5581383"/>
              <a:gd name="connsiteY182" fmla="*/ 4397766 h 5096289"/>
              <a:gd name="connsiteX183" fmla="*/ 495300 w 5581383"/>
              <a:gd name="connsiteY183" fmla="*/ 4448566 h 5096289"/>
              <a:gd name="connsiteX184" fmla="*/ 457200 w 5581383"/>
              <a:gd name="connsiteY184" fmla="*/ 4473966 h 5096289"/>
              <a:gd name="connsiteX185" fmla="*/ 355600 w 5581383"/>
              <a:gd name="connsiteY185" fmla="*/ 4486666 h 5096289"/>
              <a:gd name="connsiteX186" fmla="*/ 304800 w 5581383"/>
              <a:gd name="connsiteY186" fmla="*/ 4499366 h 5096289"/>
              <a:gd name="connsiteX187" fmla="*/ 266700 w 5581383"/>
              <a:gd name="connsiteY187" fmla="*/ 4512066 h 5096289"/>
              <a:gd name="connsiteX188" fmla="*/ 114300 w 5581383"/>
              <a:gd name="connsiteY188" fmla="*/ 4524766 h 5096289"/>
              <a:gd name="connsiteX189" fmla="*/ 0 w 5581383"/>
              <a:gd name="connsiteY189" fmla="*/ 4537466 h 5096289"/>
              <a:gd name="connsiteX190" fmla="*/ 139700 w 5581383"/>
              <a:gd name="connsiteY190" fmla="*/ 4562866 h 5096289"/>
              <a:gd name="connsiteX191" fmla="*/ 558800 w 5581383"/>
              <a:gd name="connsiteY191" fmla="*/ 4575566 h 5096289"/>
              <a:gd name="connsiteX192" fmla="*/ 559954 w 5581383"/>
              <a:gd name="connsiteY192" fmla="*/ 4542084 h 5096289"/>
              <a:gd name="connsiteX193" fmla="*/ 644236 w 5581383"/>
              <a:gd name="connsiteY193" fmla="*/ 4539775 h 5096289"/>
              <a:gd name="connsiteX194" fmla="*/ 759691 w 5581383"/>
              <a:gd name="connsiteY194" fmla="*/ 4574412 h 5096289"/>
              <a:gd name="connsiteX195" fmla="*/ 850900 w 5581383"/>
              <a:gd name="connsiteY195" fmla="*/ 4626366 h 5096289"/>
              <a:gd name="connsiteX196" fmla="*/ 901700 w 5581383"/>
              <a:gd name="connsiteY196" fmla="*/ 4613666 h 5096289"/>
              <a:gd name="connsiteX197" fmla="*/ 990600 w 5581383"/>
              <a:gd name="connsiteY197" fmla="*/ 4626366 h 5096289"/>
              <a:gd name="connsiteX198" fmla="*/ 965200 w 5581383"/>
              <a:gd name="connsiteY198" fmla="*/ 4664466 h 5096289"/>
              <a:gd name="connsiteX199" fmla="*/ 927100 w 5581383"/>
              <a:gd name="connsiteY199" fmla="*/ 4689866 h 5096289"/>
              <a:gd name="connsiteX200" fmla="*/ 800100 w 5581383"/>
              <a:gd name="connsiteY200" fmla="*/ 4766066 h 5096289"/>
              <a:gd name="connsiteX201" fmla="*/ 736600 w 5581383"/>
              <a:gd name="connsiteY201" fmla="*/ 4842266 h 5096289"/>
              <a:gd name="connsiteX202" fmla="*/ 698500 w 5581383"/>
              <a:gd name="connsiteY202" fmla="*/ 4880366 h 5096289"/>
              <a:gd name="connsiteX203" fmla="*/ 647700 w 5581383"/>
              <a:gd name="connsiteY203" fmla="*/ 4969266 h 5096289"/>
              <a:gd name="connsiteX204" fmla="*/ 609600 w 5581383"/>
              <a:gd name="connsiteY204" fmla="*/ 5045466 h 5096289"/>
              <a:gd name="connsiteX205" fmla="*/ 622300 w 5581383"/>
              <a:gd name="connsiteY205" fmla="*/ 5096266 h 5096289"/>
              <a:gd name="connsiteX206" fmla="*/ 655638 w 5581383"/>
              <a:gd name="connsiteY206" fmla="*/ 5039116 h 5096289"/>
              <a:gd name="connsiteX207" fmla="*/ 698500 w 5581383"/>
              <a:gd name="connsiteY207" fmla="*/ 4983554 h 5096289"/>
              <a:gd name="connsiteX208" fmla="*/ 750888 w 5581383"/>
              <a:gd name="connsiteY208" fmla="*/ 4932753 h 5096289"/>
              <a:gd name="connsiteX209" fmla="*/ 798513 w 5581383"/>
              <a:gd name="connsiteY209" fmla="*/ 4905766 h 5096289"/>
              <a:gd name="connsiteX210" fmla="*/ 850900 w 5581383"/>
              <a:gd name="connsiteY210" fmla="*/ 4837504 h 5096289"/>
              <a:gd name="connsiteX211" fmla="*/ 931863 w 5581383"/>
              <a:gd name="connsiteY211" fmla="*/ 4812104 h 5096289"/>
              <a:gd name="connsiteX212" fmla="*/ 985837 w 5581383"/>
              <a:gd name="connsiteY212" fmla="*/ 4785116 h 5096289"/>
              <a:gd name="connsiteX213" fmla="*/ 1033463 w 5581383"/>
              <a:gd name="connsiteY213" fmla="*/ 4762891 h 5096289"/>
              <a:gd name="connsiteX214" fmla="*/ 1081087 w 5581383"/>
              <a:gd name="connsiteY214" fmla="*/ 4727966 h 5096289"/>
              <a:gd name="connsiteX215" fmla="*/ 1104900 w 5581383"/>
              <a:gd name="connsiteY215" fmla="*/ 4740666 h 5096289"/>
              <a:gd name="connsiteX216" fmla="*/ 1143000 w 5581383"/>
              <a:gd name="connsiteY216" fmla="*/ 4727966 h 5096289"/>
              <a:gd name="connsiteX217" fmla="*/ 1181100 w 5581383"/>
              <a:gd name="connsiteY217" fmla="*/ 4689866 h 5096289"/>
              <a:gd name="connsiteX218" fmla="*/ 1270000 w 5581383"/>
              <a:gd name="connsiteY218" fmla="*/ 4651766 h 5096289"/>
              <a:gd name="connsiteX219" fmla="*/ 1308100 w 5581383"/>
              <a:gd name="connsiteY219" fmla="*/ 4613666 h 5096289"/>
              <a:gd name="connsiteX220" fmla="*/ 1333500 w 5581383"/>
              <a:gd name="connsiteY220" fmla="*/ 4575566 h 5096289"/>
              <a:gd name="connsiteX221" fmla="*/ 1371600 w 5581383"/>
              <a:gd name="connsiteY221" fmla="*/ 4562866 h 5096289"/>
              <a:gd name="connsiteX222" fmla="*/ 1435100 w 5581383"/>
              <a:gd name="connsiteY222" fmla="*/ 4486666 h 5096289"/>
              <a:gd name="connsiteX223" fmla="*/ 1498600 w 5581383"/>
              <a:gd name="connsiteY223" fmla="*/ 4410466 h 5096289"/>
              <a:gd name="connsiteX224" fmla="*/ 1536700 w 5581383"/>
              <a:gd name="connsiteY224" fmla="*/ 4334266 h 5096289"/>
              <a:gd name="connsiteX225" fmla="*/ 1574800 w 5581383"/>
              <a:gd name="connsiteY225" fmla="*/ 4308866 h 5096289"/>
              <a:gd name="connsiteX226" fmla="*/ 1612900 w 5581383"/>
              <a:gd name="connsiteY226" fmla="*/ 4270766 h 5096289"/>
              <a:gd name="connsiteX227" fmla="*/ 1651000 w 5581383"/>
              <a:gd name="connsiteY227" fmla="*/ 4194566 h 5096289"/>
              <a:gd name="connsiteX228" fmla="*/ 1663700 w 5581383"/>
              <a:gd name="connsiteY228" fmla="*/ 4156466 h 5096289"/>
              <a:gd name="connsiteX229" fmla="*/ 1689100 w 5581383"/>
              <a:gd name="connsiteY229" fmla="*/ 4118366 h 5096289"/>
              <a:gd name="connsiteX230" fmla="*/ 1701800 w 5581383"/>
              <a:gd name="connsiteY230" fmla="*/ 4080266 h 5096289"/>
              <a:gd name="connsiteX231" fmla="*/ 1727200 w 5581383"/>
              <a:gd name="connsiteY231" fmla="*/ 4042166 h 5096289"/>
              <a:gd name="connsiteX232" fmla="*/ 1752600 w 5581383"/>
              <a:gd name="connsiteY232" fmla="*/ 3953266 h 5096289"/>
              <a:gd name="connsiteX233" fmla="*/ 1816100 w 5581383"/>
              <a:gd name="connsiteY233" fmla="*/ 3864366 h 5096289"/>
              <a:gd name="connsiteX234" fmla="*/ 1841500 w 5581383"/>
              <a:gd name="connsiteY234" fmla="*/ 3826266 h 5096289"/>
              <a:gd name="connsiteX235" fmla="*/ 1879600 w 5581383"/>
              <a:gd name="connsiteY235" fmla="*/ 3800866 h 5096289"/>
              <a:gd name="connsiteX236" fmla="*/ 1917700 w 5581383"/>
              <a:gd name="connsiteY236" fmla="*/ 3762766 h 5096289"/>
              <a:gd name="connsiteX237" fmla="*/ 1955800 w 5581383"/>
              <a:gd name="connsiteY237" fmla="*/ 3750066 h 5096289"/>
              <a:gd name="connsiteX238" fmla="*/ 1993900 w 5581383"/>
              <a:gd name="connsiteY238" fmla="*/ 3724666 h 5096289"/>
              <a:gd name="connsiteX239" fmla="*/ 2032000 w 5581383"/>
              <a:gd name="connsiteY239" fmla="*/ 3711966 h 5096289"/>
              <a:gd name="connsiteX240" fmla="*/ 2070100 w 5581383"/>
              <a:gd name="connsiteY240" fmla="*/ 3686566 h 5096289"/>
              <a:gd name="connsiteX241" fmla="*/ 2146300 w 5581383"/>
              <a:gd name="connsiteY241" fmla="*/ 3661166 h 5096289"/>
              <a:gd name="connsiteX242" fmla="*/ 2184400 w 5581383"/>
              <a:gd name="connsiteY242" fmla="*/ 3648466 h 5096289"/>
              <a:gd name="connsiteX243" fmla="*/ 2476500 w 5581383"/>
              <a:gd name="connsiteY243" fmla="*/ 3661166 h 5096289"/>
              <a:gd name="connsiteX244" fmla="*/ 2527300 w 5581383"/>
              <a:gd name="connsiteY244" fmla="*/ 3699266 h 5096289"/>
              <a:gd name="connsiteX245" fmla="*/ 2603500 w 5581383"/>
              <a:gd name="connsiteY245" fmla="*/ 3750066 h 5096289"/>
              <a:gd name="connsiteX246" fmla="*/ 2641600 w 5581383"/>
              <a:gd name="connsiteY246" fmla="*/ 3788166 h 5096289"/>
              <a:gd name="connsiteX247" fmla="*/ 2692400 w 5581383"/>
              <a:gd name="connsiteY247" fmla="*/ 3800866 h 5096289"/>
              <a:gd name="connsiteX248" fmla="*/ 2743200 w 5581383"/>
              <a:gd name="connsiteY248" fmla="*/ 3838966 h 5096289"/>
              <a:gd name="connsiteX249" fmla="*/ 2781300 w 5581383"/>
              <a:gd name="connsiteY249" fmla="*/ 3851666 h 5096289"/>
              <a:gd name="connsiteX250" fmla="*/ 2819400 w 5581383"/>
              <a:gd name="connsiteY250" fmla="*/ 3877066 h 5096289"/>
              <a:gd name="connsiteX251" fmla="*/ 2844800 w 5581383"/>
              <a:gd name="connsiteY251" fmla="*/ 3915166 h 5096289"/>
              <a:gd name="connsiteX252" fmla="*/ 2882900 w 5581383"/>
              <a:gd name="connsiteY252" fmla="*/ 3965966 h 5096289"/>
              <a:gd name="connsiteX253" fmla="*/ 2895600 w 5581383"/>
              <a:gd name="connsiteY253" fmla="*/ 4016766 h 5096289"/>
              <a:gd name="connsiteX254" fmla="*/ 2908300 w 5581383"/>
              <a:gd name="connsiteY254" fmla="*/ 4054866 h 5096289"/>
              <a:gd name="connsiteX255" fmla="*/ 2933700 w 5581383"/>
              <a:gd name="connsiteY255" fmla="*/ 4105666 h 5096289"/>
              <a:gd name="connsiteX256" fmla="*/ 2959100 w 5581383"/>
              <a:gd name="connsiteY256" fmla="*/ 4143766 h 5096289"/>
              <a:gd name="connsiteX257" fmla="*/ 2994025 w 5581383"/>
              <a:gd name="connsiteY257" fmla="*/ 4242191 h 5096289"/>
              <a:gd name="connsiteX258" fmla="*/ 3038475 w 5581383"/>
              <a:gd name="connsiteY258" fmla="*/ 4343791 h 5096289"/>
              <a:gd name="connsiteX259" fmla="*/ 3054350 w 5581383"/>
              <a:gd name="connsiteY259" fmla="*/ 4366016 h 5096289"/>
              <a:gd name="connsiteX260" fmla="*/ 3022600 w 5581383"/>
              <a:gd name="connsiteY260" fmla="*/ 4397766 h 5096289"/>
              <a:gd name="connsiteX261" fmla="*/ 2984500 w 5581383"/>
              <a:gd name="connsiteY261" fmla="*/ 4464441 h 5096289"/>
              <a:gd name="connsiteX262" fmla="*/ 2940050 w 5581383"/>
              <a:gd name="connsiteY262" fmla="*/ 4553341 h 5096289"/>
              <a:gd name="connsiteX263" fmla="*/ 2892425 w 5581383"/>
              <a:gd name="connsiteY263" fmla="*/ 4607316 h 5096289"/>
              <a:gd name="connsiteX264" fmla="*/ 2828925 w 5581383"/>
              <a:gd name="connsiteY264" fmla="*/ 4645416 h 5096289"/>
              <a:gd name="connsiteX265" fmla="*/ 2733675 w 5581383"/>
              <a:gd name="connsiteY265" fmla="*/ 4553341 h 5096289"/>
              <a:gd name="connsiteX266" fmla="*/ 2765426 w 5581383"/>
              <a:gd name="connsiteY266" fmla="*/ 4639069 h 5096289"/>
              <a:gd name="connsiteX267" fmla="*/ 2825172 w 5581383"/>
              <a:gd name="connsiteY267" fmla="*/ 4733450 h 5096289"/>
              <a:gd name="connsiteX268" fmla="*/ 2776682 w 5581383"/>
              <a:gd name="connsiteY268" fmla="*/ 4728543 h 5096289"/>
              <a:gd name="connsiteX269" fmla="*/ 2714048 w 5581383"/>
              <a:gd name="connsiteY269" fmla="*/ 4735903 h 5096289"/>
              <a:gd name="connsiteX270" fmla="*/ 2644775 w 5581383"/>
              <a:gd name="connsiteY270" fmla="*/ 4719740 h 5096289"/>
              <a:gd name="connsiteX271" fmla="*/ 2596139 w 5581383"/>
              <a:gd name="connsiteY271" fmla="*/ 4715266 h 5096289"/>
              <a:gd name="connsiteX272" fmla="*/ 2484437 w 5581383"/>
              <a:gd name="connsiteY272" fmla="*/ 4688278 h 5096289"/>
              <a:gd name="connsiteX273" fmla="*/ 2679700 w 5581383"/>
              <a:gd name="connsiteY273" fmla="*/ 4835916 h 5096289"/>
              <a:gd name="connsiteX274" fmla="*/ 2781300 w 5581383"/>
              <a:gd name="connsiteY274" fmla="*/ 4845441 h 5096289"/>
              <a:gd name="connsiteX275" fmla="*/ 2860675 w 5581383"/>
              <a:gd name="connsiteY275" fmla="*/ 4832741 h 5096289"/>
              <a:gd name="connsiteX276" fmla="*/ 2930525 w 5581383"/>
              <a:gd name="connsiteY276" fmla="*/ 4794641 h 5096289"/>
              <a:gd name="connsiteX277" fmla="*/ 3032125 w 5581383"/>
              <a:gd name="connsiteY277" fmla="*/ 4734316 h 5096289"/>
              <a:gd name="connsiteX278" fmla="*/ 3105150 w 5581383"/>
              <a:gd name="connsiteY278" fmla="*/ 4639066 h 5096289"/>
              <a:gd name="connsiteX279" fmla="*/ 3155950 w 5581383"/>
              <a:gd name="connsiteY279" fmla="*/ 4537466 h 5096289"/>
              <a:gd name="connsiteX280" fmla="*/ 3222625 w 5581383"/>
              <a:gd name="connsiteY280" fmla="*/ 4448566 h 5096289"/>
              <a:gd name="connsiteX281" fmla="*/ 3248025 w 5581383"/>
              <a:gd name="connsiteY281" fmla="*/ 4369191 h 5096289"/>
              <a:gd name="connsiteX282" fmla="*/ 3235325 w 5581383"/>
              <a:gd name="connsiteY282" fmla="*/ 4302516 h 5096289"/>
              <a:gd name="connsiteX283" fmla="*/ 3200400 w 5581383"/>
              <a:gd name="connsiteY283" fmla="*/ 4143766 h 5096289"/>
              <a:gd name="connsiteX284" fmla="*/ 3175000 w 5581383"/>
              <a:gd name="connsiteY284" fmla="*/ 4042166 h 5096289"/>
              <a:gd name="connsiteX285" fmla="*/ 3200400 w 5581383"/>
              <a:gd name="connsiteY285" fmla="*/ 3851666 h 5096289"/>
              <a:gd name="connsiteX286" fmla="*/ 3225800 w 5581383"/>
              <a:gd name="connsiteY286" fmla="*/ 3750066 h 5096289"/>
              <a:gd name="connsiteX287" fmla="*/ 3251200 w 5581383"/>
              <a:gd name="connsiteY287" fmla="*/ 3711966 h 5096289"/>
              <a:gd name="connsiteX288" fmla="*/ 3263900 w 5581383"/>
              <a:gd name="connsiteY288" fmla="*/ 3673866 h 5096289"/>
              <a:gd name="connsiteX289" fmla="*/ 3302000 w 5581383"/>
              <a:gd name="connsiteY289" fmla="*/ 3635766 h 5096289"/>
              <a:gd name="connsiteX290" fmla="*/ 3327400 w 5581383"/>
              <a:gd name="connsiteY290" fmla="*/ 3597666 h 5096289"/>
              <a:gd name="connsiteX291" fmla="*/ 3365500 w 5581383"/>
              <a:gd name="connsiteY291" fmla="*/ 3584966 h 5096289"/>
              <a:gd name="connsiteX292" fmla="*/ 3403600 w 5581383"/>
              <a:gd name="connsiteY292" fmla="*/ 3559566 h 5096289"/>
              <a:gd name="connsiteX293" fmla="*/ 3441700 w 5581383"/>
              <a:gd name="connsiteY293" fmla="*/ 3546866 h 5096289"/>
              <a:gd name="connsiteX294" fmla="*/ 3594100 w 5581383"/>
              <a:gd name="connsiteY294" fmla="*/ 3521466 h 5096289"/>
              <a:gd name="connsiteX295" fmla="*/ 3721100 w 5581383"/>
              <a:gd name="connsiteY295" fmla="*/ 3496066 h 5096289"/>
              <a:gd name="connsiteX296" fmla="*/ 3924300 w 5581383"/>
              <a:gd name="connsiteY296" fmla="*/ 3483366 h 5096289"/>
              <a:gd name="connsiteX297" fmla="*/ 4137025 w 5581383"/>
              <a:gd name="connsiteY297" fmla="*/ 3515116 h 5096289"/>
              <a:gd name="connsiteX298" fmla="*/ 4254500 w 5581383"/>
              <a:gd name="connsiteY298" fmla="*/ 3540516 h 5096289"/>
              <a:gd name="connsiteX299" fmla="*/ 4314825 w 5581383"/>
              <a:gd name="connsiteY299" fmla="*/ 3562741 h 5096289"/>
              <a:gd name="connsiteX300" fmla="*/ 4371975 w 5581383"/>
              <a:gd name="connsiteY300" fmla="*/ 3594491 h 5096289"/>
              <a:gd name="connsiteX301" fmla="*/ 4416425 w 5581383"/>
              <a:gd name="connsiteY301" fmla="*/ 3638941 h 5096289"/>
              <a:gd name="connsiteX302" fmla="*/ 4492625 w 5581383"/>
              <a:gd name="connsiteY302" fmla="*/ 3683391 h 5096289"/>
              <a:gd name="connsiteX303" fmla="*/ 4556125 w 5581383"/>
              <a:gd name="connsiteY303" fmla="*/ 3743716 h 5096289"/>
              <a:gd name="connsiteX304" fmla="*/ 4635500 w 5581383"/>
              <a:gd name="connsiteY304" fmla="*/ 3816741 h 5096289"/>
              <a:gd name="connsiteX305" fmla="*/ 4676775 w 5581383"/>
              <a:gd name="connsiteY305" fmla="*/ 3889766 h 5096289"/>
              <a:gd name="connsiteX306" fmla="*/ 4727575 w 5581383"/>
              <a:gd name="connsiteY306" fmla="*/ 3965966 h 5096289"/>
              <a:gd name="connsiteX307" fmla="*/ 4756150 w 5581383"/>
              <a:gd name="connsiteY307" fmla="*/ 4124716 h 5096289"/>
              <a:gd name="connsiteX308" fmla="*/ 4775200 w 5581383"/>
              <a:gd name="connsiteY308" fmla="*/ 4200916 h 5096289"/>
              <a:gd name="connsiteX309" fmla="*/ 4791075 w 5581383"/>
              <a:gd name="connsiteY309" fmla="*/ 4254891 h 5096289"/>
              <a:gd name="connsiteX310" fmla="*/ 4806950 w 5581383"/>
              <a:gd name="connsiteY310" fmla="*/ 4315216 h 5096289"/>
              <a:gd name="connsiteX311" fmla="*/ 4502150 w 5581383"/>
              <a:gd name="connsiteY311" fmla="*/ 4419991 h 5096289"/>
              <a:gd name="connsiteX312" fmla="*/ 4318000 w 5581383"/>
              <a:gd name="connsiteY312" fmla="*/ 4572391 h 5096289"/>
              <a:gd name="connsiteX313" fmla="*/ 4573587 w 5581383"/>
              <a:gd name="connsiteY313" fmla="*/ 4453328 h 5096289"/>
              <a:gd name="connsiteX314" fmla="*/ 4811713 w 5581383"/>
              <a:gd name="connsiteY314" fmla="*/ 4400941 h 5096289"/>
              <a:gd name="connsiteX315" fmla="*/ 4908550 w 5581383"/>
              <a:gd name="connsiteY315" fmla="*/ 4251716 h 5096289"/>
              <a:gd name="connsiteX316" fmla="*/ 4857750 w 5581383"/>
              <a:gd name="connsiteY316" fmla="*/ 4146941 h 5096289"/>
              <a:gd name="connsiteX317" fmla="*/ 4826000 w 5581383"/>
              <a:gd name="connsiteY317" fmla="*/ 4092966 h 5096289"/>
              <a:gd name="connsiteX318" fmla="*/ 4829175 w 5581383"/>
              <a:gd name="connsiteY318" fmla="*/ 3940566 h 5096289"/>
              <a:gd name="connsiteX319" fmla="*/ 4810125 w 5581383"/>
              <a:gd name="connsiteY319" fmla="*/ 3842141 h 5096289"/>
              <a:gd name="connsiteX320" fmla="*/ 4759325 w 5581383"/>
              <a:gd name="connsiteY320" fmla="*/ 3734191 h 5096289"/>
              <a:gd name="connsiteX321" fmla="*/ 4419601 w 5581383"/>
              <a:gd name="connsiteY321" fmla="*/ 3413516 h 5096289"/>
              <a:gd name="connsiteX322" fmla="*/ 4606925 w 5581383"/>
              <a:gd name="connsiteY322" fmla="*/ 3127766 h 5096289"/>
              <a:gd name="connsiteX323" fmla="*/ 4813300 w 5581383"/>
              <a:gd name="connsiteY323" fmla="*/ 2994416 h 5096289"/>
              <a:gd name="connsiteX324" fmla="*/ 4949826 w 5581383"/>
              <a:gd name="connsiteY324" fmla="*/ 2943616 h 5096289"/>
              <a:gd name="connsiteX325" fmla="*/ 5172076 w 5581383"/>
              <a:gd name="connsiteY325" fmla="*/ 2918216 h 5096289"/>
              <a:gd name="connsiteX326" fmla="*/ 5432426 w 5581383"/>
              <a:gd name="connsiteY326" fmla="*/ 2959491 h 5096289"/>
              <a:gd name="connsiteX327" fmla="*/ 5200651 w 5581383"/>
              <a:gd name="connsiteY327" fmla="*/ 2883291 h 5096289"/>
              <a:gd name="connsiteX328" fmla="*/ 5019675 w 5581383"/>
              <a:gd name="connsiteY328" fmla="*/ 2864241 h 5096289"/>
              <a:gd name="connsiteX329" fmla="*/ 5089525 w 5581383"/>
              <a:gd name="connsiteY329" fmla="*/ 2772166 h 5096289"/>
              <a:gd name="connsiteX330" fmla="*/ 5254625 w 5581383"/>
              <a:gd name="connsiteY330" fmla="*/ 2562616 h 5096289"/>
              <a:gd name="connsiteX331" fmla="*/ 5156201 w 5581383"/>
              <a:gd name="connsiteY331" fmla="*/ 2635641 h 5096289"/>
              <a:gd name="connsiteX332" fmla="*/ 5073650 w 5581383"/>
              <a:gd name="connsiteY332" fmla="*/ 2699141 h 5096289"/>
              <a:gd name="connsiteX333" fmla="*/ 5006975 w 5581383"/>
              <a:gd name="connsiteY333" fmla="*/ 2781691 h 5096289"/>
              <a:gd name="connsiteX334" fmla="*/ 4908550 w 5581383"/>
              <a:gd name="connsiteY334" fmla="*/ 2829316 h 5096289"/>
              <a:gd name="connsiteX335" fmla="*/ 4822825 w 5581383"/>
              <a:gd name="connsiteY335" fmla="*/ 2880116 h 5096289"/>
              <a:gd name="connsiteX336" fmla="*/ 4759325 w 5581383"/>
              <a:gd name="connsiteY336" fmla="*/ 2918216 h 5096289"/>
              <a:gd name="connsiteX337" fmla="*/ 4692650 w 5581383"/>
              <a:gd name="connsiteY337" fmla="*/ 2946791 h 5096289"/>
              <a:gd name="connsiteX338" fmla="*/ 4635500 w 5581383"/>
              <a:gd name="connsiteY338" fmla="*/ 2972191 h 5096289"/>
              <a:gd name="connsiteX339" fmla="*/ 4495800 w 5581383"/>
              <a:gd name="connsiteY339" fmla="*/ 3038866 h 5096289"/>
              <a:gd name="connsiteX340" fmla="*/ 4419600 w 5581383"/>
              <a:gd name="connsiteY340" fmla="*/ 2988066 h 5096289"/>
              <a:gd name="connsiteX341" fmla="*/ 4381500 w 5581383"/>
              <a:gd name="connsiteY341" fmla="*/ 2962666 h 5096289"/>
              <a:gd name="connsiteX342" fmla="*/ 4254500 w 5581383"/>
              <a:gd name="connsiteY342" fmla="*/ 2924566 h 5096289"/>
              <a:gd name="connsiteX343" fmla="*/ 4216400 w 5581383"/>
              <a:gd name="connsiteY343" fmla="*/ 2911866 h 5096289"/>
              <a:gd name="connsiteX344" fmla="*/ 4127500 w 5581383"/>
              <a:gd name="connsiteY344" fmla="*/ 2899166 h 5096289"/>
              <a:gd name="connsiteX345" fmla="*/ 4102100 w 5581383"/>
              <a:gd name="connsiteY345" fmla="*/ 2797566 h 5096289"/>
              <a:gd name="connsiteX346" fmla="*/ 4021137 w 5581383"/>
              <a:gd name="connsiteY346" fmla="*/ 2676916 h 5096289"/>
              <a:gd name="connsiteX347" fmla="*/ 4038600 w 5581383"/>
              <a:gd name="connsiteY347" fmla="*/ 2549916 h 5096289"/>
              <a:gd name="connsiteX348" fmla="*/ 3965575 w 5581383"/>
              <a:gd name="connsiteY348" fmla="*/ 2461016 h 5096289"/>
              <a:gd name="connsiteX349" fmla="*/ 3898900 w 5581383"/>
              <a:gd name="connsiteY349" fmla="*/ 2365766 h 5096289"/>
              <a:gd name="connsiteX350" fmla="*/ 3843338 w 5581383"/>
              <a:gd name="connsiteY350" fmla="*/ 2222891 h 5096289"/>
              <a:gd name="connsiteX351" fmla="*/ 3871912 w 5581383"/>
              <a:gd name="connsiteY351" fmla="*/ 2100654 h 5096289"/>
              <a:gd name="connsiteX352" fmla="*/ 3935413 w 5581383"/>
              <a:gd name="connsiteY352" fmla="*/ 2019691 h 5096289"/>
              <a:gd name="connsiteX353" fmla="*/ 4033838 w 5581383"/>
              <a:gd name="connsiteY353" fmla="*/ 1924441 h 5096289"/>
              <a:gd name="connsiteX354" fmla="*/ 4083050 w 5581383"/>
              <a:gd name="connsiteY354" fmla="*/ 1864116 h 5096289"/>
              <a:gd name="connsiteX355" fmla="*/ 4125912 w 5581383"/>
              <a:gd name="connsiteY355" fmla="*/ 1835541 h 5096289"/>
              <a:gd name="connsiteX356" fmla="*/ 4168775 w 5581383"/>
              <a:gd name="connsiteY356" fmla="*/ 1803791 h 5096289"/>
              <a:gd name="connsiteX357" fmla="*/ 4233862 w 5581383"/>
              <a:gd name="connsiteY357" fmla="*/ 1759341 h 5096289"/>
              <a:gd name="connsiteX358" fmla="*/ 4337050 w 5581383"/>
              <a:gd name="connsiteY358" fmla="*/ 1703778 h 5096289"/>
              <a:gd name="connsiteX359" fmla="*/ 4425950 w 5581383"/>
              <a:gd name="connsiteY359" fmla="*/ 1694253 h 5096289"/>
              <a:gd name="connsiteX360" fmla="*/ 4532312 w 5581383"/>
              <a:gd name="connsiteY360" fmla="*/ 1692666 h 5096289"/>
              <a:gd name="connsiteX361" fmla="*/ 4595813 w 5581383"/>
              <a:gd name="connsiteY361" fmla="*/ 1689491 h 5096289"/>
              <a:gd name="connsiteX362" fmla="*/ 4651375 w 5581383"/>
              <a:gd name="connsiteY362" fmla="*/ 1700603 h 5096289"/>
              <a:gd name="connsiteX363" fmla="*/ 4699000 w 5581383"/>
              <a:gd name="connsiteY363" fmla="*/ 1708541 h 5096289"/>
              <a:gd name="connsiteX364" fmla="*/ 4764087 w 5581383"/>
              <a:gd name="connsiteY364" fmla="*/ 1754579 h 5096289"/>
              <a:gd name="connsiteX365" fmla="*/ 4848225 w 5581383"/>
              <a:gd name="connsiteY365" fmla="*/ 1787916 h 5096289"/>
              <a:gd name="connsiteX366" fmla="*/ 4891087 w 5581383"/>
              <a:gd name="connsiteY366" fmla="*/ 1838716 h 5096289"/>
              <a:gd name="connsiteX367" fmla="*/ 4924425 w 5581383"/>
              <a:gd name="connsiteY367" fmla="*/ 1902216 h 5096289"/>
              <a:gd name="connsiteX368" fmla="*/ 4976813 w 5581383"/>
              <a:gd name="connsiteY368" fmla="*/ 1968891 h 5096289"/>
              <a:gd name="connsiteX369" fmla="*/ 5016500 w 5581383"/>
              <a:gd name="connsiteY369" fmla="*/ 2032391 h 5096289"/>
              <a:gd name="connsiteX370" fmla="*/ 5041900 w 5581383"/>
              <a:gd name="connsiteY370" fmla="*/ 2200666 h 5096289"/>
              <a:gd name="connsiteX371" fmla="*/ 5070475 w 5581383"/>
              <a:gd name="connsiteY371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120775 w 5581383"/>
              <a:gd name="connsiteY174" fmla="*/ 3316679 h 5096289"/>
              <a:gd name="connsiteX175" fmla="*/ 1028700 w 5581383"/>
              <a:gd name="connsiteY175" fmla="*/ 3434153 h 5096289"/>
              <a:gd name="connsiteX176" fmla="*/ 876300 w 5581383"/>
              <a:gd name="connsiteY176" fmla="*/ 3386528 h 5096289"/>
              <a:gd name="connsiteX177" fmla="*/ 1143000 w 5581383"/>
              <a:gd name="connsiteY177" fmla="*/ 4385066 h 5096289"/>
              <a:gd name="connsiteX178" fmla="*/ 1117600 w 5581383"/>
              <a:gd name="connsiteY178" fmla="*/ 4423166 h 5096289"/>
              <a:gd name="connsiteX179" fmla="*/ 1028700 w 5581383"/>
              <a:gd name="connsiteY179" fmla="*/ 4461266 h 5096289"/>
              <a:gd name="connsiteX180" fmla="*/ 952500 w 5581383"/>
              <a:gd name="connsiteY180" fmla="*/ 4397766 h 5096289"/>
              <a:gd name="connsiteX181" fmla="*/ 914400 w 5581383"/>
              <a:gd name="connsiteY181" fmla="*/ 4385066 h 5096289"/>
              <a:gd name="connsiteX182" fmla="*/ 622300 w 5581383"/>
              <a:gd name="connsiteY182" fmla="*/ 4397766 h 5096289"/>
              <a:gd name="connsiteX183" fmla="*/ 495300 w 5581383"/>
              <a:gd name="connsiteY183" fmla="*/ 4448566 h 5096289"/>
              <a:gd name="connsiteX184" fmla="*/ 457200 w 5581383"/>
              <a:gd name="connsiteY184" fmla="*/ 4473966 h 5096289"/>
              <a:gd name="connsiteX185" fmla="*/ 355600 w 5581383"/>
              <a:gd name="connsiteY185" fmla="*/ 4486666 h 5096289"/>
              <a:gd name="connsiteX186" fmla="*/ 304800 w 5581383"/>
              <a:gd name="connsiteY186" fmla="*/ 4499366 h 5096289"/>
              <a:gd name="connsiteX187" fmla="*/ 266700 w 5581383"/>
              <a:gd name="connsiteY187" fmla="*/ 4512066 h 5096289"/>
              <a:gd name="connsiteX188" fmla="*/ 114300 w 5581383"/>
              <a:gd name="connsiteY188" fmla="*/ 4524766 h 5096289"/>
              <a:gd name="connsiteX189" fmla="*/ 0 w 5581383"/>
              <a:gd name="connsiteY189" fmla="*/ 4537466 h 5096289"/>
              <a:gd name="connsiteX190" fmla="*/ 139700 w 5581383"/>
              <a:gd name="connsiteY190" fmla="*/ 4562866 h 5096289"/>
              <a:gd name="connsiteX191" fmla="*/ 558800 w 5581383"/>
              <a:gd name="connsiteY191" fmla="*/ 4575566 h 5096289"/>
              <a:gd name="connsiteX192" fmla="*/ 559954 w 5581383"/>
              <a:gd name="connsiteY192" fmla="*/ 4542084 h 5096289"/>
              <a:gd name="connsiteX193" fmla="*/ 644236 w 5581383"/>
              <a:gd name="connsiteY193" fmla="*/ 4539775 h 5096289"/>
              <a:gd name="connsiteX194" fmla="*/ 759691 w 5581383"/>
              <a:gd name="connsiteY194" fmla="*/ 4574412 h 5096289"/>
              <a:gd name="connsiteX195" fmla="*/ 850900 w 5581383"/>
              <a:gd name="connsiteY195" fmla="*/ 4626366 h 5096289"/>
              <a:gd name="connsiteX196" fmla="*/ 901700 w 5581383"/>
              <a:gd name="connsiteY196" fmla="*/ 4613666 h 5096289"/>
              <a:gd name="connsiteX197" fmla="*/ 990600 w 5581383"/>
              <a:gd name="connsiteY197" fmla="*/ 4626366 h 5096289"/>
              <a:gd name="connsiteX198" fmla="*/ 965200 w 5581383"/>
              <a:gd name="connsiteY198" fmla="*/ 4664466 h 5096289"/>
              <a:gd name="connsiteX199" fmla="*/ 927100 w 5581383"/>
              <a:gd name="connsiteY199" fmla="*/ 4689866 h 5096289"/>
              <a:gd name="connsiteX200" fmla="*/ 800100 w 5581383"/>
              <a:gd name="connsiteY200" fmla="*/ 4766066 h 5096289"/>
              <a:gd name="connsiteX201" fmla="*/ 736600 w 5581383"/>
              <a:gd name="connsiteY201" fmla="*/ 4842266 h 5096289"/>
              <a:gd name="connsiteX202" fmla="*/ 698500 w 5581383"/>
              <a:gd name="connsiteY202" fmla="*/ 4880366 h 5096289"/>
              <a:gd name="connsiteX203" fmla="*/ 647700 w 5581383"/>
              <a:gd name="connsiteY203" fmla="*/ 4969266 h 5096289"/>
              <a:gd name="connsiteX204" fmla="*/ 609600 w 5581383"/>
              <a:gd name="connsiteY204" fmla="*/ 5045466 h 5096289"/>
              <a:gd name="connsiteX205" fmla="*/ 622300 w 5581383"/>
              <a:gd name="connsiteY205" fmla="*/ 5096266 h 5096289"/>
              <a:gd name="connsiteX206" fmla="*/ 655638 w 5581383"/>
              <a:gd name="connsiteY206" fmla="*/ 5039116 h 5096289"/>
              <a:gd name="connsiteX207" fmla="*/ 698500 w 5581383"/>
              <a:gd name="connsiteY207" fmla="*/ 4983554 h 5096289"/>
              <a:gd name="connsiteX208" fmla="*/ 750888 w 5581383"/>
              <a:gd name="connsiteY208" fmla="*/ 4932753 h 5096289"/>
              <a:gd name="connsiteX209" fmla="*/ 798513 w 5581383"/>
              <a:gd name="connsiteY209" fmla="*/ 4905766 h 5096289"/>
              <a:gd name="connsiteX210" fmla="*/ 850900 w 5581383"/>
              <a:gd name="connsiteY210" fmla="*/ 4837504 h 5096289"/>
              <a:gd name="connsiteX211" fmla="*/ 931863 w 5581383"/>
              <a:gd name="connsiteY211" fmla="*/ 4812104 h 5096289"/>
              <a:gd name="connsiteX212" fmla="*/ 985837 w 5581383"/>
              <a:gd name="connsiteY212" fmla="*/ 4785116 h 5096289"/>
              <a:gd name="connsiteX213" fmla="*/ 1033463 w 5581383"/>
              <a:gd name="connsiteY213" fmla="*/ 4762891 h 5096289"/>
              <a:gd name="connsiteX214" fmla="*/ 1081087 w 5581383"/>
              <a:gd name="connsiteY214" fmla="*/ 4727966 h 5096289"/>
              <a:gd name="connsiteX215" fmla="*/ 1104900 w 5581383"/>
              <a:gd name="connsiteY215" fmla="*/ 4740666 h 5096289"/>
              <a:gd name="connsiteX216" fmla="*/ 1143000 w 5581383"/>
              <a:gd name="connsiteY216" fmla="*/ 4727966 h 5096289"/>
              <a:gd name="connsiteX217" fmla="*/ 1181100 w 5581383"/>
              <a:gd name="connsiteY217" fmla="*/ 4689866 h 5096289"/>
              <a:gd name="connsiteX218" fmla="*/ 1270000 w 5581383"/>
              <a:gd name="connsiteY218" fmla="*/ 4651766 h 5096289"/>
              <a:gd name="connsiteX219" fmla="*/ 1308100 w 5581383"/>
              <a:gd name="connsiteY219" fmla="*/ 4613666 h 5096289"/>
              <a:gd name="connsiteX220" fmla="*/ 1333500 w 5581383"/>
              <a:gd name="connsiteY220" fmla="*/ 4575566 h 5096289"/>
              <a:gd name="connsiteX221" fmla="*/ 1371600 w 5581383"/>
              <a:gd name="connsiteY221" fmla="*/ 4562866 h 5096289"/>
              <a:gd name="connsiteX222" fmla="*/ 1435100 w 5581383"/>
              <a:gd name="connsiteY222" fmla="*/ 4486666 h 5096289"/>
              <a:gd name="connsiteX223" fmla="*/ 1498600 w 5581383"/>
              <a:gd name="connsiteY223" fmla="*/ 4410466 h 5096289"/>
              <a:gd name="connsiteX224" fmla="*/ 1536700 w 5581383"/>
              <a:gd name="connsiteY224" fmla="*/ 4334266 h 5096289"/>
              <a:gd name="connsiteX225" fmla="*/ 1574800 w 5581383"/>
              <a:gd name="connsiteY225" fmla="*/ 4308866 h 5096289"/>
              <a:gd name="connsiteX226" fmla="*/ 1612900 w 5581383"/>
              <a:gd name="connsiteY226" fmla="*/ 4270766 h 5096289"/>
              <a:gd name="connsiteX227" fmla="*/ 1651000 w 5581383"/>
              <a:gd name="connsiteY227" fmla="*/ 4194566 h 5096289"/>
              <a:gd name="connsiteX228" fmla="*/ 1663700 w 5581383"/>
              <a:gd name="connsiteY228" fmla="*/ 4156466 h 5096289"/>
              <a:gd name="connsiteX229" fmla="*/ 1689100 w 5581383"/>
              <a:gd name="connsiteY229" fmla="*/ 4118366 h 5096289"/>
              <a:gd name="connsiteX230" fmla="*/ 1701800 w 5581383"/>
              <a:gd name="connsiteY230" fmla="*/ 4080266 h 5096289"/>
              <a:gd name="connsiteX231" fmla="*/ 1727200 w 5581383"/>
              <a:gd name="connsiteY231" fmla="*/ 4042166 h 5096289"/>
              <a:gd name="connsiteX232" fmla="*/ 1752600 w 5581383"/>
              <a:gd name="connsiteY232" fmla="*/ 3953266 h 5096289"/>
              <a:gd name="connsiteX233" fmla="*/ 1816100 w 5581383"/>
              <a:gd name="connsiteY233" fmla="*/ 3864366 h 5096289"/>
              <a:gd name="connsiteX234" fmla="*/ 1841500 w 5581383"/>
              <a:gd name="connsiteY234" fmla="*/ 3826266 h 5096289"/>
              <a:gd name="connsiteX235" fmla="*/ 1879600 w 5581383"/>
              <a:gd name="connsiteY235" fmla="*/ 3800866 h 5096289"/>
              <a:gd name="connsiteX236" fmla="*/ 1917700 w 5581383"/>
              <a:gd name="connsiteY236" fmla="*/ 3762766 h 5096289"/>
              <a:gd name="connsiteX237" fmla="*/ 1955800 w 5581383"/>
              <a:gd name="connsiteY237" fmla="*/ 3750066 h 5096289"/>
              <a:gd name="connsiteX238" fmla="*/ 1993900 w 5581383"/>
              <a:gd name="connsiteY238" fmla="*/ 3724666 h 5096289"/>
              <a:gd name="connsiteX239" fmla="*/ 2032000 w 5581383"/>
              <a:gd name="connsiteY239" fmla="*/ 3711966 h 5096289"/>
              <a:gd name="connsiteX240" fmla="*/ 2070100 w 5581383"/>
              <a:gd name="connsiteY240" fmla="*/ 3686566 h 5096289"/>
              <a:gd name="connsiteX241" fmla="*/ 2146300 w 5581383"/>
              <a:gd name="connsiteY241" fmla="*/ 3661166 h 5096289"/>
              <a:gd name="connsiteX242" fmla="*/ 2184400 w 5581383"/>
              <a:gd name="connsiteY242" fmla="*/ 3648466 h 5096289"/>
              <a:gd name="connsiteX243" fmla="*/ 2476500 w 5581383"/>
              <a:gd name="connsiteY243" fmla="*/ 3661166 h 5096289"/>
              <a:gd name="connsiteX244" fmla="*/ 2527300 w 5581383"/>
              <a:gd name="connsiteY244" fmla="*/ 3699266 h 5096289"/>
              <a:gd name="connsiteX245" fmla="*/ 2603500 w 5581383"/>
              <a:gd name="connsiteY245" fmla="*/ 3750066 h 5096289"/>
              <a:gd name="connsiteX246" fmla="*/ 2641600 w 5581383"/>
              <a:gd name="connsiteY246" fmla="*/ 3788166 h 5096289"/>
              <a:gd name="connsiteX247" fmla="*/ 2692400 w 5581383"/>
              <a:gd name="connsiteY247" fmla="*/ 3800866 h 5096289"/>
              <a:gd name="connsiteX248" fmla="*/ 2743200 w 5581383"/>
              <a:gd name="connsiteY248" fmla="*/ 3838966 h 5096289"/>
              <a:gd name="connsiteX249" fmla="*/ 2781300 w 5581383"/>
              <a:gd name="connsiteY249" fmla="*/ 3851666 h 5096289"/>
              <a:gd name="connsiteX250" fmla="*/ 2819400 w 5581383"/>
              <a:gd name="connsiteY250" fmla="*/ 3877066 h 5096289"/>
              <a:gd name="connsiteX251" fmla="*/ 2844800 w 5581383"/>
              <a:gd name="connsiteY251" fmla="*/ 3915166 h 5096289"/>
              <a:gd name="connsiteX252" fmla="*/ 2882900 w 5581383"/>
              <a:gd name="connsiteY252" fmla="*/ 3965966 h 5096289"/>
              <a:gd name="connsiteX253" fmla="*/ 2895600 w 5581383"/>
              <a:gd name="connsiteY253" fmla="*/ 4016766 h 5096289"/>
              <a:gd name="connsiteX254" fmla="*/ 2908300 w 5581383"/>
              <a:gd name="connsiteY254" fmla="*/ 4054866 h 5096289"/>
              <a:gd name="connsiteX255" fmla="*/ 2933700 w 5581383"/>
              <a:gd name="connsiteY255" fmla="*/ 4105666 h 5096289"/>
              <a:gd name="connsiteX256" fmla="*/ 2959100 w 5581383"/>
              <a:gd name="connsiteY256" fmla="*/ 4143766 h 5096289"/>
              <a:gd name="connsiteX257" fmla="*/ 2994025 w 5581383"/>
              <a:gd name="connsiteY257" fmla="*/ 4242191 h 5096289"/>
              <a:gd name="connsiteX258" fmla="*/ 3038475 w 5581383"/>
              <a:gd name="connsiteY258" fmla="*/ 4343791 h 5096289"/>
              <a:gd name="connsiteX259" fmla="*/ 3054350 w 5581383"/>
              <a:gd name="connsiteY259" fmla="*/ 4366016 h 5096289"/>
              <a:gd name="connsiteX260" fmla="*/ 3022600 w 5581383"/>
              <a:gd name="connsiteY260" fmla="*/ 4397766 h 5096289"/>
              <a:gd name="connsiteX261" fmla="*/ 2984500 w 5581383"/>
              <a:gd name="connsiteY261" fmla="*/ 4464441 h 5096289"/>
              <a:gd name="connsiteX262" fmla="*/ 2940050 w 5581383"/>
              <a:gd name="connsiteY262" fmla="*/ 4553341 h 5096289"/>
              <a:gd name="connsiteX263" fmla="*/ 2892425 w 5581383"/>
              <a:gd name="connsiteY263" fmla="*/ 4607316 h 5096289"/>
              <a:gd name="connsiteX264" fmla="*/ 2828925 w 5581383"/>
              <a:gd name="connsiteY264" fmla="*/ 4645416 h 5096289"/>
              <a:gd name="connsiteX265" fmla="*/ 2733675 w 5581383"/>
              <a:gd name="connsiteY265" fmla="*/ 4553341 h 5096289"/>
              <a:gd name="connsiteX266" fmla="*/ 2765426 w 5581383"/>
              <a:gd name="connsiteY266" fmla="*/ 4639069 h 5096289"/>
              <a:gd name="connsiteX267" fmla="*/ 2825172 w 5581383"/>
              <a:gd name="connsiteY267" fmla="*/ 4733450 h 5096289"/>
              <a:gd name="connsiteX268" fmla="*/ 2776682 w 5581383"/>
              <a:gd name="connsiteY268" fmla="*/ 4728543 h 5096289"/>
              <a:gd name="connsiteX269" fmla="*/ 2714048 w 5581383"/>
              <a:gd name="connsiteY269" fmla="*/ 4735903 h 5096289"/>
              <a:gd name="connsiteX270" fmla="*/ 2644775 w 5581383"/>
              <a:gd name="connsiteY270" fmla="*/ 4719740 h 5096289"/>
              <a:gd name="connsiteX271" fmla="*/ 2596139 w 5581383"/>
              <a:gd name="connsiteY271" fmla="*/ 4715266 h 5096289"/>
              <a:gd name="connsiteX272" fmla="*/ 2484437 w 5581383"/>
              <a:gd name="connsiteY272" fmla="*/ 4688278 h 5096289"/>
              <a:gd name="connsiteX273" fmla="*/ 2679700 w 5581383"/>
              <a:gd name="connsiteY273" fmla="*/ 4835916 h 5096289"/>
              <a:gd name="connsiteX274" fmla="*/ 2781300 w 5581383"/>
              <a:gd name="connsiteY274" fmla="*/ 4845441 h 5096289"/>
              <a:gd name="connsiteX275" fmla="*/ 2860675 w 5581383"/>
              <a:gd name="connsiteY275" fmla="*/ 4832741 h 5096289"/>
              <a:gd name="connsiteX276" fmla="*/ 2930525 w 5581383"/>
              <a:gd name="connsiteY276" fmla="*/ 4794641 h 5096289"/>
              <a:gd name="connsiteX277" fmla="*/ 3032125 w 5581383"/>
              <a:gd name="connsiteY277" fmla="*/ 4734316 h 5096289"/>
              <a:gd name="connsiteX278" fmla="*/ 3105150 w 5581383"/>
              <a:gd name="connsiteY278" fmla="*/ 4639066 h 5096289"/>
              <a:gd name="connsiteX279" fmla="*/ 3155950 w 5581383"/>
              <a:gd name="connsiteY279" fmla="*/ 4537466 h 5096289"/>
              <a:gd name="connsiteX280" fmla="*/ 3222625 w 5581383"/>
              <a:gd name="connsiteY280" fmla="*/ 4448566 h 5096289"/>
              <a:gd name="connsiteX281" fmla="*/ 3248025 w 5581383"/>
              <a:gd name="connsiteY281" fmla="*/ 4369191 h 5096289"/>
              <a:gd name="connsiteX282" fmla="*/ 3235325 w 5581383"/>
              <a:gd name="connsiteY282" fmla="*/ 4302516 h 5096289"/>
              <a:gd name="connsiteX283" fmla="*/ 3200400 w 5581383"/>
              <a:gd name="connsiteY283" fmla="*/ 4143766 h 5096289"/>
              <a:gd name="connsiteX284" fmla="*/ 3175000 w 5581383"/>
              <a:gd name="connsiteY284" fmla="*/ 4042166 h 5096289"/>
              <a:gd name="connsiteX285" fmla="*/ 3200400 w 5581383"/>
              <a:gd name="connsiteY285" fmla="*/ 3851666 h 5096289"/>
              <a:gd name="connsiteX286" fmla="*/ 3225800 w 5581383"/>
              <a:gd name="connsiteY286" fmla="*/ 3750066 h 5096289"/>
              <a:gd name="connsiteX287" fmla="*/ 3251200 w 5581383"/>
              <a:gd name="connsiteY287" fmla="*/ 3711966 h 5096289"/>
              <a:gd name="connsiteX288" fmla="*/ 3263900 w 5581383"/>
              <a:gd name="connsiteY288" fmla="*/ 3673866 h 5096289"/>
              <a:gd name="connsiteX289" fmla="*/ 3302000 w 5581383"/>
              <a:gd name="connsiteY289" fmla="*/ 3635766 h 5096289"/>
              <a:gd name="connsiteX290" fmla="*/ 3327400 w 5581383"/>
              <a:gd name="connsiteY290" fmla="*/ 3597666 h 5096289"/>
              <a:gd name="connsiteX291" fmla="*/ 3365500 w 5581383"/>
              <a:gd name="connsiteY291" fmla="*/ 3584966 h 5096289"/>
              <a:gd name="connsiteX292" fmla="*/ 3403600 w 5581383"/>
              <a:gd name="connsiteY292" fmla="*/ 3559566 h 5096289"/>
              <a:gd name="connsiteX293" fmla="*/ 3441700 w 5581383"/>
              <a:gd name="connsiteY293" fmla="*/ 3546866 h 5096289"/>
              <a:gd name="connsiteX294" fmla="*/ 3594100 w 5581383"/>
              <a:gd name="connsiteY294" fmla="*/ 3521466 h 5096289"/>
              <a:gd name="connsiteX295" fmla="*/ 3721100 w 5581383"/>
              <a:gd name="connsiteY295" fmla="*/ 3496066 h 5096289"/>
              <a:gd name="connsiteX296" fmla="*/ 3924300 w 5581383"/>
              <a:gd name="connsiteY296" fmla="*/ 3483366 h 5096289"/>
              <a:gd name="connsiteX297" fmla="*/ 4137025 w 5581383"/>
              <a:gd name="connsiteY297" fmla="*/ 3515116 h 5096289"/>
              <a:gd name="connsiteX298" fmla="*/ 4254500 w 5581383"/>
              <a:gd name="connsiteY298" fmla="*/ 3540516 h 5096289"/>
              <a:gd name="connsiteX299" fmla="*/ 4314825 w 5581383"/>
              <a:gd name="connsiteY299" fmla="*/ 3562741 h 5096289"/>
              <a:gd name="connsiteX300" fmla="*/ 4371975 w 5581383"/>
              <a:gd name="connsiteY300" fmla="*/ 3594491 h 5096289"/>
              <a:gd name="connsiteX301" fmla="*/ 4416425 w 5581383"/>
              <a:gd name="connsiteY301" fmla="*/ 3638941 h 5096289"/>
              <a:gd name="connsiteX302" fmla="*/ 4492625 w 5581383"/>
              <a:gd name="connsiteY302" fmla="*/ 3683391 h 5096289"/>
              <a:gd name="connsiteX303" fmla="*/ 4556125 w 5581383"/>
              <a:gd name="connsiteY303" fmla="*/ 3743716 h 5096289"/>
              <a:gd name="connsiteX304" fmla="*/ 4635500 w 5581383"/>
              <a:gd name="connsiteY304" fmla="*/ 3816741 h 5096289"/>
              <a:gd name="connsiteX305" fmla="*/ 4676775 w 5581383"/>
              <a:gd name="connsiteY305" fmla="*/ 3889766 h 5096289"/>
              <a:gd name="connsiteX306" fmla="*/ 4727575 w 5581383"/>
              <a:gd name="connsiteY306" fmla="*/ 3965966 h 5096289"/>
              <a:gd name="connsiteX307" fmla="*/ 4756150 w 5581383"/>
              <a:gd name="connsiteY307" fmla="*/ 4124716 h 5096289"/>
              <a:gd name="connsiteX308" fmla="*/ 4775200 w 5581383"/>
              <a:gd name="connsiteY308" fmla="*/ 4200916 h 5096289"/>
              <a:gd name="connsiteX309" fmla="*/ 4791075 w 5581383"/>
              <a:gd name="connsiteY309" fmla="*/ 4254891 h 5096289"/>
              <a:gd name="connsiteX310" fmla="*/ 4806950 w 5581383"/>
              <a:gd name="connsiteY310" fmla="*/ 4315216 h 5096289"/>
              <a:gd name="connsiteX311" fmla="*/ 4502150 w 5581383"/>
              <a:gd name="connsiteY311" fmla="*/ 4419991 h 5096289"/>
              <a:gd name="connsiteX312" fmla="*/ 4318000 w 5581383"/>
              <a:gd name="connsiteY312" fmla="*/ 4572391 h 5096289"/>
              <a:gd name="connsiteX313" fmla="*/ 4573587 w 5581383"/>
              <a:gd name="connsiteY313" fmla="*/ 4453328 h 5096289"/>
              <a:gd name="connsiteX314" fmla="*/ 4811713 w 5581383"/>
              <a:gd name="connsiteY314" fmla="*/ 4400941 h 5096289"/>
              <a:gd name="connsiteX315" fmla="*/ 4908550 w 5581383"/>
              <a:gd name="connsiteY315" fmla="*/ 4251716 h 5096289"/>
              <a:gd name="connsiteX316" fmla="*/ 4857750 w 5581383"/>
              <a:gd name="connsiteY316" fmla="*/ 4146941 h 5096289"/>
              <a:gd name="connsiteX317" fmla="*/ 4826000 w 5581383"/>
              <a:gd name="connsiteY317" fmla="*/ 4092966 h 5096289"/>
              <a:gd name="connsiteX318" fmla="*/ 4829175 w 5581383"/>
              <a:gd name="connsiteY318" fmla="*/ 3940566 h 5096289"/>
              <a:gd name="connsiteX319" fmla="*/ 4810125 w 5581383"/>
              <a:gd name="connsiteY319" fmla="*/ 3842141 h 5096289"/>
              <a:gd name="connsiteX320" fmla="*/ 4759325 w 5581383"/>
              <a:gd name="connsiteY320" fmla="*/ 3734191 h 5096289"/>
              <a:gd name="connsiteX321" fmla="*/ 4419601 w 5581383"/>
              <a:gd name="connsiteY321" fmla="*/ 3413516 h 5096289"/>
              <a:gd name="connsiteX322" fmla="*/ 4606925 w 5581383"/>
              <a:gd name="connsiteY322" fmla="*/ 3127766 h 5096289"/>
              <a:gd name="connsiteX323" fmla="*/ 4813300 w 5581383"/>
              <a:gd name="connsiteY323" fmla="*/ 2994416 h 5096289"/>
              <a:gd name="connsiteX324" fmla="*/ 4949826 w 5581383"/>
              <a:gd name="connsiteY324" fmla="*/ 2943616 h 5096289"/>
              <a:gd name="connsiteX325" fmla="*/ 5172076 w 5581383"/>
              <a:gd name="connsiteY325" fmla="*/ 2918216 h 5096289"/>
              <a:gd name="connsiteX326" fmla="*/ 5432426 w 5581383"/>
              <a:gd name="connsiteY326" fmla="*/ 2959491 h 5096289"/>
              <a:gd name="connsiteX327" fmla="*/ 5200651 w 5581383"/>
              <a:gd name="connsiteY327" fmla="*/ 2883291 h 5096289"/>
              <a:gd name="connsiteX328" fmla="*/ 5019675 w 5581383"/>
              <a:gd name="connsiteY328" fmla="*/ 2864241 h 5096289"/>
              <a:gd name="connsiteX329" fmla="*/ 5089525 w 5581383"/>
              <a:gd name="connsiteY329" fmla="*/ 2772166 h 5096289"/>
              <a:gd name="connsiteX330" fmla="*/ 5254625 w 5581383"/>
              <a:gd name="connsiteY330" fmla="*/ 2562616 h 5096289"/>
              <a:gd name="connsiteX331" fmla="*/ 5156201 w 5581383"/>
              <a:gd name="connsiteY331" fmla="*/ 2635641 h 5096289"/>
              <a:gd name="connsiteX332" fmla="*/ 5073650 w 5581383"/>
              <a:gd name="connsiteY332" fmla="*/ 2699141 h 5096289"/>
              <a:gd name="connsiteX333" fmla="*/ 5006975 w 5581383"/>
              <a:gd name="connsiteY333" fmla="*/ 2781691 h 5096289"/>
              <a:gd name="connsiteX334" fmla="*/ 4908550 w 5581383"/>
              <a:gd name="connsiteY334" fmla="*/ 2829316 h 5096289"/>
              <a:gd name="connsiteX335" fmla="*/ 4822825 w 5581383"/>
              <a:gd name="connsiteY335" fmla="*/ 2880116 h 5096289"/>
              <a:gd name="connsiteX336" fmla="*/ 4759325 w 5581383"/>
              <a:gd name="connsiteY336" fmla="*/ 2918216 h 5096289"/>
              <a:gd name="connsiteX337" fmla="*/ 4692650 w 5581383"/>
              <a:gd name="connsiteY337" fmla="*/ 2946791 h 5096289"/>
              <a:gd name="connsiteX338" fmla="*/ 4635500 w 5581383"/>
              <a:gd name="connsiteY338" fmla="*/ 2972191 h 5096289"/>
              <a:gd name="connsiteX339" fmla="*/ 4495800 w 5581383"/>
              <a:gd name="connsiteY339" fmla="*/ 3038866 h 5096289"/>
              <a:gd name="connsiteX340" fmla="*/ 4419600 w 5581383"/>
              <a:gd name="connsiteY340" fmla="*/ 2988066 h 5096289"/>
              <a:gd name="connsiteX341" fmla="*/ 4381500 w 5581383"/>
              <a:gd name="connsiteY341" fmla="*/ 2962666 h 5096289"/>
              <a:gd name="connsiteX342" fmla="*/ 4254500 w 5581383"/>
              <a:gd name="connsiteY342" fmla="*/ 2924566 h 5096289"/>
              <a:gd name="connsiteX343" fmla="*/ 4216400 w 5581383"/>
              <a:gd name="connsiteY343" fmla="*/ 2911866 h 5096289"/>
              <a:gd name="connsiteX344" fmla="*/ 4127500 w 5581383"/>
              <a:gd name="connsiteY344" fmla="*/ 2899166 h 5096289"/>
              <a:gd name="connsiteX345" fmla="*/ 4102100 w 5581383"/>
              <a:gd name="connsiteY345" fmla="*/ 2797566 h 5096289"/>
              <a:gd name="connsiteX346" fmla="*/ 4021137 w 5581383"/>
              <a:gd name="connsiteY346" fmla="*/ 2676916 h 5096289"/>
              <a:gd name="connsiteX347" fmla="*/ 4038600 w 5581383"/>
              <a:gd name="connsiteY347" fmla="*/ 2549916 h 5096289"/>
              <a:gd name="connsiteX348" fmla="*/ 3965575 w 5581383"/>
              <a:gd name="connsiteY348" fmla="*/ 2461016 h 5096289"/>
              <a:gd name="connsiteX349" fmla="*/ 3898900 w 5581383"/>
              <a:gd name="connsiteY349" fmla="*/ 2365766 h 5096289"/>
              <a:gd name="connsiteX350" fmla="*/ 3843338 w 5581383"/>
              <a:gd name="connsiteY350" fmla="*/ 2222891 h 5096289"/>
              <a:gd name="connsiteX351" fmla="*/ 3871912 w 5581383"/>
              <a:gd name="connsiteY351" fmla="*/ 2100654 h 5096289"/>
              <a:gd name="connsiteX352" fmla="*/ 3935413 w 5581383"/>
              <a:gd name="connsiteY352" fmla="*/ 2019691 h 5096289"/>
              <a:gd name="connsiteX353" fmla="*/ 4033838 w 5581383"/>
              <a:gd name="connsiteY353" fmla="*/ 1924441 h 5096289"/>
              <a:gd name="connsiteX354" fmla="*/ 4083050 w 5581383"/>
              <a:gd name="connsiteY354" fmla="*/ 1864116 h 5096289"/>
              <a:gd name="connsiteX355" fmla="*/ 4125912 w 5581383"/>
              <a:gd name="connsiteY355" fmla="*/ 1835541 h 5096289"/>
              <a:gd name="connsiteX356" fmla="*/ 4168775 w 5581383"/>
              <a:gd name="connsiteY356" fmla="*/ 1803791 h 5096289"/>
              <a:gd name="connsiteX357" fmla="*/ 4233862 w 5581383"/>
              <a:gd name="connsiteY357" fmla="*/ 1759341 h 5096289"/>
              <a:gd name="connsiteX358" fmla="*/ 4337050 w 5581383"/>
              <a:gd name="connsiteY358" fmla="*/ 1703778 h 5096289"/>
              <a:gd name="connsiteX359" fmla="*/ 4425950 w 5581383"/>
              <a:gd name="connsiteY359" fmla="*/ 1694253 h 5096289"/>
              <a:gd name="connsiteX360" fmla="*/ 4532312 w 5581383"/>
              <a:gd name="connsiteY360" fmla="*/ 1692666 h 5096289"/>
              <a:gd name="connsiteX361" fmla="*/ 4595813 w 5581383"/>
              <a:gd name="connsiteY361" fmla="*/ 1689491 h 5096289"/>
              <a:gd name="connsiteX362" fmla="*/ 4651375 w 5581383"/>
              <a:gd name="connsiteY362" fmla="*/ 1700603 h 5096289"/>
              <a:gd name="connsiteX363" fmla="*/ 4699000 w 5581383"/>
              <a:gd name="connsiteY363" fmla="*/ 1708541 h 5096289"/>
              <a:gd name="connsiteX364" fmla="*/ 4764087 w 5581383"/>
              <a:gd name="connsiteY364" fmla="*/ 1754579 h 5096289"/>
              <a:gd name="connsiteX365" fmla="*/ 4848225 w 5581383"/>
              <a:gd name="connsiteY365" fmla="*/ 1787916 h 5096289"/>
              <a:gd name="connsiteX366" fmla="*/ 4891087 w 5581383"/>
              <a:gd name="connsiteY366" fmla="*/ 1838716 h 5096289"/>
              <a:gd name="connsiteX367" fmla="*/ 4924425 w 5581383"/>
              <a:gd name="connsiteY367" fmla="*/ 1902216 h 5096289"/>
              <a:gd name="connsiteX368" fmla="*/ 4976813 w 5581383"/>
              <a:gd name="connsiteY368" fmla="*/ 1968891 h 5096289"/>
              <a:gd name="connsiteX369" fmla="*/ 5016500 w 5581383"/>
              <a:gd name="connsiteY369" fmla="*/ 2032391 h 5096289"/>
              <a:gd name="connsiteX370" fmla="*/ 5041900 w 5581383"/>
              <a:gd name="connsiteY370" fmla="*/ 2200666 h 5096289"/>
              <a:gd name="connsiteX371" fmla="*/ 5070475 w 5581383"/>
              <a:gd name="connsiteY371" fmla="*/ 2275278 h 5096289"/>
              <a:gd name="connsiteX0" fmla="*/ 5070475 w 5581383"/>
              <a:gd name="connsiteY0" fmla="*/ 2275278 h 5096289"/>
              <a:gd name="connsiteX1" fmla="*/ 5121275 w 5581383"/>
              <a:gd name="connsiteY1" fmla="*/ 2170503 h 5096289"/>
              <a:gd name="connsiteX2" fmla="*/ 5111750 w 5581383"/>
              <a:gd name="connsiteY2" fmla="*/ 2043504 h 5096289"/>
              <a:gd name="connsiteX3" fmla="*/ 5119688 w 5581383"/>
              <a:gd name="connsiteY3" fmla="*/ 1978416 h 5096289"/>
              <a:gd name="connsiteX4" fmla="*/ 5092700 w 5581383"/>
              <a:gd name="connsiteY4" fmla="*/ 1911741 h 5096289"/>
              <a:gd name="connsiteX5" fmla="*/ 5013325 w 5581383"/>
              <a:gd name="connsiteY5" fmla="*/ 1853004 h 5096289"/>
              <a:gd name="connsiteX6" fmla="*/ 5017293 w 5581383"/>
              <a:gd name="connsiteY6" fmla="*/ 1774422 h 5096289"/>
              <a:gd name="connsiteX7" fmla="*/ 5099050 w 5581383"/>
              <a:gd name="connsiteY7" fmla="*/ 1719654 h 5096289"/>
              <a:gd name="connsiteX8" fmla="*/ 5223669 w 5581383"/>
              <a:gd name="connsiteY8" fmla="*/ 1706953 h 5096289"/>
              <a:gd name="connsiteX9" fmla="*/ 5311775 w 5581383"/>
              <a:gd name="connsiteY9" fmla="*/ 1714891 h 5096289"/>
              <a:gd name="connsiteX10" fmla="*/ 5363369 w 5581383"/>
              <a:gd name="connsiteY10" fmla="*/ 1729179 h 5096289"/>
              <a:gd name="connsiteX11" fmla="*/ 5395913 w 5581383"/>
              <a:gd name="connsiteY11" fmla="*/ 1748228 h 5096289"/>
              <a:gd name="connsiteX12" fmla="*/ 5434807 w 5581383"/>
              <a:gd name="connsiteY12" fmla="*/ 1801410 h 5096289"/>
              <a:gd name="connsiteX13" fmla="*/ 5372893 w 5581383"/>
              <a:gd name="connsiteY13" fmla="*/ 1911740 h 5096289"/>
              <a:gd name="connsiteX14" fmla="*/ 5411788 w 5581383"/>
              <a:gd name="connsiteY14" fmla="*/ 2011753 h 5096289"/>
              <a:gd name="connsiteX15" fmla="*/ 5455444 w 5581383"/>
              <a:gd name="connsiteY15" fmla="*/ 2074460 h 5096289"/>
              <a:gd name="connsiteX16" fmla="*/ 5499100 w 5581383"/>
              <a:gd name="connsiteY16" fmla="*/ 2148278 h 5096289"/>
              <a:gd name="connsiteX17" fmla="*/ 5503862 w 5581383"/>
              <a:gd name="connsiteY17" fmla="*/ 2217334 h 5096289"/>
              <a:gd name="connsiteX18" fmla="*/ 5445125 w 5581383"/>
              <a:gd name="connsiteY18" fmla="*/ 2264961 h 5096289"/>
              <a:gd name="connsiteX19" fmla="*/ 5357019 w 5581383"/>
              <a:gd name="connsiteY19" fmla="*/ 2367353 h 5096289"/>
              <a:gd name="connsiteX20" fmla="*/ 5549106 w 5581383"/>
              <a:gd name="connsiteY20" fmla="*/ 2245117 h 5096289"/>
              <a:gd name="connsiteX21" fmla="*/ 5577681 w 5581383"/>
              <a:gd name="connsiteY21" fmla="*/ 2180028 h 5096289"/>
              <a:gd name="connsiteX22" fmla="*/ 5545137 w 5581383"/>
              <a:gd name="connsiteY22" fmla="*/ 2103829 h 5096289"/>
              <a:gd name="connsiteX23" fmla="*/ 5522913 w 5581383"/>
              <a:gd name="connsiteY23" fmla="*/ 2045092 h 5096289"/>
              <a:gd name="connsiteX24" fmla="*/ 5497513 w 5581383"/>
              <a:gd name="connsiteY24" fmla="*/ 1972066 h 5096289"/>
              <a:gd name="connsiteX25" fmla="*/ 5453856 w 5581383"/>
              <a:gd name="connsiteY25" fmla="*/ 1923647 h 5096289"/>
              <a:gd name="connsiteX26" fmla="*/ 5508625 w 5581383"/>
              <a:gd name="connsiteY26" fmla="*/ 1806966 h 5096289"/>
              <a:gd name="connsiteX27" fmla="*/ 5475288 w 5581383"/>
              <a:gd name="connsiteY27" fmla="*/ 1691872 h 5096289"/>
              <a:gd name="connsiteX28" fmla="*/ 5357813 w 5581383"/>
              <a:gd name="connsiteY28" fmla="*/ 1626785 h 5096289"/>
              <a:gd name="connsiteX29" fmla="*/ 5106194 w 5581383"/>
              <a:gd name="connsiteY29" fmla="*/ 1604560 h 5096289"/>
              <a:gd name="connsiteX30" fmla="*/ 4870450 w 5581383"/>
              <a:gd name="connsiteY30" fmla="*/ 1672822 h 5096289"/>
              <a:gd name="connsiteX31" fmla="*/ 4658519 w 5581383"/>
              <a:gd name="connsiteY31" fmla="*/ 1602178 h 5096289"/>
              <a:gd name="connsiteX32" fmla="*/ 4527550 w 5581383"/>
              <a:gd name="connsiteY32" fmla="*/ 1588684 h 5096289"/>
              <a:gd name="connsiteX33" fmla="*/ 4436269 w 5581383"/>
              <a:gd name="connsiteY33" fmla="*/ 1615672 h 5096289"/>
              <a:gd name="connsiteX34" fmla="*/ 4319588 w 5581383"/>
              <a:gd name="connsiteY34" fmla="*/ 1617259 h 5096289"/>
              <a:gd name="connsiteX35" fmla="*/ 4260057 w 5581383"/>
              <a:gd name="connsiteY35" fmla="*/ 1615672 h 5096289"/>
              <a:gd name="connsiteX36" fmla="*/ 4174331 w 5581383"/>
              <a:gd name="connsiteY36" fmla="*/ 1601385 h 5096289"/>
              <a:gd name="connsiteX37" fmla="*/ 4131469 w 5581383"/>
              <a:gd name="connsiteY37" fmla="*/ 1605354 h 5096289"/>
              <a:gd name="connsiteX38" fmla="*/ 4032250 w 5581383"/>
              <a:gd name="connsiteY38" fmla="*/ 1641866 h 5096289"/>
              <a:gd name="connsiteX39" fmla="*/ 3911600 w 5581383"/>
              <a:gd name="connsiteY39" fmla="*/ 1695841 h 5096289"/>
              <a:gd name="connsiteX40" fmla="*/ 3825875 w 5581383"/>
              <a:gd name="connsiteY40" fmla="*/ 1730766 h 5096289"/>
              <a:gd name="connsiteX41" fmla="*/ 3727450 w 5581383"/>
              <a:gd name="connsiteY41" fmla="*/ 1800616 h 5096289"/>
              <a:gd name="connsiteX42" fmla="*/ 3619500 w 5581383"/>
              <a:gd name="connsiteY42" fmla="*/ 1838716 h 5096289"/>
              <a:gd name="connsiteX43" fmla="*/ 3492500 w 5581383"/>
              <a:gd name="connsiteY43" fmla="*/ 1857766 h 5096289"/>
              <a:gd name="connsiteX44" fmla="*/ 3403600 w 5581383"/>
              <a:gd name="connsiteY44" fmla="*/ 1908566 h 5096289"/>
              <a:gd name="connsiteX45" fmla="*/ 3365500 w 5581383"/>
              <a:gd name="connsiteY45" fmla="*/ 1921266 h 5096289"/>
              <a:gd name="connsiteX46" fmla="*/ 3251200 w 5581383"/>
              <a:gd name="connsiteY46" fmla="*/ 1870466 h 5096289"/>
              <a:gd name="connsiteX47" fmla="*/ 3225800 w 5581383"/>
              <a:gd name="connsiteY47" fmla="*/ 1794266 h 5096289"/>
              <a:gd name="connsiteX48" fmla="*/ 3213100 w 5581383"/>
              <a:gd name="connsiteY48" fmla="*/ 1756166 h 5096289"/>
              <a:gd name="connsiteX49" fmla="*/ 3200400 w 5581383"/>
              <a:gd name="connsiteY49" fmla="*/ 1718066 h 5096289"/>
              <a:gd name="connsiteX50" fmla="*/ 3213100 w 5581383"/>
              <a:gd name="connsiteY50" fmla="*/ 1438666 h 5096289"/>
              <a:gd name="connsiteX51" fmla="*/ 3190875 w 5581383"/>
              <a:gd name="connsiteY51" fmla="*/ 1375166 h 5096289"/>
              <a:gd name="connsiteX52" fmla="*/ 3225800 w 5581383"/>
              <a:gd name="connsiteY52" fmla="*/ 1232291 h 5096289"/>
              <a:gd name="connsiteX53" fmla="*/ 3314700 w 5581383"/>
              <a:gd name="connsiteY53" fmla="*/ 1146566 h 5096289"/>
              <a:gd name="connsiteX54" fmla="*/ 3416300 w 5581383"/>
              <a:gd name="connsiteY54" fmla="*/ 1114816 h 5096289"/>
              <a:gd name="connsiteX55" fmla="*/ 3505200 w 5581383"/>
              <a:gd name="connsiteY55" fmla="*/ 1095766 h 5096289"/>
              <a:gd name="connsiteX56" fmla="*/ 3625850 w 5581383"/>
              <a:gd name="connsiteY56" fmla="*/ 1092591 h 5096289"/>
              <a:gd name="connsiteX57" fmla="*/ 3771900 w 5581383"/>
              <a:gd name="connsiteY57" fmla="*/ 1102116 h 5096289"/>
              <a:gd name="connsiteX58" fmla="*/ 3876675 w 5581383"/>
              <a:gd name="connsiteY58" fmla="*/ 1079891 h 5096289"/>
              <a:gd name="connsiteX59" fmla="*/ 3990975 w 5581383"/>
              <a:gd name="connsiteY59" fmla="*/ 1070366 h 5096289"/>
              <a:gd name="connsiteX60" fmla="*/ 4022725 w 5581383"/>
              <a:gd name="connsiteY60" fmla="*/ 1067191 h 5096289"/>
              <a:gd name="connsiteX61" fmla="*/ 4054475 w 5581383"/>
              <a:gd name="connsiteY61" fmla="*/ 1079891 h 5096289"/>
              <a:gd name="connsiteX62" fmla="*/ 4083050 w 5581383"/>
              <a:gd name="connsiteY62" fmla="*/ 1073541 h 5096289"/>
              <a:gd name="connsiteX63" fmla="*/ 4133850 w 5581383"/>
              <a:gd name="connsiteY63" fmla="*/ 1121166 h 5096289"/>
              <a:gd name="connsiteX64" fmla="*/ 4171950 w 5581383"/>
              <a:gd name="connsiteY64" fmla="*/ 1162441 h 5096289"/>
              <a:gd name="connsiteX65" fmla="*/ 4216400 w 5581383"/>
              <a:gd name="connsiteY65" fmla="*/ 1114816 h 5096289"/>
              <a:gd name="connsiteX66" fmla="*/ 4171950 w 5581383"/>
              <a:gd name="connsiteY66" fmla="*/ 1041791 h 5096289"/>
              <a:gd name="connsiteX67" fmla="*/ 4117975 w 5581383"/>
              <a:gd name="connsiteY67" fmla="*/ 962416 h 5096289"/>
              <a:gd name="connsiteX68" fmla="*/ 4070350 w 5581383"/>
              <a:gd name="connsiteY68" fmla="*/ 975116 h 5096289"/>
              <a:gd name="connsiteX69" fmla="*/ 4010025 w 5581383"/>
              <a:gd name="connsiteY69" fmla="*/ 902091 h 5096289"/>
              <a:gd name="connsiteX70" fmla="*/ 3946525 w 5581383"/>
              <a:gd name="connsiteY70" fmla="*/ 898916 h 5096289"/>
              <a:gd name="connsiteX71" fmla="*/ 3905250 w 5581383"/>
              <a:gd name="connsiteY71" fmla="*/ 911616 h 5096289"/>
              <a:gd name="connsiteX72" fmla="*/ 3803650 w 5581383"/>
              <a:gd name="connsiteY72" fmla="*/ 902091 h 5096289"/>
              <a:gd name="connsiteX73" fmla="*/ 3733800 w 5581383"/>
              <a:gd name="connsiteY73" fmla="*/ 917966 h 5096289"/>
              <a:gd name="connsiteX74" fmla="*/ 3660775 w 5581383"/>
              <a:gd name="connsiteY74" fmla="*/ 911616 h 5096289"/>
              <a:gd name="connsiteX75" fmla="*/ 3590925 w 5581383"/>
              <a:gd name="connsiteY75" fmla="*/ 924316 h 5096289"/>
              <a:gd name="connsiteX76" fmla="*/ 3502025 w 5581383"/>
              <a:gd name="connsiteY76" fmla="*/ 940191 h 5096289"/>
              <a:gd name="connsiteX77" fmla="*/ 3394075 w 5581383"/>
              <a:gd name="connsiteY77" fmla="*/ 965591 h 5096289"/>
              <a:gd name="connsiteX78" fmla="*/ 3314700 w 5581383"/>
              <a:gd name="connsiteY78" fmla="*/ 981466 h 5096289"/>
              <a:gd name="connsiteX79" fmla="*/ 3248025 w 5581383"/>
              <a:gd name="connsiteY79" fmla="*/ 1016391 h 5096289"/>
              <a:gd name="connsiteX80" fmla="*/ 3197225 w 5581383"/>
              <a:gd name="connsiteY80" fmla="*/ 1029091 h 5096289"/>
              <a:gd name="connsiteX81" fmla="*/ 3127375 w 5581383"/>
              <a:gd name="connsiteY81" fmla="*/ 1060841 h 5096289"/>
              <a:gd name="connsiteX82" fmla="*/ 3051175 w 5581383"/>
              <a:gd name="connsiteY82" fmla="*/ 1108466 h 5096289"/>
              <a:gd name="connsiteX83" fmla="*/ 2974975 w 5581383"/>
              <a:gd name="connsiteY83" fmla="*/ 1178316 h 5096289"/>
              <a:gd name="connsiteX84" fmla="*/ 2870200 w 5581383"/>
              <a:gd name="connsiteY84" fmla="*/ 1298966 h 5096289"/>
              <a:gd name="connsiteX85" fmla="*/ 2857500 w 5581383"/>
              <a:gd name="connsiteY85" fmla="*/ 1349766 h 5096289"/>
              <a:gd name="connsiteX86" fmla="*/ 2832100 w 5581383"/>
              <a:gd name="connsiteY86" fmla="*/ 1629166 h 5096289"/>
              <a:gd name="connsiteX87" fmla="*/ 2781300 w 5581383"/>
              <a:gd name="connsiteY87" fmla="*/ 1718066 h 5096289"/>
              <a:gd name="connsiteX88" fmla="*/ 2667000 w 5581383"/>
              <a:gd name="connsiteY88" fmla="*/ 1629166 h 5096289"/>
              <a:gd name="connsiteX89" fmla="*/ 2610428 w 5581383"/>
              <a:gd name="connsiteY89" fmla="*/ 1558739 h 5096289"/>
              <a:gd name="connsiteX90" fmla="*/ 2553855 w 5581383"/>
              <a:gd name="connsiteY90" fmla="*/ 1464066 h 5096289"/>
              <a:gd name="connsiteX91" fmla="*/ 2477654 w 5581383"/>
              <a:gd name="connsiteY91" fmla="*/ 1302430 h 5096289"/>
              <a:gd name="connsiteX92" fmla="*/ 2419927 w 5581383"/>
              <a:gd name="connsiteY92" fmla="*/ 1206602 h 5096289"/>
              <a:gd name="connsiteX93" fmla="*/ 2334491 w 5581383"/>
              <a:gd name="connsiteY93" fmla="*/ 1041502 h 5096289"/>
              <a:gd name="connsiteX94" fmla="*/ 2209800 w 5581383"/>
              <a:gd name="connsiteY94" fmla="*/ 846384 h 5096289"/>
              <a:gd name="connsiteX95" fmla="*/ 2109354 w 5581383"/>
              <a:gd name="connsiteY95" fmla="*/ 704376 h 5096289"/>
              <a:gd name="connsiteX96" fmla="*/ 1989282 w 5581383"/>
              <a:gd name="connsiteY96" fmla="*/ 539275 h 5096289"/>
              <a:gd name="connsiteX97" fmla="*/ 1868054 w 5581383"/>
              <a:gd name="connsiteY97" fmla="*/ 378794 h 5096289"/>
              <a:gd name="connsiteX98" fmla="*/ 1780309 w 5581383"/>
              <a:gd name="connsiteY98" fmla="*/ 280657 h 5096289"/>
              <a:gd name="connsiteX99" fmla="*/ 1667164 w 5581383"/>
              <a:gd name="connsiteY99" fmla="*/ 168666 h 5096289"/>
              <a:gd name="connsiteX100" fmla="*/ 1535546 w 5581383"/>
              <a:gd name="connsiteY100" fmla="*/ 10494 h 5096289"/>
              <a:gd name="connsiteX101" fmla="*/ 1308100 w 5581383"/>
              <a:gd name="connsiteY101" fmla="*/ 28966 h 5096289"/>
              <a:gd name="connsiteX102" fmla="*/ 1409700 w 5581383"/>
              <a:gd name="connsiteY102" fmla="*/ 143266 h 5096289"/>
              <a:gd name="connsiteX103" fmla="*/ 1485900 w 5581383"/>
              <a:gd name="connsiteY103" fmla="*/ 206766 h 5096289"/>
              <a:gd name="connsiteX104" fmla="*/ 1511300 w 5581383"/>
              <a:gd name="connsiteY104" fmla="*/ 257566 h 5096289"/>
              <a:gd name="connsiteX105" fmla="*/ 1549400 w 5581383"/>
              <a:gd name="connsiteY105" fmla="*/ 295666 h 5096289"/>
              <a:gd name="connsiteX106" fmla="*/ 1600200 w 5581383"/>
              <a:gd name="connsiteY106" fmla="*/ 371866 h 5096289"/>
              <a:gd name="connsiteX107" fmla="*/ 1625600 w 5581383"/>
              <a:gd name="connsiteY107" fmla="*/ 409966 h 5096289"/>
              <a:gd name="connsiteX108" fmla="*/ 1701800 w 5581383"/>
              <a:gd name="connsiteY108" fmla="*/ 486166 h 5096289"/>
              <a:gd name="connsiteX109" fmla="*/ 1752600 w 5581383"/>
              <a:gd name="connsiteY109" fmla="*/ 575066 h 5096289"/>
              <a:gd name="connsiteX110" fmla="*/ 1790700 w 5581383"/>
              <a:gd name="connsiteY110" fmla="*/ 613166 h 5096289"/>
              <a:gd name="connsiteX111" fmla="*/ 1841500 w 5581383"/>
              <a:gd name="connsiteY111" fmla="*/ 702066 h 5096289"/>
              <a:gd name="connsiteX112" fmla="*/ 1879600 w 5581383"/>
              <a:gd name="connsiteY112" fmla="*/ 740166 h 5096289"/>
              <a:gd name="connsiteX113" fmla="*/ 1955800 w 5581383"/>
              <a:gd name="connsiteY113" fmla="*/ 854466 h 5096289"/>
              <a:gd name="connsiteX114" fmla="*/ 1993900 w 5581383"/>
              <a:gd name="connsiteY114" fmla="*/ 905266 h 5096289"/>
              <a:gd name="connsiteX115" fmla="*/ 2070100 w 5581383"/>
              <a:gd name="connsiteY115" fmla="*/ 1019566 h 5096289"/>
              <a:gd name="connsiteX116" fmla="*/ 2108200 w 5581383"/>
              <a:gd name="connsiteY116" fmla="*/ 1095766 h 5096289"/>
              <a:gd name="connsiteX117" fmla="*/ 2159000 w 5581383"/>
              <a:gd name="connsiteY117" fmla="*/ 1171966 h 5096289"/>
              <a:gd name="connsiteX118" fmla="*/ 2209800 w 5581383"/>
              <a:gd name="connsiteY118" fmla="*/ 1260866 h 5096289"/>
              <a:gd name="connsiteX119" fmla="*/ 2235200 w 5581383"/>
              <a:gd name="connsiteY119" fmla="*/ 1337066 h 5096289"/>
              <a:gd name="connsiteX120" fmla="*/ 2247900 w 5581383"/>
              <a:gd name="connsiteY120" fmla="*/ 1375166 h 5096289"/>
              <a:gd name="connsiteX121" fmla="*/ 2260600 w 5581383"/>
              <a:gd name="connsiteY121" fmla="*/ 1413266 h 5096289"/>
              <a:gd name="connsiteX122" fmla="*/ 2286000 w 5581383"/>
              <a:gd name="connsiteY122" fmla="*/ 1451366 h 5096289"/>
              <a:gd name="connsiteX123" fmla="*/ 2324100 w 5581383"/>
              <a:gd name="connsiteY123" fmla="*/ 1578366 h 5096289"/>
              <a:gd name="connsiteX124" fmla="*/ 2336800 w 5581383"/>
              <a:gd name="connsiteY124" fmla="*/ 1616466 h 5096289"/>
              <a:gd name="connsiteX125" fmla="*/ 2324100 w 5581383"/>
              <a:gd name="connsiteY125" fmla="*/ 1921266 h 5096289"/>
              <a:gd name="connsiteX126" fmla="*/ 2273300 w 5581383"/>
              <a:gd name="connsiteY126" fmla="*/ 2022866 h 5096289"/>
              <a:gd name="connsiteX127" fmla="*/ 2235200 w 5581383"/>
              <a:gd name="connsiteY127" fmla="*/ 2048266 h 5096289"/>
              <a:gd name="connsiteX128" fmla="*/ 2222500 w 5581383"/>
              <a:gd name="connsiteY128" fmla="*/ 2086366 h 5096289"/>
              <a:gd name="connsiteX129" fmla="*/ 2133600 w 5581383"/>
              <a:gd name="connsiteY129" fmla="*/ 2160978 h 5096289"/>
              <a:gd name="connsiteX130" fmla="*/ 2008187 w 5581383"/>
              <a:gd name="connsiteY130" fmla="*/ 2168916 h 5096289"/>
              <a:gd name="connsiteX131" fmla="*/ 1846262 w 5581383"/>
              <a:gd name="connsiteY131" fmla="*/ 2156216 h 5096289"/>
              <a:gd name="connsiteX132" fmla="*/ 1789113 w 5581383"/>
              <a:gd name="connsiteY132" fmla="*/ 2181617 h 5096289"/>
              <a:gd name="connsiteX133" fmla="*/ 1727199 w 5581383"/>
              <a:gd name="connsiteY133" fmla="*/ 2203841 h 5096289"/>
              <a:gd name="connsiteX134" fmla="*/ 1635124 w 5581383"/>
              <a:gd name="connsiteY134" fmla="*/ 2227653 h 5096289"/>
              <a:gd name="connsiteX135" fmla="*/ 1571625 w 5581383"/>
              <a:gd name="connsiteY135" fmla="*/ 2243528 h 5096289"/>
              <a:gd name="connsiteX136" fmla="*/ 1500188 w 5581383"/>
              <a:gd name="connsiteY136" fmla="*/ 2234004 h 5096289"/>
              <a:gd name="connsiteX137" fmla="*/ 1443037 w 5581383"/>
              <a:gd name="connsiteY137" fmla="*/ 2245117 h 5096289"/>
              <a:gd name="connsiteX138" fmla="*/ 1322388 w 5581383"/>
              <a:gd name="connsiteY138" fmla="*/ 2219716 h 5096289"/>
              <a:gd name="connsiteX139" fmla="*/ 1247775 w 5581383"/>
              <a:gd name="connsiteY139" fmla="*/ 2241941 h 5096289"/>
              <a:gd name="connsiteX140" fmla="*/ 1189037 w 5581383"/>
              <a:gd name="connsiteY140" fmla="*/ 2240354 h 5096289"/>
              <a:gd name="connsiteX141" fmla="*/ 1108075 w 5581383"/>
              <a:gd name="connsiteY141" fmla="*/ 2238766 h 5096289"/>
              <a:gd name="connsiteX142" fmla="*/ 1022350 w 5581383"/>
              <a:gd name="connsiteY142" fmla="*/ 2234004 h 5096289"/>
              <a:gd name="connsiteX143" fmla="*/ 1054100 w 5581383"/>
              <a:gd name="connsiteY143" fmla="*/ 2081604 h 5096289"/>
              <a:gd name="connsiteX144" fmla="*/ 1123950 w 5581383"/>
              <a:gd name="connsiteY144" fmla="*/ 1916504 h 5096289"/>
              <a:gd name="connsiteX145" fmla="*/ 1093787 w 5581383"/>
              <a:gd name="connsiteY145" fmla="*/ 1557729 h 5096289"/>
              <a:gd name="connsiteX146" fmla="*/ 1012825 w 5581383"/>
              <a:gd name="connsiteY146" fmla="*/ 1968892 h 5096289"/>
              <a:gd name="connsiteX147" fmla="*/ 882650 w 5581383"/>
              <a:gd name="connsiteY147" fmla="*/ 2200666 h 5096289"/>
              <a:gd name="connsiteX148" fmla="*/ 861436 w 5581383"/>
              <a:gd name="connsiteY148" fmla="*/ 2267196 h 5096289"/>
              <a:gd name="connsiteX149" fmla="*/ 875000 w 5581383"/>
              <a:gd name="connsiteY149" fmla="*/ 2303132 h 5096289"/>
              <a:gd name="connsiteX150" fmla="*/ 904008 w 5581383"/>
              <a:gd name="connsiteY150" fmla="*/ 2349168 h 5096289"/>
              <a:gd name="connsiteX151" fmla="*/ 942398 w 5581383"/>
              <a:gd name="connsiteY151" fmla="*/ 2410937 h 5096289"/>
              <a:gd name="connsiteX152" fmla="*/ 1004455 w 5581383"/>
              <a:gd name="connsiteY152" fmla="*/ 2402423 h 5096289"/>
              <a:gd name="connsiteX153" fmla="*/ 1120918 w 5581383"/>
              <a:gd name="connsiteY153" fmla="*/ 2453078 h 5096289"/>
              <a:gd name="connsiteX154" fmla="*/ 1193800 w 5581383"/>
              <a:gd name="connsiteY154" fmla="*/ 2473716 h 5096289"/>
              <a:gd name="connsiteX155" fmla="*/ 1279527 w 5581383"/>
              <a:gd name="connsiteY155" fmla="*/ 2497531 h 5096289"/>
              <a:gd name="connsiteX156" fmla="*/ 1331912 w 5581383"/>
              <a:gd name="connsiteY156" fmla="*/ 2502291 h 5096289"/>
              <a:gd name="connsiteX157" fmla="*/ 1422400 w 5581383"/>
              <a:gd name="connsiteY157" fmla="*/ 2492766 h 5096289"/>
              <a:gd name="connsiteX158" fmla="*/ 2019300 w 5581383"/>
              <a:gd name="connsiteY158" fmla="*/ 2505466 h 5096289"/>
              <a:gd name="connsiteX159" fmla="*/ 2057400 w 5581383"/>
              <a:gd name="connsiteY159" fmla="*/ 2518166 h 5096289"/>
              <a:gd name="connsiteX160" fmla="*/ 2095500 w 5581383"/>
              <a:gd name="connsiteY160" fmla="*/ 2543566 h 5096289"/>
              <a:gd name="connsiteX161" fmla="*/ 2146300 w 5581383"/>
              <a:gd name="connsiteY161" fmla="*/ 2657866 h 5096289"/>
              <a:gd name="connsiteX162" fmla="*/ 2159000 w 5581383"/>
              <a:gd name="connsiteY162" fmla="*/ 2772166 h 5096289"/>
              <a:gd name="connsiteX163" fmla="*/ 2146300 w 5581383"/>
              <a:gd name="connsiteY163" fmla="*/ 3102366 h 5096289"/>
              <a:gd name="connsiteX164" fmla="*/ 2133600 w 5581383"/>
              <a:gd name="connsiteY164" fmla="*/ 3140466 h 5096289"/>
              <a:gd name="connsiteX165" fmla="*/ 2108200 w 5581383"/>
              <a:gd name="connsiteY165" fmla="*/ 3178566 h 5096289"/>
              <a:gd name="connsiteX166" fmla="*/ 2057400 w 5581383"/>
              <a:gd name="connsiteY166" fmla="*/ 3242066 h 5096289"/>
              <a:gd name="connsiteX167" fmla="*/ 1993900 w 5581383"/>
              <a:gd name="connsiteY167" fmla="*/ 3292866 h 5096289"/>
              <a:gd name="connsiteX168" fmla="*/ 1955800 w 5581383"/>
              <a:gd name="connsiteY168" fmla="*/ 3330966 h 5096289"/>
              <a:gd name="connsiteX169" fmla="*/ 1879600 w 5581383"/>
              <a:gd name="connsiteY169" fmla="*/ 3381766 h 5096289"/>
              <a:gd name="connsiteX170" fmla="*/ 1693863 w 5581383"/>
              <a:gd name="connsiteY170" fmla="*/ 3419866 h 5096289"/>
              <a:gd name="connsiteX171" fmla="*/ 1598612 w 5581383"/>
              <a:gd name="connsiteY171" fmla="*/ 3456379 h 5096289"/>
              <a:gd name="connsiteX172" fmla="*/ 1470025 w 5581383"/>
              <a:gd name="connsiteY172" fmla="*/ 3451616 h 5096289"/>
              <a:gd name="connsiteX173" fmla="*/ 1327150 w 5581383"/>
              <a:gd name="connsiteY173" fmla="*/ 3410341 h 5096289"/>
              <a:gd name="connsiteX174" fmla="*/ 1182687 w 5581383"/>
              <a:gd name="connsiteY174" fmla="*/ 3407167 h 5096289"/>
              <a:gd name="connsiteX175" fmla="*/ 1028700 w 5581383"/>
              <a:gd name="connsiteY175" fmla="*/ 3434153 h 5096289"/>
              <a:gd name="connsiteX176" fmla="*/ 876300 w 5581383"/>
              <a:gd name="connsiteY176" fmla="*/ 3386528 h 5096289"/>
              <a:gd name="connsiteX177" fmla="*/ 1143000 w 5581383"/>
              <a:gd name="connsiteY177" fmla="*/ 4385066 h 5096289"/>
              <a:gd name="connsiteX178" fmla="*/ 1117600 w 5581383"/>
              <a:gd name="connsiteY178" fmla="*/ 4423166 h 5096289"/>
              <a:gd name="connsiteX179" fmla="*/ 1028700 w 5581383"/>
              <a:gd name="connsiteY179" fmla="*/ 4461266 h 5096289"/>
              <a:gd name="connsiteX180" fmla="*/ 952500 w 5581383"/>
              <a:gd name="connsiteY180" fmla="*/ 4397766 h 5096289"/>
              <a:gd name="connsiteX181" fmla="*/ 914400 w 5581383"/>
              <a:gd name="connsiteY181" fmla="*/ 4385066 h 5096289"/>
              <a:gd name="connsiteX182" fmla="*/ 622300 w 5581383"/>
              <a:gd name="connsiteY182" fmla="*/ 4397766 h 5096289"/>
              <a:gd name="connsiteX183" fmla="*/ 495300 w 5581383"/>
              <a:gd name="connsiteY183" fmla="*/ 4448566 h 5096289"/>
              <a:gd name="connsiteX184" fmla="*/ 457200 w 5581383"/>
              <a:gd name="connsiteY184" fmla="*/ 4473966 h 5096289"/>
              <a:gd name="connsiteX185" fmla="*/ 355600 w 5581383"/>
              <a:gd name="connsiteY185" fmla="*/ 4486666 h 5096289"/>
              <a:gd name="connsiteX186" fmla="*/ 304800 w 5581383"/>
              <a:gd name="connsiteY186" fmla="*/ 4499366 h 5096289"/>
              <a:gd name="connsiteX187" fmla="*/ 266700 w 5581383"/>
              <a:gd name="connsiteY187" fmla="*/ 4512066 h 5096289"/>
              <a:gd name="connsiteX188" fmla="*/ 114300 w 5581383"/>
              <a:gd name="connsiteY188" fmla="*/ 4524766 h 5096289"/>
              <a:gd name="connsiteX189" fmla="*/ 0 w 5581383"/>
              <a:gd name="connsiteY189" fmla="*/ 4537466 h 5096289"/>
              <a:gd name="connsiteX190" fmla="*/ 139700 w 5581383"/>
              <a:gd name="connsiteY190" fmla="*/ 4562866 h 5096289"/>
              <a:gd name="connsiteX191" fmla="*/ 558800 w 5581383"/>
              <a:gd name="connsiteY191" fmla="*/ 4575566 h 5096289"/>
              <a:gd name="connsiteX192" fmla="*/ 559954 w 5581383"/>
              <a:gd name="connsiteY192" fmla="*/ 4542084 h 5096289"/>
              <a:gd name="connsiteX193" fmla="*/ 644236 w 5581383"/>
              <a:gd name="connsiteY193" fmla="*/ 4539775 h 5096289"/>
              <a:gd name="connsiteX194" fmla="*/ 759691 w 5581383"/>
              <a:gd name="connsiteY194" fmla="*/ 4574412 h 5096289"/>
              <a:gd name="connsiteX195" fmla="*/ 850900 w 5581383"/>
              <a:gd name="connsiteY195" fmla="*/ 4626366 h 5096289"/>
              <a:gd name="connsiteX196" fmla="*/ 901700 w 5581383"/>
              <a:gd name="connsiteY196" fmla="*/ 4613666 h 5096289"/>
              <a:gd name="connsiteX197" fmla="*/ 990600 w 5581383"/>
              <a:gd name="connsiteY197" fmla="*/ 4626366 h 5096289"/>
              <a:gd name="connsiteX198" fmla="*/ 965200 w 5581383"/>
              <a:gd name="connsiteY198" fmla="*/ 4664466 h 5096289"/>
              <a:gd name="connsiteX199" fmla="*/ 927100 w 5581383"/>
              <a:gd name="connsiteY199" fmla="*/ 4689866 h 5096289"/>
              <a:gd name="connsiteX200" fmla="*/ 800100 w 5581383"/>
              <a:gd name="connsiteY200" fmla="*/ 4766066 h 5096289"/>
              <a:gd name="connsiteX201" fmla="*/ 736600 w 5581383"/>
              <a:gd name="connsiteY201" fmla="*/ 4842266 h 5096289"/>
              <a:gd name="connsiteX202" fmla="*/ 698500 w 5581383"/>
              <a:gd name="connsiteY202" fmla="*/ 4880366 h 5096289"/>
              <a:gd name="connsiteX203" fmla="*/ 647700 w 5581383"/>
              <a:gd name="connsiteY203" fmla="*/ 4969266 h 5096289"/>
              <a:gd name="connsiteX204" fmla="*/ 609600 w 5581383"/>
              <a:gd name="connsiteY204" fmla="*/ 5045466 h 5096289"/>
              <a:gd name="connsiteX205" fmla="*/ 622300 w 5581383"/>
              <a:gd name="connsiteY205" fmla="*/ 5096266 h 5096289"/>
              <a:gd name="connsiteX206" fmla="*/ 655638 w 5581383"/>
              <a:gd name="connsiteY206" fmla="*/ 5039116 h 5096289"/>
              <a:gd name="connsiteX207" fmla="*/ 698500 w 5581383"/>
              <a:gd name="connsiteY207" fmla="*/ 4983554 h 5096289"/>
              <a:gd name="connsiteX208" fmla="*/ 750888 w 5581383"/>
              <a:gd name="connsiteY208" fmla="*/ 4932753 h 5096289"/>
              <a:gd name="connsiteX209" fmla="*/ 798513 w 5581383"/>
              <a:gd name="connsiteY209" fmla="*/ 4905766 h 5096289"/>
              <a:gd name="connsiteX210" fmla="*/ 850900 w 5581383"/>
              <a:gd name="connsiteY210" fmla="*/ 4837504 h 5096289"/>
              <a:gd name="connsiteX211" fmla="*/ 931863 w 5581383"/>
              <a:gd name="connsiteY211" fmla="*/ 4812104 h 5096289"/>
              <a:gd name="connsiteX212" fmla="*/ 985837 w 5581383"/>
              <a:gd name="connsiteY212" fmla="*/ 4785116 h 5096289"/>
              <a:gd name="connsiteX213" fmla="*/ 1033463 w 5581383"/>
              <a:gd name="connsiteY213" fmla="*/ 4762891 h 5096289"/>
              <a:gd name="connsiteX214" fmla="*/ 1081087 w 5581383"/>
              <a:gd name="connsiteY214" fmla="*/ 4727966 h 5096289"/>
              <a:gd name="connsiteX215" fmla="*/ 1104900 w 5581383"/>
              <a:gd name="connsiteY215" fmla="*/ 4740666 h 5096289"/>
              <a:gd name="connsiteX216" fmla="*/ 1143000 w 5581383"/>
              <a:gd name="connsiteY216" fmla="*/ 4727966 h 5096289"/>
              <a:gd name="connsiteX217" fmla="*/ 1181100 w 5581383"/>
              <a:gd name="connsiteY217" fmla="*/ 4689866 h 5096289"/>
              <a:gd name="connsiteX218" fmla="*/ 1270000 w 5581383"/>
              <a:gd name="connsiteY218" fmla="*/ 4651766 h 5096289"/>
              <a:gd name="connsiteX219" fmla="*/ 1308100 w 5581383"/>
              <a:gd name="connsiteY219" fmla="*/ 4613666 h 5096289"/>
              <a:gd name="connsiteX220" fmla="*/ 1333500 w 5581383"/>
              <a:gd name="connsiteY220" fmla="*/ 4575566 h 5096289"/>
              <a:gd name="connsiteX221" fmla="*/ 1371600 w 5581383"/>
              <a:gd name="connsiteY221" fmla="*/ 4562866 h 5096289"/>
              <a:gd name="connsiteX222" fmla="*/ 1435100 w 5581383"/>
              <a:gd name="connsiteY222" fmla="*/ 4486666 h 5096289"/>
              <a:gd name="connsiteX223" fmla="*/ 1498600 w 5581383"/>
              <a:gd name="connsiteY223" fmla="*/ 4410466 h 5096289"/>
              <a:gd name="connsiteX224" fmla="*/ 1536700 w 5581383"/>
              <a:gd name="connsiteY224" fmla="*/ 4334266 h 5096289"/>
              <a:gd name="connsiteX225" fmla="*/ 1574800 w 5581383"/>
              <a:gd name="connsiteY225" fmla="*/ 4308866 h 5096289"/>
              <a:gd name="connsiteX226" fmla="*/ 1612900 w 5581383"/>
              <a:gd name="connsiteY226" fmla="*/ 4270766 h 5096289"/>
              <a:gd name="connsiteX227" fmla="*/ 1651000 w 5581383"/>
              <a:gd name="connsiteY227" fmla="*/ 4194566 h 5096289"/>
              <a:gd name="connsiteX228" fmla="*/ 1663700 w 5581383"/>
              <a:gd name="connsiteY228" fmla="*/ 4156466 h 5096289"/>
              <a:gd name="connsiteX229" fmla="*/ 1689100 w 5581383"/>
              <a:gd name="connsiteY229" fmla="*/ 4118366 h 5096289"/>
              <a:gd name="connsiteX230" fmla="*/ 1701800 w 5581383"/>
              <a:gd name="connsiteY230" fmla="*/ 4080266 h 5096289"/>
              <a:gd name="connsiteX231" fmla="*/ 1727200 w 5581383"/>
              <a:gd name="connsiteY231" fmla="*/ 4042166 h 5096289"/>
              <a:gd name="connsiteX232" fmla="*/ 1752600 w 5581383"/>
              <a:gd name="connsiteY232" fmla="*/ 3953266 h 5096289"/>
              <a:gd name="connsiteX233" fmla="*/ 1816100 w 5581383"/>
              <a:gd name="connsiteY233" fmla="*/ 3864366 h 5096289"/>
              <a:gd name="connsiteX234" fmla="*/ 1841500 w 5581383"/>
              <a:gd name="connsiteY234" fmla="*/ 3826266 h 5096289"/>
              <a:gd name="connsiteX235" fmla="*/ 1879600 w 5581383"/>
              <a:gd name="connsiteY235" fmla="*/ 3800866 h 5096289"/>
              <a:gd name="connsiteX236" fmla="*/ 1917700 w 5581383"/>
              <a:gd name="connsiteY236" fmla="*/ 3762766 h 5096289"/>
              <a:gd name="connsiteX237" fmla="*/ 1955800 w 5581383"/>
              <a:gd name="connsiteY237" fmla="*/ 3750066 h 5096289"/>
              <a:gd name="connsiteX238" fmla="*/ 1993900 w 5581383"/>
              <a:gd name="connsiteY238" fmla="*/ 3724666 h 5096289"/>
              <a:gd name="connsiteX239" fmla="*/ 2032000 w 5581383"/>
              <a:gd name="connsiteY239" fmla="*/ 3711966 h 5096289"/>
              <a:gd name="connsiteX240" fmla="*/ 2070100 w 5581383"/>
              <a:gd name="connsiteY240" fmla="*/ 3686566 h 5096289"/>
              <a:gd name="connsiteX241" fmla="*/ 2146300 w 5581383"/>
              <a:gd name="connsiteY241" fmla="*/ 3661166 h 5096289"/>
              <a:gd name="connsiteX242" fmla="*/ 2184400 w 5581383"/>
              <a:gd name="connsiteY242" fmla="*/ 3648466 h 5096289"/>
              <a:gd name="connsiteX243" fmla="*/ 2476500 w 5581383"/>
              <a:gd name="connsiteY243" fmla="*/ 3661166 h 5096289"/>
              <a:gd name="connsiteX244" fmla="*/ 2527300 w 5581383"/>
              <a:gd name="connsiteY244" fmla="*/ 3699266 h 5096289"/>
              <a:gd name="connsiteX245" fmla="*/ 2603500 w 5581383"/>
              <a:gd name="connsiteY245" fmla="*/ 3750066 h 5096289"/>
              <a:gd name="connsiteX246" fmla="*/ 2641600 w 5581383"/>
              <a:gd name="connsiteY246" fmla="*/ 3788166 h 5096289"/>
              <a:gd name="connsiteX247" fmla="*/ 2692400 w 5581383"/>
              <a:gd name="connsiteY247" fmla="*/ 3800866 h 5096289"/>
              <a:gd name="connsiteX248" fmla="*/ 2743200 w 5581383"/>
              <a:gd name="connsiteY248" fmla="*/ 3838966 h 5096289"/>
              <a:gd name="connsiteX249" fmla="*/ 2781300 w 5581383"/>
              <a:gd name="connsiteY249" fmla="*/ 3851666 h 5096289"/>
              <a:gd name="connsiteX250" fmla="*/ 2819400 w 5581383"/>
              <a:gd name="connsiteY250" fmla="*/ 3877066 h 5096289"/>
              <a:gd name="connsiteX251" fmla="*/ 2844800 w 5581383"/>
              <a:gd name="connsiteY251" fmla="*/ 3915166 h 5096289"/>
              <a:gd name="connsiteX252" fmla="*/ 2882900 w 5581383"/>
              <a:gd name="connsiteY252" fmla="*/ 3965966 h 5096289"/>
              <a:gd name="connsiteX253" fmla="*/ 2895600 w 5581383"/>
              <a:gd name="connsiteY253" fmla="*/ 4016766 h 5096289"/>
              <a:gd name="connsiteX254" fmla="*/ 2908300 w 5581383"/>
              <a:gd name="connsiteY254" fmla="*/ 4054866 h 5096289"/>
              <a:gd name="connsiteX255" fmla="*/ 2933700 w 5581383"/>
              <a:gd name="connsiteY255" fmla="*/ 4105666 h 5096289"/>
              <a:gd name="connsiteX256" fmla="*/ 2959100 w 5581383"/>
              <a:gd name="connsiteY256" fmla="*/ 4143766 h 5096289"/>
              <a:gd name="connsiteX257" fmla="*/ 2994025 w 5581383"/>
              <a:gd name="connsiteY257" fmla="*/ 4242191 h 5096289"/>
              <a:gd name="connsiteX258" fmla="*/ 3038475 w 5581383"/>
              <a:gd name="connsiteY258" fmla="*/ 4343791 h 5096289"/>
              <a:gd name="connsiteX259" fmla="*/ 3054350 w 5581383"/>
              <a:gd name="connsiteY259" fmla="*/ 4366016 h 5096289"/>
              <a:gd name="connsiteX260" fmla="*/ 3022600 w 5581383"/>
              <a:gd name="connsiteY260" fmla="*/ 4397766 h 5096289"/>
              <a:gd name="connsiteX261" fmla="*/ 2984500 w 5581383"/>
              <a:gd name="connsiteY261" fmla="*/ 4464441 h 5096289"/>
              <a:gd name="connsiteX262" fmla="*/ 2940050 w 5581383"/>
              <a:gd name="connsiteY262" fmla="*/ 4553341 h 5096289"/>
              <a:gd name="connsiteX263" fmla="*/ 2892425 w 5581383"/>
              <a:gd name="connsiteY263" fmla="*/ 4607316 h 5096289"/>
              <a:gd name="connsiteX264" fmla="*/ 2828925 w 5581383"/>
              <a:gd name="connsiteY264" fmla="*/ 4645416 h 5096289"/>
              <a:gd name="connsiteX265" fmla="*/ 2733675 w 5581383"/>
              <a:gd name="connsiteY265" fmla="*/ 4553341 h 5096289"/>
              <a:gd name="connsiteX266" fmla="*/ 2765426 w 5581383"/>
              <a:gd name="connsiteY266" fmla="*/ 4639069 h 5096289"/>
              <a:gd name="connsiteX267" fmla="*/ 2825172 w 5581383"/>
              <a:gd name="connsiteY267" fmla="*/ 4733450 h 5096289"/>
              <a:gd name="connsiteX268" fmla="*/ 2776682 w 5581383"/>
              <a:gd name="connsiteY268" fmla="*/ 4728543 h 5096289"/>
              <a:gd name="connsiteX269" fmla="*/ 2714048 w 5581383"/>
              <a:gd name="connsiteY269" fmla="*/ 4735903 h 5096289"/>
              <a:gd name="connsiteX270" fmla="*/ 2644775 w 5581383"/>
              <a:gd name="connsiteY270" fmla="*/ 4719740 h 5096289"/>
              <a:gd name="connsiteX271" fmla="*/ 2596139 w 5581383"/>
              <a:gd name="connsiteY271" fmla="*/ 4715266 h 5096289"/>
              <a:gd name="connsiteX272" fmla="*/ 2484437 w 5581383"/>
              <a:gd name="connsiteY272" fmla="*/ 4688278 h 5096289"/>
              <a:gd name="connsiteX273" fmla="*/ 2679700 w 5581383"/>
              <a:gd name="connsiteY273" fmla="*/ 4835916 h 5096289"/>
              <a:gd name="connsiteX274" fmla="*/ 2781300 w 5581383"/>
              <a:gd name="connsiteY274" fmla="*/ 4845441 h 5096289"/>
              <a:gd name="connsiteX275" fmla="*/ 2860675 w 5581383"/>
              <a:gd name="connsiteY275" fmla="*/ 4832741 h 5096289"/>
              <a:gd name="connsiteX276" fmla="*/ 2930525 w 5581383"/>
              <a:gd name="connsiteY276" fmla="*/ 4794641 h 5096289"/>
              <a:gd name="connsiteX277" fmla="*/ 3032125 w 5581383"/>
              <a:gd name="connsiteY277" fmla="*/ 4734316 h 5096289"/>
              <a:gd name="connsiteX278" fmla="*/ 3105150 w 5581383"/>
              <a:gd name="connsiteY278" fmla="*/ 4639066 h 5096289"/>
              <a:gd name="connsiteX279" fmla="*/ 3155950 w 5581383"/>
              <a:gd name="connsiteY279" fmla="*/ 4537466 h 5096289"/>
              <a:gd name="connsiteX280" fmla="*/ 3222625 w 5581383"/>
              <a:gd name="connsiteY280" fmla="*/ 4448566 h 5096289"/>
              <a:gd name="connsiteX281" fmla="*/ 3248025 w 5581383"/>
              <a:gd name="connsiteY281" fmla="*/ 4369191 h 5096289"/>
              <a:gd name="connsiteX282" fmla="*/ 3235325 w 5581383"/>
              <a:gd name="connsiteY282" fmla="*/ 4302516 h 5096289"/>
              <a:gd name="connsiteX283" fmla="*/ 3200400 w 5581383"/>
              <a:gd name="connsiteY283" fmla="*/ 4143766 h 5096289"/>
              <a:gd name="connsiteX284" fmla="*/ 3175000 w 5581383"/>
              <a:gd name="connsiteY284" fmla="*/ 4042166 h 5096289"/>
              <a:gd name="connsiteX285" fmla="*/ 3200400 w 5581383"/>
              <a:gd name="connsiteY285" fmla="*/ 3851666 h 5096289"/>
              <a:gd name="connsiteX286" fmla="*/ 3225800 w 5581383"/>
              <a:gd name="connsiteY286" fmla="*/ 3750066 h 5096289"/>
              <a:gd name="connsiteX287" fmla="*/ 3251200 w 5581383"/>
              <a:gd name="connsiteY287" fmla="*/ 3711966 h 5096289"/>
              <a:gd name="connsiteX288" fmla="*/ 3263900 w 5581383"/>
              <a:gd name="connsiteY288" fmla="*/ 3673866 h 5096289"/>
              <a:gd name="connsiteX289" fmla="*/ 3302000 w 5581383"/>
              <a:gd name="connsiteY289" fmla="*/ 3635766 h 5096289"/>
              <a:gd name="connsiteX290" fmla="*/ 3327400 w 5581383"/>
              <a:gd name="connsiteY290" fmla="*/ 3597666 h 5096289"/>
              <a:gd name="connsiteX291" fmla="*/ 3365500 w 5581383"/>
              <a:gd name="connsiteY291" fmla="*/ 3584966 h 5096289"/>
              <a:gd name="connsiteX292" fmla="*/ 3403600 w 5581383"/>
              <a:gd name="connsiteY292" fmla="*/ 3559566 h 5096289"/>
              <a:gd name="connsiteX293" fmla="*/ 3441700 w 5581383"/>
              <a:gd name="connsiteY293" fmla="*/ 3546866 h 5096289"/>
              <a:gd name="connsiteX294" fmla="*/ 3594100 w 5581383"/>
              <a:gd name="connsiteY294" fmla="*/ 3521466 h 5096289"/>
              <a:gd name="connsiteX295" fmla="*/ 3721100 w 5581383"/>
              <a:gd name="connsiteY295" fmla="*/ 3496066 h 5096289"/>
              <a:gd name="connsiteX296" fmla="*/ 3924300 w 5581383"/>
              <a:gd name="connsiteY296" fmla="*/ 3483366 h 5096289"/>
              <a:gd name="connsiteX297" fmla="*/ 4137025 w 5581383"/>
              <a:gd name="connsiteY297" fmla="*/ 3515116 h 5096289"/>
              <a:gd name="connsiteX298" fmla="*/ 4254500 w 5581383"/>
              <a:gd name="connsiteY298" fmla="*/ 3540516 h 5096289"/>
              <a:gd name="connsiteX299" fmla="*/ 4314825 w 5581383"/>
              <a:gd name="connsiteY299" fmla="*/ 3562741 h 5096289"/>
              <a:gd name="connsiteX300" fmla="*/ 4371975 w 5581383"/>
              <a:gd name="connsiteY300" fmla="*/ 3594491 h 5096289"/>
              <a:gd name="connsiteX301" fmla="*/ 4416425 w 5581383"/>
              <a:gd name="connsiteY301" fmla="*/ 3638941 h 5096289"/>
              <a:gd name="connsiteX302" fmla="*/ 4492625 w 5581383"/>
              <a:gd name="connsiteY302" fmla="*/ 3683391 h 5096289"/>
              <a:gd name="connsiteX303" fmla="*/ 4556125 w 5581383"/>
              <a:gd name="connsiteY303" fmla="*/ 3743716 h 5096289"/>
              <a:gd name="connsiteX304" fmla="*/ 4635500 w 5581383"/>
              <a:gd name="connsiteY304" fmla="*/ 3816741 h 5096289"/>
              <a:gd name="connsiteX305" fmla="*/ 4676775 w 5581383"/>
              <a:gd name="connsiteY305" fmla="*/ 3889766 h 5096289"/>
              <a:gd name="connsiteX306" fmla="*/ 4727575 w 5581383"/>
              <a:gd name="connsiteY306" fmla="*/ 3965966 h 5096289"/>
              <a:gd name="connsiteX307" fmla="*/ 4756150 w 5581383"/>
              <a:gd name="connsiteY307" fmla="*/ 4124716 h 5096289"/>
              <a:gd name="connsiteX308" fmla="*/ 4775200 w 5581383"/>
              <a:gd name="connsiteY308" fmla="*/ 4200916 h 5096289"/>
              <a:gd name="connsiteX309" fmla="*/ 4791075 w 5581383"/>
              <a:gd name="connsiteY309" fmla="*/ 4254891 h 5096289"/>
              <a:gd name="connsiteX310" fmla="*/ 4806950 w 5581383"/>
              <a:gd name="connsiteY310" fmla="*/ 4315216 h 5096289"/>
              <a:gd name="connsiteX311" fmla="*/ 4502150 w 5581383"/>
              <a:gd name="connsiteY311" fmla="*/ 4419991 h 5096289"/>
              <a:gd name="connsiteX312" fmla="*/ 4318000 w 5581383"/>
              <a:gd name="connsiteY312" fmla="*/ 4572391 h 5096289"/>
              <a:gd name="connsiteX313" fmla="*/ 4573587 w 5581383"/>
              <a:gd name="connsiteY313" fmla="*/ 4453328 h 5096289"/>
              <a:gd name="connsiteX314" fmla="*/ 4811713 w 5581383"/>
              <a:gd name="connsiteY314" fmla="*/ 4400941 h 5096289"/>
              <a:gd name="connsiteX315" fmla="*/ 4908550 w 5581383"/>
              <a:gd name="connsiteY315" fmla="*/ 4251716 h 5096289"/>
              <a:gd name="connsiteX316" fmla="*/ 4857750 w 5581383"/>
              <a:gd name="connsiteY316" fmla="*/ 4146941 h 5096289"/>
              <a:gd name="connsiteX317" fmla="*/ 4826000 w 5581383"/>
              <a:gd name="connsiteY317" fmla="*/ 4092966 h 5096289"/>
              <a:gd name="connsiteX318" fmla="*/ 4829175 w 5581383"/>
              <a:gd name="connsiteY318" fmla="*/ 3940566 h 5096289"/>
              <a:gd name="connsiteX319" fmla="*/ 4810125 w 5581383"/>
              <a:gd name="connsiteY319" fmla="*/ 3842141 h 5096289"/>
              <a:gd name="connsiteX320" fmla="*/ 4759325 w 5581383"/>
              <a:gd name="connsiteY320" fmla="*/ 3734191 h 5096289"/>
              <a:gd name="connsiteX321" fmla="*/ 4419601 w 5581383"/>
              <a:gd name="connsiteY321" fmla="*/ 3413516 h 5096289"/>
              <a:gd name="connsiteX322" fmla="*/ 4606925 w 5581383"/>
              <a:gd name="connsiteY322" fmla="*/ 3127766 h 5096289"/>
              <a:gd name="connsiteX323" fmla="*/ 4813300 w 5581383"/>
              <a:gd name="connsiteY323" fmla="*/ 2994416 h 5096289"/>
              <a:gd name="connsiteX324" fmla="*/ 4949826 w 5581383"/>
              <a:gd name="connsiteY324" fmla="*/ 2943616 h 5096289"/>
              <a:gd name="connsiteX325" fmla="*/ 5172076 w 5581383"/>
              <a:gd name="connsiteY325" fmla="*/ 2918216 h 5096289"/>
              <a:gd name="connsiteX326" fmla="*/ 5432426 w 5581383"/>
              <a:gd name="connsiteY326" fmla="*/ 2959491 h 5096289"/>
              <a:gd name="connsiteX327" fmla="*/ 5200651 w 5581383"/>
              <a:gd name="connsiteY327" fmla="*/ 2883291 h 5096289"/>
              <a:gd name="connsiteX328" fmla="*/ 5019675 w 5581383"/>
              <a:gd name="connsiteY328" fmla="*/ 2864241 h 5096289"/>
              <a:gd name="connsiteX329" fmla="*/ 5089525 w 5581383"/>
              <a:gd name="connsiteY329" fmla="*/ 2772166 h 5096289"/>
              <a:gd name="connsiteX330" fmla="*/ 5254625 w 5581383"/>
              <a:gd name="connsiteY330" fmla="*/ 2562616 h 5096289"/>
              <a:gd name="connsiteX331" fmla="*/ 5156201 w 5581383"/>
              <a:gd name="connsiteY331" fmla="*/ 2635641 h 5096289"/>
              <a:gd name="connsiteX332" fmla="*/ 5073650 w 5581383"/>
              <a:gd name="connsiteY332" fmla="*/ 2699141 h 5096289"/>
              <a:gd name="connsiteX333" fmla="*/ 5006975 w 5581383"/>
              <a:gd name="connsiteY333" fmla="*/ 2781691 h 5096289"/>
              <a:gd name="connsiteX334" fmla="*/ 4908550 w 5581383"/>
              <a:gd name="connsiteY334" fmla="*/ 2829316 h 5096289"/>
              <a:gd name="connsiteX335" fmla="*/ 4822825 w 5581383"/>
              <a:gd name="connsiteY335" fmla="*/ 2880116 h 5096289"/>
              <a:gd name="connsiteX336" fmla="*/ 4759325 w 5581383"/>
              <a:gd name="connsiteY336" fmla="*/ 2918216 h 5096289"/>
              <a:gd name="connsiteX337" fmla="*/ 4692650 w 5581383"/>
              <a:gd name="connsiteY337" fmla="*/ 2946791 h 5096289"/>
              <a:gd name="connsiteX338" fmla="*/ 4635500 w 5581383"/>
              <a:gd name="connsiteY338" fmla="*/ 2972191 h 5096289"/>
              <a:gd name="connsiteX339" fmla="*/ 4495800 w 5581383"/>
              <a:gd name="connsiteY339" fmla="*/ 3038866 h 5096289"/>
              <a:gd name="connsiteX340" fmla="*/ 4419600 w 5581383"/>
              <a:gd name="connsiteY340" fmla="*/ 2988066 h 5096289"/>
              <a:gd name="connsiteX341" fmla="*/ 4381500 w 5581383"/>
              <a:gd name="connsiteY341" fmla="*/ 2962666 h 5096289"/>
              <a:gd name="connsiteX342" fmla="*/ 4254500 w 5581383"/>
              <a:gd name="connsiteY342" fmla="*/ 2924566 h 5096289"/>
              <a:gd name="connsiteX343" fmla="*/ 4216400 w 5581383"/>
              <a:gd name="connsiteY343" fmla="*/ 2911866 h 5096289"/>
              <a:gd name="connsiteX344" fmla="*/ 4127500 w 5581383"/>
              <a:gd name="connsiteY344" fmla="*/ 2899166 h 5096289"/>
              <a:gd name="connsiteX345" fmla="*/ 4102100 w 5581383"/>
              <a:gd name="connsiteY345" fmla="*/ 2797566 h 5096289"/>
              <a:gd name="connsiteX346" fmla="*/ 4021137 w 5581383"/>
              <a:gd name="connsiteY346" fmla="*/ 2676916 h 5096289"/>
              <a:gd name="connsiteX347" fmla="*/ 4038600 w 5581383"/>
              <a:gd name="connsiteY347" fmla="*/ 2549916 h 5096289"/>
              <a:gd name="connsiteX348" fmla="*/ 3965575 w 5581383"/>
              <a:gd name="connsiteY348" fmla="*/ 2461016 h 5096289"/>
              <a:gd name="connsiteX349" fmla="*/ 3898900 w 5581383"/>
              <a:gd name="connsiteY349" fmla="*/ 2365766 h 5096289"/>
              <a:gd name="connsiteX350" fmla="*/ 3843338 w 5581383"/>
              <a:gd name="connsiteY350" fmla="*/ 2222891 h 5096289"/>
              <a:gd name="connsiteX351" fmla="*/ 3871912 w 5581383"/>
              <a:gd name="connsiteY351" fmla="*/ 2100654 h 5096289"/>
              <a:gd name="connsiteX352" fmla="*/ 3935413 w 5581383"/>
              <a:gd name="connsiteY352" fmla="*/ 2019691 h 5096289"/>
              <a:gd name="connsiteX353" fmla="*/ 4033838 w 5581383"/>
              <a:gd name="connsiteY353" fmla="*/ 1924441 h 5096289"/>
              <a:gd name="connsiteX354" fmla="*/ 4083050 w 5581383"/>
              <a:gd name="connsiteY354" fmla="*/ 1864116 h 5096289"/>
              <a:gd name="connsiteX355" fmla="*/ 4125912 w 5581383"/>
              <a:gd name="connsiteY355" fmla="*/ 1835541 h 5096289"/>
              <a:gd name="connsiteX356" fmla="*/ 4168775 w 5581383"/>
              <a:gd name="connsiteY356" fmla="*/ 1803791 h 5096289"/>
              <a:gd name="connsiteX357" fmla="*/ 4233862 w 5581383"/>
              <a:gd name="connsiteY357" fmla="*/ 1759341 h 5096289"/>
              <a:gd name="connsiteX358" fmla="*/ 4337050 w 5581383"/>
              <a:gd name="connsiteY358" fmla="*/ 1703778 h 5096289"/>
              <a:gd name="connsiteX359" fmla="*/ 4425950 w 5581383"/>
              <a:gd name="connsiteY359" fmla="*/ 1694253 h 5096289"/>
              <a:gd name="connsiteX360" fmla="*/ 4532312 w 5581383"/>
              <a:gd name="connsiteY360" fmla="*/ 1692666 h 5096289"/>
              <a:gd name="connsiteX361" fmla="*/ 4595813 w 5581383"/>
              <a:gd name="connsiteY361" fmla="*/ 1689491 h 5096289"/>
              <a:gd name="connsiteX362" fmla="*/ 4651375 w 5581383"/>
              <a:gd name="connsiteY362" fmla="*/ 1700603 h 5096289"/>
              <a:gd name="connsiteX363" fmla="*/ 4699000 w 5581383"/>
              <a:gd name="connsiteY363" fmla="*/ 1708541 h 5096289"/>
              <a:gd name="connsiteX364" fmla="*/ 4764087 w 5581383"/>
              <a:gd name="connsiteY364" fmla="*/ 1754579 h 5096289"/>
              <a:gd name="connsiteX365" fmla="*/ 4848225 w 5581383"/>
              <a:gd name="connsiteY365" fmla="*/ 1787916 h 5096289"/>
              <a:gd name="connsiteX366" fmla="*/ 4891087 w 5581383"/>
              <a:gd name="connsiteY366" fmla="*/ 1838716 h 5096289"/>
              <a:gd name="connsiteX367" fmla="*/ 4924425 w 5581383"/>
              <a:gd name="connsiteY367" fmla="*/ 1902216 h 5096289"/>
              <a:gd name="connsiteX368" fmla="*/ 4976813 w 5581383"/>
              <a:gd name="connsiteY368" fmla="*/ 1968891 h 5096289"/>
              <a:gd name="connsiteX369" fmla="*/ 5016500 w 5581383"/>
              <a:gd name="connsiteY369" fmla="*/ 2032391 h 5096289"/>
              <a:gd name="connsiteX370" fmla="*/ 5041900 w 5581383"/>
              <a:gd name="connsiteY370" fmla="*/ 2200666 h 5096289"/>
              <a:gd name="connsiteX371" fmla="*/ 5070475 w 5581383"/>
              <a:gd name="connsiteY371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383638 w 5469721"/>
              <a:gd name="connsiteY183" fmla="*/ 4448566 h 5096289"/>
              <a:gd name="connsiteX184" fmla="*/ 345538 w 5469721"/>
              <a:gd name="connsiteY184" fmla="*/ 4473966 h 5096289"/>
              <a:gd name="connsiteX185" fmla="*/ 243938 w 5469721"/>
              <a:gd name="connsiteY185" fmla="*/ 4486666 h 5096289"/>
              <a:gd name="connsiteX186" fmla="*/ 193138 w 5469721"/>
              <a:gd name="connsiteY186" fmla="*/ 4499366 h 5096289"/>
              <a:gd name="connsiteX187" fmla="*/ 155038 w 5469721"/>
              <a:gd name="connsiteY187" fmla="*/ 4512066 h 5096289"/>
              <a:gd name="connsiteX188" fmla="*/ 2638 w 5469721"/>
              <a:gd name="connsiteY188" fmla="*/ 4524766 h 5096289"/>
              <a:gd name="connsiteX189" fmla="*/ 288388 w 5469721"/>
              <a:gd name="connsiteY189" fmla="*/ 2918216 h 5096289"/>
              <a:gd name="connsiteX190" fmla="*/ 28038 w 5469721"/>
              <a:gd name="connsiteY190" fmla="*/ 4562866 h 5096289"/>
              <a:gd name="connsiteX191" fmla="*/ 447138 w 5469721"/>
              <a:gd name="connsiteY191" fmla="*/ 4575566 h 5096289"/>
              <a:gd name="connsiteX192" fmla="*/ 448292 w 5469721"/>
              <a:gd name="connsiteY192" fmla="*/ 4542084 h 5096289"/>
              <a:gd name="connsiteX193" fmla="*/ 532574 w 5469721"/>
              <a:gd name="connsiteY193" fmla="*/ 4539775 h 5096289"/>
              <a:gd name="connsiteX194" fmla="*/ 648029 w 5469721"/>
              <a:gd name="connsiteY194" fmla="*/ 4574412 h 5096289"/>
              <a:gd name="connsiteX195" fmla="*/ 739238 w 5469721"/>
              <a:gd name="connsiteY195" fmla="*/ 4626366 h 5096289"/>
              <a:gd name="connsiteX196" fmla="*/ 790038 w 5469721"/>
              <a:gd name="connsiteY196" fmla="*/ 4613666 h 5096289"/>
              <a:gd name="connsiteX197" fmla="*/ 878938 w 5469721"/>
              <a:gd name="connsiteY197" fmla="*/ 4626366 h 5096289"/>
              <a:gd name="connsiteX198" fmla="*/ 853538 w 5469721"/>
              <a:gd name="connsiteY198" fmla="*/ 4664466 h 5096289"/>
              <a:gd name="connsiteX199" fmla="*/ 815438 w 5469721"/>
              <a:gd name="connsiteY199" fmla="*/ 4689866 h 5096289"/>
              <a:gd name="connsiteX200" fmla="*/ 688438 w 5469721"/>
              <a:gd name="connsiteY200" fmla="*/ 4766066 h 5096289"/>
              <a:gd name="connsiteX201" fmla="*/ 624938 w 5469721"/>
              <a:gd name="connsiteY201" fmla="*/ 4842266 h 5096289"/>
              <a:gd name="connsiteX202" fmla="*/ 586838 w 5469721"/>
              <a:gd name="connsiteY202" fmla="*/ 4880366 h 5096289"/>
              <a:gd name="connsiteX203" fmla="*/ 536038 w 5469721"/>
              <a:gd name="connsiteY203" fmla="*/ 4969266 h 5096289"/>
              <a:gd name="connsiteX204" fmla="*/ 497938 w 5469721"/>
              <a:gd name="connsiteY204" fmla="*/ 5045466 h 5096289"/>
              <a:gd name="connsiteX205" fmla="*/ 510638 w 5469721"/>
              <a:gd name="connsiteY205" fmla="*/ 5096266 h 5096289"/>
              <a:gd name="connsiteX206" fmla="*/ 543976 w 5469721"/>
              <a:gd name="connsiteY206" fmla="*/ 5039116 h 5096289"/>
              <a:gd name="connsiteX207" fmla="*/ 586838 w 5469721"/>
              <a:gd name="connsiteY207" fmla="*/ 4983554 h 5096289"/>
              <a:gd name="connsiteX208" fmla="*/ 639226 w 5469721"/>
              <a:gd name="connsiteY208" fmla="*/ 4932753 h 5096289"/>
              <a:gd name="connsiteX209" fmla="*/ 686851 w 5469721"/>
              <a:gd name="connsiteY209" fmla="*/ 4905766 h 5096289"/>
              <a:gd name="connsiteX210" fmla="*/ 739238 w 5469721"/>
              <a:gd name="connsiteY210" fmla="*/ 4837504 h 5096289"/>
              <a:gd name="connsiteX211" fmla="*/ 820201 w 5469721"/>
              <a:gd name="connsiteY211" fmla="*/ 4812104 h 5096289"/>
              <a:gd name="connsiteX212" fmla="*/ 874175 w 5469721"/>
              <a:gd name="connsiteY212" fmla="*/ 4785116 h 5096289"/>
              <a:gd name="connsiteX213" fmla="*/ 921801 w 5469721"/>
              <a:gd name="connsiteY213" fmla="*/ 4762891 h 5096289"/>
              <a:gd name="connsiteX214" fmla="*/ 969425 w 5469721"/>
              <a:gd name="connsiteY214" fmla="*/ 4727966 h 5096289"/>
              <a:gd name="connsiteX215" fmla="*/ 993238 w 5469721"/>
              <a:gd name="connsiteY215" fmla="*/ 4740666 h 5096289"/>
              <a:gd name="connsiteX216" fmla="*/ 1031338 w 5469721"/>
              <a:gd name="connsiteY216" fmla="*/ 4727966 h 5096289"/>
              <a:gd name="connsiteX217" fmla="*/ 1069438 w 5469721"/>
              <a:gd name="connsiteY217" fmla="*/ 4689866 h 5096289"/>
              <a:gd name="connsiteX218" fmla="*/ 1158338 w 5469721"/>
              <a:gd name="connsiteY218" fmla="*/ 4651766 h 5096289"/>
              <a:gd name="connsiteX219" fmla="*/ 1196438 w 5469721"/>
              <a:gd name="connsiteY219" fmla="*/ 4613666 h 5096289"/>
              <a:gd name="connsiteX220" fmla="*/ 1221838 w 5469721"/>
              <a:gd name="connsiteY220" fmla="*/ 4575566 h 5096289"/>
              <a:gd name="connsiteX221" fmla="*/ 1259938 w 5469721"/>
              <a:gd name="connsiteY221" fmla="*/ 4562866 h 5096289"/>
              <a:gd name="connsiteX222" fmla="*/ 1323438 w 5469721"/>
              <a:gd name="connsiteY222" fmla="*/ 4486666 h 5096289"/>
              <a:gd name="connsiteX223" fmla="*/ 1386938 w 5469721"/>
              <a:gd name="connsiteY223" fmla="*/ 4410466 h 5096289"/>
              <a:gd name="connsiteX224" fmla="*/ 1425038 w 5469721"/>
              <a:gd name="connsiteY224" fmla="*/ 4334266 h 5096289"/>
              <a:gd name="connsiteX225" fmla="*/ 1463138 w 5469721"/>
              <a:gd name="connsiteY225" fmla="*/ 4308866 h 5096289"/>
              <a:gd name="connsiteX226" fmla="*/ 1501238 w 5469721"/>
              <a:gd name="connsiteY226" fmla="*/ 4270766 h 5096289"/>
              <a:gd name="connsiteX227" fmla="*/ 1539338 w 5469721"/>
              <a:gd name="connsiteY227" fmla="*/ 4194566 h 5096289"/>
              <a:gd name="connsiteX228" fmla="*/ 1552038 w 5469721"/>
              <a:gd name="connsiteY228" fmla="*/ 4156466 h 5096289"/>
              <a:gd name="connsiteX229" fmla="*/ 1577438 w 5469721"/>
              <a:gd name="connsiteY229" fmla="*/ 4118366 h 5096289"/>
              <a:gd name="connsiteX230" fmla="*/ 1590138 w 5469721"/>
              <a:gd name="connsiteY230" fmla="*/ 4080266 h 5096289"/>
              <a:gd name="connsiteX231" fmla="*/ 1615538 w 5469721"/>
              <a:gd name="connsiteY231" fmla="*/ 4042166 h 5096289"/>
              <a:gd name="connsiteX232" fmla="*/ 1640938 w 5469721"/>
              <a:gd name="connsiteY232" fmla="*/ 3953266 h 5096289"/>
              <a:gd name="connsiteX233" fmla="*/ 1704438 w 5469721"/>
              <a:gd name="connsiteY233" fmla="*/ 3864366 h 5096289"/>
              <a:gd name="connsiteX234" fmla="*/ 1729838 w 5469721"/>
              <a:gd name="connsiteY234" fmla="*/ 3826266 h 5096289"/>
              <a:gd name="connsiteX235" fmla="*/ 1767938 w 5469721"/>
              <a:gd name="connsiteY235" fmla="*/ 3800866 h 5096289"/>
              <a:gd name="connsiteX236" fmla="*/ 1806038 w 5469721"/>
              <a:gd name="connsiteY236" fmla="*/ 3762766 h 5096289"/>
              <a:gd name="connsiteX237" fmla="*/ 1844138 w 5469721"/>
              <a:gd name="connsiteY237" fmla="*/ 3750066 h 5096289"/>
              <a:gd name="connsiteX238" fmla="*/ 1882238 w 5469721"/>
              <a:gd name="connsiteY238" fmla="*/ 3724666 h 5096289"/>
              <a:gd name="connsiteX239" fmla="*/ 1920338 w 5469721"/>
              <a:gd name="connsiteY239" fmla="*/ 3711966 h 5096289"/>
              <a:gd name="connsiteX240" fmla="*/ 1958438 w 5469721"/>
              <a:gd name="connsiteY240" fmla="*/ 3686566 h 5096289"/>
              <a:gd name="connsiteX241" fmla="*/ 2034638 w 5469721"/>
              <a:gd name="connsiteY241" fmla="*/ 3661166 h 5096289"/>
              <a:gd name="connsiteX242" fmla="*/ 2072738 w 5469721"/>
              <a:gd name="connsiteY242" fmla="*/ 3648466 h 5096289"/>
              <a:gd name="connsiteX243" fmla="*/ 2364838 w 5469721"/>
              <a:gd name="connsiteY243" fmla="*/ 3661166 h 5096289"/>
              <a:gd name="connsiteX244" fmla="*/ 2415638 w 5469721"/>
              <a:gd name="connsiteY244" fmla="*/ 3699266 h 5096289"/>
              <a:gd name="connsiteX245" fmla="*/ 2491838 w 5469721"/>
              <a:gd name="connsiteY245" fmla="*/ 3750066 h 5096289"/>
              <a:gd name="connsiteX246" fmla="*/ 2529938 w 5469721"/>
              <a:gd name="connsiteY246" fmla="*/ 3788166 h 5096289"/>
              <a:gd name="connsiteX247" fmla="*/ 2580738 w 5469721"/>
              <a:gd name="connsiteY247" fmla="*/ 3800866 h 5096289"/>
              <a:gd name="connsiteX248" fmla="*/ 2631538 w 5469721"/>
              <a:gd name="connsiteY248" fmla="*/ 3838966 h 5096289"/>
              <a:gd name="connsiteX249" fmla="*/ 2669638 w 5469721"/>
              <a:gd name="connsiteY249" fmla="*/ 3851666 h 5096289"/>
              <a:gd name="connsiteX250" fmla="*/ 2707738 w 5469721"/>
              <a:gd name="connsiteY250" fmla="*/ 3877066 h 5096289"/>
              <a:gd name="connsiteX251" fmla="*/ 2733138 w 5469721"/>
              <a:gd name="connsiteY251" fmla="*/ 3915166 h 5096289"/>
              <a:gd name="connsiteX252" fmla="*/ 2771238 w 5469721"/>
              <a:gd name="connsiteY252" fmla="*/ 3965966 h 5096289"/>
              <a:gd name="connsiteX253" fmla="*/ 2783938 w 5469721"/>
              <a:gd name="connsiteY253" fmla="*/ 4016766 h 5096289"/>
              <a:gd name="connsiteX254" fmla="*/ 2796638 w 5469721"/>
              <a:gd name="connsiteY254" fmla="*/ 4054866 h 5096289"/>
              <a:gd name="connsiteX255" fmla="*/ 2822038 w 5469721"/>
              <a:gd name="connsiteY255" fmla="*/ 4105666 h 5096289"/>
              <a:gd name="connsiteX256" fmla="*/ 2847438 w 5469721"/>
              <a:gd name="connsiteY256" fmla="*/ 4143766 h 5096289"/>
              <a:gd name="connsiteX257" fmla="*/ 2882363 w 5469721"/>
              <a:gd name="connsiteY257" fmla="*/ 4242191 h 5096289"/>
              <a:gd name="connsiteX258" fmla="*/ 2926813 w 5469721"/>
              <a:gd name="connsiteY258" fmla="*/ 4343791 h 5096289"/>
              <a:gd name="connsiteX259" fmla="*/ 2942688 w 5469721"/>
              <a:gd name="connsiteY259" fmla="*/ 4366016 h 5096289"/>
              <a:gd name="connsiteX260" fmla="*/ 2910938 w 5469721"/>
              <a:gd name="connsiteY260" fmla="*/ 4397766 h 5096289"/>
              <a:gd name="connsiteX261" fmla="*/ 2872838 w 5469721"/>
              <a:gd name="connsiteY261" fmla="*/ 4464441 h 5096289"/>
              <a:gd name="connsiteX262" fmla="*/ 2828388 w 5469721"/>
              <a:gd name="connsiteY262" fmla="*/ 4553341 h 5096289"/>
              <a:gd name="connsiteX263" fmla="*/ 2780763 w 5469721"/>
              <a:gd name="connsiteY263" fmla="*/ 4607316 h 5096289"/>
              <a:gd name="connsiteX264" fmla="*/ 2717263 w 5469721"/>
              <a:gd name="connsiteY264" fmla="*/ 4645416 h 5096289"/>
              <a:gd name="connsiteX265" fmla="*/ 2622013 w 5469721"/>
              <a:gd name="connsiteY265" fmla="*/ 4553341 h 5096289"/>
              <a:gd name="connsiteX266" fmla="*/ 2653764 w 5469721"/>
              <a:gd name="connsiteY266" fmla="*/ 4639069 h 5096289"/>
              <a:gd name="connsiteX267" fmla="*/ 2713510 w 5469721"/>
              <a:gd name="connsiteY267" fmla="*/ 4733450 h 5096289"/>
              <a:gd name="connsiteX268" fmla="*/ 2665020 w 5469721"/>
              <a:gd name="connsiteY268" fmla="*/ 4728543 h 5096289"/>
              <a:gd name="connsiteX269" fmla="*/ 2602386 w 5469721"/>
              <a:gd name="connsiteY269" fmla="*/ 4735903 h 5096289"/>
              <a:gd name="connsiteX270" fmla="*/ 2533113 w 5469721"/>
              <a:gd name="connsiteY270" fmla="*/ 4719740 h 5096289"/>
              <a:gd name="connsiteX271" fmla="*/ 2484477 w 5469721"/>
              <a:gd name="connsiteY271" fmla="*/ 4715266 h 5096289"/>
              <a:gd name="connsiteX272" fmla="*/ 2372775 w 5469721"/>
              <a:gd name="connsiteY272" fmla="*/ 4688278 h 5096289"/>
              <a:gd name="connsiteX273" fmla="*/ 2568038 w 5469721"/>
              <a:gd name="connsiteY273" fmla="*/ 4835916 h 5096289"/>
              <a:gd name="connsiteX274" fmla="*/ 2669638 w 5469721"/>
              <a:gd name="connsiteY274" fmla="*/ 4845441 h 5096289"/>
              <a:gd name="connsiteX275" fmla="*/ 2749013 w 5469721"/>
              <a:gd name="connsiteY275" fmla="*/ 4832741 h 5096289"/>
              <a:gd name="connsiteX276" fmla="*/ 2818863 w 5469721"/>
              <a:gd name="connsiteY276" fmla="*/ 4794641 h 5096289"/>
              <a:gd name="connsiteX277" fmla="*/ 2920463 w 5469721"/>
              <a:gd name="connsiteY277" fmla="*/ 4734316 h 5096289"/>
              <a:gd name="connsiteX278" fmla="*/ 2993488 w 5469721"/>
              <a:gd name="connsiteY278" fmla="*/ 4639066 h 5096289"/>
              <a:gd name="connsiteX279" fmla="*/ 3044288 w 5469721"/>
              <a:gd name="connsiteY279" fmla="*/ 4537466 h 5096289"/>
              <a:gd name="connsiteX280" fmla="*/ 3110963 w 5469721"/>
              <a:gd name="connsiteY280" fmla="*/ 4448566 h 5096289"/>
              <a:gd name="connsiteX281" fmla="*/ 3136363 w 5469721"/>
              <a:gd name="connsiteY281" fmla="*/ 4369191 h 5096289"/>
              <a:gd name="connsiteX282" fmla="*/ 3123663 w 5469721"/>
              <a:gd name="connsiteY282" fmla="*/ 4302516 h 5096289"/>
              <a:gd name="connsiteX283" fmla="*/ 3088738 w 5469721"/>
              <a:gd name="connsiteY283" fmla="*/ 4143766 h 5096289"/>
              <a:gd name="connsiteX284" fmla="*/ 3063338 w 5469721"/>
              <a:gd name="connsiteY284" fmla="*/ 4042166 h 5096289"/>
              <a:gd name="connsiteX285" fmla="*/ 3088738 w 5469721"/>
              <a:gd name="connsiteY285" fmla="*/ 3851666 h 5096289"/>
              <a:gd name="connsiteX286" fmla="*/ 3114138 w 5469721"/>
              <a:gd name="connsiteY286" fmla="*/ 3750066 h 5096289"/>
              <a:gd name="connsiteX287" fmla="*/ 3139538 w 5469721"/>
              <a:gd name="connsiteY287" fmla="*/ 3711966 h 5096289"/>
              <a:gd name="connsiteX288" fmla="*/ 3152238 w 5469721"/>
              <a:gd name="connsiteY288" fmla="*/ 3673866 h 5096289"/>
              <a:gd name="connsiteX289" fmla="*/ 3190338 w 5469721"/>
              <a:gd name="connsiteY289" fmla="*/ 3635766 h 5096289"/>
              <a:gd name="connsiteX290" fmla="*/ 3215738 w 5469721"/>
              <a:gd name="connsiteY290" fmla="*/ 3597666 h 5096289"/>
              <a:gd name="connsiteX291" fmla="*/ 3253838 w 5469721"/>
              <a:gd name="connsiteY291" fmla="*/ 3584966 h 5096289"/>
              <a:gd name="connsiteX292" fmla="*/ 3291938 w 5469721"/>
              <a:gd name="connsiteY292" fmla="*/ 3559566 h 5096289"/>
              <a:gd name="connsiteX293" fmla="*/ 3330038 w 5469721"/>
              <a:gd name="connsiteY293" fmla="*/ 3546866 h 5096289"/>
              <a:gd name="connsiteX294" fmla="*/ 3482438 w 5469721"/>
              <a:gd name="connsiteY294" fmla="*/ 3521466 h 5096289"/>
              <a:gd name="connsiteX295" fmla="*/ 3609438 w 5469721"/>
              <a:gd name="connsiteY295" fmla="*/ 3496066 h 5096289"/>
              <a:gd name="connsiteX296" fmla="*/ 3812638 w 5469721"/>
              <a:gd name="connsiteY296" fmla="*/ 3483366 h 5096289"/>
              <a:gd name="connsiteX297" fmla="*/ 4025363 w 5469721"/>
              <a:gd name="connsiteY297" fmla="*/ 3515116 h 5096289"/>
              <a:gd name="connsiteX298" fmla="*/ 4142838 w 5469721"/>
              <a:gd name="connsiteY298" fmla="*/ 3540516 h 5096289"/>
              <a:gd name="connsiteX299" fmla="*/ 4203163 w 5469721"/>
              <a:gd name="connsiteY299" fmla="*/ 3562741 h 5096289"/>
              <a:gd name="connsiteX300" fmla="*/ 4260313 w 5469721"/>
              <a:gd name="connsiteY300" fmla="*/ 3594491 h 5096289"/>
              <a:gd name="connsiteX301" fmla="*/ 4304763 w 5469721"/>
              <a:gd name="connsiteY301" fmla="*/ 3638941 h 5096289"/>
              <a:gd name="connsiteX302" fmla="*/ 4380963 w 5469721"/>
              <a:gd name="connsiteY302" fmla="*/ 3683391 h 5096289"/>
              <a:gd name="connsiteX303" fmla="*/ 4444463 w 5469721"/>
              <a:gd name="connsiteY303" fmla="*/ 3743716 h 5096289"/>
              <a:gd name="connsiteX304" fmla="*/ 4523838 w 5469721"/>
              <a:gd name="connsiteY304" fmla="*/ 3816741 h 5096289"/>
              <a:gd name="connsiteX305" fmla="*/ 4565113 w 5469721"/>
              <a:gd name="connsiteY305" fmla="*/ 3889766 h 5096289"/>
              <a:gd name="connsiteX306" fmla="*/ 4615913 w 5469721"/>
              <a:gd name="connsiteY306" fmla="*/ 3965966 h 5096289"/>
              <a:gd name="connsiteX307" fmla="*/ 4644488 w 5469721"/>
              <a:gd name="connsiteY307" fmla="*/ 4124716 h 5096289"/>
              <a:gd name="connsiteX308" fmla="*/ 4663538 w 5469721"/>
              <a:gd name="connsiteY308" fmla="*/ 4200916 h 5096289"/>
              <a:gd name="connsiteX309" fmla="*/ 4679413 w 5469721"/>
              <a:gd name="connsiteY309" fmla="*/ 4254891 h 5096289"/>
              <a:gd name="connsiteX310" fmla="*/ 4695288 w 5469721"/>
              <a:gd name="connsiteY310" fmla="*/ 4315216 h 5096289"/>
              <a:gd name="connsiteX311" fmla="*/ 4390488 w 5469721"/>
              <a:gd name="connsiteY311" fmla="*/ 4419991 h 5096289"/>
              <a:gd name="connsiteX312" fmla="*/ 4206338 w 5469721"/>
              <a:gd name="connsiteY312" fmla="*/ 4572391 h 5096289"/>
              <a:gd name="connsiteX313" fmla="*/ 4461925 w 5469721"/>
              <a:gd name="connsiteY313" fmla="*/ 4453328 h 5096289"/>
              <a:gd name="connsiteX314" fmla="*/ 4700051 w 5469721"/>
              <a:gd name="connsiteY314" fmla="*/ 4400941 h 5096289"/>
              <a:gd name="connsiteX315" fmla="*/ 4796888 w 5469721"/>
              <a:gd name="connsiteY315" fmla="*/ 4251716 h 5096289"/>
              <a:gd name="connsiteX316" fmla="*/ 4746088 w 5469721"/>
              <a:gd name="connsiteY316" fmla="*/ 4146941 h 5096289"/>
              <a:gd name="connsiteX317" fmla="*/ 4714338 w 5469721"/>
              <a:gd name="connsiteY317" fmla="*/ 4092966 h 5096289"/>
              <a:gd name="connsiteX318" fmla="*/ 4717513 w 5469721"/>
              <a:gd name="connsiteY318" fmla="*/ 3940566 h 5096289"/>
              <a:gd name="connsiteX319" fmla="*/ 4698463 w 5469721"/>
              <a:gd name="connsiteY319" fmla="*/ 3842141 h 5096289"/>
              <a:gd name="connsiteX320" fmla="*/ 4647663 w 5469721"/>
              <a:gd name="connsiteY320" fmla="*/ 3734191 h 5096289"/>
              <a:gd name="connsiteX321" fmla="*/ 4307939 w 5469721"/>
              <a:gd name="connsiteY321" fmla="*/ 3413516 h 5096289"/>
              <a:gd name="connsiteX322" fmla="*/ 4495263 w 5469721"/>
              <a:gd name="connsiteY322" fmla="*/ 3127766 h 5096289"/>
              <a:gd name="connsiteX323" fmla="*/ 4701638 w 5469721"/>
              <a:gd name="connsiteY323" fmla="*/ 2994416 h 5096289"/>
              <a:gd name="connsiteX324" fmla="*/ 4838164 w 5469721"/>
              <a:gd name="connsiteY324" fmla="*/ 2943616 h 5096289"/>
              <a:gd name="connsiteX325" fmla="*/ 5060414 w 5469721"/>
              <a:gd name="connsiteY325" fmla="*/ 2918216 h 5096289"/>
              <a:gd name="connsiteX326" fmla="*/ 5320764 w 5469721"/>
              <a:gd name="connsiteY326" fmla="*/ 2959491 h 5096289"/>
              <a:gd name="connsiteX327" fmla="*/ 5088989 w 5469721"/>
              <a:gd name="connsiteY327" fmla="*/ 2883291 h 5096289"/>
              <a:gd name="connsiteX328" fmla="*/ 4908013 w 5469721"/>
              <a:gd name="connsiteY328" fmla="*/ 2864241 h 5096289"/>
              <a:gd name="connsiteX329" fmla="*/ 4977863 w 5469721"/>
              <a:gd name="connsiteY329" fmla="*/ 2772166 h 5096289"/>
              <a:gd name="connsiteX330" fmla="*/ 5142963 w 5469721"/>
              <a:gd name="connsiteY330" fmla="*/ 2562616 h 5096289"/>
              <a:gd name="connsiteX331" fmla="*/ 5044539 w 5469721"/>
              <a:gd name="connsiteY331" fmla="*/ 2635641 h 5096289"/>
              <a:gd name="connsiteX332" fmla="*/ 4961988 w 5469721"/>
              <a:gd name="connsiteY332" fmla="*/ 2699141 h 5096289"/>
              <a:gd name="connsiteX333" fmla="*/ 4895313 w 5469721"/>
              <a:gd name="connsiteY333" fmla="*/ 2781691 h 5096289"/>
              <a:gd name="connsiteX334" fmla="*/ 4796888 w 5469721"/>
              <a:gd name="connsiteY334" fmla="*/ 2829316 h 5096289"/>
              <a:gd name="connsiteX335" fmla="*/ 4711163 w 5469721"/>
              <a:gd name="connsiteY335" fmla="*/ 2880116 h 5096289"/>
              <a:gd name="connsiteX336" fmla="*/ 4647663 w 5469721"/>
              <a:gd name="connsiteY336" fmla="*/ 2918216 h 5096289"/>
              <a:gd name="connsiteX337" fmla="*/ 4580988 w 5469721"/>
              <a:gd name="connsiteY337" fmla="*/ 2946791 h 5096289"/>
              <a:gd name="connsiteX338" fmla="*/ 4523838 w 5469721"/>
              <a:gd name="connsiteY338" fmla="*/ 2972191 h 5096289"/>
              <a:gd name="connsiteX339" fmla="*/ 4384138 w 5469721"/>
              <a:gd name="connsiteY339" fmla="*/ 3038866 h 5096289"/>
              <a:gd name="connsiteX340" fmla="*/ 4307938 w 5469721"/>
              <a:gd name="connsiteY340" fmla="*/ 2988066 h 5096289"/>
              <a:gd name="connsiteX341" fmla="*/ 4269838 w 5469721"/>
              <a:gd name="connsiteY341" fmla="*/ 2962666 h 5096289"/>
              <a:gd name="connsiteX342" fmla="*/ 4142838 w 5469721"/>
              <a:gd name="connsiteY342" fmla="*/ 2924566 h 5096289"/>
              <a:gd name="connsiteX343" fmla="*/ 4104738 w 5469721"/>
              <a:gd name="connsiteY343" fmla="*/ 2911866 h 5096289"/>
              <a:gd name="connsiteX344" fmla="*/ 4015838 w 5469721"/>
              <a:gd name="connsiteY344" fmla="*/ 2899166 h 5096289"/>
              <a:gd name="connsiteX345" fmla="*/ 3990438 w 5469721"/>
              <a:gd name="connsiteY345" fmla="*/ 2797566 h 5096289"/>
              <a:gd name="connsiteX346" fmla="*/ 3909475 w 5469721"/>
              <a:gd name="connsiteY346" fmla="*/ 2676916 h 5096289"/>
              <a:gd name="connsiteX347" fmla="*/ 3926938 w 5469721"/>
              <a:gd name="connsiteY347" fmla="*/ 2549916 h 5096289"/>
              <a:gd name="connsiteX348" fmla="*/ 3853913 w 5469721"/>
              <a:gd name="connsiteY348" fmla="*/ 2461016 h 5096289"/>
              <a:gd name="connsiteX349" fmla="*/ 3787238 w 5469721"/>
              <a:gd name="connsiteY349" fmla="*/ 2365766 h 5096289"/>
              <a:gd name="connsiteX350" fmla="*/ 3731676 w 5469721"/>
              <a:gd name="connsiteY350" fmla="*/ 2222891 h 5096289"/>
              <a:gd name="connsiteX351" fmla="*/ 3760250 w 5469721"/>
              <a:gd name="connsiteY351" fmla="*/ 2100654 h 5096289"/>
              <a:gd name="connsiteX352" fmla="*/ 3823751 w 5469721"/>
              <a:gd name="connsiteY352" fmla="*/ 2019691 h 5096289"/>
              <a:gd name="connsiteX353" fmla="*/ 3922176 w 5469721"/>
              <a:gd name="connsiteY353" fmla="*/ 1924441 h 5096289"/>
              <a:gd name="connsiteX354" fmla="*/ 3971388 w 5469721"/>
              <a:gd name="connsiteY354" fmla="*/ 1864116 h 5096289"/>
              <a:gd name="connsiteX355" fmla="*/ 4014250 w 5469721"/>
              <a:gd name="connsiteY355" fmla="*/ 1835541 h 5096289"/>
              <a:gd name="connsiteX356" fmla="*/ 4057113 w 5469721"/>
              <a:gd name="connsiteY356" fmla="*/ 1803791 h 5096289"/>
              <a:gd name="connsiteX357" fmla="*/ 4122200 w 5469721"/>
              <a:gd name="connsiteY357" fmla="*/ 1759341 h 5096289"/>
              <a:gd name="connsiteX358" fmla="*/ 4225388 w 5469721"/>
              <a:gd name="connsiteY358" fmla="*/ 1703778 h 5096289"/>
              <a:gd name="connsiteX359" fmla="*/ 4314288 w 5469721"/>
              <a:gd name="connsiteY359" fmla="*/ 1694253 h 5096289"/>
              <a:gd name="connsiteX360" fmla="*/ 4420650 w 5469721"/>
              <a:gd name="connsiteY360" fmla="*/ 1692666 h 5096289"/>
              <a:gd name="connsiteX361" fmla="*/ 4484151 w 5469721"/>
              <a:gd name="connsiteY361" fmla="*/ 1689491 h 5096289"/>
              <a:gd name="connsiteX362" fmla="*/ 4539713 w 5469721"/>
              <a:gd name="connsiteY362" fmla="*/ 1700603 h 5096289"/>
              <a:gd name="connsiteX363" fmla="*/ 4587338 w 5469721"/>
              <a:gd name="connsiteY363" fmla="*/ 1708541 h 5096289"/>
              <a:gd name="connsiteX364" fmla="*/ 4652425 w 5469721"/>
              <a:gd name="connsiteY364" fmla="*/ 1754579 h 5096289"/>
              <a:gd name="connsiteX365" fmla="*/ 4736563 w 5469721"/>
              <a:gd name="connsiteY365" fmla="*/ 1787916 h 5096289"/>
              <a:gd name="connsiteX366" fmla="*/ 4779425 w 5469721"/>
              <a:gd name="connsiteY366" fmla="*/ 1838716 h 5096289"/>
              <a:gd name="connsiteX367" fmla="*/ 4812763 w 5469721"/>
              <a:gd name="connsiteY367" fmla="*/ 1902216 h 5096289"/>
              <a:gd name="connsiteX368" fmla="*/ 4865151 w 5469721"/>
              <a:gd name="connsiteY368" fmla="*/ 1968891 h 5096289"/>
              <a:gd name="connsiteX369" fmla="*/ 4904838 w 5469721"/>
              <a:gd name="connsiteY369" fmla="*/ 2032391 h 5096289"/>
              <a:gd name="connsiteX370" fmla="*/ 4930238 w 5469721"/>
              <a:gd name="connsiteY370" fmla="*/ 2200666 h 5096289"/>
              <a:gd name="connsiteX371" fmla="*/ 4958813 w 5469721"/>
              <a:gd name="connsiteY371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383638 w 5469721"/>
              <a:gd name="connsiteY183" fmla="*/ 4448566 h 5096289"/>
              <a:gd name="connsiteX184" fmla="*/ 345538 w 5469721"/>
              <a:gd name="connsiteY184" fmla="*/ 4473966 h 5096289"/>
              <a:gd name="connsiteX185" fmla="*/ 243938 w 5469721"/>
              <a:gd name="connsiteY185" fmla="*/ 4486666 h 5096289"/>
              <a:gd name="connsiteX186" fmla="*/ 193138 w 5469721"/>
              <a:gd name="connsiteY186" fmla="*/ 4499366 h 5096289"/>
              <a:gd name="connsiteX187" fmla="*/ 155038 w 5469721"/>
              <a:gd name="connsiteY187" fmla="*/ 4512066 h 5096289"/>
              <a:gd name="connsiteX188" fmla="*/ 2638 w 5469721"/>
              <a:gd name="connsiteY188" fmla="*/ 4524766 h 5096289"/>
              <a:gd name="connsiteX189" fmla="*/ 288388 w 5469721"/>
              <a:gd name="connsiteY189" fmla="*/ 2918216 h 5096289"/>
              <a:gd name="connsiteX190" fmla="*/ 323313 w 5469721"/>
              <a:gd name="connsiteY190" fmla="*/ 3281753 h 5096289"/>
              <a:gd name="connsiteX191" fmla="*/ 447138 w 5469721"/>
              <a:gd name="connsiteY191" fmla="*/ 4575566 h 5096289"/>
              <a:gd name="connsiteX192" fmla="*/ 448292 w 5469721"/>
              <a:gd name="connsiteY192" fmla="*/ 4542084 h 5096289"/>
              <a:gd name="connsiteX193" fmla="*/ 532574 w 5469721"/>
              <a:gd name="connsiteY193" fmla="*/ 4539775 h 5096289"/>
              <a:gd name="connsiteX194" fmla="*/ 648029 w 5469721"/>
              <a:gd name="connsiteY194" fmla="*/ 4574412 h 5096289"/>
              <a:gd name="connsiteX195" fmla="*/ 739238 w 5469721"/>
              <a:gd name="connsiteY195" fmla="*/ 4626366 h 5096289"/>
              <a:gd name="connsiteX196" fmla="*/ 790038 w 5469721"/>
              <a:gd name="connsiteY196" fmla="*/ 4613666 h 5096289"/>
              <a:gd name="connsiteX197" fmla="*/ 878938 w 5469721"/>
              <a:gd name="connsiteY197" fmla="*/ 4626366 h 5096289"/>
              <a:gd name="connsiteX198" fmla="*/ 853538 w 5469721"/>
              <a:gd name="connsiteY198" fmla="*/ 4664466 h 5096289"/>
              <a:gd name="connsiteX199" fmla="*/ 815438 w 5469721"/>
              <a:gd name="connsiteY199" fmla="*/ 4689866 h 5096289"/>
              <a:gd name="connsiteX200" fmla="*/ 688438 w 5469721"/>
              <a:gd name="connsiteY200" fmla="*/ 4766066 h 5096289"/>
              <a:gd name="connsiteX201" fmla="*/ 624938 w 5469721"/>
              <a:gd name="connsiteY201" fmla="*/ 4842266 h 5096289"/>
              <a:gd name="connsiteX202" fmla="*/ 586838 w 5469721"/>
              <a:gd name="connsiteY202" fmla="*/ 4880366 h 5096289"/>
              <a:gd name="connsiteX203" fmla="*/ 536038 w 5469721"/>
              <a:gd name="connsiteY203" fmla="*/ 4969266 h 5096289"/>
              <a:gd name="connsiteX204" fmla="*/ 497938 w 5469721"/>
              <a:gd name="connsiteY204" fmla="*/ 5045466 h 5096289"/>
              <a:gd name="connsiteX205" fmla="*/ 510638 w 5469721"/>
              <a:gd name="connsiteY205" fmla="*/ 5096266 h 5096289"/>
              <a:gd name="connsiteX206" fmla="*/ 543976 w 5469721"/>
              <a:gd name="connsiteY206" fmla="*/ 5039116 h 5096289"/>
              <a:gd name="connsiteX207" fmla="*/ 586838 w 5469721"/>
              <a:gd name="connsiteY207" fmla="*/ 4983554 h 5096289"/>
              <a:gd name="connsiteX208" fmla="*/ 639226 w 5469721"/>
              <a:gd name="connsiteY208" fmla="*/ 4932753 h 5096289"/>
              <a:gd name="connsiteX209" fmla="*/ 686851 w 5469721"/>
              <a:gd name="connsiteY209" fmla="*/ 4905766 h 5096289"/>
              <a:gd name="connsiteX210" fmla="*/ 739238 w 5469721"/>
              <a:gd name="connsiteY210" fmla="*/ 4837504 h 5096289"/>
              <a:gd name="connsiteX211" fmla="*/ 820201 w 5469721"/>
              <a:gd name="connsiteY211" fmla="*/ 4812104 h 5096289"/>
              <a:gd name="connsiteX212" fmla="*/ 874175 w 5469721"/>
              <a:gd name="connsiteY212" fmla="*/ 4785116 h 5096289"/>
              <a:gd name="connsiteX213" fmla="*/ 921801 w 5469721"/>
              <a:gd name="connsiteY213" fmla="*/ 4762891 h 5096289"/>
              <a:gd name="connsiteX214" fmla="*/ 969425 w 5469721"/>
              <a:gd name="connsiteY214" fmla="*/ 4727966 h 5096289"/>
              <a:gd name="connsiteX215" fmla="*/ 993238 w 5469721"/>
              <a:gd name="connsiteY215" fmla="*/ 4740666 h 5096289"/>
              <a:gd name="connsiteX216" fmla="*/ 1031338 w 5469721"/>
              <a:gd name="connsiteY216" fmla="*/ 4727966 h 5096289"/>
              <a:gd name="connsiteX217" fmla="*/ 1069438 w 5469721"/>
              <a:gd name="connsiteY217" fmla="*/ 4689866 h 5096289"/>
              <a:gd name="connsiteX218" fmla="*/ 1158338 w 5469721"/>
              <a:gd name="connsiteY218" fmla="*/ 4651766 h 5096289"/>
              <a:gd name="connsiteX219" fmla="*/ 1196438 w 5469721"/>
              <a:gd name="connsiteY219" fmla="*/ 4613666 h 5096289"/>
              <a:gd name="connsiteX220" fmla="*/ 1221838 w 5469721"/>
              <a:gd name="connsiteY220" fmla="*/ 4575566 h 5096289"/>
              <a:gd name="connsiteX221" fmla="*/ 1259938 w 5469721"/>
              <a:gd name="connsiteY221" fmla="*/ 4562866 h 5096289"/>
              <a:gd name="connsiteX222" fmla="*/ 1323438 w 5469721"/>
              <a:gd name="connsiteY222" fmla="*/ 4486666 h 5096289"/>
              <a:gd name="connsiteX223" fmla="*/ 1386938 w 5469721"/>
              <a:gd name="connsiteY223" fmla="*/ 4410466 h 5096289"/>
              <a:gd name="connsiteX224" fmla="*/ 1425038 w 5469721"/>
              <a:gd name="connsiteY224" fmla="*/ 4334266 h 5096289"/>
              <a:gd name="connsiteX225" fmla="*/ 1463138 w 5469721"/>
              <a:gd name="connsiteY225" fmla="*/ 4308866 h 5096289"/>
              <a:gd name="connsiteX226" fmla="*/ 1501238 w 5469721"/>
              <a:gd name="connsiteY226" fmla="*/ 4270766 h 5096289"/>
              <a:gd name="connsiteX227" fmla="*/ 1539338 w 5469721"/>
              <a:gd name="connsiteY227" fmla="*/ 4194566 h 5096289"/>
              <a:gd name="connsiteX228" fmla="*/ 1552038 w 5469721"/>
              <a:gd name="connsiteY228" fmla="*/ 4156466 h 5096289"/>
              <a:gd name="connsiteX229" fmla="*/ 1577438 w 5469721"/>
              <a:gd name="connsiteY229" fmla="*/ 4118366 h 5096289"/>
              <a:gd name="connsiteX230" fmla="*/ 1590138 w 5469721"/>
              <a:gd name="connsiteY230" fmla="*/ 4080266 h 5096289"/>
              <a:gd name="connsiteX231" fmla="*/ 1615538 w 5469721"/>
              <a:gd name="connsiteY231" fmla="*/ 4042166 h 5096289"/>
              <a:gd name="connsiteX232" fmla="*/ 1640938 w 5469721"/>
              <a:gd name="connsiteY232" fmla="*/ 3953266 h 5096289"/>
              <a:gd name="connsiteX233" fmla="*/ 1704438 w 5469721"/>
              <a:gd name="connsiteY233" fmla="*/ 3864366 h 5096289"/>
              <a:gd name="connsiteX234" fmla="*/ 1729838 w 5469721"/>
              <a:gd name="connsiteY234" fmla="*/ 3826266 h 5096289"/>
              <a:gd name="connsiteX235" fmla="*/ 1767938 w 5469721"/>
              <a:gd name="connsiteY235" fmla="*/ 3800866 h 5096289"/>
              <a:gd name="connsiteX236" fmla="*/ 1806038 w 5469721"/>
              <a:gd name="connsiteY236" fmla="*/ 3762766 h 5096289"/>
              <a:gd name="connsiteX237" fmla="*/ 1844138 w 5469721"/>
              <a:gd name="connsiteY237" fmla="*/ 3750066 h 5096289"/>
              <a:gd name="connsiteX238" fmla="*/ 1882238 w 5469721"/>
              <a:gd name="connsiteY238" fmla="*/ 3724666 h 5096289"/>
              <a:gd name="connsiteX239" fmla="*/ 1920338 w 5469721"/>
              <a:gd name="connsiteY239" fmla="*/ 3711966 h 5096289"/>
              <a:gd name="connsiteX240" fmla="*/ 1958438 w 5469721"/>
              <a:gd name="connsiteY240" fmla="*/ 3686566 h 5096289"/>
              <a:gd name="connsiteX241" fmla="*/ 2034638 w 5469721"/>
              <a:gd name="connsiteY241" fmla="*/ 3661166 h 5096289"/>
              <a:gd name="connsiteX242" fmla="*/ 2072738 w 5469721"/>
              <a:gd name="connsiteY242" fmla="*/ 3648466 h 5096289"/>
              <a:gd name="connsiteX243" fmla="*/ 2364838 w 5469721"/>
              <a:gd name="connsiteY243" fmla="*/ 3661166 h 5096289"/>
              <a:gd name="connsiteX244" fmla="*/ 2415638 w 5469721"/>
              <a:gd name="connsiteY244" fmla="*/ 3699266 h 5096289"/>
              <a:gd name="connsiteX245" fmla="*/ 2491838 w 5469721"/>
              <a:gd name="connsiteY245" fmla="*/ 3750066 h 5096289"/>
              <a:gd name="connsiteX246" fmla="*/ 2529938 w 5469721"/>
              <a:gd name="connsiteY246" fmla="*/ 3788166 h 5096289"/>
              <a:gd name="connsiteX247" fmla="*/ 2580738 w 5469721"/>
              <a:gd name="connsiteY247" fmla="*/ 3800866 h 5096289"/>
              <a:gd name="connsiteX248" fmla="*/ 2631538 w 5469721"/>
              <a:gd name="connsiteY248" fmla="*/ 3838966 h 5096289"/>
              <a:gd name="connsiteX249" fmla="*/ 2669638 w 5469721"/>
              <a:gd name="connsiteY249" fmla="*/ 3851666 h 5096289"/>
              <a:gd name="connsiteX250" fmla="*/ 2707738 w 5469721"/>
              <a:gd name="connsiteY250" fmla="*/ 3877066 h 5096289"/>
              <a:gd name="connsiteX251" fmla="*/ 2733138 w 5469721"/>
              <a:gd name="connsiteY251" fmla="*/ 3915166 h 5096289"/>
              <a:gd name="connsiteX252" fmla="*/ 2771238 w 5469721"/>
              <a:gd name="connsiteY252" fmla="*/ 3965966 h 5096289"/>
              <a:gd name="connsiteX253" fmla="*/ 2783938 w 5469721"/>
              <a:gd name="connsiteY253" fmla="*/ 4016766 h 5096289"/>
              <a:gd name="connsiteX254" fmla="*/ 2796638 w 5469721"/>
              <a:gd name="connsiteY254" fmla="*/ 4054866 h 5096289"/>
              <a:gd name="connsiteX255" fmla="*/ 2822038 w 5469721"/>
              <a:gd name="connsiteY255" fmla="*/ 4105666 h 5096289"/>
              <a:gd name="connsiteX256" fmla="*/ 2847438 w 5469721"/>
              <a:gd name="connsiteY256" fmla="*/ 4143766 h 5096289"/>
              <a:gd name="connsiteX257" fmla="*/ 2882363 w 5469721"/>
              <a:gd name="connsiteY257" fmla="*/ 4242191 h 5096289"/>
              <a:gd name="connsiteX258" fmla="*/ 2926813 w 5469721"/>
              <a:gd name="connsiteY258" fmla="*/ 4343791 h 5096289"/>
              <a:gd name="connsiteX259" fmla="*/ 2942688 w 5469721"/>
              <a:gd name="connsiteY259" fmla="*/ 4366016 h 5096289"/>
              <a:gd name="connsiteX260" fmla="*/ 2910938 w 5469721"/>
              <a:gd name="connsiteY260" fmla="*/ 4397766 h 5096289"/>
              <a:gd name="connsiteX261" fmla="*/ 2872838 w 5469721"/>
              <a:gd name="connsiteY261" fmla="*/ 4464441 h 5096289"/>
              <a:gd name="connsiteX262" fmla="*/ 2828388 w 5469721"/>
              <a:gd name="connsiteY262" fmla="*/ 4553341 h 5096289"/>
              <a:gd name="connsiteX263" fmla="*/ 2780763 w 5469721"/>
              <a:gd name="connsiteY263" fmla="*/ 4607316 h 5096289"/>
              <a:gd name="connsiteX264" fmla="*/ 2717263 w 5469721"/>
              <a:gd name="connsiteY264" fmla="*/ 4645416 h 5096289"/>
              <a:gd name="connsiteX265" fmla="*/ 2622013 w 5469721"/>
              <a:gd name="connsiteY265" fmla="*/ 4553341 h 5096289"/>
              <a:gd name="connsiteX266" fmla="*/ 2653764 w 5469721"/>
              <a:gd name="connsiteY266" fmla="*/ 4639069 h 5096289"/>
              <a:gd name="connsiteX267" fmla="*/ 2713510 w 5469721"/>
              <a:gd name="connsiteY267" fmla="*/ 4733450 h 5096289"/>
              <a:gd name="connsiteX268" fmla="*/ 2665020 w 5469721"/>
              <a:gd name="connsiteY268" fmla="*/ 4728543 h 5096289"/>
              <a:gd name="connsiteX269" fmla="*/ 2602386 w 5469721"/>
              <a:gd name="connsiteY269" fmla="*/ 4735903 h 5096289"/>
              <a:gd name="connsiteX270" fmla="*/ 2533113 w 5469721"/>
              <a:gd name="connsiteY270" fmla="*/ 4719740 h 5096289"/>
              <a:gd name="connsiteX271" fmla="*/ 2484477 w 5469721"/>
              <a:gd name="connsiteY271" fmla="*/ 4715266 h 5096289"/>
              <a:gd name="connsiteX272" fmla="*/ 2372775 w 5469721"/>
              <a:gd name="connsiteY272" fmla="*/ 4688278 h 5096289"/>
              <a:gd name="connsiteX273" fmla="*/ 2568038 w 5469721"/>
              <a:gd name="connsiteY273" fmla="*/ 4835916 h 5096289"/>
              <a:gd name="connsiteX274" fmla="*/ 2669638 w 5469721"/>
              <a:gd name="connsiteY274" fmla="*/ 4845441 h 5096289"/>
              <a:gd name="connsiteX275" fmla="*/ 2749013 w 5469721"/>
              <a:gd name="connsiteY275" fmla="*/ 4832741 h 5096289"/>
              <a:gd name="connsiteX276" fmla="*/ 2818863 w 5469721"/>
              <a:gd name="connsiteY276" fmla="*/ 4794641 h 5096289"/>
              <a:gd name="connsiteX277" fmla="*/ 2920463 w 5469721"/>
              <a:gd name="connsiteY277" fmla="*/ 4734316 h 5096289"/>
              <a:gd name="connsiteX278" fmla="*/ 2993488 w 5469721"/>
              <a:gd name="connsiteY278" fmla="*/ 4639066 h 5096289"/>
              <a:gd name="connsiteX279" fmla="*/ 3044288 w 5469721"/>
              <a:gd name="connsiteY279" fmla="*/ 4537466 h 5096289"/>
              <a:gd name="connsiteX280" fmla="*/ 3110963 w 5469721"/>
              <a:gd name="connsiteY280" fmla="*/ 4448566 h 5096289"/>
              <a:gd name="connsiteX281" fmla="*/ 3136363 w 5469721"/>
              <a:gd name="connsiteY281" fmla="*/ 4369191 h 5096289"/>
              <a:gd name="connsiteX282" fmla="*/ 3123663 w 5469721"/>
              <a:gd name="connsiteY282" fmla="*/ 4302516 h 5096289"/>
              <a:gd name="connsiteX283" fmla="*/ 3088738 w 5469721"/>
              <a:gd name="connsiteY283" fmla="*/ 4143766 h 5096289"/>
              <a:gd name="connsiteX284" fmla="*/ 3063338 w 5469721"/>
              <a:gd name="connsiteY284" fmla="*/ 4042166 h 5096289"/>
              <a:gd name="connsiteX285" fmla="*/ 3088738 w 5469721"/>
              <a:gd name="connsiteY285" fmla="*/ 3851666 h 5096289"/>
              <a:gd name="connsiteX286" fmla="*/ 3114138 w 5469721"/>
              <a:gd name="connsiteY286" fmla="*/ 3750066 h 5096289"/>
              <a:gd name="connsiteX287" fmla="*/ 3139538 w 5469721"/>
              <a:gd name="connsiteY287" fmla="*/ 3711966 h 5096289"/>
              <a:gd name="connsiteX288" fmla="*/ 3152238 w 5469721"/>
              <a:gd name="connsiteY288" fmla="*/ 3673866 h 5096289"/>
              <a:gd name="connsiteX289" fmla="*/ 3190338 w 5469721"/>
              <a:gd name="connsiteY289" fmla="*/ 3635766 h 5096289"/>
              <a:gd name="connsiteX290" fmla="*/ 3215738 w 5469721"/>
              <a:gd name="connsiteY290" fmla="*/ 3597666 h 5096289"/>
              <a:gd name="connsiteX291" fmla="*/ 3253838 w 5469721"/>
              <a:gd name="connsiteY291" fmla="*/ 3584966 h 5096289"/>
              <a:gd name="connsiteX292" fmla="*/ 3291938 w 5469721"/>
              <a:gd name="connsiteY292" fmla="*/ 3559566 h 5096289"/>
              <a:gd name="connsiteX293" fmla="*/ 3330038 w 5469721"/>
              <a:gd name="connsiteY293" fmla="*/ 3546866 h 5096289"/>
              <a:gd name="connsiteX294" fmla="*/ 3482438 w 5469721"/>
              <a:gd name="connsiteY294" fmla="*/ 3521466 h 5096289"/>
              <a:gd name="connsiteX295" fmla="*/ 3609438 w 5469721"/>
              <a:gd name="connsiteY295" fmla="*/ 3496066 h 5096289"/>
              <a:gd name="connsiteX296" fmla="*/ 3812638 w 5469721"/>
              <a:gd name="connsiteY296" fmla="*/ 3483366 h 5096289"/>
              <a:gd name="connsiteX297" fmla="*/ 4025363 w 5469721"/>
              <a:gd name="connsiteY297" fmla="*/ 3515116 h 5096289"/>
              <a:gd name="connsiteX298" fmla="*/ 4142838 w 5469721"/>
              <a:gd name="connsiteY298" fmla="*/ 3540516 h 5096289"/>
              <a:gd name="connsiteX299" fmla="*/ 4203163 w 5469721"/>
              <a:gd name="connsiteY299" fmla="*/ 3562741 h 5096289"/>
              <a:gd name="connsiteX300" fmla="*/ 4260313 w 5469721"/>
              <a:gd name="connsiteY300" fmla="*/ 3594491 h 5096289"/>
              <a:gd name="connsiteX301" fmla="*/ 4304763 w 5469721"/>
              <a:gd name="connsiteY301" fmla="*/ 3638941 h 5096289"/>
              <a:gd name="connsiteX302" fmla="*/ 4380963 w 5469721"/>
              <a:gd name="connsiteY302" fmla="*/ 3683391 h 5096289"/>
              <a:gd name="connsiteX303" fmla="*/ 4444463 w 5469721"/>
              <a:gd name="connsiteY303" fmla="*/ 3743716 h 5096289"/>
              <a:gd name="connsiteX304" fmla="*/ 4523838 w 5469721"/>
              <a:gd name="connsiteY304" fmla="*/ 3816741 h 5096289"/>
              <a:gd name="connsiteX305" fmla="*/ 4565113 w 5469721"/>
              <a:gd name="connsiteY305" fmla="*/ 3889766 h 5096289"/>
              <a:gd name="connsiteX306" fmla="*/ 4615913 w 5469721"/>
              <a:gd name="connsiteY306" fmla="*/ 3965966 h 5096289"/>
              <a:gd name="connsiteX307" fmla="*/ 4644488 w 5469721"/>
              <a:gd name="connsiteY307" fmla="*/ 4124716 h 5096289"/>
              <a:gd name="connsiteX308" fmla="*/ 4663538 w 5469721"/>
              <a:gd name="connsiteY308" fmla="*/ 4200916 h 5096289"/>
              <a:gd name="connsiteX309" fmla="*/ 4679413 w 5469721"/>
              <a:gd name="connsiteY309" fmla="*/ 4254891 h 5096289"/>
              <a:gd name="connsiteX310" fmla="*/ 4695288 w 5469721"/>
              <a:gd name="connsiteY310" fmla="*/ 4315216 h 5096289"/>
              <a:gd name="connsiteX311" fmla="*/ 4390488 w 5469721"/>
              <a:gd name="connsiteY311" fmla="*/ 4419991 h 5096289"/>
              <a:gd name="connsiteX312" fmla="*/ 4206338 w 5469721"/>
              <a:gd name="connsiteY312" fmla="*/ 4572391 h 5096289"/>
              <a:gd name="connsiteX313" fmla="*/ 4461925 w 5469721"/>
              <a:gd name="connsiteY313" fmla="*/ 4453328 h 5096289"/>
              <a:gd name="connsiteX314" fmla="*/ 4700051 w 5469721"/>
              <a:gd name="connsiteY314" fmla="*/ 4400941 h 5096289"/>
              <a:gd name="connsiteX315" fmla="*/ 4796888 w 5469721"/>
              <a:gd name="connsiteY315" fmla="*/ 4251716 h 5096289"/>
              <a:gd name="connsiteX316" fmla="*/ 4746088 w 5469721"/>
              <a:gd name="connsiteY316" fmla="*/ 4146941 h 5096289"/>
              <a:gd name="connsiteX317" fmla="*/ 4714338 w 5469721"/>
              <a:gd name="connsiteY317" fmla="*/ 4092966 h 5096289"/>
              <a:gd name="connsiteX318" fmla="*/ 4717513 w 5469721"/>
              <a:gd name="connsiteY318" fmla="*/ 3940566 h 5096289"/>
              <a:gd name="connsiteX319" fmla="*/ 4698463 w 5469721"/>
              <a:gd name="connsiteY319" fmla="*/ 3842141 h 5096289"/>
              <a:gd name="connsiteX320" fmla="*/ 4647663 w 5469721"/>
              <a:gd name="connsiteY320" fmla="*/ 3734191 h 5096289"/>
              <a:gd name="connsiteX321" fmla="*/ 4307939 w 5469721"/>
              <a:gd name="connsiteY321" fmla="*/ 3413516 h 5096289"/>
              <a:gd name="connsiteX322" fmla="*/ 4495263 w 5469721"/>
              <a:gd name="connsiteY322" fmla="*/ 3127766 h 5096289"/>
              <a:gd name="connsiteX323" fmla="*/ 4701638 w 5469721"/>
              <a:gd name="connsiteY323" fmla="*/ 2994416 h 5096289"/>
              <a:gd name="connsiteX324" fmla="*/ 4838164 w 5469721"/>
              <a:gd name="connsiteY324" fmla="*/ 2943616 h 5096289"/>
              <a:gd name="connsiteX325" fmla="*/ 5060414 w 5469721"/>
              <a:gd name="connsiteY325" fmla="*/ 2918216 h 5096289"/>
              <a:gd name="connsiteX326" fmla="*/ 5320764 w 5469721"/>
              <a:gd name="connsiteY326" fmla="*/ 2959491 h 5096289"/>
              <a:gd name="connsiteX327" fmla="*/ 5088989 w 5469721"/>
              <a:gd name="connsiteY327" fmla="*/ 2883291 h 5096289"/>
              <a:gd name="connsiteX328" fmla="*/ 4908013 w 5469721"/>
              <a:gd name="connsiteY328" fmla="*/ 2864241 h 5096289"/>
              <a:gd name="connsiteX329" fmla="*/ 4977863 w 5469721"/>
              <a:gd name="connsiteY329" fmla="*/ 2772166 h 5096289"/>
              <a:gd name="connsiteX330" fmla="*/ 5142963 w 5469721"/>
              <a:gd name="connsiteY330" fmla="*/ 2562616 h 5096289"/>
              <a:gd name="connsiteX331" fmla="*/ 5044539 w 5469721"/>
              <a:gd name="connsiteY331" fmla="*/ 2635641 h 5096289"/>
              <a:gd name="connsiteX332" fmla="*/ 4961988 w 5469721"/>
              <a:gd name="connsiteY332" fmla="*/ 2699141 h 5096289"/>
              <a:gd name="connsiteX333" fmla="*/ 4895313 w 5469721"/>
              <a:gd name="connsiteY333" fmla="*/ 2781691 h 5096289"/>
              <a:gd name="connsiteX334" fmla="*/ 4796888 w 5469721"/>
              <a:gd name="connsiteY334" fmla="*/ 2829316 h 5096289"/>
              <a:gd name="connsiteX335" fmla="*/ 4711163 w 5469721"/>
              <a:gd name="connsiteY335" fmla="*/ 2880116 h 5096289"/>
              <a:gd name="connsiteX336" fmla="*/ 4647663 w 5469721"/>
              <a:gd name="connsiteY336" fmla="*/ 2918216 h 5096289"/>
              <a:gd name="connsiteX337" fmla="*/ 4580988 w 5469721"/>
              <a:gd name="connsiteY337" fmla="*/ 2946791 h 5096289"/>
              <a:gd name="connsiteX338" fmla="*/ 4523838 w 5469721"/>
              <a:gd name="connsiteY338" fmla="*/ 2972191 h 5096289"/>
              <a:gd name="connsiteX339" fmla="*/ 4384138 w 5469721"/>
              <a:gd name="connsiteY339" fmla="*/ 3038866 h 5096289"/>
              <a:gd name="connsiteX340" fmla="*/ 4307938 w 5469721"/>
              <a:gd name="connsiteY340" fmla="*/ 2988066 h 5096289"/>
              <a:gd name="connsiteX341" fmla="*/ 4269838 w 5469721"/>
              <a:gd name="connsiteY341" fmla="*/ 2962666 h 5096289"/>
              <a:gd name="connsiteX342" fmla="*/ 4142838 w 5469721"/>
              <a:gd name="connsiteY342" fmla="*/ 2924566 h 5096289"/>
              <a:gd name="connsiteX343" fmla="*/ 4104738 w 5469721"/>
              <a:gd name="connsiteY343" fmla="*/ 2911866 h 5096289"/>
              <a:gd name="connsiteX344" fmla="*/ 4015838 w 5469721"/>
              <a:gd name="connsiteY344" fmla="*/ 2899166 h 5096289"/>
              <a:gd name="connsiteX345" fmla="*/ 3990438 w 5469721"/>
              <a:gd name="connsiteY345" fmla="*/ 2797566 h 5096289"/>
              <a:gd name="connsiteX346" fmla="*/ 3909475 w 5469721"/>
              <a:gd name="connsiteY346" fmla="*/ 2676916 h 5096289"/>
              <a:gd name="connsiteX347" fmla="*/ 3926938 w 5469721"/>
              <a:gd name="connsiteY347" fmla="*/ 2549916 h 5096289"/>
              <a:gd name="connsiteX348" fmla="*/ 3853913 w 5469721"/>
              <a:gd name="connsiteY348" fmla="*/ 2461016 h 5096289"/>
              <a:gd name="connsiteX349" fmla="*/ 3787238 w 5469721"/>
              <a:gd name="connsiteY349" fmla="*/ 2365766 h 5096289"/>
              <a:gd name="connsiteX350" fmla="*/ 3731676 w 5469721"/>
              <a:gd name="connsiteY350" fmla="*/ 2222891 h 5096289"/>
              <a:gd name="connsiteX351" fmla="*/ 3760250 w 5469721"/>
              <a:gd name="connsiteY351" fmla="*/ 2100654 h 5096289"/>
              <a:gd name="connsiteX352" fmla="*/ 3823751 w 5469721"/>
              <a:gd name="connsiteY352" fmla="*/ 2019691 h 5096289"/>
              <a:gd name="connsiteX353" fmla="*/ 3922176 w 5469721"/>
              <a:gd name="connsiteY353" fmla="*/ 1924441 h 5096289"/>
              <a:gd name="connsiteX354" fmla="*/ 3971388 w 5469721"/>
              <a:gd name="connsiteY354" fmla="*/ 1864116 h 5096289"/>
              <a:gd name="connsiteX355" fmla="*/ 4014250 w 5469721"/>
              <a:gd name="connsiteY355" fmla="*/ 1835541 h 5096289"/>
              <a:gd name="connsiteX356" fmla="*/ 4057113 w 5469721"/>
              <a:gd name="connsiteY356" fmla="*/ 1803791 h 5096289"/>
              <a:gd name="connsiteX357" fmla="*/ 4122200 w 5469721"/>
              <a:gd name="connsiteY357" fmla="*/ 1759341 h 5096289"/>
              <a:gd name="connsiteX358" fmla="*/ 4225388 w 5469721"/>
              <a:gd name="connsiteY358" fmla="*/ 1703778 h 5096289"/>
              <a:gd name="connsiteX359" fmla="*/ 4314288 w 5469721"/>
              <a:gd name="connsiteY359" fmla="*/ 1694253 h 5096289"/>
              <a:gd name="connsiteX360" fmla="*/ 4420650 w 5469721"/>
              <a:gd name="connsiteY360" fmla="*/ 1692666 h 5096289"/>
              <a:gd name="connsiteX361" fmla="*/ 4484151 w 5469721"/>
              <a:gd name="connsiteY361" fmla="*/ 1689491 h 5096289"/>
              <a:gd name="connsiteX362" fmla="*/ 4539713 w 5469721"/>
              <a:gd name="connsiteY362" fmla="*/ 1700603 h 5096289"/>
              <a:gd name="connsiteX363" fmla="*/ 4587338 w 5469721"/>
              <a:gd name="connsiteY363" fmla="*/ 1708541 h 5096289"/>
              <a:gd name="connsiteX364" fmla="*/ 4652425 w 5469721"/>
              <a:gd name="connsiteY364" fmla="*/ 1754579 h 5096289"/>
              <a:gd name="connsiteX365" fmla="*/ 4736563 w 5469721"/>
              <a:gd name="connsiteY365" fmla="*/ 1787916 h 5096289"/>
              <a:gd name="connsiteX366" fmla="*/ 4779425 w 5469721"/>
              <a:gd name="connsiteY366" fmla="*/ 1838716 h 5096289"/>
              <a:gd name="connsiteX367" fmla="*/ 4812763 w 5469721"/>
              <a:gd name="connsiteY367" fmla="*/ 1902216 h 5096289"/>
              <a:gd name="connsiteX368" fmla="*/ 4865151 w 5469721"/>
              <a:gd name="connsiteY368" fmla="*/ 1968891 h 5096289"/>
              <a:gd name="connsiteX369" fmla="*/ 4904838 w 5469721"/>
              <a:gd name="connsiteY369" fmla="*/ 2032391 h 5096289"/>
              <a:gd name="connsiteX370" fmla="*/ 4930238 w 5469721"/>
              <a:gd name="connsiteY370" fmla="*/ 2200666 h 5096289"/>
              <a:gd name="connsiteX371" fmla="*/ 4958813 w 5469721"/>
              <a:gd name="connsiteY371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226476 w 5469721"/>
              <a:gd name="connsiteY183" fmla="*/ 4667641 h 5096289"/>
              <a:gd name="connsiteX184" fmla="*/ 345538 w 5469721"/>
              <a:gd name="connsiteY184" fmla="*/ 4473966 h 5096289"/>
              <a:gd name="connsiteX185" fmla="*/ 243938 w 5469721"/>
              <a:gd name="connsiteY185" fmla="*/ 4486666 h 5096289"/>
              <a:gd name="connsiteX186" fmla="*/ 193138 w 5469721"/>
              <a:gd name="connsiteY186" fmla="*/ 4499366 h 5096289"/>
              <a:gd name="connsiteX187" fmla="*/ 155038 w 5469721"/>
              <a:gd name="connsiteY187" fmla="*/ 4512066 h 5096289"/>
              <a:gd name="connsiteX188" fmla="*/ 2638 w 5469721"/>
              <a:gd name="connsiteY188" fmla="*/ 4524766 h 5096289"/>
              <a:gd name="connsiteX189" fmla="*/ 288388 w 5469721"/>
              <a:gd name="connsiteY189" fmla="*/ 2918216 h 5096289"/>
              <a:gd name="connsiteX190" fmla="*/ 323313 w 5469721"/>
              <a:gd name="connsiteY190" fmla="*/ 3281753 h 5096289"/>
              <a:gd name="connsiteX191" fmla="*/ 447138 w 5469721"/>
              <a:gd name="connsiteY191" fmla="*/ 4575566 h 5096289"/>
              <a:gd name="connsiteX192" fmla="*/ 448292 w 5469721"/>
              <a:gd name="connsiteY192" fmla="*/ 4542084 h 5096289"/>
              <a:gd name="connsiteX193" fmla="*/ 532574 w 5469721"/>
              <a:gd name="connsiteY193" fmla="*/ 4539775 h 5096289"/>
              <a:gd name="connsiteX194" fmla="*/ 648029 w 5469721"/>
              <a:gd name="connsiteY194" fmla="*/ 4574412 h 5096289"/>
              <a:gd name="connsiteX195" fmla="*/ 739238 w 5469721"/>
              <a:gd name="connsiteY195" fmla="*/ 4626366 h 5096289"/>
              <a:gd name="connsiteX196" fmla="*/ 790038 w 5469721"/>
              <a:gd name="connsiteY196" fmla="*/ 4613666 h 5096289"/>
              <a:gd name="connsiteX197" fmla="*/ 878938 w 5469721"/>
              <a:gd name="connsiteY197" fmla="*/ 4626366 h 5096289"/>
              <a:gd name="connsiteX198" fmla="*/ 853538 w 5469721"/>
              <a:gd name="connsiteY198" fmla="*/ 4664466 h 5096289"/>
              <a:gd name="connsiteX199" fmla="*/ 815438 w 5469721"/>
              <a:gd name="connsiteY199" fmla="*/ 4689866 h 5096289"/>
              <a:gd name="connsiteX200" fmla="*/ 688438 w 5469721"/>
              <a:gd name="connsiteY200" fmla="*/ 4766066 h 5096289"/>
              <a:gd name="connsiteX201" fmla="*/ 624938 w 5469721"/>
              <a:gd name="connsiteY201" fmla="*/ 4842266 h 5096289"/>
              <a:gd name="connsiteX202" fmla="*/ 586838 w 5469721"/>
              <a:gd name="connsiteY202" fmla="*/ 4880366 h 5096289"/>
              <a:gd name="connsiteX203" fmla="*/ 536038 w 5469721"/>
              <a:gd name="connsiteY203" fmla="*/ 4969266 h 5096289"/>
              <a:gd name="connsiteX204" fmla="*/ 497938 w 5469721"/>
              <a:gd name="connsiteY204" fmla="*/ 5045466 h 5096289"/>
              <a:gd name="connsiteX205" fmla="*/ 510638 w 5469721"/>
              <a:gd name="connsiteY205" fmla="*/ 5096266 h 5096289"/>
              <a:gd name="connsiteX206" fmla="*/ 543976 w 5469721"/>
              <a:gd name="connsiteY206" fmla="*/ 5039116 h 5096289"/>
              <a:gd name="connsiteX207" fmla="*/ 586838 w 5469721"/>
              <a:gd name="connsiteY207" fmla="*/ 4983554 h 5096289"/>
              <a:gd name="connsiteX208" fmla="*/ 639226 w 5469721"/>
              <a:gd name="connsiteY208" fmla="*/ 4932753 h 5096289"/>
              <a:gd name="connsiteX209" fmla="*/ 686851 w 5469721"/>
              <a:gd name="connsiteY209" fmla="*/ 4905766 h 5096289"/>
              <a:gd name="connsiteX210" fmla="*/ 739238 w 5469721"/>
              <a:gd name="connsiteY210" fmla="*/ 4837504 h 5096289"/>
              <a:gd name="connsiteX211" fmla="*/ 820201 w 5469721"/>
              <a:gd name="connsiteY211" fmla="*/ 4812104 h 5096289"/>
              <a:gd name="connsiteX212" fmla="*/ 874175 w 5469721"/>
              <a:gd name="connsiteY212" fmla="*/ 4785116 h 5096289"/>
              <a:gd name="connsiteX213" fmla="*/ 921801 w 5469721"/>
              <a:gd name="connsiteY213" fmla="*/ 4762891 h 5096289"/>
              <a:gd name="connsiteX214" fmla="*/ 969425 w 5469721"/>
              <a:gd name="connsiteY214" fmla="*/ 4727966 h 5096289"/>
              <a:gd name="connsiteX215" fmla="*/ 993238 w 5469721"/>
              <a:gd name="connsiteY215" fmla="*/ 4740666 h 5096289"/>
              <a:gd name="connsiteX216" fmla="*/ 1031338 w 5469721"/>
              <a:gd name="connsiteY216" fmla="*/ 4727966 h 5096289"/>
              <a:gd name="connsiteX217" fmla="*/ 1069438 w 5469721"/>
              <a:gd name="connsiteY217" fmla="*/ 4689866 h 5096289"/>
              <a:gd name="connsiteX218" fmla="*/ 1158338 w 5469721"/>
              <a:gd name="connsiteY218" fmla="*/ 4651766 h 5096289"/>
              <a:gd name="connsiteX219" fmla="*/ 1196438 w 5469721"/>
              <a:gd name="connsiteY219" fmla="*/ 4613666 h 5096289"/>
              <a:gd name="connsiteX220" fmla="*/ 1221838 w 5469721"/>
              <a:gd name="connsiteY220" fmla="*/ 4575566 h 5096289"/>
              <a:gd name="connsiteX221" fmla="*/ 1259938 w 5469721"/>
              <a:gd name="connsiteY221" fmla="*/ 4562866 h 5096289"/>
              <a:gd name="connsiteX222" fmla="*/ 1323438 w 5469721"/>
              <a:gd name="connsiteY222" fmla="*/ 4486666 h 5096289"/>
              <a:gd name="connsiteX223" fmla="*/ 1386938 w 5469721"/>
              <a:gd name="connsiteY223" fmla="*/ 4410466 h 5096289"/>
              <a:gd name="connsiteX224" fmla="*/ 1425038 w 5469721"/>
              <a:gd name="connsiteY224" fmla="*/ 4334266 h 5096289"/>
              <a:gd name="connsiteX225" fmla="*/ 1463138 w 5469721"/>
              <a:gd name="connsiteY225" fmla="*/ 4308866 h 5096289"/>
              <a:gd name="connsiteX226" fmla="*/ 1501238 w 5469721"/>
              <a:gd name="connsiteY226" fmla="*/ 4270766 h 5096289"/>
              <a:gd name="connsiteX227" fmla="*/ 1539338 w 5469721"/>
              <a:gd name="connsiteY227" fmla="*/ 4194566 h 5096289"/>
              <a:gd name="connsiteX228" fmla="*/ 1552038 w 5469721"/>
              <a:gd name="connsiteY228" fmla="*/ 4156466 h 5096289"/>
              <a:gd name="connsiteX229" fmla="*/ 1577438 w 5469721"/>
              <a:gd name="connsiteY229" fmla="*/ 4118366 h 5096289"/>
              <a:gd name="connsiteX230" fmla="*/ 1590138 w 5469721"/>
              <a:gd name="connsiteY230" fmla="*/ 4080266 h 5096289"/>
              <a:gd name="connsiteX231" fmla="*/ 1615538 w 5469721"/>
              <a:gd name="connsiteY231" fmla="*/ 4042166 h 5096289"/>
              <a:gd name="connsiteX232" fmla="*/ 1640938 w 5469721"/>
              <a:gd name="connsiteY232" fmla="*/ 3953266 h 5096289"/>
              <a:gd name="connsiteX233" fmla="*/ 1704438 w 5469721"/>
              <a:gd name="connsiteY233" fmla="*/ 3864366 h 5096289"/>
              <a:gd name="connsiteX234" fmla="*/ 1729838 w 5469721"/>
              <a:gd name="connsiteY234" fmla="*/ 3826266 h 5096289"/>
              <a:gd name="connsiteX235" fmla="*/ 1767938 w 5469721"/>
              <a:gd name="connsiteY235" fmla="*/ 3800866 h 5096289"/>
              <a:gd name="connsiteX236" fmla="*/ 1806038 w 5469721"/>
              <a:gd name="connsiteY236" fmla="*/ 3762766 h 5096289"/>
              <a:gd name="connsiteX237" fmla="*/ 1844138 w 5469721"/>
              <a:gd name="connsiteY237" fmla="*/ 3750066 h 5096289"/>
              <a:gd name="connsiteX238" fmla="*/ 1882238 w 5469721"/>
              <a:gd name="connsiteY238" fmla="*/ 3724666 h 5096289"/>
              <a:gd name="connsiteX239" fmla="*/ 1920338 w 5469721"/>
              <a:gd name="connsiteY239" fmla="*/ 3711966 h 5096289"/>
              <a:gd name="connsiteX240" fmla="*/ 1958438 w 5469721"/>
              <a:gd name="connsiteY240" fmla="*/ 3686566 h 5096289"/>
              <a:gd name="connsiteX241" fmla="*/ 2034638 w 5469721"/>
              <a:gd name="connsiteY241" fmla="*/ 3661166 h 5096289"/>
              <a:gd name="connsiteX242" fmla="*/ 2072738 w 5469721"/>
              <a:gd name="connsiteY242" fmla="*/ 3648466 h 5096289"/>
              <a:gd name="connsiteX243" fmla="*/ 2364838 w 5469721"/>
              <a:gd name="connsiteY243" fmla="*/ 3661166 h 5096289"/>
              <a:gd name="connsiteX244" fmla="*/ 2415638 w 5469721"/>
              <a:gd name="connsiteY244" fmla="*/ 3699266 h 5096289"/>
              <a:gd name="connsiteX245" fmla="*/ 2491838 w 5469721"/>
              <a:gd name="connsiteY245" fmla="*/ 3750066 h 5096289"/>
              <a:gd name="connsiteX246" fmla="*/ 2529938 w 5469721"/>
              <a:gd name="connsiteY246" fmla="*/ 3788166 h 5096289"/>
              <a:gd name="connsiteX247" fmla="*/ 2580738 w 5469721"/>
              <a:gd name="connsiteY247" fmla="*/ 3800866 h 5096289"/>
              <a:gd name="connsiteX248" fmla="*/ 2631538 w 5469721"/>
              <a:gd name="connsiteY248" fmla="*/ 3838966 h 5096289"/>
              <a:gd name="connsiteX249" fmla="*/ 2669638 w 5469721"/>
              <a:gd name="connsiteY249" fmla="*/ 3851666 h 5096289"/>
              <a:gd name="connsiteX250" fmla="*/ 2707738 w 5469721"/>
              <a:gd name="connsiteY250" fmla="*/ 3877066 h 5096289"/>
              <a:gd name="connsiteX251" fmla="*/ 2733138 w 5469721"/>
              <a:gd name="connsiteY251" fmla="*/ 3915166 h 5096289"/>
              <a:gd name="connsiteX252" fmla="*/ 2771238 w 5469721"/>
              <a:gd name="connsiteY252" fmla="*/ 3965966 h 5096289"/>
              <a:gd name="connsiteX253" fmla="*/ 2783938 w 5469721"/>
              <a:gd name="connsiteY253" fmla="*/ 4016766 h 5096289"/>
              <a:gd name="connsiteX254" fmla="*/ 2796638 w 5469721"/>
              <a:gd name="connsiteY254" fmla="*/ 4054866 h 5096289"/>
              <a:gd name="connsiteX255" fmla="*/ 2822038 w 5469721"/>
              <a:gd name="connsiteY255" fmla="*/ 4105666 h 5096289"/>
              <a:gd name="connsiteX256" fmla="*/ 2847438 w 5469721"/>
              <a:gd name="connsiteY256" fmla="*/ 4143766 h 5096289"/>
              <a:gd name="connsiteX257" fmla="*/ 2882363 w 5469721"/>
              <a:gd name="connsiteY257" fmla="*/ 4242191 h 5096289"/>
              <a:gd name="connsiteX258" fmla="*/ 2926813 w 5469721"/>
              <a:gd name="connsiteY258" fmla="*/ 4343791 h 5096289"/>
              <a:gd name="connsiteX259" fmla="*/ 2942688 w 5469721"/>
              <a:gd name="connsiteY259" fmla="*/ 4366016 h 5096289"/>
              <a:gd name="connsiteX260" fmla="*/ 2910938 w 5469721"/>
              <a:gd name="connsiteY260" fmla="*/ 4397766 h 5096289"/>
              <a:gd name="connsiteX261" fmla="*/ 2872838 w 5469721"/>
              <a:gd name="connsiteY261" fmla="*/ 4464441 h 5096289"/>
              <a:gd name="connsiteX262" fmla="*/ 2828388 w 5469721"/>
              <a:gd name="connsiteY262" fmla="*/ 4553341 h 5096289"/>
              <a:gd name="connsiteX263" fmla="*/ 2780763 w 5469721"/>
              <a:gd name="connsiteY263" fmla="*/ 4607316 h 5096289"/>
              <a:gd name="connsiteX264" fmla="*/ 2717263 w 5469721"/>
              <a:gd name="connsiteY264" fmla="*/ 4645416 h 5096289"/>
              <a:gd name="connsiteX265" fmla="*/ 2622013 w 5469721"/>
              <a:gd name="connsiteY265" fmla="*/ 4553341 h 5096289"/>
              <a:gd name="connsiteX266" fmla="*/ 2653764 w 5469721"/>
              <a:gd name="connsiteY266" fmla="*/ 4639069 h 5096289"/>
              <a:gd name="connsiteX267" fmla="*/ 2713510 w 5469721"/>
              <a:gd name="connsiteY267" fmla="*/ 4733450 h 5096289"/>
              <a:gd name="connsiteX268" fmla="*/ 2665020 w 5469721"/>
              <a:gd name="connsiteY268" fmla="*/ 4728543 h 5096289"/>
              <a:gd name="connsiteX269" fmla="*/ 2602386 w 5469721"/>
              <a:gd name="connsiteY269" fmla="*/ 4735903 h 5096289"/>
              <a:gd name="connsiteX270" fmla="*/ 2533113 w 5469721"/>
              <a:gd name="connsiteY270" fmla="*/ 4719740 h 5096289"/>
              <a:gd name="connsiteX271" fmla="*/ 2484477 w 5469721"/>
              <a:gd name="connsiteY271" fmla="*/ 4715266 h 5096289"/>
              <a:gd name="connsiteX272" fmla="*/ 2372775 w 5469721"/>
              <a:gd name="connsiteY272" fmla="*/ 4688278 h 5096289"/>
              <a:gd name="connsiteX273" fmla="*/ 2568038 w 5469721"/>
              <a:gd name="connsiteY273" fmla="*/ 4835916 h 5096289"/>
              <a:gd name="connsiteX274" fmla="*/ 2669638 w 5469721"/>
              <a:gd name="connsiteY274" fmla="*/ 4845441 h 5096289"/>
              <a:gd name="connsiteX275" fmla="*/ 2749013 w 5469721"/>
              <a:gd name="connsiteY275" fmla="*/ 4832741 h 5096289"/>
              <a:gd name="connsiteX276" fmla="*/ 2818863 w 5469721"/>
              <a:gd name="connsiteY276" fmla="*/ 4794641 h 5096289"/>
              <a:gd name="connsiteX277" fmla="*/ 2920463 w 5469721"/>
              <a:gd name="connsiteY277" fmla="*/ 4734316 h 5096289"/>
              <a:gd name="connsiteX278" fmla="*/ 2993488 w 5469721"/>
              <a:gd name="connsiteY278" fmla="*/ 4639066 h 5096289"/>
              <a:gd name="connsiteX279" fmla="*/ 3044288 w 5469721"/>
              <a:gd name="connsiteY279" fmla="*/ 4537466 h 5096289"/>
              <a:gd name="connsiteX280" fmla="*/ 3110963 w 5469721"/>
              <a:gd name="connsiteY280" fmla="*/ 4448566 h 5096289"/>
              <a:gd name="connsiteX281" fmla="*/ 3136363 w 5469721"/>
              <a:gd name="connsiteY281" fmla="*/ 4369191 h 5096289"/>
              <a:gd name="connsiteX282" fmla="*/ 3123663 w 5469721"/>
              <a:gd name="connsiteY282" fmla="*/ 4302516 h 5096289"/>
              <a:gd name="connsiteX283" fmla="*/ 3088738 w 5469721"/>
              <a:gd name="connsiteY283" fmla="*/ 4143766 h 5096289"/>
              <a:gd name="connsiteX284" fmla="*/ 3063338 w 5469721"/>
              <a:gd name="connsiteY284" fmla="*/ 4042166 h 5096289"/>
              <a:gd name="connsiteX285" fmla="*/ 3088738 w 5469721"/>
              <a:gd name="connsiteY285" fmla="*/ 3851666 h 5096289"/>
              <a:gd name="connsiteX286" fmla="*/ 3114138 w 5469721"/>
              <a:gd name="connsiteY286" fmla="*/ 3750066 h 5096289"/>
              <a:gd name="connsiteX287" fmla="*/ 3139538 w 5469721"/>
              <a:gd name="connsiteY287" fmla="*/ 3711966 h 5096289"/>
              <a:gd name="connsiteX288" fmla="*/ 3152238 w 5469721"/>
              <a:gd name="connsiteY288" fmla="*/ 3673866 h 5096289"/>
              <a:gd name="connsiteX289" fmla="*/ 3190338 w 5469721"/>
              <a:gd name="connsiteY289" fmla="*/ 3635766 h 5096289"/>
              <a:gd name="connsiteX290" fmla="*/ 3215738 w 5469721"/>
              <a:gd name="connsiteY290" fmla="*/ 3597666 h 5096289"/>
              <a:gd name="connsiteX291" fmla="*/ 3253838 w 5469721"/>
              <a:gd name="connsiteY291" fmla="*/ 3584966 h 5096289"/>
              <a:gd name="connsiteX292" fmla="*/ 3291938 w 5469721"/>
              <a:gd name="connsiteY292" fmla="*/ 3559566 h 5096289"/>
              <a:gd name="connsiteX293" fmla="*/ 3330038 w 5469721"/>
              <a:gd name="connsiteY293" fmla="*/ 3546866 h 5096289"/>
              <a:gd name="connsiteX294" fmla="*/ 3482438 w 5469721"/>
              <a:gd name="connsiteY294" fmla="*/ 3521466 h 5096289"/>
              <a:gd name="connsiteX295" fmla="*/ 3609438 w 5469721"/>
              <a:gd name="connsiteY295" fmla="*/ 3496066 h 5096289"/>
              <a:gd name="connsiteX296" fmla="*/ 3812638 w 5469721"/>
              <a:gd name="connsiteY296" fmla="*/ 3483366 h 5096289"/>
              <a:gd name="connsiteX297" fmla="*/ 4025363 w 5469721"/>
              <a:gd name="connsiteY297" fmla="*/ 3515116 h 5096289"/>
              <a:gd name="connsiteX298" fmla="*/ 4142838 w 5469721"/>
              <a:gd name="connsiteY298" fmla="*/ 3540516 h 5096289"/>
              <a:gd name="connsiteX299" fmla="*/ 4203163 w 5469721"/>
              <a:gd name="connsiteY299" fmla="*/ 3562741 h 5096289"/>
              <a:gd name="connsiteX300" fmla="*/ 4260313 w 5469721"/>
              <a:gd name="connsiteY300" fmla="*/ 3594491 h 5096289"/>
              <a:gd name="connsiteX301" fmla="*/ 4304763 w 5469721"/>
              <a:gd name="connsiteY301" fmla="*/ 3638941 h 5096289"/>
              <a:gd name="connsiteX302" fmla="*/ 4380963 w 5469721"/>
              <a:gd name="connsiteY302" fmla="*/ 3683391 h 5096289"/>
              <a:gd name="connsiteX303" fmla="*/ 4444463 w 5469721"/>
              <a:gd name="connsiteY303" fmla="*/ 3743716 h 5096289"/>
              <a:gd name="connsiteX304" fmla="*/ 4523838 w 5469721"/>
              <a:gd name="connsiteY304" fmla="*/ 3816741 h 5096289"/>
              <a:gd name="connsiteX305" fmla="*/ 4565113 w 5469721"/>
              <a:gd name="connsiteY305" fmla="*/ 3889766 h 5096289"/>
              <a:gd name="connsiteX306" fmla="*/ 4615913 w 5469721"/>
              <a:gd name="connsiteY306" fmla="*/ 3965966 h 5096289"/>
              <a:gd name="connsiteX307" fmla="*/ 4644488 w 5469721"/>
              <a:gd name="connsiteY307" fmla="*/ 4124716 h 5096289"/>
              <a:gd name="connsiteX308" fmla="*/ 4663538 w 5469721"/>
              <a:gd name="connsiteY308" fmla="*/ 4200916 h 5096289"/>
              <a:gd name="connsiteX309" fmla="*/ 4679413 w 5469721"/>
              <a:gd name="connsiteY309" fmla="*/ 4254891 h 5096289"/>
              <a:gd name="connsiteX310" fmla="*/ 4695288 w 5469721"/>
              <a:gd name="connsiteY310" fmla="*/ 4315216 h 5096289"/>
              <a:gd name="connsiteX311" fmla="*/ 4390488 w 5469721"/>
              <a:gd name="connsiteY311" fmla="*/ 4419991 h 5096289"/>
              <a:gd name="connsiteX312" fmla="*/ 4206338 w 5469721"/>
              <a:gd name="connsiteY312" fmla="*/ 4572391 h 5096289"/>
              <a:gd name="connsiteX313" fmla="*/ 4461925 w 5469721"/>
              <a:gd name="connsiteY313" fmla="*/ 4453328 h 5096289"/>
              <a:gd name="connsiteX314" fmla="*/ 4700051 w 5469721"/>
              <a:gd name="connsiteY314" fmla="*/ 4400941 h 5096289"/>
              <a:gd name="connsiteX315" fmla="*/ 4796888 w 5469721"/>
              <a:gd name="connsiteY315" fmla="*/ 4251716 h 5096289"/>
              <a:gd name="connsiteX316" fmla="*/ 4746088 w 5469721"/>
              <a:gd name="connsiteY316" fmla="*/ 4146941 h 5096289"/>
              <a:gd name="connsiteX317" fmla="*/ 4714338 w 5469721"/>
              <a:gd name="connsiteY317" fmla="*/ 4092966 h 5096289"/>
              <a:gd name="connsiteX318" fmla="*/ 4717513 w 5469721"/>
              <a:gd name="connsiteY318" fmla="*/ 3940566 h 5096289"/>
              <a:gd name="connsiteX319" fmla="*/ 4698463 w 5469721"/>
              <a:gd name="connsiteY319" fmla="*/ 3842141 h 5096289"/>
              <a:gd name="connsiteX320" fmla="*/ 4647663 w 5469721"/>
              <a:gd name="connsiteY320" fmla="*/ 3734191 h 5096289"/>
              <a:gd name="connsiteX321" fmla="*/ 4307939 w 5469721"/>
              <a:gd name="connsiteY321" fmla="*/ 3413516 h 5096289"/>
              <a:gd name="connsiteX322" fmla="*/ 4495263 w 5469721"/>
              <a:gd name="connsiteY322" fmla="*/ 3127766 h 5096289"/>
              <a:gd name="connsiteX323" fmla="*/ 4701638 w 5469721"/>
              <a:gd name="connsiteY323" fmla="*/ 2994416 h 5096289"/>
              <a:gd name="connsiteX324" fmla="*/ 4838164 w 5469721"/>
              <a:gd name="connsiteY324" fmla="*/ 2943616 h 5096289"/>
              <a:gd name="connsiteX325" fmla="*/ 5060414 w 5469721"/>
              <a:gd name="connsiteY325" fmla="*/ 2918216 h 5096289"/>
              <a:gd name="connsiteX326" fmla="*/ 5320764 w 5469721"/>
              <a:gd name="connsiteY326" fmla="*/ 2959491 h 5096289"/>
              <a:gd name="connsiteX327" fmla="*/ 5088989 w 5469721"/>
              <a:gd name="connsiteY327" fmla="*/ 2883291 h 5096289"/>
              <a:gd name="connsiteX328" fmla="*/ 4908013 w 5469721"/>
              <a:gd name="connsiteY328" fmla="*/ 2864241 h 5096289"/>
              <a:gd name="connsiteX329" fmla="*/ 4977863 w 5469721"/>
              <a:gd name="connsiteY329" fmla="*/ 2772166 h 5096289"/>
              <a:gd name="connsiteX330" fmla="*/ 5142963 w 5469721"/>
              <a:gd name="connsiteY330" fmla="*/ 2562616 h 5096289"/>
              <a:gd name="connsiteX331" fmla="*/ 5044539 w 5469721"/>
              <a:gd name="connsiteY331" fmla="*/ 2635641 h 5096289"/>
              <a:gd name="connsiteX332" fmla="*/ 4961988 w 5469721"/>
              <a:gd name="connsiteY332" fmla="*/ 2699141 h 5096289"/>
              <a:gd name="connsiteX333" fmla="*/ 4895313 w 5469721"/>
              <a:gd name="connsiteY333" fmla="*/ 2781691 h 5096289"/>
              <a:gd name="connsiteX334" fmla="*/ 4796888 w 5469721"/>
              <a:gd name="connsiteY334" fmla="*/ 2829316 h 5096289"/>
              <a:gd name="connsiteX335" fmla="*/ 4711163 w 5469721"/>
              <a:gd name="connsiteY335" fmla="*/ 2880116 h 5096289"/>
              <a:gd name="connsiteX336" fmla="*/ 4647663 w 5469721"/>
              <a:gd name="connsiteY336" fmla="*/ 2918216 h 5096289"/>
              <a:gd name="connsiteX337" fmla="*/ 4580988 w 5469721"/>
              <a:gd name="connsiteY337" fmla="*/ 2946791 h 5096289"/>
              <a:gd name="connsiteX338" fmla="*/ 4523838 w 5469721"/>
              <a:gd name="connsiteY338" fmla="*/ 2972191 h 5096289"/>
              <a:gd name="connsiteX339" fmla="*/ 4384138 w 5469721"/>
              <a:gd name="connsiteY339" fmla="*/ 3038866 h 5096289"/>
              <a:gd name="connsiteX340" fmla="*/ 4307938 w 5469721"/>
              <a:gd name="connsiteY340" fmla="*/ 2988066 h 5096289"/>
              <a:gd name="connsiteX341" fmla="*/ 4269838 w 5469721"/>
              <a:gd name="connsiteY341" fmla="*/ 2962666 h 5096289"/>
              <a:gd name="connsiteX342" fmla="*/ 4142838 w 5469721"/>
              <a:gd name="connsiteY342" fmla="*/ 2924566 h 5096289"/>
              <a:gd name="connsiteX343" fmla="*/ 4104738 w 5469721"/>
              <a:gd name="connsiteY343" fmla="*/ 2911866 h 5096289"/>
              <a:gd name="connsiteX344" fmla="*/ 4015838 w 5469721"/>
              <a:gd name="connsiteY344" fmla="*/ 2899166 h 5096289"/>
              <a:gd name="connsiteX345" fmla="*/ 3990438 w 5469721"/>
              <a:gd name="connsiteY345" fmla="*/ 2797566 h 5096289"/>
              <a:gd name="connsiteX346" fmla="*/ 3909475 w 5469721"/>
              <a:gd name="connsiteY346" fmla="*/ 2676916 h 5096289"/>
              <a:gd name="connsiteX347" fmla="*/ 3926938 w 5469721"/>
              <a:gd name="connsiteY347" fmla="*/ 2549916 h 5096289"/>
              <a:gd name="connsiteX348" fmla="*/ 3853913 w 5469721"/>
              <a:gd name="connsiteY348" fmla="*/ 2461016 h 5096289"/>
              <a:gd name="connsiteX349" fmla="*/ 3787238 w 5469721"/>
              <a:gd name="connsiteY349" fmla="*/ 2365766 h 5096289"/>
              <a:gd name="connsiteX350" fmla="*/ 3731676 w 5469721"/>
              <a:gd name="connsiteY350" fmla="*/ 2222891 h 5096289"/>
              <a:gd name="connsiteX351" fmla="*/ 3760250 w 5469721"/>
              <a:gd name="connsiteY351" fmla="*/ 2100654 h 5096289"/>
              <a:gd name="connsiteX352" fmla="*/ 3823751 w 5469721"/>
              <a:gd name="connsiteY352" fmla="*/ 2019691 h 5096289"/>
              <a:gd name="connsiteX353" fmla="*/ 3922176 w 5469721"/>
              <a:gd name="connsiteY353" fmla="*/ 1924441 h 5096289"/>
              <a:gd name="connsiteX354" fmla="*/ 3971388 w 5469721"/>
              <a:gd name="connsiteY354" fmla="*/ 1864116 h 5096289"/>
              <a:gd name="connsiteX355" fmla="*/ 4014250 w 5469721"/>
              <a:gd name="connsiteY355" fmla="*/ 1835541 h 5096289"/>
              <a:gd name="connsiteX356" fmla="*/ 4057113 w 5469721"/>
              <a:gd name="connsiteY356" fmla="*/ 1803791 h 5096289"/>
              <a:gd name="connsiteX357" fmla="*/ 4122200 w 5469721"/>
              <a:gd name="connsiteY357" fmla="*/ 1759341 h 5096289"/>
              <a:gd name="connsiteX358" fmla="*/ 4225388 w 5469721"/>
              <a:gd name="connsiteY358" fmla="*/ 1703778 h 5096289"/>
              <a:gd name="connsiteX359" fmla="*/ 4314288 w 5469721"/>
              <a:gd name="connsiteY359" fmla="*/ 1694253 h 5096289"/>
              <a:gd name="connsiteX360" fmla="*/ 4420650 w 5469721"/>
              <a:gd name="connsiteY360" fmla="*/ 1692666 h 5096289"/>
              <a:gd name="connsiteX361" fmla="*/ 4484151 w 5469721"/>
              <a:gd name="connsiteY361" fmla="*/ 1689491 h 5096289"/>
              <a:gd name="connsiteX362" fmla="*/ 4539713 w 5469721"/>
              <a:gd name="connsiteY362" fmla="*/ 1700603 h 5096289"/>
              <a:gd name="connsiteX363" fmla="*/ 4587338 w 5469721"/>
              <a:gd name="connsiteY363" fmla="*/ 1708541 h 5096289"/>
              <a:gd name="connsiteX364" fmla="*/ 4652425 w 5469721"/>
              <a:gd name="connsiteY364" fmla="*/ 1754579 h 5096289"/>
              <a:gd name="connsiteX365" fmla="*/ 4736563 w 5469721"/>
              <a:gd name="connsiteY365" fmla="*/ 1787916 h 5096289"/>
              <a:gd name="connsiteX366" fmla="*/ 4779425 w 5469721"/>
              <a:gd name="connsiteY366" fmla="*/ 1838716 h 5096289"/>
              <a:gd name="connsiteX367" fmla="*/ 4812763 w 5469721"/>
              <a:gd name="connsiteY367" fmla="*/ 1902216 h 5096289"/>
              <a:gd name="connsiteX368" fmla="*/ 4865151 w 5469721"/>
              <a:gd name="connsiteY368" fmla="*/ 1968891 h 5096289"/>
              <a:gd name="connsiteX369" fmla="*/ 4904838 w 5469721"/>
              <a:gd name="connsiteY369" fmla="*/ 2032391 h 5096289"/>
              <a:gd name="connsiteX370" fmla="*/ 4930238 w 5469721"/>
              <a:gd name="connsiteY370" fmla="*/ 2200666 h 5096289"/>
              <a:gd name="connsiteX371" fmla="*/ 4958813 w 5469721"/>
              <a:gd name="connsiteY371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345538 w 5469721"/>
              <a:gd name="connsiteY183" fmla="*/ 4473966 h 5096289"/>
              <a:gd name="connsiteX184" fmla="*/ 243938 w 5469721"/>
              <a:gd name="connsiteY184" fmla="*/ 4486666 h 5096289"/>
              <a:gd name="connsiteX185" fmla="*/ 193138 w 5469721"/>
              <a:gd name="connsiteY185" fmla="*/ 4499366 h 5096289"/>
              <a:gd name="connsiteX186" fmla="*/ 155038 w 5469721"/>
              <a:gd name="connsiteY186" fmla="*/ 4512066 h 5096289"/>
              <a:gd name="connsiteX187" fmla="*/ 2638 w 5469721"/>
              <a:gd name="connsiteY187" fmla="*/ 4524766 h 5096289"/>
              <a:gd name="connsiteX188" fmla="*/ 288388 w 5469721"/>
              <a:gd name="connsiteY188" fmla="*/ 2918216 h 5096289"/>
              <a:gd name="connsiteX189" fmla="*/ 323313 w 5469721"/>
              <a:gd name="connsiteY189" fmla="*/ 3281753 h 5096289"/>
              <a:gd name="connsiteX190" fmla="*/ 447138 w 5469721"/>
              <a:gd name="connsiteY190" fmla="*/ 4575566 h 5096289"/>
              <a:gd name="connsiteX191" fmla="*/ 448292 w 5469721"/>
              <a:gd name="connsiteY191" fmla="*/ 4542084 h 5096289"/>
              <a:gd name="connsiteX192" fmla="*/ 532574 w 5469721"/>
              <a:gd name="connsiteY192" fmla="*/ 4539775 h 5096289"/>
              <a:gd name="connsiteX193" fmla="*/ 648029 w 5469721"/>
              <a:gd name="connsiteY193" fmla="*/ 4574412 h 5096289"/>
              <a:gd name="connsiteX194" fmla="*/ 739238 w 5469721"/>
              <a:gd name="connsiteY194" fmla="*/ 4626366 h 5096289"/>
              <a:gd name="connsiteX195" fmla="*/ 790038 w 5469721"/>
              <a:gd name="connsiteY195" fmla="*/ 4613666 h 5096289"/>
              <a:gd name="connsiteX196" fmla="*/ 878938 w 5469721"/>
              <a:gd name="connsiteY196" fmla="*/ 4626366 h 5096289"/>
              <a:gd name="connsiteX197" fmla="*/ 853538 w 5469721"/>
              <a:gd name="connsiteY197" fmla="*/ 4664466 h 5096289"/>
              <a:gd name="connsiteX198" fmla="*/ 815438 w 5469721"/>
              <a:gd name="connsiteY198" fmla="*/ 4689866 h 5096289"/>
              <a:gd name="connsiteX199" fmla="*/ 688438 w 5469721"/>
              <a:gd name="connsiteY199" fmla="*/ 4766066 h 5096289"/>
              <a:gd name="connsiteX200" fmla="*/ 624938 w 5469721"/>
              <a:gd name="connsiteY200" fmla="*/ 4842266 h 5096289"/>
              <a:gd name="connsiteX201" fmla="*/ 586838 w 5469721"/>
              <a:gd name="connsiteY201" fmla="*/ 4880366 h 5096289"/>
              <a:gd name="connsiteX202" fmla="*/ 536038 w 5469721"/>
              <a:gd name="connsiteY202" fmla="*/ 4969266 h 5096289"/>
              <a:gd name="connsiteX203" fmla="*/ 497938 w 5469721"/>
              <a:gd name="connsiteY203" fmla="*/ 5045466 h 5096289"/>
              <a:gd name="connsiteX204" fmla="*/ 510638 w 5469721"/>
              <a:gd name="connsiteY204" fmla="*/ 5096266 h 5096289"/>
              <a:gd name="connsiteX205" fmla="*/ 543976 w 5469721"/>
              <a:gd name="connsiteY205" fmla="*/ 5039116 h 5096289"/>
              <a:gd name="connsiteX206" fmla="*/ 586838 w 5469721"/>
              <a:gd name="connsiteY206" fmla="*/ 4983554 h 5096289"/>
              <a:gd name="connsiteX207" fmla="*/ 639226 w 5469721"/>
              <a:gd name="connsiteY207" fmla="*/ 4932753 h 5096289"/>
              <a:gd name="connsiteX208" fmla="*/ 686851 w 5469721"/>
              <a:gd name="connsiteY208" fmla="*/ 4905766 h 5096289"/>
              <a:gd name="connsiteX209" fmla="*/ 739238 w 5469721"/>
              <a:gd name="connsiteY209" fmla="*/ 4837504 h 5096289"/>
              <a:gd name="connsiteX210" fmla="*/ 820201 w 5469721"/>
              <a:gd name="connsiteY210" fmla="*/ 4812104 h 5096289"/>
              <a:gd name="connsiteX211" fmla="*/ 874175 w 5469721"/>
              <a:gd name="connsiteY211" fmla="*/ 4785116 h 5096289"/>
              <a:gd name="connsiteX212" fmla="*/ 921801 w 5469721"/>
              <a:gd name="connsiteY212" fmla="*/ 4762891 h 5096289"/>
              <a:gd name="connsiteX213" fmla="*/ 969425 w 5469721"/>
              <a:gd name="connsiteY213" fmla="*/ 4727966 h 5096289"/>
              <a:gd name="connsiteX214" fmla="*/ 993238 w 5469721"/>
              <a:gd name="connsiteY214" fmla="*/ 4740666 h 5096289"/>
              <a:gd name="connsiteX215" fmla="*/ 1031338 w 5469721"/>
              <a:gd name="connsiteY215" fmla="*/ 4727966 h 5096289"/>
              <a:gd name="connsiteX216" fmla="*/ 1069438 w 5469721"/>
              <a:gd name="connsiteY216" fmla="*/ 4689866 h 5096289"/>
              <a:gd name="connsiteX217" fmla="*/ 1158338 w 5469721"/>
              <a:gd name="connsiteY217" fmla="*/ 4651766 h 5096289"/>
              <a:gd name="connsiteX218" fmla="*/ 1196438 w 5469721"/>
              <a:gd name="connsiteY218" fmla="*/ 4613666 h 5096289"/>
              <a:gd name="connsiteX219" fmla="*/ 1221838 w 5469721"/>
              <a:gd name="connsiteY219" fmla="*/ 4575566 h 5096289"/>
              <a:gd name="connsiteX220" fmla="*/ 1259938 w 5469721"/>
              <a:gd name="connsiteY220" fmla="*/ 4562866 h 5096289"/>
              <a:gd name="connsiteX221" fmla="*/ 1323438 w 5469721"/>
              <a:gd name="connsiteY221" fmla="*/ 4486666 h 5096289"/>
              <a:gd name="connsiteX222" fmla="*/ 1386938 w 5469721"/>
              <a:gd name="connsiteY222" fmla="*/ 4410466 h 5096289"/>
              <a:gd name="connsiteX223" fmla="*/ 1425038 w 5469721"/>
              <a:gd name="connsiteY223" fmla="*/ 4334266 h 5096289"/>
              <a:gd name="connsiteX224" fmla="*/ 1463138 w 5469721"/>
              <a:gd name="connsiteY224" fmla="*/ 4308866 h 5096289"/>
              <a:gd name="connsiteX225" fmla="*/ 1501238 w 5469721"/>
              <a:gd name="connsiteY225" fmla="*/ 4270766 h 5096289"/>
              <a:gd name="connsiteX226" fmla="*/ 1539338 w 5469721"/>
              <a:gd name="connsiteY226" fmla="*/ 4194566 h 5096289"/>
              <a:gd name="connsiteX227" fmla="*/ 1552038 w 5469721"/>
              <a:gd name="connsiteY227" fmla="*/ 4156466 h 5096289"/>
              <a:gd name="connsiteX228" fmla="*/ 1577438 w 5469721"/>
              <a:gd name="connsiteY228" fmla="*/ 4118366 h 5096289"/>
              <a:gd name="connsiteX229" fmla="*/ 1590138 w 5469721"/>
              <a:gd name="connsiteY229" fmla="*/ 4080266 h 5096289"/>
              <a:gd name="connsiteX230" fmla="*/ 1615538 w 5469721"/>
              <a:gd name="connsiteY230" fmla="*/ 4042166 h 5096289"/>
              <a:gd name="connsiteX231" fmla="*/ 1640938 w 5469721"/>
              <a:gd name="connsiteY231" fmla="*/ 3953266 h 5096289"/>
              <a:gd name="connsiteX232" fmla="*/ 1704438 w 5469721"/>
              <a:gd name="connsiteY232" fmla="*/ 3864366 h 5096289"/>
              <a:gd name="connsiteX233" fmla="*/ 1729838 w 5469721"/>
              <a:gd name="connsiteY233" fmla="*/ 3826266 h 5096289"/>
              <a:gd name="connsiteX234" fmla="*/ 1767938 w 5469721"/>
              <a:gd name="connsiteY234" fmla="*/ 3800866 h 5096289"/>
              <a:gd name="connsiteX235" fmla="*/ 1806038 w 5469721"/>
              <a:gd name="connsiteY235" fmla="*/ 3762766 h 5096289"/>
              <a:gd name="connsiteX236" fmla="*/ 1844138 w 5469721"/>
              <a:gd name="connsiteY236" fmla="*/ 3750066 h 5096289"/>
              <a:gd name="connsiteX237" fmla="*/ 1882238 w 5469721"/>
              <a:gd name="connsiteY237" fmla="*/ 3724666 h 5096289"/>
              <a:gd name="connsiteX238" fmla="*/ 1920338 w 5469721"/>
              <a:gd name="connsiteY238" fmla="*/ 3711966 h 5096289"/>
              <a:gd name="connsiteX239" fmla="*/ 1958438 w 5469721"/>
              <a:gd name="connsiteY239" fmla="*/ 3686566 h 5096289"/>
              <a:gd name="connsiteX240" fmla="*/ 2034638 w 5469721"/>
              <a:gd name="connsiteY240" fmla="*/ 3661166 h 5096289"/>
              <a:gd name="connsiteX241" fmla="*/ 2072738 w 5469721"/>
              <a:gd name="connsiteY241" fmla="*/ 3648466 h 5096289"/>
              <a:gd name="connsiteX242" fmla="*/ 2364838 w 5469721"/>
              <a:gd name="connsiteY242" fmla="*/ 3661166 h 5096289"/>
              <a:gd name="connsiteX243" fmla="*/ 2415638 w 5469721"/>
              <a:gd name="connsiteY243" fmla="*/ 3699266 h 5096289"/>
              <a:gd name="connsiteX244" fmla="*/ 2491838 w 5469721"/>
              <a:gd name="connsiteY244" fmla="*/ 3750066 h 5096289"/>
              <a:gd name="connsiteX245" fmla="*/ 2529938 w 5469721"/>
              <a:gd name="connsiteY245" fmla="*/ 3788166 h 5096289"/>
              <a:gd name="connsiteX246" fmla="*/ 2580738 w 5469721"/>
              <a:gd name="connsiteY246" fmla="*/ 3800866 h 5096289"/>
              <a:gd name="connsiteX247" fmla="*/ 2631538 w 5469721"/>
              <a:gd name="connsiteY247" fmla="*/ 3838966 h 5096289"/>
              <a:gd name="connsiteX248" fmla="*/ 2669638 w 5469721"/>
              <a:gd name="connsiteY248" fmla="*/ 3851666 h 5096289"/>
              <a:gd name="connsiteX249" fmla="*/ 2707738 w 5469721"/>
              <a:gd name="connsiteY249" fmla="*/ 3877066 h 5096289"/>
              <a:gd name="connsiteX250" fmla="*/ 2733138 w 5469721"/>
              <a:gd name="connsiteY250" fmla="*/ 3915166 h 5096289"/>
              <a:gd name="connsiteX251" fmla="*/ 2771238 w 5469721"/>
              <a:gd name="connsiteY251" fmla="*/ 3965966 h 5096289"/>
              <a:gd name="connsiteX252" fmla="*/ 2783938 w 5469721"/>
              <a:gd name="connsiteY252" fmla="*/ 4016766 h 5096289"/>
              <a:gd name="connsiteX253" fmla="*/ 2796638 w 5469721"/>
              <a:gd name="connsiteY253" fmla="*/ 4054866 h 5096289"/>
              <a:gd name="connsiteX254" fmla="*/ 2822038 w 5469721"/>
              <a:gd name="connsiteY254" fmla="*/ 4105666 h 5096289"/>
              <a:gd name="connsiteX255" fmla="*/ 2847438 w 5469721"/>
              <a:gd name="connsiteY255" fmla="*/ 4143766 h 5096289"/>
              <a:gd name="connsiteX256" fmla="*/ 2882363 w 5469721"/>
              <a:gd name="connsiteY256" fmla="*/ 4242191 h 5096289"/>
              <a:gd name="connsiteX257" fmla="*/ 2926813 w 5469721"/>
              <a:gd name="connsiteY257" fmla="*/ 4343791 h 5096289"/>
              <a:gd name="connsiteX258" fmla="*/ 2942688 w 5469721"/>
              <a:gd name="connsiteY258" fmla="*/ 4366016 h 5096289"/>
              <a:gd name="connsiteX259" fmla="*/ 2910938 w 5469721"/>
              <a:gd name="connsiteY259" fmla="*/ 4397766 h 5096289"/>
              <a:gd name="connsiteX260" fmla="*/ 2872838 w 5469721"/>
              <a:gd name="connsiteY260" fmla="*/ 4464441 h 5096289"/>
              <a:gd name="connsiteX261" fmla="*/ 2828388 w 5469721"/>
              <a:gd name="connsiteY261" fmla="*/ 4553341 h 5096289"/>
              <a:gd name="connsiteX262" fmla="*/ 2780763 w 5469721"/>
              <a:gd name="connsiteY262" fmla="*/ 4607316 h 5096289"/>
              <a:gd name="connsiteX263" fmla="*/ 2717263 w 5469721"/>
              <a:gd name="connsiteY263" fmla="*/ 4645416 h 5096289"/>
              <a:gd name="connsiteX264" fmla="*/ 2622013 w 5469721"/>
              <a:gd name="connsiteY264" fmla="*/ 4553341 h 5096289"/>
              <a:gd name="connsiteX265" fmla="*/ 2653764 w 5469721"/>
              <a:gd name="connsiteY265" fmla="*/ 4639069 h 5096289"/>
              <a:gd name="connsiteX266" fmla="*/ 2713510 w 5469721"/>
              <a:gd name="connsiteY266" fmla="*/ 4733450 h 5096289"/>
              <a:gd name="connsiteX267" fmla="*/ 2665020 w 5469721"/>
              <a:gd name="connsiteY267" fmla="*/ 4728543 h 5096289"/>
              <a:gd name="connsiteX268" fmla="*/ 2602386 w 5469721"/>
              <a:gd name="connsiteY268" fmla="*/ 4735903 h 5096289"/>
              <a:gd name="connsiteX269" fmla="*/ 2533113 w 5469721"/>
              <a:gd name="connsiteY269" fmla="*/ 4719740 h 5096289"/>
              <a:gd name="connsiteX270" fmla="*/ 2484477 w 5469721"/>
              <a:gd name="connsiteY270" fmla="*/ 4715266 h 5096289"/>
              <a:gd name="connsiteX271" fmla="*/ 2372775 w 5469721"/>
              <a:gd name="connsiteY271" fmla="*/ 4688278 h 5096289"/>
              <a:gd name="connsiteX272" fmla="*/ 2568038 w 5469721"/>
              <a:gd name="connsiteY272" fmla="*/ 4835916 h 5096289"/>
              <a:gd name="connsiteX273" fmla="*/ 2669638 w 5469721"/>
              <a:gd name="connsiteY273" fmla="*/ 4845441 h 5096289"/>
              <a:gd name="connsiteX274" fmla="*/ 2749013 w 5469721"/>
              <a:gd name="connsiteY274" fmla="*/ 4832741 h 5096289"/>
              <a:gd name="connsiteX275" fmla="*/ 2818863 w 5469721"/>
              <a:gd name="connsiteY275" fmla="*/ 4794641 h 5096289"/>
              <a:gd name="connsiteX276" fmla="*/ 2920463 w 5469721"/>
              <a:gd name="connsiteY276" fmla="*/ 4734316 h 5096289"/>
              <a:gd name="connsiteX277" fmla="*/ 2993488 w 5469721"/>
              <a:gd name="connsiteY277" fmla="*/ 4639066 h 5096289"/>
              <a:gd name="connsiteX278" fmla="*/ 3044288 w 5469721"/>
              <a:gd name="connsiteY278" fmla="*/ 4537466 h 5096289"/>
              <a:gd name="connsiteX279" fmla="*/ 3110963 w 5469721"/>
              <a:gd name="connsiteY279" fmla="*/ 4448566 h 5096289"/>
              <a:gd name="connsiteX280" fmla="*/ 3136363 w 5469721"/>
              <a:gd name="connsiteY280" fmla="*/ 4369191 h 5096289"/>
              <a:gd name="connsiteX281" fmla="*/ 3123663 w 5469721"/>
              <a:gd name="connsiteY281" fmla="*/ 4302516 h 5096289"/>
              <a:gd name="connsiteX282" fmla="*/ 3088738 w 5469721"/>
              <a:gd name="connsiteY282" fmla="*/ 4143766 h 5096289"/>
              <a:gd name="connsiteX283" fmla="*/ 3063338 w 5469721"/>
              <a:gd name="connsiteY283" fmla="*/ 4042166 h 5096289"/>
              <a:gd name="connsiteX284" fmla="*/ 3088738 w 5469721"/>
              <a:gd name="connsiteY284" fmla="*/ 3851666 h 5096289"/>
              <a:gd name="connsiteX285" fmla="*/ 3114138 w 5469721"/>
              <a:gd name="connsiteY285" fmla="*/ 3750066 h 5096289"/>
              <a:gd name="connsiteX286" fmla="*/ 3139538 w 5469721"/>
              <a:gd name="connsiteY286" fmla="*/ 3711966 h 5096289"/>
              <a:gd name="connsiteX287" fmla="*/ 3152238 w 5469721"/>
              <a:gd name="connsiteY287" fmla="*/ 3673866 h 5096289"/>
              <a:gd name="connsiteX288" fmla="*/ 3190338 w 5469721"/>
              <a:gd name="connsiteY288" fmla="*/ 3635766 h 5096289"/>
              <a:gd name="connsiteX289" fmla="*/ 3215738 w 5469721"/>
              <a:gd name="connsiteY289" fmla="*/ 3597666 h 5096289"/>
              <a:gd name="connsiteX290" fmla="*/ 3253838 w 5469721"/>
              <a:gd name="connsiteY290" fmla="*/ 3584966 h 5096289"/>
              <a:gd name="connsiteX291" fmla="*/ 3291938 w 5469721"/>
              <a:gd name="connsiteY291" fmla="*/ 3559566 h 5096289"/>
              <a:gd name="connsiteX292" fmla="*/ 3330038 w 5469721"/>
              <a:gd name="connsiteY292" fmla="*/ 3546866 h 5096289"/>
              <a:gd name="connsiteX293" fmla="*/ 3482438 w 5469721"/>
              <a:gd name="connsiteY293" fmla="*/ 3521466 h 5096289"/>
              <a:gd name="connsiteX294" fmla="*/ 3609438 w 5469721"/>
              <a:gd name="connsiteY294" fmla="*/ 3496066 h 5096289"/>
              <a:gd name="connsiteX295" fmla="*/ 3812638 w 5469721"/>
              <a:gd name="connsiteY295" fmla="*/ 3483366 h 5096289"/>
              <a:gd name="connsiteX296" fmla="*/ 4025363 w 5469721"/>
              <a:gd name="connsiteY296" fmla="*/ 3515116 h 5096289"/>
              <a:gd name="connsiteX297" fmla="*/ 4142838 w 5469721"/>
              <a:gd name="connsiteY297" fmla="*/ 3540516 h 5096289"/>
              <a:gd name="connsiteX298" fmla="*/ 4203163 w 5469721"/>
              <a:gd name="connsiteY298" fmla="*/ 3562741 h 5096289"/>
              <a:gd name="connsiteX299" fmla="*/ 4260313 w 5469721"/>
              <a:gd name="connsiteY299" fmla="*/ 3594491 h 5096289"/>
              <a:gd name="connsiteX300" fmla="*/ 4304763 w 5469721"/>
              <a:gd name="connsiteY300" fmla="*/ 3638941 h 5096289"/>
              <a:gd name="connsiteX301" fmla="*/ 4380963 w 5469721"/>
              <a:gd name="connsiteY301" fmla="*/ 3683391 h 5096289"/>
              <a:gd name="connsiteX302" fmla="*/ 4444463 w 5469721"/>
              <a:gd name="connsiteY302" fmla="*/ 3743716 h 5096289"/>
              <a:gd name="connsiteX303" fmla="*/ 4523838 w 5469721"/>
              <a:gd name="connsiteY303" fmla="*/ 3816741 h 5096289"/>
              <a:gd name="connsiteX304" fmla="*/ 4565113 w 5469721"/>
              <a:gd name="connsiteY304" fmla="*/ 3889766 h 5096289"/>
              <a:gd name="connsiteX305" fmla="*/ 4615913 w 5469721"/>
              <a:gd name="connsiteY305" fmla="*/ 3965966 h 5096289"/>
              <a:gd name="connsiteX306" fmla="*/ 4644488 w 5469721"/>
              <a:gd name="connsiteY306" fmla="*/ 4124716 h 5096289"/>
              <a:gd name="connsiteX307" fmla="*/ 4663538 w 5469721"/>
              <a:gd name="connsiteY307" fmla="*/ 4200916 h 5096289"/>
              <a:gd name="connsiteX308" fmla="*/ 4679413 w 5469721"/>
              <a:gd name="connsiteY308" fmla="*/ 4254891 h 5096289"/>
              <a:gd name="connsiteX309" fmla="*/ 4695288 w 5469721"/>
              <a:gd name="connsiteY309" fmla="*/ 4315216 h 5096289"/>
              <a:gd name="connsiteX310" fmla="*/ 4390488 w 5469721"/>
              <a:gd name="connsiteY310" fmla="*/ 4419991 h 5096289"/>
              <a:gd name="connsiteX311" fmla="*/ 4206338 w 5469721"/>
              <a:gd name="connsiteY311" fmla="*/ 4572391 h 5096289"/>
              <a:gd name="connsiteX312" fmla="*/ 4461925 w 5469721"/>
              <a:gd name="connsiteY312" fmla="*/ 4453328 h 5096289"/>
              <a:gd name="connsiteX313" fmla="*/ 4700051 w 5469721"/>
              <a:gd name="connsiteY313" fmla="*/ 4400941 h 5096289"/>
              <a:gd name="connsiteX314" fmla="*/ 4796888 w 5469721"/>
              <a:gd name="connsiteY314" fmla="*/ 4251716 h 5096289"/>
              <a:gd name="connsiteX315" fmla="*/ 4746088 w 5469721"/>
              <a:gd name="connsiteY315" fmla="*/ 4146941 h 5096289"/>
              <a:gd name="connsiteX316" fmla="*/ 4714338 w 5469721"/>
              <a:gd name="connsiteY316" fmla="*/ 4092966 h 5096289"/>
              <a:gd name="connsiteX317" fmla="*/ 4717513 w 5469721"/>
              <a:gd name="connsiteY317" fmla="*/ 3940566 h 5096289"/>
              <a:gd name="connsiteX318" fmla="*/ 4698463 w 5469721"/>
              <a:gd name="connsiteY318" fmla="*/ 3842141 h 5096289"/>
              <a:gd name="connsiteX319" fmla="*/ 4647663 w 5469721"/>
              <a:gd name="connsiteY319" fmla="*/ 3734191 h 5096289"/>
              <a:gd name="connsiteX320" fmla="*/ 4307939 w 5469721"/>
              <a:gd name="connsiteY320" fmla="*/ 3413516 h 5096289"/>
              <a:gd name="connsiteX321" fmla="*/ 4495263 w 5469721"/>
              <a:gd name="connsiteY321" fmla="*/ 3127766 h 5096289"/>
              <a:gd name="connsiteX322" fmla="*/ 4701638 w 5469721"/>
              <a:gd name="connsiteY322" fmla="*/ 2994416 h 5096289"/>
              <a:gd name="connsiteX323" fmla="*/ 4838164 w 5469721"/>
              <a:gd name="connsiteY323" fmla="*/ 2943616 h 5096289"/>
              <a:gd name="connsiteX324" fmla="*/ 5060414 w 5469721"/>
              <a:gd name="connsiteY324" fmla="*/ 2918216 h 5096289"/>
              <a:gd name="connsiteX325" fmla="*/ 5320764 w 5469721"/>
              <a:gd name="connsiteY325" fmla="*/ 2959491 h 5096289"/>
              <a:gd name="connsiteX326" fmla="*/ 5088989 w 5469721"/>
              <a:gd name="connsiteY326" fmla="*/ 2883291 h 5096289"/>
              <a:gd name="connsiteX327" fmla="*/ 4908013 w 5469721"/>
              <a:gd name="connsiteY327" fmla="*/ 2864241 h 5096289"/>
              <a:gd name="connsiteX328" fmla="*/ 4977863 w 5469721"/>
              <a:gd name="connsiteY328" fmla="*/ 2772166 h 5096289"/>
              <a:gd name="connsiteX329" fmla="*/ 5142963 w 5469721"/>
              <a:gd name="connsiteY329" fmla="*/ 2562616 h 5096289"/>
              <a:gd name="connsiteX330" fmla="*/ 5044539 w 5469721"/>
              <a:gd name="connsiteY330" fmla="*/ 2635641 h 5096289"/>
              <a:gd name="connsiteX331" fmla="*/ 4961988 w 5469721"/>
              <a:gd name="connsiteY331" fmla="*/ 2699141 h 5096289"/>
              <a:gd name="connsiteX332" fmla="*/ 4895313 w 5469721"/>
              <a:gd name="connsiteY332" fmla="*/ 2781691 h 5096289"/>
              <a:gd name="connsiteX333" fmla="*/ 4796888 w 5469721"/>
              <a:gd name="connsiteY333" fmla="*/ 2829316 h 5096289"/>
              <a:gd name="connsiteX334" fmla="*/ 4711163 w 5469721"/>
              <a:gd name="connsiteY334" fmla="*/ 2880116 h 5096289"/>
              <a:gd name="connsiteX335" fmla="*/ 4647663 w 5469721"/>
              <a:gd name="connsiteY335" fmla="*/ 2918216 h 5096289"/>
              <a:gd name="connsiteX336" fmla="*/ 4580988 w 5469721"/>
              <a:gd name="connsiteY336" fmla="*/ 2946791 h 5096289"/>
              <a:gd name="connsiteX337" fmla="*/ 4523838 w 5469721"/>
              <a:gd name="connsiteY337" fmla="*/ 2972191 h 5096289"/>
              <a:gd name="connsiteX338" fmla="*/ 4384138 w 5469721"/>
              <a:gd name="connsiteY338" fmla="*/ 3038866 h 5096289"/>
              <a:gd name="connsiteX339" fmla="*/ 4307938 w 5469721"/>
              <a:gd name="connsiteY339" fmla="*/ 2988066 h 5096289"/>
              <a:gd name="connsiteX340" fmla="*/ 4269838 w 5469721"/>
              <a:gd name="connsiteY340" fmla="*/ 2962666 h 5096289"/>
              <a:gd name="connsiteX341" fmla="*/ 4142838 w 5469721"/>
              <a:gd name="connsiteY341" fmla="*/ 2924566 h 5096289"/>
              <a:gd name="connsiteX342" fmla="*/ 4104738 w 5469721"/>
              <a:gd name="connsiteY342" fmla="*/ 2911866 h 5096289"/>
              <a:gd name="connsiteX343" fmla="*/ 4015838 w 5469721"/>
              <a:gd name="connsiteY343" fmla="*/ 2899166 h 5096289"/>
              <a:gd name="connsiteX344" fmla="*/ 3990438 w 5469721"/>
              <a:gd name="connsiteY344" fmla="*/ 2797566 h 5096289"/>
              <a:gd name="connsiteX345" fmla="*/ 3909475 w 5469721"/>
              <a:gd name="connsiteY345" fmla="*/ 2676916 h 5096289"/>
              <a:gd name="connsiteX346" fmla="*/ 3926938 w 5469721"/>
              <a:gd name="connsiteY346" fmla="*/ 2549916 h 5096289"/>
              <a:gd name="connsiteX347" fmla="*/ 3853913 w 5469721"/>
              <a:gd name="connsiteY347" fmla="*/ 2461016 h 5096289"/>
              <a:gd name="connsiteX348" fmla="*/ 3787238 w 5469721"/>
              <a:gd name="connsiteY348" fmla="*/ 2365766 h 5096289"/>
              <a:gd name="connsiteX349" fmla="*/ 3731676 w 5469721"/>
              <a:gd name="connsiteY349" fmla="*/ 2222891 h 5096289"/>
              <a:gd name="connsiteX350" fmla="*/ 3760250 w 5469721"/>
              <a:gd name="connsiteY350" fmla="*/ 2100654 h 5096289"/>
              <a:gd name="connsiteX351" fmla="*/ 3823751 w 5469721"/>
              <a:gd name="connsiteY351" fmla="*/ 2019691 h 5096289"/>
              <a:gd name="connsiteX352" fmla="*/ 3922176 w 5469721"/>
              <a:gd name="connsiteY352" fmla="*/ 1924441 h 5096289"/>
              <a:gd name="connsiteX353" fmla="*/ 3971388 w 5469721"/>
              <a:gd name="connsiteY353" fmla="*/ 1864116 h 5096289"/>
              <a:gd name="connsiteX354" fmla="*/ 4014250 w 5469721"/>
              <a:gd name="connsiteY354" fmla="*/ 1835541 h 5096289"/>
              <a:gd name="connsiteX355" fmla="*/ 4057113 w 5469721"/>
              <a:gd name="connsiteY355" fmla="*/ 1803791 h 5096289"/>
              <a:gd name="connsiteX356" fmla="*/ 4122200 w 5469721"/>
              <a:gd name="connsiteY356" fmla="*/ 1759341 h 5096289"/>
              <a:gd name="connsiteX357" fmla="*/ 4225388 w 5469721"/>
              <a:gd name="connsiteY357" fmla="*/ 1703778 h 5096289"/>
              <a:gd name="connsiteX358" fmla="*/ 4314288 w 5469721"/>
              <a:gd name="connsiteY358" fmla="*/ 1694253 h 5096289"/>
              <a:gd name="connsiteX359" fmla="*/ 4420650 w 5469721"/>
              <a:gd name="connsiteY359" fmla="*/ 1692666 h 5096289"/>
              <a:gd name="connsiteX360" fmla="*/ 4484151 w 5469721"/>
              <a:gd name="connsiteY360" fmla="*/ 1689491 h 5096289"/>
              <a:gd name="connsiteX361" fmla="*/ 4539713 w 5469721"/>
              <a:gd name="connsiteY361" fmla="*/ 1700603 h 5096289"/>
              <a:gd name="connsiteX362" fmla="*/ 4587338 w 5469721"/>
              <a:gd name="connsiteY362" fmla="*/ 1708541 h 5096289"/>
              <a:gd name="connsiteX363" fmla="*/ 4652425 w 5469721"/>
              <a:gd name="connsiteY363" fmla="*/ 1754579 h 5096289"/>
              <a:gd name="connsiteX364" fmla="*/ 4736563 w 5469721"/>
              <a:gd name="connsiteY364" fmla="*/ 1787916 h 5096289"/>
              <a:gd name="connsiteX365" fmla="*/ 4779425 w 5469721"/>
              <a:gd name="connsiteY365" fmla="*/ 1838716 h 5096289"/>
              <a:gd name="connsiteX366" fmla="*/ 4812763 w 5469721"/>
              <a:gd name="connsiteY366" fmla="*/ 1902216 h 5096289"/>
              <a:gd name="connsiteX367" fmla="*/ 4865151 w 5469721"/>
              <a:gd name="connsiteY367" fmla="*/ 1968891 h 5096289"/>
              <a:gd name="connsiteX368" fmla="*/ 4904838 w 5469721"/>
              <a:gd name="connsiteY368" fmla="*/ 2032391 h 5096289"/>
              <a:gd name="connsiteX369" fmla="*/ 4930238 w 5469721"/>
              <a:gd name="connsiteY369" fmla="*/ 2200666 h 5096289"/>
              <a:gd name="connsiteX370" fmla="*/ 4958813 w 5469721"/>
              <a:gd name="connsiteY370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243938 w 5469721"/>
              <a:gd name="connsiteY183" fmla="*/ 4486666 h 5096289"/>
              <a:gd name="connsiteX184" fmla="*/ 193138 w 5469721"/>
              <a:gd name="connsiteY184" fmla="*/ 4499366 h 5096289"/>
              <a:gd name="connsiteX185" fmla="*/ 155038 w 5469721"/>
              <a:gd name="connsiteY185" fmla="*/ 4512066 h 5096289"/>
              <a:gd name="connsiteX186" fmla="*/ 2638 w 5469721"/>
              <a:gd name="connsiteY186" fmla="*/ 4524766 h 5096289"/>
              <a:gd name="connsiteX187" fmla="*/ 288388 w 5469721"/>
              <a:gd name="connsiteY187" fmla="*/ 2918216 h 5096289"/>
              <a:gd name="connsiteX188" fmla="*/ 323313 w 5469721"/>
              <a:gd name="connsiteY188" fmla="*/ 3281753 h 5096289"/>
              <a:gd name="connsiteX189" fmla="*/ 447138 w 5469721"/>
              <a:gd name="connsiteY189" fmla="*/ 4575566 h 5096289"/>
              <a:gd name="connsiteX190" fmla="*/ 448292 w 5469721"/>
              <a:gd name="connsiteY190" fmla="*/ 4542084 h 5096289"/>
              <a:gd name="connsiteX191" fmla="*/ 532574 w 5469721"/>
              <a:gd name="connsiteY191" fmla="*/ 4539775 h 5096289"/>
              <a:gd name="connsiteX192" fmla="*/ 648029 w 5469721"/>
              <a:gd name="connsiteY192" fmla="*/ 4574412 h 5096289"/>
              <a:gd name="connsiteX193" fmla="*/ 739238 w 5469721"/>
              <a:gd name="connsiteY193" fmla="*/ 4626366 h 5096289"/>
              <a:gd name="connsiteX194" fmla="*/ 790038 w 5469721"/>
              <a:gd name="connsiteY194" fmla="*/ 4613666 h 5096289"/>
              <a:gd name="connsiteX195" fmla="*/ 878938 w 5469721"/>
              <a:gd name="connsiteY195" fmla="*/ 4626366 h 5096289"/>
              <a:gd name="connsiteX196" fmla="*/ 853538 w 5469721"/>
              <a:gd name="connsiteY196" fmla="*/ 4664466 h 5096289"/>
              <a:gd name="connsiteX197" fmla="*/ 815438 w 5469721"/>
              <a:gd name="connsiteY197" fmla="*/ 4689866 h 5096289"/>
              <a:gd name="connsiteX198" fmla="*/ 688438 w 5469721"/>
              <a:gd name="connsiteY198" fmla="*/ 4766066 h 5096289"/>
              <a:gd name="connsiteX199" fmla="*/ 624938 w 5469721"/>
              <a:gd name="connsiteY199" fmla="*/ 4842266 h 5096289"/>
              <a:gd name="connsiteX200" fmla="*/ 586838 w 5469721"/>
              <a:gd name="connsiteY200" fmla="*/ 4880366 h 5096289"/>
              <a:gd name="connsiteX201" fmla="*/ 536038 w 5469721"/>
              <a:gd name="connsiteY201" fmla="*/ 4969266 h 5096289"/>
              <a:gd name="connsiteX202" fmla="*/ 497938 w 5469721"/>
              <a:gd name="connsiteY202" fmla="*/ 5045466 h 5096289"/>
              <a:gd name="connsiteX203" fmla="*/ 510638 w 5469721"/>
              <a:gd name="connsiteY203" fmla="*/ 5096266 h 5096289"/>
              <a:gd name="connsiteX204" fmla="*/ 543976 w 5469721"/>
              <a:gd name="connsiteY204" fmla="*/ 5039116 h 5096289"/>
              <a:gd name="connsiteX205" fmla="*/ 586838 w 5469721"/>
              <a:gd name="connsiteY205" fmla="*/ 4983554 h 5096289"/>
              <a:gd name="connsiteX206" fmla="*/ 639226 w 5469721"/>
              <a:gd name="connsiteY206" fmla="*/ 4932753 h 5096289"/>
              <a:gd name="connsiteX207" fmla="*/ 686851 w 5469721"/>
              <a:gd name="connsiteY207" fmla="*/ 4905766 h 5096289"/>
              <a:gd name="connsiteX208" fmla="*/ 739238 w 5469721"/>
              <a:gd name="connsiteY208" fmla="*/ 4837504 h 5096289"/>
              <a:gd name="connsiteX209" fmla="*/ 820201 w 5469721"/>
              <a:gd name="connsiteY209" fmla="*/ 4812104 h 5096289"/>
              <a:gd name="connsiteX210" fmla="*/ 874175 w 5469721"/>
              <a:gd name="connsiteY210" fmla="*/ 4785116 h 5096289"/>
              <a:gd name="connsiteX211" fmla="*/ 921801 w 5469721"/>
              <a:gd name="connsiteY211" fmla="*/ 4762891 h 5096289"/>
              <a:gd name="connsiteX212" fmla="*/ 969425 w 5469721"/>
              <a:gd name="connsiteY212" fmla="*/ 4727966 h 5096289"/>
              <a:gd name="connsiteX213" fmla="*/ 993238 w 5469721"/>
              <a:gd name="connsiteY213" fmla="*/ 4740666 h 5096289"/>
              <a:gd name="connsiteX214" fmla="*/ 1031338 w 5469721"/>
              <a:gd name="connsiteY214" fmla="*/ 4727966 h 5096289"/>
              <a:gd name="connsiteX215" fmla="*/ 1069438 w 5469721"/>
              <a:gd name="connsiteY215" fmla="*/ 4689866 h 5096289"/>
              <a:gd name="connsiteX216" fmla="*/ 1158338 w 5469721"/>
              <a:gd name="connsiteY216" fmla="*/ 4651766 h 5096289"/>
              <a:gd name="connsiteX217" fmla="*/ 1196438 w 5469721"/>
              <a:gd name="connsiteY217" fmla="*/ 4613666 h 5096289"/>
              <a:gd name="connsiteX218" fmla="*/ 1221838 w 5469721"/>
              <a:gd name="connsiteY218" fmla="*/ 4575566 h 5096289"/>
              <a:gd name="connsiteX219" fmla="*/ 1259938 w 5469721"/>
              <a:gd name="connsiteY219" fmla="*/ 4562866 h 5096289"/>
              <a:gd name="connsiteX220" fmla="*/ 1323438 w 5469721"/>
              <a:gd name="connsiteY220" fmla="*/ 4486666 h 5096289"/>
              <a:gd name="connsiteX221" fmla="*/ 1386938 w 5469721"/>
              <a:gd name="connsiteY221" fmla="*/ 4410466 h 5096289"/>
              <a:gd name="connsiteX222" fmla="*/ 1425038 w 5469721"/>
              <a:gd name="connsiteY222" fmla="*/ 4334266 h 5096289"/>
              <a:gd name="connsiteX223" fmla="*/ 1463138 w 5469721"/>
              <a:gd name="connsiteY223" fmla="*/ 4308866 h 5096289"/>
              <a:gd name="connsiteX224" fmla="*/ 1501238 w 5469721"/>
              <a:gd name="connsiteY224" fmla="*/ 4270766 h 5096289"/>
              <a:gd name="connsiteX225" fmla="*/ 1539338 w 5469721"/>
              <a:gd name="connsiteY225" fmla="*/ 4194566 h 5096289"/>
              <a:gd name="connsiteX226" fmla="*/ 1552038 w 5469721"/>
              <a:gd name="connsiteY226" fmla="*/ 4156466 h 5096289"/>
              <a:gd name="connsiteX227" fmla="*/ 1577438 w 5469721"/>
              <a:gd name="connsiteY227" fmla="*/ 4118366 h 5096289"/>
              <a:gd name="connsiteX228" fmla="*/ 1590138 w 5469721"/>
              <a:gd name="connsiteY228" fmla="*/ 4080266 h 5096289"/>
              <a:gd name="connsiteX229" fmla="*/ 1615538 w 5469721"/>
              <a:gd name="connsiteY229" fmla="*/ 4042166 h 5096289"/>
              <a:gd name="connsiteX230" fmla="*/ 1640938 w 5469721"/>
              <a:gd name="connsiteY230" fmla="*/ 3953266 h 5096289"/>
              <a:gd name="connsiteX231" fmla="*/ 1704438 w 5469721"/>
              <a:gd name="connsiteY231" fmla="*/ 3864366 h 5096289"/>
              <a:gd name="connsiteX232" fmla="*/ 1729838 w 5469721"/>
              <a:gd name="connsiteY232" fmla="*/ 3826266 h 5096289"/>
              <a:gd name="connsiteX233" fmla="*/ 1767938 w 5469721"/>
              <a:gd name="connsiteY233" fmla="*/ 3800866 h 5096289"/>
              <a:gd name="connsiteX234" fmla="*/ 1806038 w 5469721"/>
              <a:gd name="connsiteY234" fmla="*/ 3762766 h 5096289"/>
              <a:gd name="connsiteX235" fmla="*/ 1844138 w 5469721"/>
              <a:gd name="connsiteY235" fmla="*/ 3750066 h 5096289"/>
              <a:gd name="connsiteX236" fmla="*/ 1882238 w 5469721"/>
              <a:gd name="connsiteY236" fmla="*/ 3724666 h 5096289"/>
              <a:gd name="connsiteX237" fmla="*/ 1920338 w 5469721"/>
              <a:gd name="connsiteY237" fmla="*/ 3711966 h 5096289"/>
              <a:gd name="connsiteX238" fmla="*/ 1958438 w 5469721"/>
              <a:gd name="connsiteY238" fmla="*/ 3686566 h 5096289"/>
              <a:gd name="connsiteX239" fmla="*/ 2034638 w 5469721"/>
              <a:gd name="connsiteY239" fmla="*/ 3661166 h 5096289"/>
              <a:gd name="connsiteX240" fmla="*/ 2072738 w 5469721"/>
              <a:gd name="connsiteY240" fmla="*/ 3648466 h 5096289"/>
              <a:gd name="connsiteX241" fmla="*/ 2364838 w 5469721"/>
              <a:gd name="connsiteY241" fmla="*/ 3661166 h 5096289"/>
              <a:gd name="connsiteX242" fmla="*/ 2415638 w 5469721"/>
              <a:gd name="connsiteY242" fmla="*/ 3699266 h 5096289"/>
              <a:gd name="connsiteX243" fmla="*/ 2491838 w 5469721"/>
              <a:gd name="connsiteY243" fmla="*/ 3750066 h 5096289"/>
              <a:gd name="connsiteX244" fmla="*/ 2529938 w 5469721"/>
              <a:gd name="connsiteY244" fmla="*/ 3788166 h 5096289"/>
              <a:gd name="connsiteX245" fmla="*/ 2580738 w 5469721"/>
              <a:gd name="connsiteY245" fmla="*/ 3800866 h 5096289"/>
              <a:gd name="connsiteX246" fmla="*/ 2631538 w 5469721"/>
              <a:gd name="connsiteY246" fmla="*/ 3838966 h 5096289"/>
              <a:gd name="connsiteX247" fmla="*/ 2669638 w 5469721"/>
              <a:gd name="connsiteY247" fmla="*/ 3851666 h 5096289"/>
              <a:gd name="connsiteX248" fmla="*/ 2707738 w 5469721"/>
              <a:gd name="connsiteY248" fmla="*/ 3877066 h 5096289"/>
              <a:gd name="connsiteX249" fmla="*/ 2733138 w 5469721"/>
              <a:gd name="connsiteY249" fmla="*/ 3915166 h 5096289"/>
              <a:gd name="connsiteX250" fmla="*/ 2771238 w 5469721"/>
              <a:gd name="connsiteY250" fmla="*/ 3965966 h 5096289"/>
              <a:gd name="connsiteX251" fmla="*/ 2783938 w 5469721"/>
              <a:gd name="connsiteY251" fmla="*/ 4016766 h 5096289"/>
              <a:gd name="connsiteX252" fmla="*/ 2796638 w 5469721"/>
              <a:gd name="connsiteY252" fmla="*/ 4054866 h 5096289"/>
              <a:gd name="connsiteX253" fmla="*/ 2822038 w 5469721"/>
              <a:gd name="connsiteY253" fmla="*/ 4105666 h 5096289"/>
              <a:gd name="connsiteX254" fmla="*/ 2847438 w 5469721"/>
              <a:gd name="connsiteY254" fmla="*/ 4143766 h 5096289"/>
              <a:gd name="connsiteX255" fmla="*/ 2882363 w 5469721"/>
              <a:gd name="connsiteY255" fmla="*/ 4242191 h 5096289"/>
              <a:gd name="connsiteX256" fmla="*/ 2926813 w 5469721"/>
              <a:gd name="connsiteY256" fmla="*/ 4343791 h 5096289"/>
              <a:gd name="connsiteX257" fmla="*/ 2942688 w 5469721"/>
              <a:gd name="connsiteY257" fmla="*/ 4366016 h 5096289"/>
              <a:gd name="connsiteX258" fmla="*/ 2910938 w 5469721"/>
              <a:gd name="connsiteY258" fmla="*/ 4397766 h 5096289"/>
              <a:gd name="connsiteX259" fmla="*/ 2872838 w 5469721"/>
              <a:gd name="connsiteY259" fmla="*/ 4464441 h 5096289"/>
              <a:gd name="connsiteX260" fmla="*/ 2828388 w 5469721"/>
              <a:gd name="connsiteY260" fmla="*/ 4553341 h 5096289"/>
              <a:gd name="connsiteX261" fmla="*/ 2780763 w 5469721"/>
              <a:gd name="connsiteY261" fmla="*/ 4607316 h 5096289"/>
              <a:gd name="connsiteX262" fmla="*/ 2717263 w 5469721"/>
              <a:gd name="connsiteY262" fmla="*/ 4645416 h 5096289"/>
              <a:gd name="connsiteX263" fmla="*/ 2622013 w 5469721"/>
              <a:gd name="connsiteY263" fmla="*/ 4553341 h 5096289"/>
              <a:gd name="connsiteX264" fmla="*/ 2653764 w 5469721"/>
              <a:gd name="connsiteY264" fmla="*/ 4639069 h 5096289"/>
              <a:gd name="connsiteX265" fmla="*/ 2713510 w 5469721"/>
              <a:gd name="connsiteY265" fmla="*/ 4733450 h 5096289"/>
              <a:gd name="connsiteX266" fmla="*/ 2665020 w 5469721"/>
              <a:gd name="connsiteY266" fmla="*/ 4728543 h 5096289"/>
              <a:gd name="connsiteX267" fmla="*/ 2602386 w 5469721"/>
              <a:gd name="connsiteY267" fmla="*/ 4735903 h 5096289"/>
              <a:gd name="connsiteX268" fmla="*/ 2533113 w 5469721"/>
              <a:gd name="connsiteY268" fmla="*/ 4719740 h 5096289"/>
              <a:gd name="connsiteX269" fmla="*/ 2484477 w 5469721"/>
              <a:gd name="connsiteY269" fmla="*/ 4715266 h 5096289"/>
              <a:gd name="connsiteX270" fmla="*/ 2372775 w 5469721"/>
              <a:gd name="connsiteY270" fmla="*/ 4688278 h 5096289"/>
              <a:gd name="connsiteX271" fmla="*/ 2568038 w 5469721"/>
              <a:gd name="connsiteY271" fmla="*/ 4835916 h 5096289"/>
              <a:gd name="connsiteX272" fmla="*/ 2669638 w 5469721"/>
              <a:gd name="connsiteY272" fmla="*/ 4845441 h 5096289"/>
              <a:gd name="connsiteX273" fmla="*/ 2749013 w 5469721"/>
              <a:gd name="connsiteY273" fmla="*/ 4832741 h 5096289"/>
              <a:gd name="connsiteX274" fmla="*/ 2818863 w 5469721"/>
              <a:gd name="connsiteY274" fmla="*/ 4794641 h 5096289"/>
              <a:gd name="connsiteX275" fmla="*/ 2920463 w 5469721"/>
              <a:gd name="connsiteY275" fmla="*/ 4734316 h 5096289"/>
              <a:gd name="connsiteX276" fmla="*/ 2993488 w 5469721"/>
              <a:gd name="connsiteY276" fmla="*/ 4639066 h 5096289"/>
              <a:gd name="connsiteX277" fmla="*/ 3044288 w 5469721"/>
              <a:gd name="connsiteY277" fmla="*/ 4537466 h 5096289"/>
              <a:gd name="connsiteX278" fmla="*/ 3110963 w 5469721"/>
              <a:gd name="connsiteY278" fmla="*/ 4448566 h 5096289"/>
              <a:gd name="connsiteX279" fmla="*/ 3136363 w 5469721"/>
              <a:gd name="connsiteY279" fmla="*/ 4369191 h 5096289"/>
              <a:gd name="connsiteX280" fmla="*/ 3123663 w 5469721"/>
              <a:gd name="connsiteY280" fmla="*/ 4302516 h 5096289"/>
              <a:gd name="connsiteX281" fmla="*/ 3088738 w 5469721"/>
              <a:gd name="connsiteY281" fmla="*/ 4143766 h 5096289"/>
              <a:gd name="connsiteX282" fmla="*/ 3063338 w 5469721"/>
              <a:gd name="connsiteY282" fmla="*/ 4042166 h 5096289"/>
              <a:gd name="connsiteX283" fmla="*/ 3088738 w 5469721"/>
              <a:gd name="connsiteY283" fmla="*/ 3851666 h 5096289"/>
              <a:gd name="connsiteX284" fmla="*/ 3114138 w 5469721"/>
              <a:gd name="connsiteY284" fmla="*/ 3750066 h 5096289"/>
              <a:gd name="connsiteX285" fmla="*/ 3139538 w 5469721"/>
              <a:gd name="connsiteY285" fmla="*/ 3711966 h 5096289"/>
              <a:gd name="connsiteX286" fmla="*/ 3152238 w 5469721"/>
              <a:gd name="connsiteY286" fmla="*/ 3673866 h 5096289"/>
              <a:gd name="connsiteX287" fmla="*/ 3190338 w 5469721"/>
              <a:gd name="connsiteY287" fmla="*/ 3635766 h 5096289"/>
              <a:gd name="connsiteX288" fmla="*/ 3215738 w 5469721"/>
              <a:gd name="connsiteY288" fmla="*/ 3597666 h 5096289"/>
              <a:gd name="connsiteX289" fmla="*/ 3253838 w 5469721"/>
              <a:gd name="connsiteY289" fmla="*/ 3584966 h 5096289"/>
              <a:gd name="connsiteX290" fmla="*/ 3291938 w 5469721"/>
              <a:gd name="connsiteY290" fmla="*/ 3559566 h 5096289"/>
              <a:gd name="connsiteX291" fmla="*/ 3330038 w 5469721"/>
              <a:gd name="connsiteY291" fmla="*/ 3546866 h 5096289"/>
              <a:gd name="connsiteX292" fmla="*/ 3482438 w 5469721"/>
              <a:gd name="connsiteY292" fmla="*/ 3521466 h 5096289"/>
              <a:gd name="connsiteX293" fmla="*/ 3609438 w 5469721"/>
              <a:gd name="connsiteY293" fmla="*/ 3496066 h 5096289"/>
              <a:gd name="connsiteX294" fmla="*/ 3812638 w 5469721"/>
              <a:gd name="connsiteY294" fmla="*/ 3483366 h 5096289"/>
              <a:gd name="connsiteX295" fmla="*/ 4025363 w 5469721"/>
              <a:gd name="connsiteY295" fmla="*/ 3515116 h 5096289"/>
              <a:gd name="connsiteX296" fmla="*/ 4142838 w 5469721"/>
              <a:gd name="connsiteY296" fmla="*/ 3540516 h 5096289"/>
              <a:gd name="connsiteX297" fmla="*/ 4203163 w 5469721"/>
              <a:gd name="connsiteY297" fmla="*/ 3562741 h 5096289"/>
              <a:gd name="connsiteX298" fmla="*/ 4260313 w 5469721"/>
              <a:gd name="connsiteY298" fmla="*/ 3594491 h 5096289"/>
              <a:gd name="connsiteX299" fmla="*/ 4304763 w 5469721"/>
              <a:gd name="connsiteY299" fmla="*/ 3638941 h 5096289"/>
              <a:gd name="connsiteX300" fmla="*/ 4380963 w 5469721"/>
              <a:gd name="connsiteY300" fmla="*/ 3683391 h 5096289"/>
              <a:gd name="connsiteX301" fmla="*/ 4444463 w 5469721"/>
              <a:gd name="connsiteY301" fmla="*/ 3743716 h 5096289"/>
              <a:gd name="connsiteX302" fmla="*/ 4523838 w 5469721"/>
              <a:gd name="connsiteY302" fmla="*/ 3816741 h 5096289"/>
              <a:gd name="connsiteX303" fmla="*/ 4565113 w 5469721"/>
              <a:gd name="connsiteY303" fmla="*/ 3889766 h 5096289"/>
              <a:gd name="connsiteX304" fmla="*/ 4615913 w 5469721"/>
              <a:gd name="connsiteY304" fmla="*/ 3965966 h 5096289"/>
              <a:gd name="connsiteX305" fmla="*/ 4644488 w 5469721"/>
              <a:gd name="connsiteY305" fmla="*/ 4124716 h 5096289"/>
              <a:gd name="connsiteX306" fmla="*/ 4663538 w 5469721"/>
              <a:gd name="connsiteY306" fmla="*/ 4200916 h 5096289"/>
              <a:gd name="connsiteX307" fmla="*/ 4679413 w 5469721"/>
              <a:gd name="connsiteY307" fmla="*/ 4254891 h 5096289"/>
              <a:gd name="connsiteX308" fmla="*/ 4695288 w 5469721"/>
              <a:gd name="connsiteY308" fmla="*/ 4315216 h 5096289"/>
              <a:gd name="connsiteX309" fmla="*/ 4390488 w 5469721"/>
              <a:gd name="connsiteY309" fmla="*/ 4419991 h 5096289"/>
              <a:gd name="connsiteX310" fmla="*/ 4206338 w 5469721"/>
              <a:gd name="connsiteY310" fmla="*/ 4572391 h 5096289"/>
              <a:gd name="connsiteX311" fmla="*/ 4461925 w 5469721"/>
              <a:gd name="connsiteY311" fmla="*/ 4453328 h 5096289"/>
              <a:gd name="connsiteX312" fmla="*/ 4700051 w 5469721"/>
              <a:gd name="connsiteY312" fmla="*/ 4400941 h 5096289"/>
              <a:gd name="connsiteX313" fmla="*/ 4796888 w 5469721"/>
              <a:gd name="connsiteY313" fmla="*/ 4251716 h 5096289"/>
              <a:gd name="connsiteX314" fmla="*/ 4746088 w 5469721"/>
              <a:gd name="connsiteY314" fmla="*/ 4146941 h 5096289"/>
              <a:gd name="connsiteX315" fmla="*/ 4714338 w 5469721"/>
              <a:gd name="connsiteY315" fmla="*/ 4092966 h 5096289"/>
              <a:gd name="connsiteX316" fmla="*/ 4717513 w 5469721"/>
              <a:gd name="connsiteY316" fmla="*/ 3940566 h 5096289"/>
              <a:gd name="connsiteX317" fmla="*/ 4698463 w 5469721"/>
              <a:gd name="connsiteY317" fmla="*/ 3842141 h 5096289"/>
              <a:gd name="connsiteX318" fmla="*/ 4647663 w 5469721"/>
              <a:gd name="connsiteY318" fmla="*/ 3734191 h 5096289"/>
              <a:gd name="connsiteX319" fmla="*/ 4307939 w 5469721"/>
              <a:gd name="connsiteY319" fmla="*/ 3413516 h 5096289"/>
              <a:gd name="connsiteX320" fmla="*/ 4495263 w 5469721"/>
              <a:gd name="connsiteY320" fmla="*/ 3127766 h 5096289"/>
              <a:gd name="connsiteX321" fmla="*/ 4701638 w 5469721"/>
              <a:gd name="connsiteY321" fmla="*/ 2994416 h 5096289"/>
              <a:gd name="connsiteX322" fmla="*/ 4838164 w 5469721"/>
              <a:gd name="connsiteY322" fmla="*/ 2943616 h 5096289"/>
              <a:gd name="connsiteX323" fmla="*/ 5060414 w 5469721"/>
              <a:gd name="connsiteY323" fmla="*/ 2918216 h 5096289"/>
              <a:gd name="connsiteX324" fmla="*/ 5320764 w 5469721"/>
              <a:gd name="connsiteY324" fmla="*/ 2959491 h 5096289"/>
              <a:gd name="connsiteX325" fmla="*/ 5088989 w 5469721"/>
              <a:gd name="connsiteY325" fmla="*/ 2883291 h 5096289"/>
              <a:gd name="connsiteX326" fmla="*/ 4908013 w 5469721"/>
              <a:gd name="connsiteY326" fmla="*/ 2864241 h 5096289"/>
              <a:gd name="connsiteX327" fmla="*/ 4977863 w 5469721"/>
              <a:gd name="connsiteY327" fmla="*/ 2772166 h 5096289"/>
              <a:gd name="connsiteX328" fmla="*/ 5142963 w 5469721"/>
              <a:gd name="connsiteY328" fmla="*/ 2562616 h 5096289"/>
              <a:gd name="connsiteX329" fmla="*/ 5044539 w 5469721"/>
              <a:gd name="connsiteY329" fmla="*/ 2635641 h 5096289"/>
              <a:gd name="connsiteX330" fmla="*/ 4961988 w 5469721"/>
              <a:gd name="connsiteY330" fmla="*/ 2699141 h 5096289"/>
              <a:gd name="connsiteX331" fmla="*/ 4895313 w 5469721"/>
              <a:gd name="connsiteY331" fmla="*/ 2781691 h 5096289"/>
              <a:gd name="connsiteX332" fmla="*/ 4796888 w 5469721"/>
              <a:gd name="connsiteY332" fmla="*/ 2829316 h 5096289"/>
              <a:gd name="connsiteX333" fmla="*/ 4711163 w 5469721"/>
              <a:gd name="connsiteY333" fmla="*/ 2880116 h 5096289"/>
              <a:gd name="connsiteX334" fmla="*/ 4647663 w 5469721"/>
              <a:gd name="connsiteY334" fmla="*/ 2918216 h 5096289"/>
              <a:gd name="connsiteX335" fmla="*/ 4580988 w 5469721"/>
              <a:gd name="connsiteY335" fmla="*/ 2946791 h 5096289"/>
              <a:gd name="connsiteX336" fmla="*/ 4523838 w 5469721"/>
              <a:gd name="connsiteY336" fmla="*/ 2972191 h 5096289"/>
              <a:gd name="connsiteX337" fmla="*/ 4384138 w 5469721"/>
              <a:gd name="connsiteY337" fmla="*/ 3038866 h 5096289"/>
              <a:gd name="connsiteX338" fmla="*/ 4307938 w 5469721"/>
              <a:gd name="connsiteY338" fmla="*/ 2988066 h 5096289"/>
              <a:gd name="connsiteX339" fmla="*/ 4269838 w 5469721"/>
              <a:gd name="connsiteY339" fmla="*/ 2962666 h 5096289"/>
              <a:gd name="connsiteX340" fmla="*/ 4142838 w 5469721"/>
              <a:gd name="connsiteY340" fmla="*/ 2924566 h 5096289"/>
              <a:gd name="connsiteX341" fmla="*/ 4104738 w 5469721"/>
              <a:gd name="connsiteY341" fmla="*/ 2911866 h 5096289"/>
              <a:gd name="connsiteX342" fmla="*/ 4015838 w 5469721"/>
              <a:gd name="connsiteY342" fmla="*/ 2899166 h 5096289"/>
              <a:gd name="connsiteX343" fmla="*/ 3990438 w 5469721"/>
              <a:gd name="connsiteY343" fmla="*/ 2797566 h 5096289"/>
              <a:gd name="connsiteX344" fmla="*/ 3909475 w 5469721"/>
              <a:gd name="connsiteY344" fmla="*/ 2676916 h 5096289"/>
              <a:gd name="connsiteX345" fmla="*/ 3926938 w 5469721"/>
              <a:gd name="connsiteY345" fmla="*/ 2549916 h 5096289"/>
              <a:gd name="connsiteX346" fmla="*/ 3853913 w 5469721"/>
              <a:gd name="connsiteY346" fmla="*/ 2461016 h 5096289"/>
              <a:gd name="connsiteX347" fmla="*/ 3787238 w 5469721"/>
              <a:gd name="connsiteY347" fmla="*/ 2365766 h 5096289"/>
              <a:gd name="connsiteX348" fmla="*/ 3731676 w 5469721"/>
              <a:gd name="connsiteY348" fmla="*/ 2222891 h 5096289"/>
              <a:gd name="connsiteX349" fmla="*/ 3760250 w 5469721"/>
              <a:gd name="connsiteY349" fmla="*/ 2100654 h 5096289"/>
              <a:gd name="connsiteX350" fmla="*/ 3823751 w 5469721"/>
              <a:gd name="connsiteY350" fmla="*/ 2019691 h 5096289"/>
              <a:gd name="connsiteX351" fmla="*/ 3922176 w 5469721"/>
              <a:gd name="connsiteY351" fmla="*/ 1924441 h 5096289"/>
              <a:gd name="connsiteX352" fmla="*/ 3971388 w 5469721"/>
              <a:gd name="connsiteY352" fmla="*/ 1864116 h 5096289"/>
              <a:gd name="connsiteX353" fmla="*/ 4014250 w 5469721"/>
              <a:gd name="connsiteY353" fmla="*/ 1835541 h 5096289"/>
              <a:gd name="connsiteX354" fmla="*/ 4057113 w 5469721"/>
              <a:gd name="connsiteY354" fmla="*/ 1803791 h 5096289"/>
              <a:gd name="connsiteX355" fmla="*/ 4122200 w 5469721"/>
              <a:gd name="connsiteY355" fmla="*/ 1759341 h 5096289"/>
              <a:gd name="connsiteX356" fmla="*/ 4225388 w 5469721"/>
              <a:gd name="connsiteY356" fmla="*/ 1703778 h 5096289"/>
              <a:gd name="connsiteX357" fmla="*/ 4314288 w 5469721"/>
              <a:gd name="connsiteY357" fmla="*/ 1694253 h 5096289"/>
              <a:gd name="connsiteX358" fmla="*/ 4420650 w 5469721"/>
              <a:gd name="connsiteY358" fmla="*/ 1692666 h 5096289"/>
              <a:gd name="connsiteX359" fmla="*/ 4484151 w 5469721"/>
              <a:gd name="connsiteY359" fmla="*/ 1689491 h 5096289"/>
              <a:gd name="connsiteX360" fmla="*/ 4539713 w 5469721"/>
              <a:gd name="connsiteY360" fmla="*/ 1700603 h 5096289"/>
              <a:gd name="connsiteX361" fmla="*/ 4587338 w 5469721"/>
              <a:gd name="connsiteY361" fmla="*/ 1708541 h 5096289"/>
              <a:gd name="connsiteX362" fmla="*/ 4652425 w 5469721"/>
              <a:gd name="connsiteY362" fmla="*/ 1754579 h 5096289"/>
              <a:gd name="connsiteX363" fmla="*/ 4736563 w 5469721"/>
              <a:gd name="connsiteY363" fmla="*/ 1787916 h 5096289"/>
              <a:gd name="connsiteX364" fmla="*/ 4779425 w 5469721"/>
              <a:gd name="connsiteY364" fmla="*/ 1838716 h 5096289"/>
              <a:gd name="connsiteX365" fmla="*/ 4812763 w 5469721"/>
              <a:gd name="connsiteY365" fmla="*/ 1902216 h 5096289"/>
              <a:gd name="connsiteX366" fmla="*/ 4865151 w 5469721"/>
              <a:gd name="connsiteY366" fmla="*/ 1968891 h 5096289"/>
              <a:gd name="connsiteX367" fmla="*/ 4904838 w 5469721"/>
              <a:gd name="connsiteY367" fmla="*/ 2032391 h 5096289"/>
              <a:gd name="connsiteX368" fmla="*/ 4930238 w 5469721"/>
              <a:gd name="connsiteY368" fmla="*/ 2200666 h 5096289"/>
              <a:gd name="connsiteX369" fmla="*/ 4958813 w 5469721"/>
              <a:gd name="connsiteY369" fmla="*/ 2275278 h 5096289"/>
              <a:gd name="connsiteX0" fmla="*/ 4958813 w 5469721"/>
              <a:gd name="connsiteY0" fmla="*/ 2275278 h 5096289"/>
              <a:gd name="connsiteX1" fmla="*/ 5009613 w 5469721"/>
              <a:gd name="connsiteY1" fmla="*/ 2170503 h 5096289"/>
              <a:gd name="connsiteX2" fmla="*/ 5000088 w 5469721"/>
              <a:gd name="connsiteY2" fmla="*/ 2043504 h 5096289"/>
              <a:gd name="connsiteX3" fmla="*/ 5008026 w 5469721"/>
              <a:gd name="connsiteY3" fmla="*/ 1978416 h 5096289"/>
              <a:gd name="connsiteX4" fmla="*/ 4981038 w 5469721"/>
              <a:gd name="connsiteY4" fmla="*/ 1911741 h 5096289"/>
              <a:gd name="connsiteX5" fmla="*/ 4901663 w 5469721"/>
              <a:gd name="connsiteY5" fmla="*/ 1853004 h 5096289"/>
              <a:gd name="connsiteX6" fmla="*/ 4905631 w 5469721"/>
              <a:gd name="connsiteY6" fmla="*/ 1774422 h 5096289"/>
              <a:gd name="connsiteX7" fmla="*/ 4987388 w 5469721"/>
              <a:gd name="connsiteY7" fmla="*/ 1719654 h 5096289"/>
              <a:gd name="connsiteX8" fmla="*/ 5112007 w 5469721"/>
              <a:gd name="connsiteY8" fmla="*/ 1706953 h 5096289"/>
              <a:gd name="connsiteX9" fmla="*/ 5200113 w 5469721"/>
              <a:gd name="connsiteY9" fmla="*/ 1714891 h 5096289"/>
              <a:gd name="connsiteX10" fmla="*/ 5251707 w 5469721"/>
              <a:gd name="connsiteY10" fmla="*/ 1729179 h 5096289"/>
              <a:gd name="connsiteX11" fmla="*/ 5284251 w 5469721"/>
              <a:gd name="connsiteY11" fmla="*/ 1748228 h 5096289"/>
              <a:gd name="connsiteX12" fmla="*/ 5323145 w 5469721"/>
              <a:gd name="connsiteY12" fmla="*/ 1801410 h 5096289"/>
              <a:gd name="connsiteX13" fmla="*/ 5261231 w 5469721"/>
              <a:gd name="connsiteY13" fmla="*/ 1911740 h 5096289"/>
              <a:gd name="connsiteX14" fmla="*/ 5300126 w 5469721"/>
              <a:gd name="connsiteY14" fmla="*/ 2011753 h 5096289"/>
              <a:gd name="connsiteX15" fmla="*/ 5343782 w 5469721"/>
              <a:gd name="connsiteY15" fmla="*/ 2074460 h 5096289"/>
              <a:gd name="connsiteX16" fmla="*/ 5387438 w 5469721"/>
              <a:gd name="connsiteY16" fmla="*/ 2148278 h 5096289"/>
              <a:gd name="connsiteX17" fmla="*/ 5392200 w 5469721"/>
              <a:gd name="connsiteY17" fmla="*/ 2217334 h 5096289"/>
              <a:gd name="connsiteX18" fmla="*/ 5333463 w 5469721"/>
              <a:gd name="connsiteY18" fmla="*/ 2264961 h 5096289"/>
              <a:gd name="connsiteX19" fmla="*/ 5245357 w 5469721"/>
              <a:gd name="connsiteY19" fmla="*/ 2367353 h 5096289"/>
              <a:gd name="connsiteX20" fmla="*/ 5437444 w 5469721"/>
              <a:gd name="connsiteY20" fmla="*/ 2245117 h 5096289"/>
              <a:gd name="connsiteX21" fmla="*/ 5466019 w 5469721"/>
              <a:gd name="connsiteY21" fmla="*/ 2180028 h 5096289"/>
              <a:gd name="connsiteX22" fmla="*/ 5433475 w 5469721"/>
              <a:gd name="connsiteY22" fmla="*/ 2103829 h 5096289"/>
              <a:gd name="connsiteX23" fmla="*/ 5411251 w 5469721"/>
              <a:gd name="connsiteY23" fmla="*/ 2045092 h 5096289"/>
              <a:gd name="connsiteX24" fmla="*/ 5385851 w 5469721"/>
              <a:gd name="connsiteY24" fmla="*/ 1972066 h 5096289"/>
              <a:gd name="connsiteX25" fmla="*/ 5342194 w 5469721"/>
              <a:gd name="connsiteY25" fmla="*/ 1923647 h 5096289"/>
              <a:gd name="connsiteX26" fmla="*/ 5396963 w 5469721"/>
              <a:gd name="connsiteY26" fmla="*/ 1806966 h 5096289"/>
              <a:gd name="connsiteX27" fmla="*/ 5363626 w 5469721"/>
              <a:gd name="connsiteY27" fmla="*/ 1691872 h 5096289"/>
              <a:gd name="connsiteX28" fmla="*/ 5246151 w 5469721"/>
              <a:gd name="connsiteY28" fmla="*/ 1626785 h 5096289"/>
              <a:gd name="connsiteX29" fmla="*/ 4994532 w 5469721"/>
              <a:gd name="connsiteY29" fmla="*/ 1604560 h 5096289"/>
              <a:gd name="connsiteX30" fmla="*/ 4758788 w 5469721"/>
              <a:gd name="connsiteY30" fmla="*/ 1672822 h 5096289"/>
              <a:gd name="connsiteX31" fmla="*/ 4546857 w 5469721"/>
              <a:gd name="connsiteY31" fmla="*/ 1602178 h 5096289"/>
              <a:gd name="connsiteX32" fmla="*/ 4415888 w 5469721"/>
              <a:gd name="connsiteY32" fmla="*/ 1588684 h 5096289"/>
              <a:gd name="connsiteX33" fmla="*/ 4324607 w 5469721"/>
              <a:gd name="connsiteY33" fmla="*/ 1615672 h 5096289"/>
              <a:gd name="connsiteX34" fmla="*/ 4207926 w 5469721"/>
              <a:gd name="connsiteY34" fmla="*/ 1617259 h 5096289"/>
              <a:gd name="connsiteX35" fmla="*/ 4148395 w 5469721"/>
              <a:gd name="connsiteY35" fmla="*/ 1615672 h 5096289"/>
              <a:gd name="connsiteX36" fmla="*/ 4062669 w 5469721"/>
              <a:gd name="connsiteY36" fmla="*/ 1601385 h 5096289"/>
              <a:gd name="connsiteX37" fmla="*/ 4019807 w 5469721"/>
              <a:gd name="connsiteY37" fmla="*/ 1605354 h 5096289"/>
              <a:gd name="connsiteX38" fmla="*/ 3920588 w 5469721"/>
              <a:gd name="connsiteY38" fmla="*/ 1641866 h 5096289"/>
              <a:gd name="connsiteX39" fmla="*/ 3799938 w 5469721"/>
              <a:gd name="connsiteY39" fmla="*/ 1695841 h 5096289"/>
              <a:gd name="connsiteX40" fmla="*/ 3714213 w 5469721"/>
              <a:gd name="connsiteY40" fmla="*/ 1730766 h 5096289"/>
              <a:gd name="connsiteX41" fmla="*/ 3615788 w 5469721"/>
              <a:gd name="connsiteY41" fmla="*/ 1800616 h 5096289"/>
              <a:gd name="connsiteX42" fmla="*/ 3507838 w 5469721"/>
              <a:gd name="connsiteY42" fmla="*/ 1838716 h 5096289"/>
              <a:gd name="connsiteX43" fmla="*/ 3380838 w 5469721"/>
              <a:gd name="connsiteY43" fmla="*/ 1857766 h 5096289"/>
              <a:gd name="connsiteX44" fmla="*/ 3291938 w 5469721"/>
              <a:gd name="connsiteY44" fmla="*/ 1908566 h 5096289"/>
              <a:gd name="connsiteX45" fmla="*/ 3253838 w 5469721"/>
              <a:gd name="connsiteY45" fmla="*/ 1921266 h 5096289"/>
              <a:gd name="connsiteX46" fmla="*/ 3139538 w 5469721"/>
              <a:gd name="connsiteY46" fmla="*/ 1870466 h 5096289"/>
              <a:gd name="connsiteX47" fmla="*/ 3114138 w 5469721"/>
              <a:gd name="connsiteY47" fmla="*/ 1794266 h 5096289"/>
              <a:gd name="connsiteX48" fmla="*/ 3101438 w 5469721"/>
              <a:gd name="connsiteY48" fmla="*/ 1756166 h 5096289"/>
              <a:gd name="connsiteX49" fmla="*/ 3088738 w 5469721"/>
              <a:gd name="connsiteY49" fmla="*/ 1718066 h 5096289"/>
              <a:gd name="connsiteX50" fmla="*/ 3101438 w 5469721"/>
              <a:gd name="connsiteY50" fmla="*/ 1438666 h 5096289"/>
              <a:gd name="connsiteX51" fmla="*/ 3079213 w 5469721"/>
              <a:gd name="connsiteY51" fmla="*/ 1375166 h 5096289"/>
              <a:gd name="connsiteX52" fmla="*/ 3114138 w 5469721"/>
              <a:gd name="connsiteY52" fmla="*/ 1232291 h 5096289"/>
              <a:gd name="connsiteX53" fmla="*/ 3203038 w 5469721"/>
              <a:gd name="connsiteY53" fmla="*/ 1146566 h 5096289"/>
              <a:gd name="connsiteX54" fmla="*/ 3304638 w 5469721"/>
              <a:gd name="connsiteY54" fmla="*/ 1114816 h 5096289"/>
              <a:gd name="connsiteX55" fmla="*/ 3393538 w 5469721"/>
              <a:gd name="connsiteY55" fmla="*/ 1095766 h 5096289"/>
              <a:gd name="connsiteX56" fmla="*/ 3514188 w 5469721"/>
              <a:gd name="connsiteY56" fmla="*/ 1092591 h 5096289"/>
              <a:gd name="connsiteX57" fmla="*/ 3660238 w 5469721"/>
              <a:gd name="connsiteY57" fmla="*/ 1102116 h 5096289"/>
              <a:gd name="connsiteX58" fmla="*/ 3765013 w 5469721"/>
              <a:gd name="connsiteY58" fmla="*/ 1079891 h 5096289"/>
              <a:gd name="connsiteX59" fmla="*/ 3879313 w 5469721"/>
              <a:gd name="connsiteY59" fmla="*/ 1070366 h 5096289"/>
              <a:gd name="connsiteX60" fmla="*/ 3911063 w 5469721"/>
              <a:gd name="connsiteY60" fmla="*/ 1067191 h 5096289"/>
              <a:gd name="connsiteX61" fmla="*/ 3942813 w 5469721"/>
              <a:gd name="connsiteY61" fmla="*/ 1079891 h 5096289"/>
              <a:gd name="connsiteX62" fmla="*/ 3971388 w 5469721"/>
              <a:gd name="connsiteY62" fmla="*/ 1073541 h 5096289"/>
              <a:gd name="connsiteX63" fmla="*/ 4022188 w 5469721"/>
              <a:gd name="connsiteY63" fmla="*/ 1121166 h 5096289"/>
              <a:gd name="connsiteX64" fmla="*/ 4060288 w 5469721"/>
              <a:gd name="connsiteY64" fmla="*/ 1162441 h 5096289"/>
              <a:gd name="connsiteX65" fmla="*/ 4104738 w 5469721"/>
              <a:gd name="connsiteY65" fmla="*/ 1114816 h 5096289"/>
              <a:gd name="connsiteX66" fmla="*/ 4060288 w 5469721"/>
              <a:gd name="connsiteY66" fmla="*/ 1041791 h 5096289"/>
              <a:gd name="connsiteX67" fmla="*/ 4006313 w 5469721"/>
              <a:gd name="connsiteY67" fmla="*/ 962416 h 5096289"/>
              <a:gd name="connsiteX68" fmla="*/ 3958688 w 5469721"/>
              <a:gd name="connsiteY68" fmla="*/ 975116 h 5096289"/>
              <a:gd name="connsiteX69" fmla="*/ 3898363 w 5469721"/>
              <a:gd name="connsiteY69" fmla="*/ 902091 h 5096289"/>
              <a:gd name="connsiteX70" fmla="*/ 3834863 w 5469721"/>
              <a:gd name="connsiteY70" fmla="*/ 898916 h 5096289"/>
              <a:gd name="connsiteX71" fmla="*/ 3793588 w 5469721"/>
              <a:gd name="connsiteY71" fmla="*/ 911616 h 5096289"/>
              <a:gd name="connsiteX72" fmla="*/ 3691988 w 5469721"/>
              <a:gd name="connsiteY72" fmla="*/ 902091 h 5096289"/>
              <a:gd name="connsiteX73" fmla="*/ 3622138 w 5469721"/>
              <a:gd name="connsiteY73" fmla="*/ 917966 h 5096289"/>
              <a:gd name="connsiteX74" fmla="*/ 3549113 w 5469721"/>
              <a:gd name="connsiteY74" fmla="*/ 911616 h 5096289"/>
              <a:gd name="connsiteX75" fmla="*/ 3479263 w 5469721"/>
              <a:gd name="connsiteY75" fmla="*/ 924316 h 5096289"/>
              <a:gd name="connsiteX76" fmla="*/ 3390363 w 5469721"/>
              <a:gd name="connsiteY76" fmla="*/ 940191 h 5096289"/>
              <a:gd name="connsiteX77" fmla="*/ 3282413 w 5469721"/>
              <a:gd name="connsiteY77" fmla="*/ 965591 h 5096289"/>
              <a:gd name="connsiteX78" fmla="*/ 3203038 w 5469721"/>
              <a:gd name="connsiteY78" fmla="*/ 981466 h 5096289"/>
              <a:gd name="connsiteX79" fmla="*/ 3136363 w 5469721"/>
              <a:gd name="connsiteY79" fmla="*/ 1016391 h 5096289"/>
              <a:gd name="connsiteX80" fmla="*/ 3085563 w 5469721"/>
              <a:gd name="connsiteY80" fmla="*/ 1029091 h 5096289"/>
              <a:gd name="connsiteX81" fmla="*/ 3015713 w 5469721"/>
              <a:gd name="connsiteY81" fmla="*/ 1060841 h 5096289"/>
              <a:gd name="connsiteX82" fmla="*/ 2939513 w 5469721"/>
              <a:gd name="connsiteY82" fmla="*/ 1108466 h 5096289"/>
              <a:gd name="connsiteX83" fmla="*/ 2863313 w 5469721"/>
              <a:gd name="connsiteY83" fmla="*/ 1178316 h 5096289"/>
              <a:gd name="connsiteX84" fmla="*/ 2758538 w 5469721"/>
              <a:gd name="connsiteY84" fmla="*/ 1298966 h 5096289"/>
              <a:gd name="connsiteX85" fmla="*/ 2745838 w 5469721"/>
              <a:gd name="connsiteY85" fmla="*/ 1349766 h 5096289"/>
              <a:gd name="connsiteX86" fmla="*/ 2720438 w 5469721"/>
              <a:gd name="connsiteY86" fmla="*/ 1629166 h 5096289"/>
              <a:gd name="connsiteX87" fmla="*/ 2669638 w 5469721"/>
              <a:gd name="connsiteY87" fmla="*/ 1718066 h 5096289"/>
              <a:gd name="connsiteX88" fmla="*/ 2555338 w 5469721"/>
              <a:gd name="connsiteY88" fmla="*/ 1629166 h 5096289"/>
              <a:gd name="connsiteX89" fmla="*/ 2498766 w 5469721"/>
              <a:gd name="connsiteY89" fmla="*/ 1558739 h 5096289"/>
              <a:gd name="connsiteX90" fmla="*/ 2442193 w 5469721"/>
              <a:gd name="connsiteY90" fmla="*/ 1464066 h 5096289"/>
              <a:gd name="connsiteX91" fmla="*/ 2365992 w 5469721"/>
              <a:gd name="connsiteY91" fmla="*/ 1302430 h 5096289"/>
              <a:gd name="connsiteX92" fmla="*/ 2308265 w 5469721"/>
              <a:gd name="connsiteY92" fmla="*/ 1206602 h 5096289"/>
              <a:gd name="connsiteX93" fmla="*/ 2222829 w 5469721"/>
              <a:gd name="connsiteY93" fmla="*/ 1041502 h 5096289"/>
              <a:gd name="connsiteX94" fmla="*/ 2098138 w 5469721"/>
              <a:gd name="connsiteY94" fmla="*/ 846384 h 5096289"/>
              <a:gd name="connsiteX95" fmla="*/ 1997692 w 5469721"/>
              <a:gd name="connsiteY95" fmla="*/ 704376 h 5096289"/>
              <a:gd name="connsiteX96" fmla="*/ 1877620 w 5469721"/>
              <a:gd name="connsiteY96" fmla="*/ 539275 h 5096289"/>
              <a:gd name="connsiteX97" fmla="*/ 1756392 w 5469721"/>
              <a:gd name="connsiteY97" fmla="*/ 378794 h 5096289"/>
              <a:gd name="connsiteX98" fmla="*/ 1668647 w 5469721"/>
              <a:gd name="connsiteY98" fmla="*/ 280657 h 5096289"/>
              <a:gd name="connsiteX99" fmla="*/ 1555502 w 5469721"/>
              <a:gd name="connsiteY99" fmla="*/ 168666 h 5096289"/>
              <a:gd name="connsiteX100" fmla="*/ 1423884 w 5469721"/>
              <a:gd name="connsiteY100" fmla="*/ 10494 h 5096289"/>
              <a:gd name="connsiteX101" fmla="*/ 1196438 w 5469721"/>
              <a:gd name="connsiteY101" fmla="*/ 28966 h 5096289"/>
              <a:gd name="connsiteX102" fmla="*/ 1298038 w 5469721"/>
              <a:gd name="connsiteY102" fmla="*/ 143266 h 5096289"/>
              <a:gd name="connsiteX103" fmla="*/ 1374238 w 5469721"/>
              <a:gd name="connsiteY103" fmla="*/ 206766 h 5096289"/>
              <a:gd name="connsiteX104" fmla="*/ 1399638 w 5469721"/>
              <a:gd name="connsiteY104" fmla="*/ 257566 h 5096289"/>
              <a:gd name="connsiteX105" fmla="*/ 1437738 w 5469721"/>
              <a:gd name="connsiteY105" fmla="*/ 295666 h 5096289"/>
              <a:gd name="connsiteX106" fmla="*/ 1488538 w 5469721"/>
              <a:gd name="connsiteY106" fmla="*/ 371866 h 5096289"/>
              <a:gd name="connsiteX107" fmla="*/ 1513938 w 5469721"/>
              <a:gd name="connsiteY107" fmla="*/ 409966 h 5096289"/>
              <a:gd name="connsiteX108" fmla="*/ 1590138 w 5469721"/>
              <a:gd name="connsiteY108" fmla="*/ 486166 h 5096289"/>
              <a:gd name="connsiteX109" fmla="*/ 1640938 w 5469721"/>
              <a:gd name="connsiteY109" fmla="*/ 575066 h 5096289"/>
              <a:gd name="connsiteX110" fmla="*/ 1679038 w 5469721"/>
              <a:gd name="connsiteY110" fmla="*/ 613166 h 5096289"/>
              <a:gd name="connsiteX111" fmla="*/ 1729838 w 5469721"/>
              <a:gd name="connsiteY111" fmla="*/ 702066 h 5096289"/>
              <a:gd name="connsiteX112" fmla="*/ 1767938 w 5469721"/>
              <a:gd name="connsiteY112" fmla="*/ 740166 h 5096289"/>
              <a:gd name="connsiteX113" fmla="*/ 1844138 w 5469721"/>
              <a:gd name="connsiteY113" fmla="*/ 854466 h 5096289"/>
              <a:gd name="connsiteX114" fmla="*/ 1882238 w 5469721"/>
              <a:gd name="connsiteY114" fmla="*/ 905266 h 5096289"/>
              <a:gd name="connsiteX115" fmla="*/ 1958438 w 5469721"/>
              <a:gd name="connsiteY115" fmla="*/ 1019566 h 5096289"/>
              <a:gd name="connsiteX116" fmla="*/ 1996538 w 5469721"/>
              <a:gd name="connsiteY116" fmla="*/ 1095766 h 5096289"/>
              <a:gd name="connsiteX117" fmla="*/ 2047338 w 5469721"/>
              <a:gd name="connsiteY117" fmla="*/ 1171966 h 5096289"/>
              <a:gd name="connsiteX118" fmla="*/ 2098138 w 5469721"/>
              <a:gd name="connsiteY118" fmla="*/ 1260866 h 5096289"/>
              <a:gd name="connsiteX119" fmla="*/ 2123538 w 5469721"/>
              <a:gd name="connsiteY119" fmla="*/ 1337066 h 5096289"/>
              <a:gd name="connsiteX120" fmla="*/ 2136238 w 5469721"/>
              <a:gd name="connsiteY120" fmla="*/ 1375166 h 5096289"/>
              <a:gd name="connsiteX121" fmla="*/ 2148938 w 5469721"/>
              <a:gd name="connsiteY121" fmla="*/ 1413266 h 5096289"/>
              <a:gd name="connsiteX122" fmla="*/ 2174338 w 5469721"/>
              <a:gd name="connsiteY122" fmla="*/ 1451366 h 5096289"/>
              <a:gd name="connsiteX123" fmla="*/ 2212438 w 5469721"/>
              <a:gd name="connsiteY123" fmla="*/ 1578366 h 5096289"/>
              <a:gd name="connsiteX124" fmla="*/ 2225138 w 5469721"/>
              <a:gd name="connsiteY124" fmla="*/ 1616466 h 5096289"/>
              <a:gd name="connsiteX125" fmla="*/ 2212438 w 5469721"/>
              <a:gd name="connsiteY125" fmla="*/ 1921266 h 5096289"/>
              <a:gd name="connsiteX126" fmla="*/ 2161638 w 5469721"/>
              <a:gd name="connsiteY126" fmla="*/ 2022866 h 5096289"/>
              <a:gd name="connsiteX127" fmla="*/ 2123538 w 5469721"/>
              <a:gd name="connsiteY127" fmla="*/ 2048266 h 5096289"/>
              <a:gd name="connsiteX128" fmla="*/ 2110838 w 5469721"/>
              <a:gd name="connsiteY128" fmla="*/ 2086366 h 5096289"/>
              <a:gd name="connsiteX129" fmla="*/ 2021938 w 5469721"/>
              <a:gd name="connsiteY129" fmla="*/ 2160978 h 5096289"/>
              <a:gd name="connsiteX130" fmla="*/ 1896525 w 5469721"/>
              <a:gd name="connsiteY130" fmla="*/ 2168916 h 5096289"/>
              <a:gd name="connsiteX131" fmla="*/ 1734600 w 5469721"/>
              <a:gd name="connsiteY131" fmla="*/ 2156216 h 5096289"/>
              <a:gd name="connsiteX132" fmla="*/ 1677451 w 5469721"/>
              <a:gd name="connsiteY132" fmla="*/ 2181617 h 5096289"/>
              <a:gd name="connsiteX133" fmla="*/ 1615537 w 5469721"/>
              <a:gd name="connsiteY133" fmla="*/ 2203841 h 5096289"/>
              <a:gd name="connsiteX134" fmla="*/ 1523462 w 5469721"/>
              <a:gd name="connsiteY134" fmla="*/ 2227653 h 5096289"/>
              <a:gd name="connsiteX135" fmla="*/ 1459963 w 5469721"/>
              <a:gd name="connsiteY135" fmla="*/ 2243528 h 5096289"/>
              <a:gd name="connsiteX136" fmla="*/ 1388526 w 5469721"/>
              <a:gd name="connsiteY136" fmla="*/ 2234004 h 5096289"/>
              <a:gd name="connsiteX137" fmla="*/ 1331375 w 5469721"/>
              <a:gd name="connsiteY137" fmla="*/ 2245117 h 5096289"/>
              <a:gd name="connsiteX138" fmla="*/ 1210726 w 5469721"/>
              <a:gd name="connsiteY138" fmla="*/ 2219716 h 5096289"/>
              <a:gd name="connsiteX139" fmla="*/ 1136113 w 5469721"/>
              <a:gd name="connsiteY139" fmla="*/ 2241941 h 5096289"/>
              <a:gd name="connsiteX140" fmla="*/ 1077375 w 5469721"/>
              <a:gd name="connsiteY140" fmla="*/ 2240354 h 5096289"/>
              <a:gd name="connsiteX141" fmla="*/ 996413 w 5469721"/>
              <a:gd name="connsiteY141" fmla="*/ 2238766 h 5096289"/>
              <a:gd name="connsiteX142" fmla="*/ 910688 w 5469721"/>
              <a:gd name="connsiteY142" fmla="*/ 2234004 h 5096289"/>
              <a:gd name="connsiteX143" fmla="*/ 942438 w 5469721"/>
              <a:gd name="connsiteY143" fmla="*/ 2081604 h 5096289"/>
              <a:gd name="connsiteX144" fmla="*/ 1012288 w 5469721"/>
              <a:gd name="connsiteY144" fmla="*/ 1916504 h 5096289"/>
              <a:gd name="connsiteX145" fmla="*/ 982125 w 5469721"/>
              <a:gd name="connsiteY145" fmla="*/ 1557729 h 5096289"/>
              <a:gd name="connsiteX146" fmla="*/ 901163 w 5469721"/>
              <a:gd name="connsiteY146" fmla="*/ 1968892 h 5096289"/>
              <a:gd name="connsiteX147" fmla="*/ 770988 w 5469721"/>
              <a:gd name="connsiteY147" fmla="*/ 2200666 h 5096289"/>
              <a:gd name="connsiteX148" fmla="*/ 749774 w 5469721"/>
              <a:gd name="connsiteY148" fmla="*/ 2267196 h 5096289"/>
              <a:gd name="connsiteX149" fmla="*/ 763338 w 5469721"/>
              <a:gd name="connsiteY149" fmla="*/ 2303132 h 5096289"/>
              <a:gd name="connsiteX150" fmla="*/ 792346 w 5469721"/>
              <a:gd name="connsiteY150" fmla="*/ 2349168 h 5096289"/>
              <a:gd name="connsiteX151" fmla="*/ 830736 w 5469721"/>
              <a:gd name="connsiteY151" fmla="*/ 2410937 h 5096289"/>
              <a:gd name="connsiteX152" fmla="*/ 892793 w 5469721"/>
              <a:gd name="connsiteY152" fmla="*/ 2402423 h 5096289"/>
              <a:gd name="connsiteX153" fmla="*/ 1009256 w 5469721"/>
              <a:gd name="connsiteY153" fmla="*/ 2453078 h 5096289"/>
              <a:gd name="connsiteX154" fmla="*/ 1082138 w 5469721"/>
              <a:gd name="connsiteY154" fmla="*/ 2473716 h 5096289"/>
              <a:gd name="connsiteX155" fmla="*/ 1167865 w 5469721"/>
              <a:gd name="connsiteY155" fmla="*/ 2497531 h 5096289"/>
              <a:gd name="connsiteX156" fmla="*/ 1220250 w 5469721"/>
              <a:gd name="connsiteY156" fmla="*/ 2502291 h 5096289"/>
              <a:gd name="connsiteX157" fmla="*/ 1310738 w 5469721"/>
              <a:gd name="connsiteY157" fmla="*/ 2492766 h 5096289"/>
              <a:gd name="connsiteX158" fmla="*/ 1907638 w 5469721"/>
              <a:gd name="connsiteY158" fmla="*/ 2505466 h 5096289"/>
              <a:gd name="connsiteX159" fmla="*/ 1945738 w 5469721"/>
              <a:gd name="connsiteY159" fmla="*/ 2518166 h 5096289"/>
              <a:gd name="connsiteX160" fmla="*/ 1983838 w 5469721"/>
              <a:gd name="connsiteY160" fmla="*/ 2543566 h 5096289"/>
              <a:gd name="connsiteX161" fmla="*/ 2034638 w 5469721"/>
              <a:gd name="connsiteY161" fmla="*/ 2657866 h 5096289"/>
              <a:gd name="connsiteX162" fmla="*/ 2047338 w 5469721"/>
              <a:gd name="connsiteY162" fmla="*/ 2772166 h 5096289"/>
              <a:gd name="connsiteX163" fmla="*/ 2034638 w 5469721"/>
              <a:gd name="connsiteY163" fmla="*/ 3102366 h 5096289"/>
              <a:gd name="connsiteX164" fmla="*/ 2021938 w 5469721"/>
              <a:gd name="connsiteY164" fmla="*/ 3140466 h 5096289"/>
              <a:gd name="connsiteX165" fmla="*/ 1996538 w 5469721"/>
              <a:gd name="connsiteY165" fmla="*/ 3178566 h 5096289"/>
              <a:gd name="connsiteX166" fmla="*/ 1945738 w 5469721"/>
              <a:gd name="connsiteY166" fmla="*/ 3242066 h 5096289"/>
              <a:gd name="connsiteX167" fmla="*/ 1882238 w 5469721"/>
              <a:gd name="connsiteY167" fmla="*/ 3292866 h 5096289"/>
              <a:gd name="connsiteX168" fmla="*/ 1844138 w 5469721"/>
              <a:gd name="connsiteY168" fmla="*/ 3330966 h 5096289"/>
              <a:gd name="connsiteX169" fmla="*/ 1767938 w 5469721"/>
              <a:gd name="connsiteY169" fmla="*/ 3381766 h 5096289"/>
              <a:gd name="connsiteX170" fmla="*/ 1582201 w 5469721"/>
              <a:gd name="connsiteY170" fmla="*/ 3419866 h 5096289"/>
              <a:gd name="connsiteX171" fmla="*/ 1486950 w 5469721"/>
              <a:gd name="connsiteY171" fmla="*/ 3456379 h 5096289"/>
              <a:gd name="connsiteX172" fmla="*/ 1358363 w 5469721"/>
              <a:gd name="connsiteY172" fmla="*/ 3451616 h 5096289"/>
              <a:gd name="connsiteX173" fmla="*/ 1215488 w 5469721"/>
              <a:gd name="connsiteY173" fmla="*/ 3410341 h 5096289"/>
              <a:gd name="connsiteX174" fmla="*/ 1071025 w 5469721"/>
              <a:gd name="connsiteY174" fmla="*/ 3407167 h 5096289"/>
              <a:gd name="connsiteX175" fmla="*/ 917038 w 5469721"/>
              <a:gd name="connsiteY175" fmla="*/ 3434153 h 5096289"/>
              <a:gd name="connsiteX176" fmla="*/ 764638 w 5469721"/>
              <a:gd name="connsiteY176" fmla="*/ 3386528 h 5096289"/>
              <a:gd name="connsiteX177" fmla="*/ 1031338 w 5469721"/>
              <a:gd name="connsiteY177" fmla="*/ 4385066 h 5096289"/>
              <a:gd name="connsiteX178" fmla="*/ 1005938 w 5469721"/>
              <a:gd name="connsiteY178" fmla="*/ 4423166 h 5096289"/>
              <a:gd name="connsiteX179" fmla="*/ 917038 w 5469721"/>
              <a:gd name="connsiteY179" fmla="*/ 4461266 h 5096289"/>
              <a:gd name="connsiteX180" fmla="*/ 840838 w 5469721"/>
              <a:gd name="connsiteY180" fmla="*/ 4397766 h 5096289"/>
              <a:gd name="connsiteX181" fmla="*/ 802738 w 5469721"/>
              <a:gd name="connsiteY181" fmla="*/ 4385066 h 5096289"/>
              <a:gd name="connsiteX182" fmla="*/ 510638 w 5469721"/>
              <a:gd name="connsiteY182" fmla="*/ 4397766 h 5096289"/>
              <a:gd name="connsiteX183" fmla="*/ 193138 w 5469721"/>
              <a:gd name="connsiteY183" fmla="*/ 4499366 h 5096289"/>
              <a:gd name="connsiteX184" fmla="*/ 155038 w 5469721"/>
              <a:gd name="connsiteY184" fmla="*/ 4512066 h 5096289"/>
              <a:gd name="connsiteX185" fmla="*/ 2638 w 5469721"/>
              <a:gd name="connsiteY185" fmla="*/ 4524766 h 5096289"/>
              <a:gd name="connsiteX186" fmla="*/ 288388 w 5469721"/>
              <a:gd name="connsiteY186" fmla="*/ 2918216 h 5096289"/>
              <a:gd name="connsiteX187" fmla="*/ 323313 w 5469721"/>
              <a:gd name="connsiteY187" fmla="*/ 3281753 h 5096289"/>
              <a:gd name="connsiteX188" fmla="*/ 447138 w 5469721"/>
              <a:gd name="connsiteY188" fmla="*/ 4575566 h 5096289"/>
              <a:gd name="connsiteX189" fmla="*/ 448292 w 5469721"/>
              <a:gd name="connsiteY189" fmla="*/ 4542084 h 5096289"/>
              <a:gd name="connsiteX190" fmla="*/ 532574 w 5469721"/>
              <a:gd name="connsiteY190" fmla="*/ 4539775 h 5096289"/>
              <a:gd name="connsiteX191" fmla="*/ 648029 w 5469721"/>
              <a:gd name="connsiteY191" fmla="*/ 4574412 h 5096289"/>
              <a:gd name="connsiteX192" fmla="*/ 739238 w 5469721"/>
              <a:gd name="connsiteY192" fmla="*/ 4626366 h 5096289"/>
              <a:gd name="connsiteX193" fmla="*/ 790038 w 5469721"/>
              <a:gd name="connsiteY193" fmla="*/ 4613666 h 5096289"/>
              <a:gd name="connsiteX194" fmla="*/ 878938 w 5469721"/>
              <a:gd name="connsiteY194" fmla="*/ 4626366 h 5096289"/>
              <a:gd name="connsiteX195" fmla="*/ 853538 w 5469721"/>
              <a:gd name="connsiteY195" fmla="*/ 4664466 h 5096289"/>
              <a:gd name="connsiteX196" fmla="*/ 815438 w 5469721"/>
              <a:gd name="connsiteY196" fmla="*/ 4689866 h 5096289"/>
              <a:gd name="connsiteX197" fmla="*/ 688438 w 5469721"/>
              <a:gd name="connsiteY197" fmla="*/ 4766066 h 5096289"/>
              <a:gd name="connsiteX198" fmla="*/ 624938 w 5469721"/>
              <a:gd name="connsiteY198" fmla="*/ 4842266 h 5096289"/>
              <a:gd name="connsiteX199" fmla="*/ 586838 w 5469721"/>
              <a:gd name="connsiteY199" fmla="*/ 4880366 h 5096289"/>
              <a:gd name="connsiteX200" fmla="*/ 536038 w 5469721"/>
              <a:gd name="connsiteY200" fmla="*/ 4969266 h 5096289"/>
              <a:gd name="connsiteX201" fmla="*/ 497938 w 5469721"/>
              <a:gd name="connsiteY201" fmla="*/ 5045466 h 5096289"/>
              <a:gd name="connsiteX202" fmla="*/ 510638 w 5469721"/>
              <a:gd name="connsiteY202" fmla="*/ 5096266 h 5096289"/>
              <a:gd name="connsiteX203" fmla="*/ 543976 w 5469721"/>
              <a:gd name="connsiteY203" fmla="*/ 5039116 h 5096289"/>
              <a:gd name="connsiteX204" fmla="*/ 586838 w 5469721"/>
              <a:gd name="connsiteY204" fmla="*/ 4983554 h 5096289"/>
              <a:gd name="connsiteX205" fmla="*/ 639226 w 5469721"/>
              <a:gd name="connsiteY205" fmla="*/ 4932753 h 5096289"/>
              <a:gd name="connsiteX206" fmla="*/ 686851 w 5469721"/>
              <a:gd name="connsiteY206" fmla="*/ 4905766 h 5096289"/>
              <a:gd name="connsiteX207" fmla="*/ 739238 w 5469721"/>
              <a:gd name="connsiteY207" fmla="*/ 4837504 h 5096289"/>
              <a:gd name="connsiteX208" fmla="*/ 820201 w 5469721"/>
              <a:gd name="connsiteY208" fmla="*/ 4812104 h 5096289"/>
              <a:gd name="connsiteX209" fmla="*/ 874175 w 5469721"/>
              <a:gd name="connsiteY209" fmla="*/ 4785116 h 5096289"/>
              <a:gd name="connsiteX210" fmla="*/ 921801 w 5469721"/>
              <a:gd name="connsiteY210" fmla="*/ 4762891 h 5096289"/>
              <a:gd name="connsiteX211" fmla="*/ 969425 w 5469721"/>
              <a:gd name="connsiteY211" fmla="*/ 4727966 h 5096289"/>
              <a:gd name="connsiteX212" fmla="*/ 993238 w 5469721"/>
              <a:gd name="connsiteY212" fmla="*/ 4740666 h 5096289"/>
              <a:gd name="connsiteX213" fmla="*/ 1031338 w 5469721"/>
              <a:gd name="connsiteY213" fmla="*/ 4727966 h 5096289"/>
              <a:gd name="connsiteX214" fmla="*/ 1069438 w 5469721"/>
              <a:gd name="connsiteY214" fmla="*/ 4689866 h 5096289"/>
              <a:gd name="connsiteX215" fmla="*/ 1158338 w 5469721"/>
              <a:gd name="connsiteY215" fmla="*/ 4651766 h 5096289"/>
              <a:gd name="connsiteX216" fmla="*/ 1196438 w 5469721"/>
              <a:gd name="connsiteY216" fmla="*/ 4613666 h 5096289"/>
              <a:gd name="connsiteX217" fmla="*/ 1221838 w 5469721"/>
              <a:gd name="connsiteY217" fmla="*/ 4575566 h 5096289"/>
              <a:gd name="connsiteX218" fmla="*/ 1259938 w 5469721"/>
              <a:gd name="connsiteY218" fmla="*/ 4562866 h 5096289"/>
              <a:gd name="connsiteX219" fmla="*/ 1323438 w 5469721"/>
              <a:gd name="connsiteY219" fmla="*/ 4486666 h 5096289"/>
              <a:gd name="connsiteX220" fmla="*/ 1386938 w 5469721"/>
              <a:gd name="connsiteY220" fmla="*/ 4410466 h 5096289"/>
              <a:gd name="connsiteX221" fmla="*/ 1425038 w 5469721"/>
              <a:gd name="connsiteY221" fmla="*/ 4334266 h 5096289"/>
              <a:gd name="connsiteX222" fmla="*/ 1463138 w 5469721"/>
              <a:gd name="connsiteY222" fmla="*/ 4308866 h 5096289"/>
              <a:gd name="connsiteX223" fmla="*/ 1501238 w 5469721"/>
              <a:gd name="connsiteY223" fmla="*/ 4270766 h 5096289"/>
              <a:gd name="connsiteX224" fmla="*/ 1539338 w 5469721"/>
              <a:gd name="connsiteY224" fmla="*/ 4194566 h 5096289"/>
              <a:gd name="connsiteX225" fmla="*/ 1552038 w 5469721"/>
              <a:gd name="connsiteY225" fmla="*/ 4156466 h 5096289"/>
              <a:gd name="connsiteX226" fmla="*/ 1577438 w 5469721"/>
              <a:gd name="connsiteY226" fmla="*/ 4118366 h 5096289"/>
              <a:gd name="connsiteX227" fmla="*/ 1590138 w 5469721"/>
              <a:gd name="connsiteY227" fmla="*/ 4080266 h 5096289"/>
              <a:gd name="connsiteX228" fmla="*/ 1615538 w 5469721"/>
              <a:gd name="connsiteY228" fmla="*/ 4042166 h 5096289"/>
              <a:gd name="connsiteX229" fmla="*/ 1640938 w 5469721"/>
              <a:gd name="connsiteY229" fmla="*/ 3953266 h 5096289"/>
              <a:gd name="connsiteX230" fmla="*/ 1704438 w 5469721"/>
              <a:gd name="connsiteY230" fmla="*/ 3864366 h 5096289"/>
              <a:gd name="connsiteX231" fmla="*/ 1729838 w 5469721"/>
              <a:gd name="connsiteY231" fmla="*/ 3826266 h 5096289"/>
              <a:gd name="connsiteX232" fmla="*/ 1767938 w 5469721"/>
              <a:gd name="connsiteY232" fmla="*/ 3800866 h 5096289"/>
              <a:gd name="connsiteX233" fmla="*/ 1806038 w 5469721"/>
              <a:gd name="connsiteY233" fmla="*/ 3762766 h 5096289"/>
              <a:gd name="connsiteX234" fmla="*/ 1844138 w 5469721"/>
              <a:gd name="connsiteY234" fmla="*/ 3750066 h 5096289"/>
              <a:gd name="connsiteX235" fmla="*/ 1882238 w 5469721"/>
              <a:gd name="connsiteY235" fmla="*/ 3724666 h 5096289"/>
              <a:gd name="connsiteX236" fmla="*/ 1920338 w 5469721"/>
              <a:gd name="connsiteY236" fmla="*/ 3711966 h 5096289"/>
              <a:gd name="connsiteX237" fmla="*/ 1958438 w 5469721"/>
              <a:gd name="connsiteY237" fmla="*/ 3686566 h 5096289"/>
              <a:gd name="connsiteX238" fmla="*/ 2034638 w 5469721"/>
              <a:gd name="connsiteY238" fmla="*/ 3661166 h 5096289"/>
              <a:gd name="connsiteX239" fmla="*/ 2072738 w 5469721"/>
              <a:gd name="connsiteY239" fmla="*/ 3648466 h 5096289"/>
              <a:gd name="connsiteX240" fmla="*/ 2364838 w 5469721"/>
              <a:gd name="connsiteY240" fmla="*/ 3661166 h 5096289"/>
              <a:gd name="connsiteX241" fmla="*/ 2415638 w 5469721"/>
              <a:gd name="connsiteY241" fmla="*/ 3699266 h 5096289"/>
              <a:gd name="connsiteX242" fmla="*/ 2491838 w 5469721"/>
              <a:gd name="connsiteY242" fmla="*/ 3750066 h 5096289"/>
              <a:gd name="connsiteX243" fmla="*/ 2529938 w 5469721"/>
              <a:gd name="connsiteY243" fmla="*/ 3788166 h 5096289"/>
              <a:gd name="connsiteX244" fmla="*/ 2580738 w 5469721"/>
              <a:gd name="connsiteY244" fmla="*/ 3800866 h 5096289"/>
              <a:gd name="connsiteX245" fmla="*/ 2631538 w 5469721"/>
              <a:gd name="connsiteY245" fmla="*/ 3838966 h 5096289"/>
              <a:gd name="connsiteX246" fmla="*/ 2669638 w 5469721"/>
              <a:gd name="connsiteY246" fmla="*/ 3851666 h 5096289"/>
              <a:gd name="connsiteX247" fmla="*/ 2707738 w 5469721"/>
              <a:gd name="connsiteY247" fmla="*/ 3877066 h 5096289"/>
              <a:gd name="connsiteX248" fmla="*/ 2733138 w 5469721"/>
              <a:gd name="connsiteY248" fmla="*/ 3915166 h 5096289"/>
              <a:gd name="connsiteX249" fmla="*/ 2771238 w 5469721"/>
              <a:gd name="connsiteY249" fmla="*/ 3965966 h 5096289"/>
              <a:gd name="connsiteX250" fmla="*/ 2783938 w 5469721"/>
              <a:gd name="connsiteY250" fmla="*/ 4016766 h 5096289"/>
              <a:gd name="connsiteX251" fmla="*/ 2796638 w 5469721"/>
              <a:gd name="connsiteY251" fmla="*/ 4054866 h 5096289"/>
              <a:gd name="connsiteX252" fmla="*/ 2822038 w 5469721"/>
              <a:gd name="connsiteY252" fmla="*/ 4105666 h 5096289"/>
              <a:gd name="connsiteX253" fmla="*/ 2847438 w 5469721"/>
              <a:gd name="connsiteY253" fmla="*/ 4143766 h 5096289"/>
              <a:gd name="connsiteX254" fmla="*/ 2882363 w 5469721"/>
              <a:gd name="connsiteY254" fmla="*/ 4242191 h 5096289"/>
              <a:gd name="connsiteX255" fmla="*/ 2926813 w 5469721"/>
              <a:gd name="connsiteY255" fmla="*/ 4343791 h 5096289"/>
              <a:gd name="connsiteX256" fmla="*/ 2942688 w 5469721"/>
              <a:gd name="connsiteY256" fmla="*/ 4366016 h 5096289"/>
              <a:gd name="connsiteX257" fmla="*/ 2910938 w 5469721"/>
              <a:gd name="connsiteY257" fmla="*/ 4397766 h 5096289"/>
              <a:gd name="connsiteX258" fmla="*/ 2872838 w 5469721"/>
              <a:gd name="connsiteY258" fmla="*/ 4464441 h 5096289"/>
              <a:gd name="connsiteX259" fmla="*/ 2828388 w 5469721"/>
              <a:gd name="connsiteY259" fmla="*/ 4553341 h 5096289"/>
              <a:gd name="connsiteX260" fmla="*/ 2780763 w 5469721"/>
              <a:gd name="connsiteY260" fmla="*/ 4607316 h 5096289"/>
              <a:gd name="connsiteX261" fmla="*/ 2717263 w 5469721"/>
              <a:gd name="connsiteY261" fmla="*/ 4645416 h 5096289"/>
              <a:gd name="connsiteX262" fmla="*/ 2622013 w 5469721"/>
              <a:gd name="connsiteY262" fmla="*/ 4553341 h 5096289"/>
              <a:gd name="connsiteX263" fmla="*/ 2653764 w 5469721"/>
              <a:gd name="connsiteY263" fmla="*/ 4639069 h 5096289"/>
              <a:gd name="connsiteX264" fmla="*/ 2713510 w 5469721"/>
              <a:gd name="connsiteY264" fmla="*/ 4733450 h 5096289"/>
              <a:gd name="connsiteX265" fmla="*/ 2665020 w 5469721"/>
              <a:gd name="connsiteY265" fmla="*/ 4728543 h 5096289"/>
              <a:gd name="connsiteX266" fmla="*/ 2602386 w 5469721"/>
              <a:gd name="connsiteY266" fmla="*/ 4735903 h 5096289"/>
              <a:gd name="connsiteX267" fmla="*/ 2533113 w 5469721"/>
              <a:gd name="connsiteY267" fmla="*/ 4719740 h 5096289"/>
              <a:gd name="connsiteX268" fmla="*/ 2484477 w 5469721"/>
              <a:gd name="connsiteY268" fmla="*/ 4715266 h 5096289"/>
              <a:gd name="connsiteX269" fmla="*/ 2372775 w 5469721"/>
              <a:gd name="connsiteY269" fmla="*/ 4688278 h 5096289"/>
              <a:gd name="connsiteX270" fmla="*/ 2568038 w 5469721"/>
              <a:gd name="connsiteY270" fmla="*/ 4835916 h 5096289"/>
              <a:gd name="connsiteX271" fmla="*/ 2669638 w 5469721"/>
              <a:gd name="connsiteY271" fmla="*/ 4845441 h 5096289"/>
              <a:gd name="connsiteX272" fmla="*/ 2749013 w 5469721"/>
              <a:gd name="connsiteY272" fmla="*/ 4832741 h 5096289"/>
              <a:gd name="connsiteX273" fmla="*/ 2818863 w 5469721"/>
              <a:gd name="connsiteY273" fmla="*/ 4794641 h 5096289"/>
              <a:gd name="connsiteX274" fmla="*/ 2920463 w 5469721"/>
              <a:gd name="connsiteY274" fmla="*/ 4734316 h 5096289"/>
              <a:gd name="connsiteX275" fmla="*/ 2993488 w 5469721"/>
              <a:gd name="connsiteY275" fmla="*/ 4639066 h 5096289"/>
              <a:gd name="connsiteX276" fmla="*/ 3044288 w 5469721"/>
              <a:gd name="connsiteY276" fmla="*/ 4537466 h 5096289"/>
              <a:gd name="connsiteX277" fmla="*/ 3110963 w 5469721"/>
              <a:gd name="connsiteY277" fmla="*/ 4448566 h 5096289"/>
              <a:gd name="connsiteX278" fmla="*/ 3136363 w 5469721"/>
              <a:gd name="connsiteY278" fmla="*/ 4369191 h 5096289"/>
              <a:gd name="connsiteX279" fmla="*/ 3123663 w 5469721"/>
              <a:gd name="connsiteY279" fmla="*/ 4302516 h 5096289"/>
              <a:gd name="connsiteX280" fmla="*/ 3088738 w 5469721"/>
              <a:gd name="connsiteY280" fmla="*/ 4143766 h 5096289"/>
              <a:gd name="connsiteX281" fmla="*/ 3063338 w 5469721"/>
              <a:gd name="connsiteY281" fmla="*/ 4042166 h 5096289"/>
              <a:gd name="connsiteX282" fmla="*/ 3088738 w 5469721"/>
              <a:gd name="connsiteY282" fmla="*/ 3851666 h 5096289"/>
              <a:gd name="connsiteX283" fmla="*/ 3114138 w 5469721"/>
              <a:gd name="connsiteY283" fmla="*/ 3750066 h 5096289"/>
              <a:gd name="connsiteX284" fmla="*/ 3139538 w 5469721"/>
              <a:gd name="connsiteY284" fmla="*/ 3711966 h 5096289"/>
              <a:gd name="connsiteX285" fmla="*/ 3152238 w 5469721"/>
              <a:gd name="connsiteY285" fmla="*/ 3673866 h 5096289"/>
              <a:gd name="connsiteX286" fmla="*/ 3190338 w 5469721"/>
              <a:gd name="connsiteY286" fmla="*/ 3635766 h 5096289"/>
              <a:gd name="connsiteX287" fmla="*/ 3215738 w 5469721"/>
              <a:gd name="connsiteY287" fmla="*/ 3597666 h 5096289"/>
              <a:gd name="connsiteX288" fmla="*/ 3253838 w 5469721"/>
              <a:gd name="connsiteY288" fmla="*/ 3584966 h 5096289"/>
              <a:gd name="connsiteX289" fmla="*/ 3291938 w 5469721"/>
              <a:gd name="connsiteY289" fmla="*/ 3559566 h 5096289"/>
              <a:gd name="connsiteX290" fmla="*/ 3330038 w 5469721"/>
              <a:gd name="connsiteY290" fmla="*/ 3546866 h 5096289"/>
              <a:gd name="connsiteX291" fmla="*/ 3482438 w 5469721"/>
              <a:gd name="connsiteY291" fmla="*/ 3521466 h 5096289"/>
              <a:gd name="connsiteX292" fmla="*/ 3609438 w 5469721"/>
              <a:gd name="connsiteY292" fmla="*/ 3496066 h 5096289"/>
              <a:gd name="connsiteX293" fmla="*/ 3812638 w 5469721"/>
              <a:gd name="connsiteY293" fmla="*/ 3483366 h 5096289"/>
              <a:gd name="connsiteX294" fmla="*/ 4025363 w 5469721"/>
              <a:gd name="connsiteY294" fmla="*/ 3515116 h 5096289"/>
              <a:gd name="connsiteX295" fmla="*/ 4142838 w 5469721"/>
              <a:gd name="connsiteY295" fmla="*/ 3540516 h 5096289"/>
              <a:gd name="connsiteX296" fmla="*/ 4203163 w 5469721"/>
              <a:gd name="connsiteY296" fmla="*/ 3562741 h 5096289"/>
              <a:gd name="connsiteX297" fmla="*/ 4260313 w 5469721"/>
              <a:gd name="connsiteY297" fmla="*/ 3594491 h 5096289"/>
              <a:gd name="connsiteX298" fmla="*/ 4304763 w 5469721"/>
              <a:gd name="connsiteY298" fmla="*/ 3638941 h 5096289"/>
              <a:gd name="connsiteX299" fmla="*/ 4380963 w 5469721"/>
              <a:gd name="connsiteY299" fmla="*/ 3683391 h 5096289"/>
              <a:gd name="connsiteX300" fmla="*/ 4444463 w 5469721"/>
              <a:gd name="connsiteY300" fmla="*/ 3743716 h 5096289"/>
              <a:gd name="connsiteX301" fmla="*/ 4523838 w 5469721"/>
              <a:gd name="connsiteY301" fmla="*/ 3816741 h 5096289"/>
              <a:gd name="connsiteX302" fmla="*/ 4565113 w 5469721"/>
              <a:gd name="connsiteY302" fmla="*/ 3889766 h 5096289"/>
              <a:gd name="connsiteX303" fmla="*/ 4615913 w 5469721"/>
              <a:gd name="connsiteY303" fmla="*/ 3965966 h 5096289"/>
              <a:gd name="connsiteX304" fmla="*/ 4644488 w 5469721"/>
              <a:gd name="connsiteY304" fmla="*/ 4124716 h 5096289"/>
              <a:gd name="connsiteX305" fmla="*/ 4663538 w 5469721"/>
              <a:gd name="connsiteY305" fmla="*/ 4200916 h 5096289"/>
              <a:gd name="connsiteX306" fmla="*/ 4679413 w 5469721"/>
              <a:gd name="connsiteY306" fmla="*/ 4254891 h 5096289"/>
              <a:gd name="connsiteX307" fmla="*/ 4695288 w 5469721"/>
              <a:gd name="connsiteY307" fmla="*/ 4315216 h 5096289"/>
              <a:gd name="connsiteX308" fmla="*/ 4390488 w 5469721"/>
              <a:gd name="connsiteY308" fmla="*/ 4419991 h 5096289"/>
              <a:gd name="connsiteX309" fmla="*/ 4206338 w 5469721"/>
              <a:gd name="connsiteY309" fmla="*/ 4572391 h 5096289"/>
              <a:gd name="connsiteX310" fmla="*/ 4461925 w 5469721"/>
              <a:gd name="connsiteY310" fmla="*/ 4453328 h 5096289"/>
              <a:gd name="connsiteX311" fmla="*/ 4700051 w 5469721"/>
              <a:gd name="connsiteY311" fmla="*/ 4400941 h 5096289"/>
              <a:gd name="connsiteX312" fmla="*/ 4796888 w 5469721"/>
              <a:gd name="connsiteY312" fmla="*/ 4251716 h 5096289"/>
              <a:gd name="connsiteX313" fmla="*/ 4746088 w 5469721"/>
              <a:gd name="connsiteY313" fmla="*/ 4146941 h 5096289"/>
              <a:gd name="connsiteX314" fmla="*/ 4714338 w 5469721"/>
              <a:gd name="connsiteY314" fmla="*/ 4092966 h 5096289"/>
              <a:gd name="connsiteX315" fmla="*/ 4717513 w 5469721"/>
              <a:gd name="connsiteY315" fmla="*/ 3940566 h 5096289"/>
              <a:gd name="connsiteX316" fmla="*/ 4698463 w 5469721"/>
              <a:gd name="connsiteY316" fmla="*/ 3842141 h 5096289"/>
              <a:gd name="connsiteX317" fmla="*/ 4647663 w 5469721"/>
              <a:gd name="connsiteY317" fmla="*/ 3734191 h 5096289"/>
              <a:gd name="connsiteX318" fmla="*/ 4307939 w 5469721"/>
              <a:gd name="connsiteY318" fmla="*/ 3413516 h 5096289"/>
              <a:gd name="connsiteX319" fmla="*/ 4495263 w 5469721"/>
              <a:gd name="connsiteY319" fmla="*/ 3127766 h 5096289"/>
              <a:gd name="connsiteX320" fmla="*/ 4701638 w 5469721"/>
              <a:gd name="connsiteY320" fmla="*/ 2994416 h 5096289"/>
              <a:gd name="connsiteX321" fmla="*/ 4838164 w 5469721"/>
              <a:gd name="connsiteY321" fmla="*/ 2943616 h 5096289"/>
              <a:gd name="connsiteX322" fmla="*/ 5060414 w 5469721"/>
              <a:gd name="connsiteY322" fmla="*/ 2918216 h 5096289"/>
              <a:gd name="connsiteX323" fmla="*/ 5320764 w 5469721"/>
              <a:gd name="connsiteY323" fmla="*/ 2959491 h 5096289"/>
              <a:gd name="connsiteX324" fmla="*/ 5088989 w 5469721"/>
              <a:gd name="connsiteY324" fmla="*/ 2883291 h 5096289"/>
              <a:gd name="connsiteX325" fmla="*/ 4908013 w 5469721"/>
              <a:gd name="connsiteY325" fmla="*/ 2864241 h 5096289"/>
              <a:gd name="connsiteX326" fmla="*/ 4977863 w 5469721"/>
              <a:gd name="connsiteY326" fmla="*/ 2772166 h 5096289"/>
              <a:gd name="connsiteX327" fmla="*/ 5142963 w 5469721"/>
              <a:gd name="connsiteY327" fmla="*/ 2562616 h 5096289"/>
              <a:gd name="connsiteX328" fmla="*/ 5044539 w 5469721"/>
              <a:gd name="connsiteY328" fmla="*/ 2635641 h 5096289"/>
              <a:gd name="connsiteX329" fmla="*/ 4961988 w 5469721"/>
              <a:gd name="connsiteY329" fmla="*/ 2699141 h 5096289"/>
              <a:gd name="connsiteX330" fmla="*/ 4895313 w 5469721"/>
              <a:gd name="connsiteY330" fmla="*/ 2781691 h 5096289"/>
              <a:gd name="connsiteX331" fmla="*/ 4796888 w 5469721"/>
              <a:gd name="connsiteY331" fmla="*/ 2829316 h 5096289"/>
              <a:gd name="connsiteX332" fmla="*/ 4711163 w 5469721"/>
              <a:gd name="connsiteY332" fmla="*/ 2880116 h 5096289"/>
              <a:gd name="connsiteX333" fmla="*/ 4647663 w 5469721"/>
              <a:gd name="connsiteY333" fmla="*/ 2918216 h 5096289"/>
              <a:gd name="connsiteX334" fmla="*/ 4580988 w 5469721"/>
              <a:gd name="connsiteY334" fmla="*/ 2946791 h 5096289"/>
              <a:gd name="connsiteX335" fmla="*/ 4523838 w 5469721"/>
              <a:gd name="connsiteY335" fmla="*/ 2972191 h 5096289"/>
              <a:gd name="connsiteX336" fmla="*/ 4384138 w 5469721"/>
              <a:gd name="connsiteY336" fmla="*/ 3038866 h 5096289"/>
              <a:gd name="connsiteX337" fmla="*/ 4307938 w 5469721"/>
              <a:gd name="connsiteY337" fmla="*/ 2988066 h 5096289"/>
              <a:gd name="connsiteX338" fmla="*/ 4269838 w 5469721"/>
              <a:gd name="connsiteY338" fmla="*/ 2962666 h 5096289"/>
              <a:gd name="connsiteX339" fmla="*/ 4142838 w 5469721"/>
              <a:gd name="connsiteY339" fmla="*/ 2924566 h 5096289"/>
              <a:gd name="connsiteX340" fmla="*/ 4104738 w 5469721"/>
              <a:gd name="connsiteY340" fmla="*/ 2911866 h 5096289"/>
              <a:gd name="connsiteX341" fmla="*/ 4015838 w 5469721"/>
              <a:gd name="connsiteY341" fmla="*/ 2899166 h 5096289"/>
              <a:gd name="connsiteX342" fmla="*/ 3990438 w 5469721"/>
              <a:gd name="connsiteY342" fmla="*/ 2797566 h 5096289"/>
              <a:gd name="connsiteX343" fmla="*/ 3909475 w 5469721"/>
              <a:gd name="connsiteY343" fmla="*/ 2676916 h 5096289"/>
              <a:gd name="connsiteX344" fmla="*/ 3926938 w 5469721"/>
              <a:gd name="connsiteY344" fmla="*/ 2549916 h 5096289"/>
              <a:gd name="connsiteX345" fmla="*/ 3853913 w 5469721"/>
              <a:gd name="connsiteY345" fmla="*/ 2461016 h 5096289"/>
              <a:gd name="connsiteX346" fmla="*/ 3787238 w 5469721"/>
              <a:gd name="connsiteY346" fmla="*/ 2365766 h 5096289"/>
              <a:gd name="connsiteX347" fmla="*/ 3731676 w 5469721"/>
              <a:gd name="connsiteY347" fmla="*/ 2222891 h 5096289"/>
              <a:gd name="connsiteX348" fmla="*/ 3760250 w 5469721"/>
              <a:gd name="connsiteY348" fmla="*/ 2100654 h 5096289"/>
              <a:gd name="connsiteX349" fmla="*/ 3823751 w 5469721"/>
              <a:gd name="connsiteY349" fmla="*/ 2019691 h 5096289"/>
              <a:gd name="connsiteX350" fmla="*/ 3922176 w 5469721"/>
              <a:gd name="connsiteY350" fmla="*/ 1924441 h 5096289"/>
              <a:gd name="connsiteX351" fmla="*/ 3971388 w 5469721"/>
              <a:gd name="connsiteY351" fmla="*/ 1864116 h 5096289"/>
              <a:gd name="connsiteX352" fmla="*/ 4014250 w 5469721"/>
              <a:gd name="connsiteY352" fmla="*/ 1835541 h 5096289"/>
              <a:gd name="connsiteX353" fmla="*/ 4057113 w 5469721"/>
              <a:gd name="connsiteY353" fmla="*/ 1803791 h 5096289"/>
              <a:gd name="connsiteX354" fmla="*/ 4122200 w 5469721"/>
              <a:gd name="connsiteY354" fmla="*/ 1759341 h 5096289"/>
              <a:gd name="connsiteX355" fmla="*/ 4225388 w 5469721"/>
              <a:gd name="connsiteY355" fmla="*/ 1703778 h 5096289"/>
              <a:gd name="connsiteX356" fmla="*/ 4314288 w 5469721"/>
              <a:gd name="connsiteY356" fmla="*/ 1694253 h 5096289"/>
              <a:gd name="connsiteX357" fmla="*/ 4420650 w 5469721"/>
              <a:gd name="connsiteY357" fmla="*/ 1692666 h 5096289"/>
              <a:gd name="connsiteX358" fmla="*/ 4484151 w 5469721"/>
              <a:gd name="connsiteY358" fmla="*/ 1689491 h 5096289"/>
              <a:gd name="connsiteX359" fmla="*/ 4539713 w 5469721"/>
              <a:gd name="connsiteY359" fmla="*/ 1700603 h 5096289"/>
              <a:gd name="connsiteX360" fmla="*/ 4587338 w 5469721"/>
              <a:gd name="connsiteY360" fmla="*/ 1708541 h 5096289"/>
              <a:gd name="connsiteX361" fmla="*/ 4652425 w 5469721"/>
              <a:gd name="connsiteY361" fmla="*/ 1754579 h 5096289"/>
              <a:gd name="connsiteX362" fmla="*/ 4736563 w 5469721"/>
              <a:gd name="connsiteY362" fmla="*/ 1787916 h 5096289"/>
              <a:gd name="connsiteX363" fmla="*/ 4779425 w 5469721"/>
              <a:gd name="connsiteY363" fmla="*/ 1838716 h 5096289"/>
              <a:gd name="connsiteX364" fmla="*/ 4812763 w 5469721"/>
              <a:gd name="connsiteY364" fmla="*/ 1902216 h 5096289"/>
              <a:gd name="connsiteX365" fmla="*/ 4865151 w 5469721"/>
              <a:gd name="connsiteY365" fmla="*/ 1968891 h 5096289"/>
              <a:gd name="connsiteX366" fmla="*/ 4904838 w 5469721"/>
              <a:gd name="connsiteY366" fmla="*/ 2032391 h 5096289"/>
              <a:gd name="connsiteX367" fmla="*/ 4930238 w 5469721"/>
              <a:gd name="connsiteY367" fmla="*/ 2200666 h 5096289"/>
              <a:gd name="connsiteX368" fmla="*/ 4958813 w 5469721"/>
              <a:gd name="connsiteY368" fmla="*/ 2275278 h 5096289"/>
              <a:gd name="connsiteX0" fmla="*/ 4959601 w 5470509"/>
              <a:gd name="connsiteY0" fmla="*/ 2275278 h 5096289"/>
              <a:gd name="connsiteX1" fmla="*/ 5010401 w 5470509"/>
              <a:gd name="connsiteY1" fmla="*/ 2170503 h 5096289"/>
              <a:gd name="connsiteX2" fmla="*/ 5000876 w 5470509"/>
              <a:gd name="connsiteY2" fmla="*/ 2043504 h 5096289"/>
              <a:gd name="connsiteX3" fmla="*/ 5008814 w 5470509"/>
              <a:gd name="connsiteY3" fmla="*/ 1978416 h 5096289"/>
              <a:gd name="connsiteX4" fmla="*/ 4981826 w 5470509"/>
              <a:gd name="connsiteY4" fmla="*/ 1911741 h 5096289"/>
              <a:gd name="connsiteX5" fmla="*/ 4902451 w 5470509"/>
              <a:gd name="connsiteY5" fmla="*/ 1853004 h 5096289"/>
              <a:gd name="connsiteX6" fmla="*/ 4906419 w 5470509"/>
              <a:gd name="connsiteY6" fmla="*/ 1774422 h 5096289"/>
              <a:gd name="connsiteX7" fmla="*/ 4988176 w 5470509"/>
              <a:gd name="connsiteY7" fmla="*/ 1719654 h 5096289"/>
              <a:gd name="connsiteX8" fmla="*/ 5112795 w 5470509"/>
              <a:gd name="connsiteY8" fmla="*/ 1706953 h 5096289"/>
              <a:gd name="connsiteX9" fmla="*/ 5200901 w 5470509"/>
              <a:gd name="connsiteY9" fmla="*/ 1714891 h 5096289"/>
              <a:gd name="connsiteX10" fmla="*/ 5252495 w 5470509"/>
              <a:gd name="connsiteY10" fmla="*/ 1729179 h 5096289"/>
              <a:gd name="connsiteX11" fmla="*/ 5285039 w 5470509"/>
              <a:gd name="connsiteY11" fmla="*/ 1748228 h 5096289"/>
              <a:gd name="connsiteX12" fmla="*/ 5323933 w 5470509"/>
              <a:gd name="connsiteY12" fmla="*/ 1801410 h 5096289"/>
              <a:gd name="connsiteX13" fmla="*/ 5262019 w 5470509"/>
              <a:gd name="connsiteY13" fmla="*/ 1911740 h 5096289"/>
              <a:gd name="connsiteX14" fmla="*/ 5300914 w 5470509"/>
              <a:gd name="connsiteY14" fmla="*/ 2011753 h 5096289"/>
              <a:gd name="connsiteX15" fmla="*/ 5344570 w 5470509"/>
              <a:gd name="connsiteY15" fmla="*/ 2074460 h 5096289"/>
              <a:gd name="connsiteX16" fmla="*/ 5388226 w 5470509"/>
              <a:gd name="connsiteY16" fmla="*/ 2148278 h 5096289"/>
              <a:gd name="connsiteX17" fmla="*/ 5392988 w 5470509"/>
              <a:gd name="connsiteY17" fmla="*/ 2217334 h 5096289"/>
              <a:gd name="connsiteX18" fmla="*/ 5334251 w 5470509"/>
              <a:gd name="connsiteY18" fmla="*/ 2264961 h 5096289"/>
              <a:gd name="connsiteX19" fmla="*/ 5246145 w 5470509"/>
              <a:gd name="connsiteY19" fmla="*/ 2367353 h 5096289"/>
              <a:gd name="connsiteX20" fmla="*/ 5438232 w 5470509"/>
              <a:gd name="connsiteY20" fmla="*/ 2245117 h 5096289"/>
              <a:gd name="connsiteX21" fmla="*/ 5466807 w 5470509"/>
              <a:gd name="connsiteY21" fmla="*/ 2180028 h 5096289"/>
              <a:gd name="connsiteX22" fmla="*/ 5434263 w 5470509"/>
              <a:gd name="connsiteY22" fmla="*/ 2103829 h 5096289"/>
              <a:gd name="connsiteX23" fmla="*/ 5412039 w 5470509"/>
              <a:gd name="connsiteY23" fmla="*/ 2045092 h 5096289"/>
              <a:gd name="connsiteX24" fmla="*/ 5386639 w 5470509"/>
              <a:gd name="connsiteY24" fmla="*/ 1972066 h 5096289"/>
              <a:gd name="connsiteX25" fmla="*/ 5342982 w 5470509"/>
              <a:gd name="connsiteY25" fmla="*/ 1923647 h 5096289"/>
              <a:gd name="connsiteX26" fmla="*/ 5397751 w 5470509"/>
              <a:gd name="connsiteY26" fmla="*/ 1806966 h 5096289"/>
              <a:gd name="connsiteX27" fmla="*/ 5364414 w 5470509"/>
              <a:gd name="connsiteY27" fmla="*/ 1691872 h 5096289"/>
              <a:gd name="connsiteX28" fmla="*/ 5246939 w 5470509"/>
              <a:gd name="connsiteY28" fmla="*/ 1626785 h 5096289"/>
              <a:gd name="connsiteX29" fmla="*/ 4995320 w 5470509"/>
              <a:gd name="connsiteY29" fmla="*/ 1604560 h 5096289"/>
              <a:gd name="connsiteX30" fmla="*/ 4759576 w 5470509"/>
              <a:gd name="connsiteY30" fmla="*/ 1672822 h 5096289"/>
              <a:gd name="connsiteX31" fmla="*/ 4547645 w 5470509"/>
              <a:gd name="connsiteY31" fmla="*/ 1602178 h 5096289"/>
              <a:gd name="connsiteX32" fmla="*/ 4416676 w 5470509"/>
              <a:gd name="connsiteY32" fmla="*/ 1588684 h 5096289"/>
              <a:gd name="connsiteX33" fmla="*/ 4325395 w 5470509"/>
              <a:gd name="connsiteY33" fmla="*/ 1615672 h 5096289"/>
              <a:gd name="connsiteX34" fmla="*/ 4208714 w 5470509"/>
              <a:gd name="connsiteY34" fmla="*/ 1617259 h 5096289"/>
              <a:gd name="connsiteX35" fmla="*/ 4149183 w 5470509"/>
              <a:gd name="connsiteY35" fmla="*/ 1615672 h 5096289"/>
              <a:gd name="connsiteX36" fmla="*/ 4063457 w 5470509"/>
              <a:gd name="connsiteY36" fmla="*/ 1601385 h 5096289"/>
              <a:gd name="connsiteX37" fmla="*/ 4020595 w 5470509"/>
              <a:gd name="connsiteY37" fmla="*/ 1605354 h 5096289"/>
              <a:gd name="connsiteX38" fmla="*/ 3921376 w 5470509"/>
              <a:gd name="connsiteY38" fmla="*/ 1641866 h 5096289"/>
              <a:gd name="connsiteX39" fmla="*/ 3800726 w 5470509"/>
              <a:gd name="connsiteY39" fmla="*/ 1695841 h 5096289"/>
              <a:gd name="connsiteX40" fmla="*/ 3715001 w 5470509"/>
              <a:gd name="connsiteY40" fmla="*/ 1730766 h 5096289"/>
              <a:gd name="connsiteX41" fmla="*/ 3616576 w 5470509"/>
              <a:gd name="connsiteY41" fmla="*/ 1800616 h 5096289"/>
              <a:gd name="connsiteX42" fmla="*/ 3508626 w 5470509"/>
              <a:gd name="connsiteY42" fmla="*/ 1838716 h 5096289"/>
              <a:gd name="connsiteX43" fmla="*/ 3381626 w 5470509"/>
              <a:gd name="connsiteY43" fmla="*/ 1857766 h 5096289"/>
              <a:gd name="connsiteX44" fmla="*/ 3292726 w 5470509"/>
              <a:gd name="connsiteY44" fmla="*/ 1908566 h 5096289"/>
              <a:gd name="connsiteX45" fmla="*/ 3254626 w 5470509"/>
              <a:gd name="connsiteY45" fmla="*/ 1921266 h 5096289"/>
              <a:gd name="connsiteX46" fmla="*/ 3140326 w 5470509"/>
              <a:gd name="connsiteY46" fmla="*/ 1870466 h 5096289"/>
              <a:gd name="connsiteX47" fmla="*/ 3114926 w 5470509"/>
              <a:gd name="connsiteY47" fmla="*/ 1794266 h 5096289"/>
              <a:gd name="connsiteX48" fmla="*/ 3102226 w 5470509"/>
              <a:gd name="connsiteY48" fmla="*/ 1756166 h 5096289"/>
              <a:gd name="connsiteX49" fmla="*/ 3089526 w 5470509"/>
              <a:gd name="connsiteY49" fmla="*/ 1718066 h 5096289"/>
              <a:gd name="connsiteX50" fmla="*/ 3102226 w 5470509"/>
              <a:gd name="connsiteY50" fmla="*/ 1438666 h 5096289"/>
              <a:gd name="connsiteX51" fmla="*/ 3080001 w 5470509"/>
              <a:gd name="connsiteY51" fmla="*/ 1375166 h 5096289"/>
              <a:gd name="connsiteX52" fmla="*/ 3114926 w 5470509"/>
              <a:gd name="connsiteY52" fmla="*/ 1232291 h 5096289"/>
              <a:gd name="connsiteX53" fmla="*/ 3203826 w 5470509"/>
              <a:gd name="connsiteY53" fmla="*/ 1146566 h 5096289"/>
              <a:gd name="connsiteX54" fmla="*/ 3305426 w 5470509"/>
              <a:gd name="connsiteY54" fmla="*/ 1114816 h 5096289"/>
              <a:gd name="connsiteX55" fmla="*/ 3394326 w 5470509"/>
              <a:gd name="connsiteY55" fmla="*/ 1095766 h 5096289"/>
              <a:gd name="connsiteX56" fmla="*/ 3514976 w 5470509"/>
              <a:gd name="connsiteY56" fmla="*/ 1092591 h 5096289"/>
              <a:gd name="connsiteX57" fmla="*/ 3661026 w 5470509"/>
              <a:gd name="connsiteY57" fmla="*/ 1102116 h 5096289"/>
              <a:gd name="connsiteX58" fmla="*/ 3765801 w 5470509"/>
              <a:gd name="connsiteY58" fmla="*/ 1079891 h 5096289"/>
              <a:gd name="connsiteX59" fmla="*/ 3880101 w 5470509"/>
              <a:gd name="connsiteY59" fmla="*/ 1070366 h 5096289"/>
              <a:gd name="connsiteX60" fmla="*/ 3911851 w 5470509"/>
              <a:gd name="connsiteY60" fmla="*/ 1067191 h 5096289"/>
              <a:gd name="connsiteX61" fmla="*/ 3943601 w 5470509"/>
              <a:gd name="connsiteY61" fmla="*/ 1079891 h 5096289"/>
              <a:gd name="connsiteX62" fmla="*/ 3972176 w 5470509"/>
              <a:gd name="connsiteY62" fmla="*/ 1073541 h 5096289"/>
              <a:gd name="connsiteX63" fmla="*/ 4022976 w 5470509"/>
              <a:gd name="connsiteY63" fmla="*/ 1121166 h 5096289"/>
              <a:gd name="connsiteX64" fmla="*/ 4061076 w 5470509"/>
              <a:gd name="connsiteY64" fmla="*/ 1162441 h 5096289"/>
              <a:gd name="connsiteX65" fmla="*/ 4105526 w 5470509"/>
              <a:gd name="connsiteY65" fmla="*/ 1114816 h 5096289"/>
              <a:gd name="connsiteX66" fmla="*/ 4061076 w 5470509"/>
              <a:gd name="connsiteY66" fmla="*/ 1041791 h 5096289"/>
              <a:gd name="connsiteX67" fmla="*/ 4007101 w 5470509"/>
              <a:gd name="connsiteY67" fmla="*/ 962416 h 5096289"/>
              <a:gd name="connsiteX68" fmla="*/ 3959476 w 5470509"/>
              <a:gd name="connsiteY68" fmla="*/ 975116 h 5096289"/>
              <a:gd name="connsiteX69" fmla="*/ 3899151 w 5470509"/>
              <a:gd name="connsiteY69" fmla="*/ 902091 h 5096289"/>
              <a:gd name="connsiteX70" fmla="*/ 3835651 w 5470509"/>
              <a:gd name="connsiteY70" fmla="*/ 898916 h 5096289"/>
              <a:gd name="connsiteX71" fmla="*/ 3794376 w 5470509"/>
              <a:gd name="connsiteY71" fmla="*/ 911616 h 5096289"/>
              <a:gd name="connsiteX72" fmla="*/ 3692776 w 5470509"/>
              <a:gd name="connsiteY72" fmla="*/ 902091 h 5096289"/>
              <a:gd name="connsiteX73" fmla="*/ 3622926 w 5470509"/>
              <a:gd name="connsiteY73" fmla="*/ 917966 h 5096289"/>
              <a:gd name="connsiteX74" fmla="*/ 3549901 w 5470509"/>
              <a:gd name="connsiteY74" fmla="*/ 911616 h 5096289"/>
              <a:gd name="connsiteX75" fmla="*/ 3480051 w 5470509"/>
              <a:gd name="connsiteY75" fmla="*/ 924316 h 5096289"/>
              <a:gd name="connsiteX76" fmla="*/ 3391151 w 5470509"/>
              <a:gd name="connsiteY76" fmla="*/ 940191 h 5096289"/>
              <a:gd name="connsiteX77" fmla="*/ 3283201 w 5470509"/>
              <a:gd name="connsiteY77" fmla="*/ 965591 h 5096289"/>
              <a:gd name="connsiteX78" fmla="*/ 3203826 w 5470509"/>
              <a:gd name="connsiteY78" fmla="*/ 981466 h 5096289"/>
              <a:gd name="connsiteX79" fmla="*/ 3137151 w 5470509"/>
              <a:gd name="connsiteY79" fmla="*/ 1016391 h 5096289"/>
              <a:gd name="connsiteX80" fmla="*/ 3086351 w 5470509"/>
              <a:gd name="connsiteY80" fmla="*/ 1029091 h 5096289"/>
              <a:gd name="connsiteX81" fmla="*/ 3016501 w 5470509"/>
              <a:gd name="connsiteY81" fmla="*/ 1060841 h 5096289"/>
              <a:gd name="connsiteX82" fmla="*/ 2940301 w 5470509"/>
              <a:gd name="connsiteY82" fmla="*/ 1108466 h 5096289"/>
              <a:gd name="connsiteX83" fmla="*/ 2864101 w 5470509"/>
              <a:gd name="connsiteY83" fmla="*/ 1178316 h 5096289"/>
              <a:gd name="connsiteX84" fmla="*/ 2759326 w 5470509"/>
              <a:gd name="connsiteY84" fmla="*/ 1298966 h 5096289"/>
              <a:gd name="connsiteX85" fmla="*/ 2746626 w 5470509"/>
              <a:gd name="connsiteY85" fmla="*/ 1349766 h 5096289"/>
              <a:gd name="connsiteX86" fmla="*/ 2721226 w 5470509"/>
              <a:gd name="connsiteY86" fmla="*/ 1629166 h 5096289"/>
              <a:gd name="connsiteX87" fmla="*/ 2670426 w 5470509"/>
              <a:gd name="connsiteY87" fmla="*/ 1718066 h 5096289"/>
              <a:gd name="connsiteX88" fmla="*/ 2556126 w 5470509"/>
              <a:gd name="connsiteY88" fmla="*/ 1629166 h 5096289"/>
              <a:gd name="connsiteX89" fmla="*/ 2499554 w 5470509"/>
              <a:gd name="connsiteY89" fmla="*/ 1558739 h 5096289"/>
              <a:gd name="connsiteX90" fmla="*/ 2442981 w 5470509"/>
              <a:gd name="connsiteY90" fmla="*/ 1464066 h 5096289"/>
              <a:gd name="connsiteX91" fmla="*/ 2366780 w 5470509"/>
              <a:gd name="connsiteY91" fmla="*/ 1302430 h 5096289"/>
              <a:gd name="connsiteX92" fmla="*/ 2309053 w 5470509"/>
              <a:gd name="connsiteY92" fmla="*/ 1206602 h 5096289"/>
              <a:gd name="connsiteX93" fmla="*/ 2223617 w 5470509"/>
              <a:gd name="connsiteY93" fmla="*/ 1041502 h 5096289"/>
              <a:gd name="connsiteX94" fmla="*/ 2098926 w 5470509"/>
              <a:gd name="connsiteY94" fmla="*/ 846384 h 5096289"/>
              <a:gd name="connsiteX95" fmla="*/ 1998480 w 5470509"/>
              <a:gd name="connsiteY95" fmla="*/ 704376 h 5096289"/>
              <a:gd name="connsiteX96" fmla="*/ 1878408 w 5470509"/>
              <a:gd name="connsiteY96" fmla="*/ 539275 h 5096289"/>
              <a:gd name="connsiteX97" fmla="*/ 1757180 w 5470509"/>
              <a:gd name="connsiteY97" fmla="*/ 378794 h 5096289"/>
              <a:gd name="connsiteX98" fmla="*/ 1669435 w 5470509"/>
              <a:gd name="connsiteY98" fmla="*/ 280657 h 5096289"/>
              <a:gd name="connsiteX99" fmla="*/ 1556290 w 5470509"/>
              <a:gd name="connsiteY99" fmla="*/ 168666 h 5096289"/>
              <a:gd name="connsiteX100" fmla="*/ 1424672 w 5470509"/>
              <a:gd name="connsiteY100" fmla="*/ 10494 h 5096289"/>
              <a:gd name="connsiteX101" fmla="*/ 1197226 w 5470509"/>
              <a:gd name="connsiteY101" fmla="*/ 28966 h 5096289"/>
              <a:gd name="connsiteX102" fmla="*/ 1298826 w 5470509"/>
              <a:gd name="connsiteY102" fmla="*/ 143266 h 5096289"/>
              <a:gd name="connsiteX103" fmla="*/ 1375026 w 5470509"/>
              <a:gd name="connsiteY103" fmla="*/ 206766 h 5096289"/>
              <a:gd name="connsiteX104" fmla="*/ 1400426 w 5470509"/>
              <a:gd name="connsiteY104" fmla="*/ 257566 h 5096289"/>
              <a:gd name="connsiteX105" fmla="*/ 1438526 w 5470509"/>
              <a:gd name="connsiteY105" fmla="*/ 295666 h 5096289"/>
              <a:gd name="connsiteX106" fmla="*/ 1489326 w 5470509"/>
              <a:gd name="connsiteY106" fmla="*/ 371866 h 5096289"/>
              <a:gd name="connsiteX107" fmla="*/ 1514726 w 5470509"/>
              <a:gd name="connsiteY107" fmla="*/ 409966 h 5096289"/>
              <a:gd name="connsiteX108" fmla="*/ 1590926 w 5470509"/>
              <a:gd name="connsiteY108" fmla="*/ 486166 h 5096289"/>
              <a:gd name="connsiteX109" fmla="*/ 1641726 w 5470509"/>
              <a:gd name="connsiteY109" fmla="*/ 575066 h 5096289"/>
              <a:gd name="connsiteX110" fmla="*/ 1679826 w 5470509"/>
              <a:gd name="connsiteY110" fmla="*/ 613166 h 5096289"/>
              <a:gd name="connsiteX111" fmla="*/ 1730626 w 5470509"/>
              <a:gd name="connsiteY111" fmla="*/ 702066 h 5096289"/>
              <a:gd name="connsiteX112" fmla="*/ 1768726 w 5470509"/>
              <a:gd name="connsiteY112" fmla="*/ 740166 h 5096289"/>
              <a:gd name="connsiteX113" fmla="*/ 1844926 w 5470509"/>
              <a:gd name="connsiteY113" fmla="*/ 854466 h 5096289"/>
              <a:gd name="connsiteX114" fmla="*/ 1883026 w 5470509"/>
              <a:gd name="connsiteY114" fmla="*/ 905266 h 5096289"/>
              <a:gd name="connsiteX115" fmla="*/ 1959226 w 5470509"/>
              <a:gd name="connsiteY115" fmla="*/ 1019566 h 5096289"/>
              <a:gd name="connsiteX116" fmla="*/ 1997326 w 5470509"/>
              <a:gd name="connsiteY116" fmla="*/ 1095766 h 5096289"/>
              <a:gd name="connsiteX117" fmla="*/ 2048126 w 5470509"/>
              <a:gd name="connsiteY117" fmla="*/ 1171966 h 5096289"/>
              <a:gd name="connsiteX118" fmla="*/ 2098926 w 5470509"/>
              <a:gd name="connsiteY118" fmla="*/ 1260866 h 5096289"/>
              <a:gd name="connsiteX119" fmla="*/ 2124326 w 5470509"/>
              <a:gd name="connsiteY119" fmla="*/ 1337066 h 5096289"/>
              <a:gd name="connsiteX120" fmla="*/ 2137026 w 5470509"/>
              <a:gd name="connsiteY120" fmla="*/ 1375166 h 5096289"/>
              <a:gd name="connsiteX121" fmla="*/ 2149726 w 5470509"/>
              <a:gd name="connsiteY121" fmla="*/ 1413266 h 5096289"/>
              <a:gd name="connsiteX122" fmla="*/ 2175126 w 5470509"/>
              <a:gd name="connsiteY122" fmla="*/ 1451366 h 5096289"/>
              <a:gd name="connsiteX123" fmla="*/ 2213226 w 5470509"/>
              <a:gd name="connsiteY123" fmla="*/ 1578366 h 5096289"/>
              <a:gd name="connsiteX124" fmla="*/ 2225926 w 5470509"/>
              <a:gd name="connsiteY124" fmla="*/ 1616466 h 5096289"/>
              <a:gd name="connsiteX125" fmla="*/ 2213226 w 5470509"/>
              <a:gd name="connsiteY125" fmla="*/ 1921266 h 5096289"/>
              <a:gd name="connsiteX126" fmla="*/ 2162426 w 5470509"/>
              <a:gd name="connsiteY126" fmla="*/ 2022866 h 5096289"/>
              <a:gd name="connsiteX127" fmla="*/ 2124326 w 5470509"/>
              <a:gd name="connsiteY127" fmla="*/ 2048266 h 5096289"/>
              <a:gd name="connsiteX128" fmla="*/ 2111626 w 5470509"/>
              <a:gd name="connsiteY128" fmla="*/ 2086366 h 5096289"/>
              <a:gd name="connsiteX129" fmla="*/ 2022726 w 5470509"/>
              <a:gd name="connsiteY129" fmla="*/ 2160978 h 5096289"/>
              <a:gd name="connsiteX130" fmla="*/ 1897313 w 5470509"/>
              <a:gd name="connsiteY130" fmla="*/ 2168916 h 5096289"/>
              <a:gd name="connsiteX131" fmla="*/ 1735388 w 5470509"/>
              <a:gd name="connsiteY131" fmla="*/ 2156216 h 5096289"/>
              <a:gd name="connsiteX132" fmla="*/ 1678239 w 5470509"/>
              <a:gd name="connsiteY132" fmla="*/ 2181617 h 5096289"/>
              <a:gd name="connsiteX133" fmla="*/ 1616325 w 5470509"/>
              <a:gd name="connsiteY133" fmla="*/ 2203841 h 5096289"/>
              <a:gd name="connsiteX134" fmla="*/ 1524250 w 5470509"/>
              <a:gd name="connsiteY134" fmla="*/ 2227653 h 5096289"/>
              <a:gd name="connsiteX135" fmla="*/ 1460751 w 5470509"/>
              <a:gd name="connsiteY135" fmla="*/ 2243528 h 5096289"/>
              <a:gd name="connsiteX136" fmla="*/ 1389314 w 5470509"/>
              <a:gd name="connsiteY136" fmla="*/ 2234004 h 5096289"/>
              <a:gd name="connsiteX137" fmla="*/ 1332163 w 5470509"/>
              <a:gd name="connsiteY137" fmla="*/ 2245117 h 5096289"/>
              <a:gd name="connsiteX138" fmla="*/ 1211514 w 5470509"/>
              <a:gd name="connsiteY138" fmla="*/ 2219716 h 5096289"/>
              <a:gd name="connsiteX139" fmla="*/ 1136901 w 5470509"/>
              <a:gd name="connsiteY139" fmla="*/ 2241941 h 5096289"/>
              <a:gd name="connsiteX140" fmla="*/ 1078163 w 5470509"/>
              <a:gd name="connsiteY140" fmla="*/ 2240354 h 5096289"/>
              <a:gd name="connsiteX141" fmla="*/ 997201 w 5470509"/>
              <a:gd name="connsiteY141" fmla="*/ 2238766 h 5096289"/>
              <a:gd name="connsiteX142" fmla="*/ 911476 w 5470509"/>
              <a:gd name="connsiteY142" fmla="*/ 2234004 h 5096289"/>
              <a:gd name="connsiteX143" fmla="*/ 943226 w 5470509"/>
              <a:gd name="connsiteY143" fmla="*/ 2081604 h 5096289"/>
              <a:gd name="connsiteX144" fmla="*/ 1013076 w 5470509"/>
              <a:gd name="connsiteY144" fmla="*/ 1916504 h 5096289"/>
              <a:gd name="connsiteX145" fmla="*/ 982913 w 5470509"/>
              <a:gd name="connsiteY145" fmla="*/ 1557729 h 5096289"/>
              <a:gd name="connsiteX146" fmla="*/ 901951 w 5470509"/>
              <a:gd name="connsiteY146" fmla="*/ 1968892 h 5096289"/>
              <a:gd name="connsiteX147" fmla="*/ 771776 w 5470509"/>
              <a:gd name="connsiteY147" fmla="*/ 2200666 h 5096289"/>
              <a:gd name="connsiteX148" fmla="*/ 750562 w 5470509"/>
              <a:gd name="connsiteY148" fmla="*/ 2267196 h 5096289"/>
              <a:gd name="connsiteX149" fmla="*/ 764126 w 5470509"/>
              <a:gd name="connsiteY149" fmla="*/ 2303132 h 5096289"/>
              <a:gd name="connsiteX150" fmla="*/ 793134 w 5470509"/>
              <a:gd name="connsiteY150" fmla="*/ 2349168 h 5096289"/>
              <a:gd name="connsiteX151" fmla="*/ 831524 w 5470509"/>
              <a:gd name="connsiteY151" fmla="*/ 2410937 h 5096289"/>
              <a:gd name="connsiteX152" fmla="*/ 893581 w 5470509"/>
              <a:gd name="connsiteY152" fmla="*/ 2402423 h 5096289"/>
              <a:gd name="connsiteX153" fmla="*/ 1010044 w 5470509"/>
              <a:gd name="connsiteY153" fmla="*/ 2453078 h 5096289"/>
              <a:gd name="connsiteX154" fmla="*/ 1082926 w 5470509"/>
              <a:gd name="connsiteY154" fmla="*/ 2473716 h 5096289"/>
              <a:gd name="connsiteX155" fmla="*/ 1168653 w 5470509"/>
              <a:gd name="connsiteY155" fmla="*/ 2497531 h 5096289"/>
              <a:gd name="connsiteX156" fmla="*/ 1221038 w 5470509"/>
              <a:gd name="connsiteY156" fmla="*/ 2502291 h 5096289"/>
              <a:gd name="connsiteX157" fmla="*/ 1311526 w 5470509"/>
              <a:gd name="connsiteY157" fmla="*/ 2492766 h 5096289"/>
              <a:gd name="connsiteX158" fmla="*/ 1908426 w 5470509"/>
              <a:gd name="connsiteY158" fmla="*/ 2505466 h 5096289"/>
              <a:gd name="connsiteX159" fmla="*/ 1946526 w 5470509"/>
              <a:gd name="connsiteY159" fmla="*/ 2518166 h 5096289"/>
              <a:gd name="connsiteX160" fmla="*/ 1984626 w 5470509"/>
              <a:gd name="connsiteY160" fmla="*/ 2543566 h 5096289"/>
              <a:gd name="connsiteX161" fmla="*/ 2035426 w 5470509"/>
              <a:gd name="connsiteY161" fmla="*/ 2657866 h 5096289"/>
              <a:gd name="connsiteX162" fmla="*/ 2048126 w 5470509"/>
              <a:gd name="connsiteY162" fmla="*/ 2772166 h 5096289"/>
              <a:gd name="connsiteX163" fmla="*/ 2035426 w 5470509"/>
              <a:gd name="connsiteY163" fmla="*/ 3102366 h 5096289"/>
              <a:gd name="connsiteX164" fmla="*/ 2022726 w 5470509"/>
              <a:gd name="connsiteY164" fmla="*/ 3140466 h 5096289"/>
              <a:gd name="connsiteX165" fmla="*/ 1997326 w 5470509"/>
              <a:gd name="connsiteY165" fmla="*/ 3178566 h 5096289"/>
              <a:gd name="connsiteX166" fmla="*/ 1946526 w 5470509"/>
              <a:gd name="connsiteY166" fmla="*/ 3242066 h 5096289"/>
              <a:gd name="connsiteX167" fmla="*/ 1883026 w 5470509"/>
              <a:gd name="connsiteY167" fmla="*/ 3292866 h 5096289"/>
              <a:gd name="connsiteX168" fmla="*/ 1844926 w 5470509"/>
              <a:gd name="connsiteY168" fmla="*/ 3330966 h 5096289"/>
              <a:gd name="connsiteX169" fmla="*/ 1768726 w 5470509"/>
              <a:gd name="connsiteY169" fmla="*/ 3381766 h 5096289"/>
              <a:gd name="connsiteX170" fmla="*/ 1582989 w 5470509"/>
              <a:gd name="connsiteY170" fmla="*/ 3419866 h 5096289"/>
              <a:gd name="connsiteX171" fmla="*/ 1487738 w 5470509"/>
              <a:gd name="connsiteY171" fmla="*/ 3456379 h 5096289"/>
              <a:gd name="connsiteX172" fmla="*/ 1359151 w 5470509"/>
              <a:gd name="connsiteY172" fmla="*/ 3451616 h 5096289"/>
              <a:gd name="connsiteX173" fmla="*/ 1216276 w 5470509"/>
              <a:gd name="connsiteY173" fmla="*/ 3410341 h 5096289"/>
              <a:gd name="connsiteX174" fmla="*/ 1071813 w 5470509"/>
              <a:gd name="connsiteY174" fmla="*/ 3407167 h 5096289"/>
              <a:gd name="connsiteX175" fmla="*/ 917826 w 5470509"/>
              <a:gd name="connsiteY175" fmla="*/ 3434153 h 5096289"/>
              <a:gd name="connsiteX176" fmla="*/ 765426 w 5470509"/>
              <a:gd name="connsiteY176" fmla="*/ 3386528 h 5096289"/>
              <a:gd name="connsiteX177" fmla="*/ 1032126 w 5470509"/>
              <a:gd name="connsiteY177" fmla="*/ 4385066 h 5096289"/>
              <a:gd name="connsiteX178" fmla="*/ 1006726 w 5470509"/>
              <a:gd name="connsiteY178" fmla="*/ 4423166 h 5096289"/>
              <a:gd name="connsiteX179" fmla="*/ 917826 w 5470509"/>
              <a:gd name="connsiteY179" fmla="*/ 4461266 h 5096289"/>
              <a:gd name="connsiteX180" fmla="*/ 841626 w 5470509"/>
              <a:gd name="connsiteY180" fmla="*/ 4397766 h 5096289"/>
              <a:gd name="connsiteX181" fmla="*/ 803526 w 5470509"/>
              <a:gd name="connsiteY181" fmla="*/ 4385066 h 5096289"/>
              <a:gd name="connsiteX182" fmla="*/ 511426 w 5470509"/>
              <a:gd name="connsiteY182" fmla="*/ 4397766 h 5096289"/>
              <a:gd name="connsiteX183" fmla="*/ 155826 w 5470509"/>
              <a:gd name="connsiteY183" fmla="*/ 4512066 h 5096289"/>
              <a:gd name="connsiteX184" fmla="*/ 3426 w 5470509"/>
              <a:gd name="connsiteY184" fmla="*/ 4524766 h 5096289"/>
              <a:gd name="connsiteX185" fmla="*/ 289176 w 5470509"/>
              <a:gd name="connsiteY185" fmla="*/ 2918216 h 5096289"/>
              <a:gd name="connsiteX186" fmla="*/ 324101 w 5470509"/>
              <a:gd name="connsiteY186" fmla="*/ 3281753 h 5096289"/>
              <a:gd name="connsiteX187" fmla="*/ 447926 w 5470509"/>
              <a:gd name="connsiteY187" fmla="*/ 4575566 h 5096289"/>
              <a:gd name="connsiteX188" fmla="*/ 449080 w 5470509"/>
              <a:gd name="connsiteY188" fmla="*/ 4542084 h 5096289"/>
              <a:gd name="connsiteX189" fmla="*/ 533362 w 5470509"/>
              <a:gd name="connsiteY189" fmla="*/ 4539775 h 5096289"/>
              <a:gd name="connsiteX190" fmla="*/ 648817 w 5470509"/>
              <a:gd name="connsiteY190" fmla="*/ 4574412 h 5096289"/>
              <a:gd name="connsiteX191" fmla="*/ 740026 w 5470509"/>
              <a:gd name="connsiteY191" fmla="*/ 4626366 h 5096289"/>
              <a:gd name="connsiteX192" fmla="*/ 790826 w 5470509"/>
              <a:gd name="connsiteY192" fmla="*/ 4613666 h 5096289"/>
              <a:gd name="connsiteX193" fmla="*/ 879726 w 5470509"/>
              <a:gd name="connsiteY193" fmla="*/ 4626366 h 5096289"/>
              <a:gd name="connsiteX194" fmla="*/ 854326 w 5470509"/>
              <a:gd name="connsiteY194" fmla="*/ 4664466 h 5096289"/>
              <a:gd name="connsiteX195" fmla="*/ 816226 w 5470509"/>
              <a:gd name="connsiteY195" fmla="*/ 4689866 h 5096289"/>
              <a:gd name="connsiteX196" fmla="*/ 689226 w 5470509"/>
              <a:gd name="connsiteY196" fmla="*/ 4766066 h 5096289"/>
              <a:gd name="connsiteX197" fmla="*/ 625726 w 5470509"/>
              <a:gd name="connsiteY197" fmla="*/ 4842266 h 5096289"/>
              <a:gd name="connsiteX198" fmla="*/ 587626 w 5470509"/>
              <a:gd name="connsiteY198" fmla="*/ 4880366 h 5096289"/>
              <a:gd name="connsiteX199" fmla="*/ 536826 w 5470509"/>
              <a:gd name="connsiteY199" fmla="*/ 4969266 h 5096289"/>
              <a:gd name="connsiteX200" fmla="*/ 498726 w 5470509"/>
              <a:gd name="connsiteY200" fmla="*/ 5045466 h 5096289"/>
              <a:gd name="connsiteX201" fmla="*/ 511426 w 5470509"/>
              <a:gd name="connsiteY201" fmla="*/ 5096266 h 5096289"/>
              <a:gd name="connsiteX202" fmla="*/ 544764 w 5470509"/>
              <a:gd name="connsiteY202" fmla="*/ 5039116 h 5096289"/>
              <a:gd name="connsiteX203" fmla="*/ 587626 w 5470509"/>
              <a:gd name="connsiteY203" fmla="*/ 4983554 h 5096289"/>
              <a:gd name="connsiteX204" fmla="*/ 640014 w 5470509"/>
              <a:gd name="connsiteY204" fmla="*/ 4932753 h 5096289"/>
              <a:gd name="connsiteX205" fmla="*/ 687639 w 5470509"/>
              <a:gd name="connsiteY205" fmla="*/ 4905766 h 5096289"/>
              <a:gd name="connsiteX206" fmla="*/ 740026 w 5470509"/>
              <a:gd name="connsiteY206" fmla="*/ 4837504 h 5096289"/>
              <a:gd name="connsiteX207" fmla="*/ 820989 w 5470509"/>
              <a:gd name="connsiteY207" fmla="*/ 4812104 h 5096289"/>
              <a:gd name="connsiteX208" fmla="*/ 874963 w 5470509"/>
              <a:gd name="connsiteY208" fmla="*/ 4785116 h 5096289"/>
              <a:gd name="connsiteX209" fmla="*/ 922589 w 5470509"/>
              <a:gd name="connsiteY209" fmla="*/ 4762891 h 5096289"/>
              <a:gd name="connsiteX210" fmla="*/ 970213 w 5470509"/>
              <a:gd name="connsiteY210" fmla="*/ 4727966 h 5096289"/>
              <a:gd name="connsiteX211" fmla="*/ 994026 w 5470509"/>
              <a:gd name="connsiteY211" fmla="*/ 4740666 h 5096289"/>
              <a:gd name="connsiteX212" fmla="*/ 1032126 w 5470509"/>
              <a:gd name="connsiteY212" fmla="*/ 4727966 h 5096289"/>
              <a:gd name="connsiteX213" fmla="*/ 1070226 w 5470509"/>
              <a:gd name="connsiteY213" fmla="*/ 4689866 h 5096289"/>
              <a:gd name="connsiteX214" fmla="*/ 1159126 w 5470509"/>
              <a:gd name="connsiteY214" fmla="*/ 4651766 h 5096289"/>
              <a:gd name="connsiteX215" fmla="*/ 1197226 w 5470509"/>
              <a:gd name="connsiteY215" fmla="*/ 4613666 h 5096289"/>
              <a:gd name="connsiteX216" fmla="*/ 1222626 w 5470509"/>
              <a:gd name="connsiteY216" fmla="*/ 4575566 h 5096289"/>
              <a:gd name="connsiteX217" fmla="*/ 1260726 w 5470509"/>
              <a:gd name="connsiteY217" fmla="*/ 4562866 h 5096289"/>
              <a:gd name="connsiteX218" fmla="*/ 1324226 w 5470509"/>
              <a:gd name="connsiteY218" fmla="*/ 4486666 h 5096289"/>
              <a:gd name="connsiteX219" fmla="*/ 1387726 w 5470509"/>
              <a:gd name="connsiteY219" fmla="*/ 4410466 h 5096289"/>
              <a:gd name="connsiteX220" fmla="*/ 1425826 w 5470509"/>
              <a:gd name="connsiteY220" fmla="*/ 4334266 h 5096289"/>
              <a:gd name="connsiteX221" fmla="*/ 1463926 w 5470509"/>
              <a:gd name="connsiteY221" fmla="*/ 4308866 h 5096289"/>
              <a:gd name="connsiteX222" fmla="*/ 1502026 w 5470509"/>
              <a:gd name="connsiteY222" fmla="*/ 4270766 h 5096289"/>
              <a:gd name="connsiteX223" fmla="*/ 1540126 w 5470509"/>
              <a:gd name="connsiteY223" fmla="*/ 4194566 h 5096289"/>
              <a:gd name="connsiteX224" fmla="*/ 1552826 w 5470509"/>
              <a:gd name="connsiteY224" fmla="*/ 4156466 h 5096289"/>
              <a:gd name="connsiteX225" fmla="*/ 1578226 w 5470509"/>
              <a:gd name="connsiteY225" fmla="*/ 4118366 h 5096289"/>
              <a:gd name="connsiteX226" fmla="*/ 1590926 w 5470509"/>
              <a:gd name="connsiteY226" fmla="*/ 4080266 h 5096289"/>
              <a:gd name="connsiteX227" fmla="*/ 1616326 w 5470509"/>
              <a:gd name="connsiteY227" fmla="*/ 4042166 h 5096289"/>
              <a:gd name="connsiteX228" fmla="*/ 1641726 w 5470509"/>
              <a:gd name="connsiteY228" fmla="*/ 3953266 h 5096289"/>
              <a:gd name="connsiteX229" fmla="*/ 1705226 w 5470509"/>
              <a:gd name="connsiteY229" fmla="*/ 3864366 h 5096289"/>
              <a:gd name="connsiteX230" fmla="*/ 1730626 w 5470509"/>
              <a:gd name="connsiteY230" fmla="*/ 3826266 h 5096289"/>
              <a:gd name="connsiteX231" fmla="*/ 1768726 w 5470509"/>
              <a:gd name="connsiteY231" fmla="*/ 3800866 h 5096289"/>
              <a:gd name="connsiteX232" fmla="*/ 1806826 w 5470509"/>
              <a:gd name="connsiteY232" fmla="*/ 3762766 h 5096289"/>
              <a:gd name="connsiteX233" fmla="*/ 1844926 w 5470509"/>
              <a:gd name="connsiteY233" fmla="*/ 3750066 h 5096289"/>
              <a:gd name="connsiteX234" fmla="*/ 1883026 w 5470509"/>
              <a:gd name="connsiteY234" fmla="*/ 3724666 h 5096289"/>
              <a:gd name="connsiteX235" fmla="*/ 1921126 w 5470509"/>
              <a:gd name="connsiteY235" fmla="*/ 3711966 h 5096289"/>
              <a:gd name="connsiteX236" fmla="*/ 1959226 w 5470509"/>
              <a:gd name="connsiteY236" fmla="*/ 3686566 h 5096289"/>
              <a:gd name="connsiteX237" fmla="*/ 2035426 w 5470509"/>
              <a:gd name="connsiteY237" fmla="*/ 3661166 h 5096289"/>
              <a:gd name="connsiteX238" fmla="*/ 2073526 w 5470509"/>
              <a:gd name="connsiteY238" fmla="*/ 3648466 h 5096289"/>
              <a:gd name="connsiteX239" fmla="*/ 2365626 w 5470509"/>
              <a:gd name="connsiteY239" fmla="*/ 3661166 h 5096289"/>
              <a:gd name="connsiteX240" fmla="*/ 2416426 w 5470509"/>
              <a:gd name="connsiteY240" fmla="*/ 3699266 h 5096289"/>
              <a:gd name="connsiteX241" fmla="*/ 2492626 w 5470509"/>
              <a:gd name="connsiteY241" fmla="*/ 3750066 h 5096289"/>
              <a:gd name="connsiteX242" fmla="*/ 2530726 w 5470509"/>
              <a:gd name="connsiteY242" fmla="*/ 3788166 h 5096289"/>
              <a:gd name="connsiteX243" fmla="*/ 2581526 w 5470509"/>
              <a:gd name="connsiteY243" fmla="*/ 3800866 h 5096289"/>
              <a:gd name="connsiteX244" fmla="*/ 2632326 w 5470509"/>
              <a:gd name="connsiteY244" fmla="*/ 3838966 h 5096289"/>
              <a:gd name="connsiteX245" fmla="*/ 2670426 w 5470509"/>
              <a:gd name="connsiteY245" fmla="*/ 3851666 h 5096289"/>
              <a:gd name="connsiteX246" fmla="*/ 2708526 w 5470509"/>
              <a:gd name="connsiteY246" fmla="*/ 3877066 h 5096289"/>
              <a:gd name="connsiteX247" fmla="*/ 2733926 w 5470509"/>
              <a:gd name="connsiteY247" fmla="*/ 3915166 h 5096289"/>
              <a:gd name="connsiteX248" fmla="*/ 2772026 w 5470509"/>
              <a:gd name="connsiteY248" fmla="*/ 3965966 h 5096289"/>
              <a:gd name="connsiteX249" fmla="*/ 2784726 w 5470509"/>
              <a:gd name="connsiteY249" fmla="*/ 4016766 h 5096289"/>
              <a:gd name="connsiteX250" fmla="*/ 2797426 w 5470509"/>
              <a:gd name="connsiteY250" fmla="*/ 4054866 h 5096289"/>
              <a:gd name="connsiteX251" fmla="*/ 2822826 w 5470509"/>
              <a:gd name="connsiteY251" fmla="*/ 4105666 h 5096289"/>
              <a:gd name="connsiteX252" fmla="*/ 2848226 w 5470509"/>
              <a:gd name="connsiteY252" fmla="*/ 4143766 h 5096289"/>
              <a:gd name="connsiteX253" fmla="*/ 2883151 w 5470509"/>
              <a:gd name="connsiteY253" fmla="*/ 4242191 h 5096289"/>
              <a:gd name="connsiteX254" fmla="*/ 2927601 w 5470509"/>
              <a:gd name="connsiteY254" fmla="*/ 4343791 h 5096289"/>
              <a:gd name="connsiteX255" fmla="*/ 2943476 w 5470509"/>
              <a:gd name="connsiteY255" fmla="*/ 4366016 h 5096289"/>
              <a:gd name="connsiteX256" fmla="*/ 2911726 w 5470509"/>
              <a:gd name="connsiteY256" fmla="*/ 4397766 h 5096289"/>
              <a:gd name="connsiteX257" fmla="*/ 2873626 w 5470509"/>
              <a:gd name="connsiteY257" fmla="*/ 4464441 h 5096289"/>
              <a:gd name="connsiteX258" fmla="*/ 2829176 w 5470509"/>
              <a:gd name="connsiteY258" fmla="*/ 4553341 h 5096289"/>
              <a:gd name="connsiteX259" fmla="*/ 2781551 w 5470509"/>
              <a:gd name="connsiteY259" fmla="*/ 4607316 h 5096289"/>
              <a:gd name="connsiteX260" fmla="*/ 2718051 w 5470509"/>
              <a:gd name="connsiteY260" fmla="*/ 4645416 h 5096289"/>
              <a:gd name="connsiteX261" fmla="*/ 2622801 w 5470509"/>
              <a:gd name="connsiteY261" fmla="*/ 4553341 h 5096289"/>
              <a:gd name="connsiteX262" fmla="*/ 2654552 w 5470509"/>
              <a:gd name="connsiteY262" fmla="*/ 4639069 h 5096289"/>
              <a:gd name="connsiteX263" fmla="*/ 2714298 w 5470509"/>
              <a:gd name="connsiteY263" fmla="*/ 4733450 h 5096289"/>
              <a:gd name="connsiteX264" fmla="*/ 2665808 w 5470509"/>
              <a:gd name="connsiteY264" fmla="*/ 4728543 h 5096289"/>
              <a:gd name="connsiteX265" fmla="*/ 2603174 w 5470509"/>
              <a:gd name="connsiteY265" fmla="*/ 4735903 h 5096289"/>
              <a:gd name="connsiteX266" fmla="*/ 2533901 w 5470509"/>
              <a:gd name="connsiteY266" fmla="*/ 4719740 h 5096289"/>
              <a:gd name="connsiteX267" fmla="*/ 2485265 w 5470509"/>
              <a:gd name="connsiteY267" fmla="*/ 4715266 h 5096289"/>
              <a:gd name="connsiteX268" fmla="*/ 2373563 w 5470509"/>
              <a:gd name="connsiteY268" fmla="*/ 4688278 h 5096289"/>
              <a:gd name="connsiteX269" fmla="*/ 2568826 w 5470509"/>
              <a:gd name="connsiteY269" fmla="*/ 4835916 h 5096289"/>
              <a:gd name="connsiteX270" fmla="*/ 2670426 w 5470509"/>
              <a:gd name="connsiteY270" fmla="*/ 4845441 h 5096289"/>
              <a:gd name="connsiteX271" fmla="*/ 2749801 w 5470509"/>
              <a:gd name="connsiteY271" fmla="*/ 4832741 h 5096289"/>
              <a:gd name="connsiteX272" fmla="*/ 2819651 w 5470509"/>
              <a:gd name="connsiteY272" fmla="*/ 4794641 h 5096289"/>
              <a:gd name="connsiteX273" fmla="*/ 2921251 w 5470509"/>
              <a:gd name="connsiteY273" fmla="*/ 4734316 h 5096289"/>
              <a:gd name="connsiteX274" fmla="*/ 2994276 w 5470509"/>
              <a:gd name="connsiteY274" fmla="*/ 4639066 h 5096289"/>
              <a:gd name="connsiteX275" fmla="*/ 3045076 w 5470509"/>
              <a:gd name="connsiteY275" fmla="*/ 4537466 h 5096289"/>
              <a:gd name="connsiteX276" fmla="*/ 3111751 w 5470509"/>
              <a:gd name="connsiteY276" fmla="*/ 4448566 h 5096289"/>
              <a:gd name="connsiteX277" fmla="*/ 3137151 w 5470509"/>
              <a:gd name="connsiteY277" fmla="*/ 4369191 h 5096289"/>
              <a:gd name="connsiteX278" fmla="*/ 3124451 w 5470509"/>
              <a:gd name="connsiteY278" fmla="*/ 4302516 h 5096289"/>
              <a:gd name="connsiteX279" fmla="*/ 3089526 w 5470509"/>
              <a:gd name="connsiteY279" fmla="*/ 4143766 h 5096289"/>
              <a:gd name="connsiteX280" fmla="*/ 3064126 w 5470509"/>
              <a:gd name="connsiteY280" fmla="*/ 4042166 h 5096289"/>
              <a:gd name="connsiteX281" fmla="*/ 3089526 w 5470509"/>
              <a:gd name="connsiteY281" fmla="*/ 3851666 h 5096289"/>
              <a:gd name="connsiteX282" fmla="*/ 3114926 w 5470509"/>
              <a:gd name="connsiteY282" fmla="*/ 3750066 h 5096289"/>
              <a:gd name="connsiteX283" fmla="*/ 3140326 w 5470509"/>
              <a:gd name="connsiteY283" fmla="*/ 3711966 h 5096289"/>
              <a:gd name="connsiteX284" fmla="*/ 3153026 w 5470509"/>
              <a:gd name="connsiteY284" fmla="*/ 3673866 h 5096289"/>
              <a:gd name="connsiteX285" fmla="*/ 3191126 w 5470509"/>
              <a:gd name="connsiteY285" fmla="*/ 3635766 h 5096289"/>
              <a:gd name="connsiteX286" fmla="*/ 3216526 w 5470509"/>
              <a:gd name="connsiteY286" fmla="*/ 3597666 h 5096289"/>
              <a:gd name="connsiteX287" fmla="*/ 3254626 w 5470509"/>
              <a:gd name="connsiteY287" fmla="*/ 3584966 h 5096289"/>
              <a:gd name="connsiteX288" fmla="*/ 3292726 w 5470509"/>
              <a:gd name="connsiteY288" fmla="*/ 3559566 h 5096289"/>
              <a:gd name="connsiteX289" fmla="*/ 3330826 w 5470509"/>
              <a:gd name="connsiteY289" fmla="*/ 3546866 h 5096289"/>
              <a:gd name="connsiteX290" fmla="*/ 3483226 w 5470509"/>
              <a:gd name="connsiteY290" fmla="*/ 3521466 h 5096289"/>
              <a:gd name="connsiteX291" fmla="*/ 3610226 w 5470509"/>
              <a:gd name="connsiteY291" fmla="*/ 3496066 h 5096289"/>
              <a:gd name="connsiteX292" fmla="*/ 3813426 w 5470509"/>
              <a:gd name="connsiteY292" fmla="*/ 3483366 h 5096289"/>
              <a:gd name="connsiteX293" fmla="*/ 4026151 w 5470509"/>
              <a:gd name="connsiteY293" fmla="*/ 3515116 h 5096289"/>
              <a:gd name="connsiteX294" fmla="*/ 4143626 w 5470509"/>
              <a:gd name="connsiteY294" fmla="*/ 3540516 h 5096289"/>
              <a:gd name="connsiteX295" fmla="*/ 4203951 w 5470509"/>
              <a:gd name="connsiteY295" fmla="*/ 3562741 h 5096289"/>
              <a:gd name="connsiteX296" fmla="*/ 4261101 w 5470509"/>
              <a:gd name="connsiteY296" fmla="*/ 3594491 h 5096289"/>
              <a:gd name="connsiteX297" fmla="*/ 4305551 w 5470509"/>
              <a:gd name="connsiteY297" fmla="*/ 3638941 h 5096289"/>
              <a:gd name="connsiteX298" fmla="*/ 4381751 w 5470509"/>
              <a:gd name="connsiteY298" fmla="*/ 3683391 h 5096289"/>
              <a:gd name="connsiteX299" fmla="*/ 4445251 w 5470509"/>
              <a:gd name="connsiteY299" fmla="*/ 3743716 h 5096289"/>
              <a:gd name="connsiteX300" fmla="*/ 4524626 w 5470509"/>
              <a:gd name="connsiteY300" fmla="*/ 3816741 h 5096289"/>
              <a:gd name="connsiteX301" fmla="*/ 4565901 w 5470509"/>
              <a:gd name="connsiteY301" fmla="*/ 3889766 h 5096289"/>
              <a:gd name="connsiteX302" fmla="*/ 4616701 w 5470509"/>
              <a:gd name="connsiteY302" fmla="*/ 3965966 h 5096289"/>
              <a:gd name="connsiteX303" fmla="*/ 4645276 w 5470509"/>
              <a:gd name="connsiteY303" fmla="*/ 4124716 h 5096289"/>
              <a:gd name="connsiteX304" fmla="*/ 4664326 w 5470509"/>
              <a:gd name="connsiteY304" fmla="*/ 4200916 h 5096289"/>
              <a:gd name="connsiteX305" fmla="*/ 4680201 w 5470509"/>
              <a:gd name="connsiteY305" fmla="*/ 4254891 h 5096289"/>
              <a:gd name="connsiteX306" fmla="*/ 4696076 w 5470509"/>
              <a:gd name="connsiteY306" fmla="*/ 4315216 h 5096289"/>
              <a:gd name="connsiteX307" fmla="*/ 4391276 w 5470509"/>
              <a:gd name="connsiteY307" fmla="*/ 4419991 h 5096289"/>
              <a:gd name="connsiteX308" fmla="*/ 4207126 w 5470509"/>
              <a:gd name="connsiteY308" fmla="*/ 4572391 h 5096289"/>
              <a:gd name="connsiteX309" fmla="*/ 4462713 w 5470509"/>
              <a:gd name="connsiteY309" fmla="*/ 4453328 h 5096289"/>
              <a:gd name="connsiteX310" fmla="*/ 4700839 w 5470509"/>
              <a:gd name="connsiteY310" fmla="*/ 4400941 h 5096289"/>
              <a:gd name="connsiteX311" fmla="*/ 4797676 w 5470509"/>
              <a:gd name="connsiteY311" fmla="*/ 4251716 h 5096289"/>
              <a:gd name="connsiteX312" fmla="*/ 4746876 w 5470509"/>
              <a:gd name="connsiteY312" fmla="*/ 4146941 h 5096289"/>
              <a:gd name="connsiteX313" fmla="*/ 4715126 w 5470509"/>
              <a:gd name="connsiteY313" fmla="*/ 4092966 h 5096289"/>
              <a:gd name="connsiteX314" fmla="*/ 4718301 w 5470509"/>
              <a:gd name="connsiteY314" fmla="*/ 3940566 h 5096289"/>
              <a:gd name="connsiteX315" fmla="*/ 4699251 w 5470509"/>
              <a:gd name="connsiteY315" fmla="*/ 3842141 h 5096289"/>
              <a:gd name="connsiteX316" fmla="*/ 4648451 w 5470509"/>
              <a:gd name="connsiteY316" fmla="*/ 3734191 h 5096289"/>
              <a:gd name="connsiteX317" fmla="*/ 4308727 w 5470509"/>
              <a:gd name="connsiteY317" fmla="*/ 3413516 h 5096289"/>
              <a:gd name="connsiteX318" fmla="*/ 4496051 w 5470509"/>
              <a:gd name="connsiteY318" fmla="*/ 3127766 h 5096289"/>
              <a:gd name="connsiteX319" fmla="*/ 4702426 w 5470509"/>
              <a:gd name="connsiteY319" fmla="*/ 2994416 h 5096289"/>
              <a:gd name="connsiteX320" fmla="*/ 4838952 w 5470509"/>
              <a:gd name="connsiteY320" fmla="*/ 2943616 h 5096289"/>
              <a:gd name="connsiteX321" fmla="*/ 5061202 w 5470509"/>
              <a:gd name="connsiteY321" fmla="*/ 2918216 h 5096289"/>
              <a:gd name="connsiteX322" fmla="*/ 5321552 w 5470509"/>
              <a:gd name="connsiteY322" fmla="*/ 2959491 h 5096289"/>
              <a:gd name="connsiteX323" fmla="*/ 5089777 w 5470509"/>
              <a:gd name="connsiteY323" fmla="*/ 2883291 h 5096289"/>
              <a:gd name="connsiteX324" fmla="*/ 4908801 w 5470509"/>
              <a:gd name="connsiteY324" fmla="*/ 2864241 h 5096289"/>
              <a:gd name="connsiteX325" fmla="*/ 4978651 w 5470509"/>
              <a:gd name="connsiteY325" fmla="*/ 2772166 h 5096289"/>
              <a:gd name="connsiteX326" fmla="*/ 5143751 w 5470509"/>
              <a:gd name="connsiteY326" fmla="*/ 2562616 h 5096289"/>
              <a:gd name="connsiteX327" fmla="*/ 5045327 w 5470509"/>
              <a:gd name="connsiteY327" fmla="*/ 2635641 h 5096289"/>
              <a:gd name="connsiteX328" fmla="*/ 4962776 w 5470509"/>
              <a:gd name="connsiteY328" fmla="*/ 2699141 h 5096289"/>
              <a:gd name="connsiteX329" fmla="*/ 4896101 w 5470509"/>
              <a:gd name="connsiteY329" fmla="*/ 2781691 h 5096289"/>
              <a:gd name="connsiteX330" fmla="*/ 4797676 w 5470509"/>
              <a:gd name="connsiteY330" fmla="*/ 2829316 h 5096289"/>
              <a:gd name="connsiteX331" fmla="*/ 4711951 w 5470509"/>
              <a:gd name="connsiteY331" fmla="*/ 2880116 h 5096289"/>
              <a:gd name="connsiteX332" fmla="*/ 4648451 w 5470509"/>
              <a:gd name="connsiteY332" fmla="*/ 2918216 h 5096289"/>
              <a:gd name="connsiteX333" fmla="*/ 4581776 w 5470509"/>
              <a:gd name="connsiteY333" fmla="*/ 2946791 h 5096289"/>
              <a:gd name="connsiteX334" fmla="*/ 4524626 w 5470509"/>
              <a:gd name="connsiteY334" fmla="*/ 2972191 h 5096289"/>
              <a:gd name="connsiteX335" fmla="*/ 4384926 w 5470509"/>
              <a:gd name="connsiteY335" fmla="*/ 3038866 h 5096289"/>
              <a:gd name="connsiteX336" fmla="*/ 4308726 w 5470509"/>
              <a:gd name="connsiteY336" fmla="*/ 2988066 h 5096289"/>
              <a:gd name="connsiteX337" fmla="*/ 4270626 w 5470509"/>
              <a:gd name="connsiteY337" fmla="*/ 2962666 h 5096289"/>
              <a:gd name="connsiteX338" fmla="*/ 4143626 w 5470509"/>
              <a:gd name="connsiteY338" fmla="*/ 2924566 h 5096289"/>
              <a:gd name="connsiteX339" fmla="*/ 4105526 w 5470509"/>
              <a:gd name="connsiteY339" fmla="*/ 2911866 h 5096289"/>
              <a:gd name="connsiteX340" fmla="*/ 4016626 w 5470509"/>
              <a:gd name="connsiteY340" fmla="*/ 2899166 h 5096289"/>
              <a:gd name="connsiteX341" fmla="*/ 3991226 w 5470509"/>
              <a:gd name="connsiteY341" fmla="*/ 2797566 h 5096289"/>
              <a:gd name="connsiteX342" fmla="*/ 3910263 w 5470509"/>
              <a:gd name="connsiteY342" fmla="*/ 2676916 h 5096289"/>
              <a:gd name="connsiteX343" fmla="*/ 3927726 w 5470509"/>
              <a:gd name="connsiteY343" fmla="*/ 2549916 h 5096289"/>
              <a:gd name="connsiteX344" fmla="*/ 3854701 w 5470509"/>
              <a:gd name="connsiteY344" fmla="*/ 2461016 h 5096289"/>
              <a:gd name="connsiteX345" fmla="*/ 3788026 w 5470509"/>
              <a:gd name="connsiteY345" fmla="*/ 2365766 h 5096289"/>
              <a:gd name="connsiteX346" fmla="*/ 3732464 w 5470509"/>
              <a:gd name="connsiteY346" fmla="*/ 2222891 h 5096289"/>
              <a:gd name="connsiteX347" fmla="*/ 3761038 w 5470509"/>
              <a:gd name="connsiteY347" fmla="*/ 2100654 h 5096289"/>
              <a:gd name="connsiteX348" fmla="*/ 3824539 w 5470509"/>
              <a:gd name="connsiteY348" fmla="*/ 2019691 h 5096289"/>
              <a:gd name="connsiteX349" fmla="*/ 3922964 w 5470509"/>
              <a:gd name="connsiteY349" fmla="*/ 1924441 h 5096289"/>
              <a:gd name="connsiteX350" fmla="*/ 3972176 w 5470509"/>
              <a:gd name="connsiteY350" fmla="*/ 1864116 h 5096289"/>
              <a:gd name="connsiteX351" fmla="*/ 4015038 w 5470509"/>
              <a:gd name="connsiteY351" fmla="*/ 1835541 h 5096289"/>
              <a:gd name="connsiteX352" fmla="*/ 4057901 w 5470509"/>
              <a:gd name="connsiteY352" fmla="*/ 1803791 h 5096289"/>
              <a:gd name="connsiteX353" fmla="*/ 4122988 w 5470509"/>
              <a:gd name="connsiteY353" fmla="*/ 1759341 h 5096289"/>
              <a:gd name="connsiteX354" fmla="*/ 4226176 w 5470509"/>
              <a:gd name="connsiteY354" fmla="*/ 1703778 h 5096289"/>
              <a:gd name="connsiteX355" fmla="*/ 4315076 w 5470509"/>
              <a:gd name="connsiteY355" fmla="*/ 1694253 h 5096289"/>
              <a:gd name="connsiteX356" fmla="*/ 4421438 w 5470509"/>
              <a:gd name="connsiteY356" fmla="*/ 1692666 h 5096289"/>
              <a:gd name="connsiteX357" fmla="*/ 4484939 w 5470509"/>
              <a:gd name="connsiteY357" fmla="*/ 1689491 h 5096289"/>
              <a:gd name="connsiteX358" fmla="*/ 4540501 w 5470509"/>
              <a:gd name="connsiteY358" fmla="*/ 1700603 h 5096289"/>
              <a:gd name="connsiteX359" fmla="*/ 4588126 w 5470509"/>
              <a:gd name="connsiteY359" fmla="*/ 1708541 h 5096289"/>
              <a:gd name="connsiteX360" fmla="*/ 4653213 w 5470509"/>
              <a:gd name="connsiteY360" fmla="*/ 1754579 h 5096289"/>
              <a:gd name="connsiteX361" fmla="*/ 4737351 w 5470509"/>
              <a:gd name="connsiteY361" fmla="*/ 1787916 h 5096289"/>
              <a:gd name="connsiteX362" fmla="*/ 4780213 w 5470509"/>
              <a:gd name="connsiteY362" fmla="*/ 1838716 h 5096289"/>
              <a:gd name="connsiteX363" fmla="*/ 4813551 w 5470509"/>
              <a:gd name="connsiteY363" fmla="*/ 1902216 h 5096289"/>
              <a:gd name="connsiteX364" fmla="*/ 4865939 w 5470509"/>
              <a:gd name="connsiteY364" fmla="*/ 1968891 h 5096289"/>
              <a:gd name="connsiteX365" fmla="*/ 4905626 w 5470509"/>
              <a:gd name="connsiteY365" fmla="*/ 2032391 h 5096289"/>
              <a:gd name="connsiteX366" fmla="*/ 4931026 w 5470509"/>
              <a:gd name="connsiteY366" fmla="*/ 2200666 h 5096289"/>
              <a:gd name="connsiteX367" fmla="*/ 4959601 w 5470509"/>
              <a:gd name="connsiteY367" fmla="*/ 2275278 h 5096289"/>
              <a:gd name="connsiteX0" fmla="*/ 4958848 w 5469756"/>
              <a:gd name="connsiteY0" fmla="*/ 2275278 h 5096289"/>
              <a:gd name="connsiteX1" fmla="*/ 5009648 w 5469756"/>
              <a:gd name="connsiteY1" fmla="*/ 2170503 h 5096289"/>
              <a:gd name="connsiteX2" fmla="*/ 5000123 w 5469756"/>
              <a:gd name="connsiteY2" fmla="*/ 2043504 h 5096289"/>
              <a:gd name="connsiteX3" fmla="*/ 5008061 w 5469756"/>
              <a:gd name="connsiteY3" fmla="*/ 1978416 h 5096289"/>
              <a:gd name="connsiteX4" fmla="*/ 4981073 w 5469756"/>
              <a:gd name="connsiteY4" fmla="*/ 1911741 h 5096289"/>
              <a:gd name="connsiteX5" fmla="*/ 4901698 w 5469756"/>
              <a:gd name="connsiteY5" fmla="*/ 1853004 h 5096289"/>
              <a:gd name="connsiteX6" fmla="*/ 4905666 w 5469756"/>
              <a:gd name="connsiteY6" fmla="*/ 1774422 h 5096289"/>
              <a:gd name="connsiteX7" fmla="*/ 4987423 w 5469756"/>
              <a:gd name="connsiteY7" fmla="*/ 1719654 h 5096289"/>
              <a:gd name="connsiteX8" fmla="*/ 5112042 w 5469756"/>
              <a:gd name="connsiteY8" fmla="*/ 1706953 h 5096289"/>
              <a:gd name="connsiteX9" fmla="*/ 5200148 w 5469756"/>
              <a:gd name="connsiteY9" fmla="*/ 1714891 h 5096289"/>
              <a:gd name="connsiteX10" fmla="*/ 5251742 w 5469756"/>
              <a:gd name="connsiteY10" fmla="*/ 1729179 h 5096289"/>
              <a:gd name="connsiteX11" fmla="*/ 5284286 w 5469756"/>
              <a:gd name="connsiteY11" fmla="*/ 1748228 h 5096289"/>
              <a:gd name="connsiteX12" fmla="*/ 5323180 w 5469756"/>
              <a:gd name="connsiteY12" fmla="*/ 1801410 h 5096289"/>
              <a:gd name="connsiteX13" fmla="*/ 5261266 w 5469756"/>
              <a:gd name="connsiteY13" fmla="*/ 1911740 h 5096289"/>
              <a:gd name="connsiteX14" fmla="*/ 5300161 w 5469756"/>
              <a:gd name="connsiteY14" fmla="*/ 2011753 h 5096289"/>
              <a:gd name="connsiteX15" fmla="*/ 5343817 w 5469756"/>
              <a:gd name="connsiteY15" fmla="*/ 2074460 h 5096289"/>
              <a:gd name="connsiteX16" fmla="*/ 5387473 w 5469756"/>
              <a:gd name="connsiteY16" fmla="*/ 2148278 h 5096289"/>
              <a:gd name="connsiteX17" fmla="*/ 5392235 w 5469756"/>
              <a:gd name="connsiteY17" fmla="*/ 2217334 h 5096289"/>
              <a:gd name="connsiteX18" fmla="*/ 5333498 w 5469756"/>
              <a:gd name="connsiteY18" fmla="*/ 2264961 h 5096289"/>
              <a:gd name="connsiteX19" fmla="*/ 5245392 w 5469756"/>
              <a:gd name="connsiteY19" fmla="*/ 2367353 h 5096289"/>
              <a:gd name="connsiteX20" fmla="*/ 5437479 w 5469756"/>
              <a:gd name="connsiteY20" fmla="*/ 2245117 h 5096289"/>
              <a:gd name="connsiteX21" fmla="*/ 5466054 w 5469756"/>
              <a:gd name="connsiteY21" fmla="*/ 2180028 h 5096289"/>
              <a:gd name="connsiteX22" fmla="*/ 5433510 w 5469756"/>
              <a:gd name="connsiteY22" fmla="*/ 2103829 h 5096289"/>
              <a:gd name="connsiteX23" fmla="*/ 5411286 w 5469756"/>
              <a:gd name="connsiteY23" fmla="*/ 2045092 h 5096289"/>
              <a:gd name="connsiteX24" fmla="*/ 5385886 w 5469756"/>
              <a:gd name="connsiteY24" fmla="*/ 1972066 h 5096289"/>
              <a:gd name="connsiteX25" fmla="*/ 5342229 w 5469756"/>
              <a:gd name="connsiteY25" fmla="*/ 1923647 h 5096289"/>
              <a:gd name="connsiteX26" fmla="*/ 5396998 w 5469756"/>
              <a:gd name="connsiteY26" fmla="*/ 1806966 h 5096289"/>
              <a:gd name="connsiteX27" fmla="*/ 5363661 w 5469756"/>
              <a:gd name="connsiteY27" fmla="*/ 1691872 h 5096289"/>
              <a:gd name="connsiteX28" fmla="*/ 5246186 w 5469756"/>
              <a:gd name="connsiteY28" fmla="*/ 1626785 h 5096289"/>
              <a:gd name="connsiteX29" fmla="*/ 4994567 w 5469756"/>
              <a:gd name="connsiteY29" fmla="*/ 1604560 h 5096289"/>
              <a:gd name="connsiteX30" fmla="*/ 4758823 w 5469756"/>
              <a:gd name="connsiteY30" fmla="*/ 1672822 h 5096289"/>
              <a:gd name="connsiteX31" fmla="*/ 4546892 w 5469756"/>
              <a:gd name="connsiteY31" fmla="*/ 1602178 h 5096289"/>
              <a:gd name="connsiteX32" fmla="*/ 4415923 w 5469756"/>
              <a:gd name="connsiteY32" fmla="*/ 1588684 h 5096289"/>
              <a:gd name="connsiteX33" fmla="*/ 4324642 w 5469756"/>
              <a:gd name="connsiteY33" fmla="*/ 1615672 h 5096289"/>
              <a:gd name="connsiteX34" fmla="*/ 4207961 w 5469756"/>
              <a:gd name="connsiteY34" fmla="*/ 1617259 h 5096289"/>
              <a:gd name="connsiteX35" fmla="*/ 4148430 w 5469756"/>
              <a:gd name="connsiteY35" fmla="*/ 1615672 h 5096289"/>
              <a:gd name="connsiteX36" fmla="*/ 4062704 w 5469756"/>
              <a:gd name="connsiteY36" fmla="*/ 1601385 h 5096289"/>
              <a:gd name="connsiteX37" fmla="*/ 4019842 w 5469756"/>
              <a:gd name="connsiteY37" fmla="*/ 1605354 h 5096289"/>
              <a:gd name="connsiteX38" fmla="*/ 3920623 w 5469756"/>
              <a:gd name="connsiteY38" fmla="*/ 1641866 h 5096289"/>
              <a:gd name="connsiteX39" fmla="*/ 3799973 w 5469756"/>
              <a:gd name="connsiteY39" fmla="*/ 1695841 h 5096289"/>
              <a:gd name="connsiteX40" fmla="*/ 3714248 w 5469756"/>
              <a:gd name="connsiteY40" fmla="*/ 1730766 h 5096289"/>
              <a:gd name="connsiteX41" fmla="*/ 3615823 w 5469756"/>
              <a:gd name="connsiteY41" fmla="*/ 1800616 h 5096289"/>
              <a:gd name="connsiteX42" fmla="*/ 3507873 w 5469756"/>
              <a:gd name="connsiteY42" fmla="*/ 1838716 h 5096289"/>
              <a:gd name="connsiteX43" fmla="*/ 3380873 w 5469756"/>
              <a:gd name="connsiteY43" fmla="*/ 1857766 h 5096289"/>
              <a:gd name="connsiteX44" fmla="*/ 3291973 w 5469756"/>
              <a:gd name="connsiteY44" fmla="*/ 1908566 h 5096289"/>
              <a:gd name="connsiteX45" fmla="*/ 3253873 w 5469756"/>
              <a:gd name="connsiteY45" fmla="*/ 1921266 h 5096289"/>
              <a:gd name="connsiteX46" fmla="*/ 3139573 w 5469756"/>
              <a:gd name="connsiteY46" fmla="*/ 1870466 h 5096289"/>
              <a:gd name="connsiteX47" fmla="*/ 3114173 w 5469756"/>
              <a:gd name="connsiteY47" fmla="*/ 1794266 h 5096289"/>
              <a:gd name="connsiteX48" fmla="*/ 3101473 w 5469756"/>
              <a:gd name="connsiteY48" fmla="*/ 1756166 h 5096289"/>
              <a:gd name="connsiteX49" fmla="*/ 3088773 w 5469756"/>
              <a:gd name="connsiteY49" fmla="*/ 1718066 h 5096289"/>
              <a:gd name="connsiteX50" fmla="*/ 3101473 w 5469756"/>
              <a:gd name="connsiteY50" fmla="*/ 1438666 h 5096289"/>
              <a:gd name="connsiteX51" fmla="*/ 3079248 w 5469756"/>
              <a:gd name="connsiteY51" fmla="*/ 1375166 h 5096289"/>
              <a:gd name="connsiteX52" fmla="*/ 3114173 w 5469756"/>
              <a:gd name="connsiteY52" fmla="*/ 1232291 h 5096289"/>
              <a:gd name="connsiteX53" fmla="*/ 3203073 w 5469756"/>
              <a:gd name="connsiteY53" fmla="*/ 1146566 h 5096289"/>
              <a:gd name="connsiteX54" fmla="*/ 3304673 w 5469756"/>
              <a:gd name="connsiteY54" fmla="*/ 1114816 h 5096289"/>
              <a:gd name="connsiteX55" fmla="*/ 3393573 w 5469756"/>
              <a:gd name="connsiteY55" fmla="*/ 1095766 h 5096289"/>
              <a:gd name="connsiteX56" fmla="*/ 3514223 w 5469756"/>
              <a:gd name="connsiteY56" fmla="*/ 1092591 h 5096289"/>
              <a:gd name="connsiteX57" fmla="*/ 3660273 w 5469756"/>
              <a:gd name="connsiteY57" fmla="*/ 1102116 h 5096289"/>
              <a:gd name="connsiteX58" fmla="*/ 3765048 w 5469756"/>
              <a:gd name="connsiteY58" fmla="*/ 1079891 h 5096289"/>
              <a:gd name="connsiteX59" fmla="*/ 3879348 w 5469756"/>
              <a:gd name="connsiteY59" fmla="*/ 1070366 h 5096289"/>
              <a:gd name="connsiteX60" fmla="*/ 3911098 w 5469756"/>
              <a:gd name="connsiteY60" fmla="*/ 1067191 h 5096289"/>
              <a:gd name="connsiteX61" fmla="*/ 3942848 w 5469756"/>
              <a:gd name="connsiteY61" fmla="*/ 1079891 h 5096289"/>
              <a:gd name="connsiteX62" fmla="*/ 3971423 w 5469756"/>
              <a:gd name="connsiteY62" fmla="*/ 1073541 h 5096289"/>
              <a:gd name="connsiteX63" fmla="*/ 4022223 w 5469756"/>
              <a:gd name="connsiteY63" fmla="*/ 1121166 h 5096289"/>
              <a:gd name="connsiteX64" fmla="*/ 4060323 w 5469756"/>
              <a:gd name="connsiteY64" fmla="*/ 1162441 h 5096289"/>
              <a:gd name="connsiteX65" fmla="*/ 4104773 w 5469756"/>
              <a:gd name="connsiteY65" fmla="*/ 1114816 h 5096289"/>
              <a:gd name="connsiteX66" fmla="*/ 4060323 w 5469756"/>
              <a:gd name="connsiteY66" fmla="*/ 1041791 h 5096289"/>
              <a:gd name="connsiteX67" fmla="*/ 4006348 w 5469756"/>
              <a:gd name="connsiteY67" fmla="*/ 962416 h 5096289"/>
              <a:gd name="connsiteX68" fmla="*/ 3958723 w 5469756"/>
              <a:gd name="connsiteY68" fmla="*/ 975116 h 5096289"/>
              <a:gd name="connsiteX69" fmla="*/ 3898398 w 5469756"/>
              <a:gd name="connsiteY69" fmla="*/ 902091 h 5096289"/>
              <a:gd name="connsiteX70" fmla="*/ 3834898 w 5469756"/>
              <a:gd name="connsiteY70" fmla="*/ 898916 h 5096289"/>
              <a:gd name="connsiteX71" fmla="*/ 3793623 w 5469756"/>
              <a:gd name="connsiteY71" fmla="*/ 911616 h 5096289"/>
              <a:gd name="connsiteX72" fmla="*/ 3692023 w 5469756"/>
              <a:gd name="connsiteY72" fmla="*/ 902091 h 5096289"/>
              <a:gd name="connsiteX73" fmla="*/ 3622173 w 5469756"/>
              <a:gd name="connsiteY73" fmla="*/ 917966 h 5096289"/>
              <a:gd name="connsiteX74" fmla="*/ 3549148 w 5469756"/>
              <a:gd name="connsiteY74" fmla="*/ 911616 h 5096289"/>
              <a:gd name="connsiteX75" fmla="*/ 3479298 w 5469756"/>
              <a:gd name="connsiteY75" fmla="*/ 924316 h 5096289"/>
              <a:gd name="connsiteX76" fmla="*/ 3390398 w 5469756"/>
              <a:gd name="connsiteY76" fmla="*/ 940191 h 5096289"/>
              <a:gd name="connsiteX77" fmla="*/ 3282448 w 5469756"/>
              <a:gd name="connsiteY77" fmla="*/ 965591 h 5096289"/>
              <a:gd name="connsiteX78" fmla="*/ 3203073 w 5469756"/>
              <a:gd name="connsiteY78" fmla="*/ 981466 h 5096289"/>
              <a:gd name="connsiteX79" fmla="*/ 3136398 w 5469756"/>
              <a:gd name="connsiteY79" fmla="*/ 1016391 h 5096289"/>
              <a:gd name="connsiteX80" fmla="*/ 3085598 w 5469756"/>
              <a:gd name="connsiteY80" fmla="*/ 1029091 h 5096289"/>
              <a:gd name="connsiteX81" fmla="*/ 3015748 w 5469756"/>
              <a:gd name="connsiteY81" fmla="*/ 1060841 h 5096289"/>
              <a:gd name="connsiteX82" fmla="*/ 2939548 w 5469756"/>
              <a:gd name="connsiteY82" fmla="*/ 1108466 h 5096289"/>
              <a:gd name="connsiteX83" fmla="*/ 2863348 w 5469756"/>
              <a:gd name="connsiteY83" fmla="*/ 1178316 h 5096289"/>
              <a:gd name="connsiteX84" fmla="*/ 2758573 w 5469756"/>
              <a:gd name="connsiteY84" fmla="*/ 1298966 h 5096289"/>
              <a:gd name="connsiteX85" fmla="*/ 2745873 w 5469756"/>
              <a:gd name="connsiteY85" fmla="*/ 1349766 h 5096289"/>
              <a:gd name="connsiteX86" fmla="*/ 2720473 w 5469756"/>
              <a:gd name="connsiteY86" fmla="*/ 1629166 h 5096289"/>
              <a:gd name="connsiteX87" fmla="*/ 2669673 w 5469756"/>
              <a:gd name="connsiteY87" fmla="*/ 1718066 h 5096289"/>
              <a:gd name="connsiteX88" fmla="*/ 2555373 w 5469756"/>
              <a:gd name="connsiteY88" fmla="*/ 1629166 h 5096289"/>
              <a:gd name="connsiteX89" fmla="*/ 2498801 w 5469756"/>
              <a:gd name="connsiteY89" fmla="*/ 1558739 h 5096289"/>
              <a:gd name="connsiteX90" fmla="*/ 2442228 w 5469756"/>
              <a:gd name="connsiteY90" fmla="*/ 1464066 h 5096289"/>
              <a:gd name="connsiteX91" fmla="*/ 2366027 w 5469756"/>
              <a:gd name="connsiteY91" fmla="*/ 1302430 h 5096289"/>
              <a:gd name="connsiteX92" fmla="*/ 2308300 w 5469756"/>
              <a:gd name="connsiteY92" fmla="*/ 1206602 h 5096289"/>
              <a:gd name="connsiteX93" fmla="*/ 2222864 w 5469756"/>
              <a:gd name="connsiteY93" fmla="*/ 1041502 h 5096289"/>
              <a:gd name="connsiteX94" fmla="*/ 2098173 w 5469756"/>
              <a:gd name="connsiteY94" fmla="*/ 846384 h 5096289"/>
              <a:gd name="connsiteX95" fmla="*/ 1997727 w 5469756"/>
              <a:gd name="connsiteY95" fmla="*/ 704376 h 5096289"/>
              <a:gd name="connsiteX96" fmla="*/ 1877655 w 5469756"/>
              <a:gd name="connsiteY96" fmla="*/ 539275 h 5096289"/>
              <a:gd name="connsiteX97" fmla="*/ 1756427 w 5469756"/>
              <a:gd name="connsiteY97" fmla="*/ 378794 h 5096289"/>
              <a:gd name="connsiteX98" fmla="*/ 1668682 w 5469756"/>
              <a:gd name="connsiteY98" fmla="*/ 280657 h 5096289"/>
              <a:gd name="connsiteX99" fmla="*/ 1555537 w 5469756"/>
              <a:gd name="connsiteY99" fmla="*/ 168666 h 5096289"/>
              <a:gd name="connsiteX100" fmla="*/ 1423919 w 5469756"/>
              <a:gd name="connsiteY100" fmla="*/ 10494 h 5096289"/>
              <a:gd name="connsiteX101" fmla="*/ 1196473 w 5469756"/>
              <a:gd name="connsiteY101" fmla="*/ 28966 h 5096289"/>
              <a:gd name="connsiteX102" fmla="*/ 1298073 w 5469756"/>
              <a:gd name="connsiteY102" fmla="*/ 143266 h 5096289"/>
              <a:gd name="connsiteX103" fmla="*/ 1374273 w 5469756"/>
              <a:gd name="connsiteY103" fmla="*/ 206766 h 5096289"/>
              <a:gd name="connsiteX104" fmla="*/ 1399673 w 5469756"/>
              <a:gd name="connsiteY104" fmla="*/ 257566 h 5096289"/>
              <a:gd name="connsiteX105" fmla="*/ 1437773 w 5469756"/>
              <a:gd name="connsiteY105" fmla="*/ 295666 h 5096289"/>
              <a:gd name="connsiteX106" fmla="*/ 1488573 w 5469756"/>
              <a:gd name="connsiteY106" fmla="*/ 371866 h 5096289"/>
              <a:gd name="connsiteX107" fmla="*/ 1513973 w 5469756"/>
              <a:gd name="connsiteY107" fmla="*/ 409966 h 5096289"/>
              <a:gd name="connsiteX108" fmla="*/ 1590173 w 5469756"/>
              <a:gd name="connsiteY108" fmla="*/ 486166 h 5096289"/>
              <a:gd name="connsiteX109" fmla="*/ 1640973 w 5469756"/>
              <a:gd name="connsiteY109" fmla="*/ 575066 h 5096289"/>
              <a:gd name="connsiteX110" fmla="*/ 1679073 w 5469756"/>
              <a:gd name="connsiteY110" fmla="*/ 613166 h 5096289"/>
              <a:gd name="connsiteX111" fmla="*/ 1729873 w 5469756"/>
              <a:gd name="connsiteY111" fmla="*/ 702066 h 5096289"/>
              <a:gd name="connsiteX112" fmla="*/ 1767973 w 5469756"/>
              <a:gd name="connsiteY112" fmla="*/ 740166 h 5096289"/>
              <a:gd name="connsiteX113" fmla="*/ 1844173 w 5469756"/>
              <a:gd name="connsiteY113" fmla="*/ 854466 h 5096289"/>
              <a:gd name="connsiteX114" fmla="*/ 1882273 w 5469756"/>
              <a:gd name="connsiteY114" fmla="*/ 905266 h 5096289"/>
              <a:gd name="connsiteX115" fmla="*/ 1958473 w 5469756"/>
              <a:gd name="connsiteY115" fmla="*/ 1019566 h 5096289"/>
              <a:gd name="connsiteX116" fmla="*/ 1996573 w 5469756"/>
              <a:gd name="connsiteY116" fmla="*/ 1095766 h 5096289"/>
              <a:gd name="connsiteX117" fmla="*/ 2047373 w 5469756"/>
              <a:gd name="connsiteY117" fmla="*/ 1171966 h 5096289"/>
              <a:gd name="connsiteX118" fmla="*/ 2098173 w 5469756"/>
              <a:gd name="connsiteY118" fmla="*/ 1260866 h 5096289"/>
              <a:gd name="connsiteX119" fmla="*/ 2123573 w 5469756"/>
              <a:gd name="connsiteY119" fmla="*/ 1337066 h 5096289"/>
              <a:gd name="connsiteX120" fmla="*/ 2136273 w 5469756"/>
              <a:gd name="connsiteY120" fmla="*/ 1375166 h 5096289"/>
              <a:gd name="connsiteX121" fmla="*/ 2148973 w 5469756"/>
              <a:gd name="connsiteY121" fmla="*/ 1413266 h 5096289"/>
              <a:gd name="connsiteX122" fmla="*/ 2174373 w 5469756"/>
              <a:gd name="connsiteY122" fmla="*/ 1451366 h 5096289"/>
              <a:gd name="connsiteX123" fmla="*/ 2212473 w 5469756"/>
              <a:gd name="connsiteY123" fmla="*/ 1578366 h 5096289"/>
              <a:gd name="connsiteX124" fmla="*/ 2225173 w 5469756"/>
              <a:gd name="connsiteY124" fmla="*/ 1616466 h 5096289"/>
              <a:gd name="connsiteX125" fmla="*/ 2212473 w 5469756"/>
              <a:gd name="connsiteY125" fmla="*/ 1921266 h 5096289"/>
              <a:gd name="connsiteX126" fmla="*/ 2161673 w 5469756"/>
              <a:gd name="connsiteY126" fmla="*/ 2022866 h 5096289"/>
              <a:gd name="connsiteX127" fmla="*/ 2123573 w 5469756"/>
              <a:gd name="connsiteY127" fmla="*/ 2048266 h 5096289"/>
              <a:gd name="connsiteX128" fmla="*/ 2110873 w 5469756"/>
              <a:gd name="connsiteY128" fmla="*/ 2086366 h 5096289"/>
              <a:gd name="connsiteX129" fmla="*/ 2021973 w 5469756"/>
              <a:gd name="connsiteY129" fmla="*/ 2160978 h 5096289"/>
              <a:gd name="connsiteX130" fmla="*/ 1896560 w 5469756"/>
              <a:gd name="connsiteY130" fmla="*/ 2168916 h 5096289"/>
              <a:gd name="connsiteX131" fmla="*/ 1734635 w 5469756"/>
              <a:gd name="connsiteY131" fmla="*/ 2156216 h 5096289"/>
              <a:gd name="connsiteX132" fmla="*/ 1677486 w 5469756"/>
              <a:gd name="connsiteY132" fmla="*/ 2181617 h 5096289"/>
              <a:gd name="connsiteX133" fmla="*/ 1615572 w 5469756"/>
              <a:gd name="connsiteY133" fmla="*/ 2203841 h 5096289"/>
              <a:gd name="connsiteX134" fmla="*/ 1523497 w 5469756"/>
              <a:gd name="connsiteY134" fmla="*/ 2227653 h 5096289"/>
              <a:gd name="connsiteX135" fmla="*/ 1459998 w 5469756"/>
              <a:gd name="connsiteY135" fmla="*/ 2243528 h 5096289"/>
              <a:gd name="connsiteX136" fmla="*/ 1388561 w 5469756"/>
              <a:gd name="connsiteY136" fmla="*/ 2234004 h 5096289"/>
              <a:gd name="connsiteX137" fmla="*/ 1331410 w 5469756"/>
              <a:gd name="connsiteY137" fmla="*/ 2245117 h 5096289"/>
              <a:gd name="connsiteX138" fmla="*/ 1210761 w 5469756"/>
              <a:gd name="connsiteY138" fmla="*/ 2219716 h 5096289"/>
              <a:gd name="connsiteX139" fmla="*/ 1136148 w 5469756"/>
              <a:gd name="connsiteY139" fmla="*/ 2241941 h 5096289"/>
              <a:gd name="connsiteX140" fmla="*/ 1077410 w 5469756"/>
              <a:gd name="connsiteY140" fmla="*/ 2240354 h 5096289"/>
              <a:gd name="connsiteX141" fmla="*/ 996448 w 5469756"/>
              <a:gd name="connsiteY141" fmla="*/ 2238766 h 5096289"/>
              <a:gd name="connsiteX142" fmla="*/ 910723 w 5469756"/>
              <a:gd name="connsiteY142" fmla="*/ 2234004 h 5096289"/>
              <a:gd name="connsiteX143" fmla="*/ 942473 w 5469756"/>
              <a:gd name="connsiteY143" fmla="*/ 2081604 h 5096289"/>
              <a:gd name="connsiteX144" fmla="*/ 1012323 w 5469756"/>
              <a:gd name="connsiteY144" fmla="*/ 1916504 h 5096289"/>
              <a:gd name="connsiteX145" fmla="*/ 982160 w 5469756"/>
              <a:gd name="connsiteY145" fmla="*/ 1557729 h 5096289"/>
              <a:gd name="connsiteX146" fmla="*/ 901198 w 5469756"/>
              <a:gd name="connsiteY146" fmla="*/ 1968892 h 5096289"/>
              <a:gd name="connsiteX147" fmla="*/ 771023 w 5469756"/>
              <a:gd name="connsiteY147" fmla="*/ 2200666 h 5096289"/>
              <a:gd name="connsiteX148" fmla="*/ 749809 w 5469756"/>
              <a:gd name="connsiteY148" fmla="*/ 2267196 h 5096289"/>
              <a:gd name="connsiteX149" fmla="*/ 763373 w 5469756"/>
              <a:gd name="connsiteY149" fmla="*/ 2303132 h 5096289"/>
              <a:gd name="connsiteX150" fmla="*/ 792381 w 5469756"/>
              <a:gd name="connsiteY150" fmla="*/ 2349168 h 5096289"/>
              <a:gd name="connsiteX151" fmla="*/ 830771 w 5469756"/>
              <a:gd name="connsiteY151" fmla="*/ 2410937 h 5096289"/>
              <a:gd name="connsiteX152" fmla="*/ 892828 w 5469756"/>
              <a:gd name="connsiteY152" fmla="*/ 2402423 h 5096289"/>
              <a:gd name="connsiteX153" fmla="*/ 1009291 w 5469756"/>
              <a:gd name="connsiteY153" fmla="*/ 2453078 h 5096289"/>
              <a:gd name="connsiteX154" fmla="*/ 1082173 w 5469756"/>
              <a:gd name="connsiteY154" fmla="*/ 2473716 h 5096289"/>
              <a:gd name="connsiteX155" fmla="*/ 1167900 w 5469756"/>
              <a:gd name="connsiteY155" fmla="*/ 2497531 h 5096289"/>
              <a:gd name="connsiteX156" fmla="*/ 1220285 w 5469756"/>
              <a:gd name="connsiteY156" fmla="*/ 2502291 h 5096289"/>
              <a:gd name="connsiteX157" fmla="*/ 1310773 w 5469756"/>
              <a:gd name="connsiteY157" fmla="*/ 2492766 h 5096289"/>
              <a:gd name="connsiteX158" fmla="*/ 1907673 w 5469756"/>
              <a:gd name="connsiteY158" fmla="*/ 2505466 h 5096289"/>
              <a:gd name="connsiteX159" fmla="*/ 1945773 w 5469756"/>
              <a:gd name="connsiteY159" fmla="*/ 2518166 h 5096289"/>
              <a:gd name="connsiteX160" fmla="*/ 1983873 w 5469756"/>
              <a:gd name="connsiteY160" fmla="*/ 2543566 h 5096289"/>
              <a:gd name="connsiteX161" fmla="*/ 2034673 w 5469756"/>
              <a:gd name="connsiteY161" fmla="*/ 2657866 h 5096289"/>
              <a:gd name="connsiteX162" fmla="*/ 2047373 w 5469756"/>
              <a:gd name="connsiteY162" fmla="*/ 2772166 h 5096289"/>
              <a:gd name="connsiteX163" fmla="*/ 2034673 w 5469756"/>
              <a:gd name="connsiteY163" fmla="*/ 3102366 h 5096289"/>
              <a:gd name="connsiteX164" fmla="*/ 2021973 w 5469756"/>
              <a:gd name="connsiteY164" fmla="*/ 3140466 h 5096289"/>
              <a:gd name="connsiteX165" fmla="*/ 1996573 w 5469756"/>
              <a:gd name="connsiteY165" fmla="*/ 3178566 h 5096289"/>
              <a:gd name="connsiteX166" fmla="*/ 1945773 w 5469756"/>
              <a:gd name="connsiteY166" fmla="*/ 3242066 h 5096289"/>
              <a:gd name="connsiteX167" fmla="*/ 1882273 w 5469756"/>
              <a:gd name="connsiteY167" fmla="*/ 3292866 h 5096289"/>
              <a:gd name="connsiteX168" fmla="*/ 1844173 w 5469756"/>
              <a:gd name="connsiteY168" fmla="*/ 3330966 h 5096289"/>
              <a:gd name="connsiteX169" fmla="*/ 1767973 w 5469756"/>
              <a:gd name="connsiteY169" fmla="*/ 3381766 h 5096289"/>
              <a:gd name="connsiteX170" fmla="*/ 1582236 w 5469756"/>
              <a:gd name="connsiteY170" fmla="*/ 3419866 h 5096289"/>
              <a:gd name="connsiteX171" fmla="*/ 1486985 w 5469756"/>
              <a:gd name="connsiteY171" fmla="*/ 3456379 h 5096289"/>
              <a:gd name="connsiteX172" fmla="*/ 1358398 w 5469756"/>
              <a:gd name="connsiteY172" fmla="*/ 3451616 h 5096289"/>
              <a:gd name="connsiteX173" fmla="*/ 1215523 w 5469756"/>
              <a:gd name="connsiteY173" fmla="*/ 3410341 h 5096289"/>
              <a:gd name="connsiteX174" fmla="*/ 1071060 w 5469756"/>
              <a:gd name="connsiteY174" fmla="*/ 3407167 h 5096289"/>
              <a:gd name="connsiteX175" fmla="*/ 917073 w 5469756"/>
              <a:gd name="connsiteY175" fmla="*/ 3434153 h 5096289"/>
              <a:gd name="connsiteX176" fmla="*/ 764673 w 5469756"/>
              <a:gd name="connsiteY176" fmla="*/ 3386528 h 5096289"/>
              <a:gd name="connsiteX177" fmla="*/ 1031373 w 5469756"/>
              <a:gd name="connsiteY177" fmla="*/ 4385066 h 5096289"/>
              <a:gd name="connsiteX178" fmla="*/ 1005973 w 5469756"/>
              <a:gd name="connsiteY178" fmla="*/ 4423166 h 5096289"/>
              <a:gd name="connsiteX179" fmla="*/ 917073 w 5469756"/>
              <a:gd name="connsiteY179" fmla="*/ 4461266 h 5096289"/>
              <a:gd name="connsiteX180" fmla="*/ 840873 w 5469756"/>
              <a:gd name="connsiteY180" fmla="*/ 4397766 h 5096289"/>
              <a:gd name="connsiteX181" fmla="*/ 802773 w 5469756"/>
              <a:gd name="connsiteY181" fmla="*/ 4385066 h 5096289"/>
              <a:gd name="connsiteX182" fmla="*/ 510673 w 5469756"/>
              <a:gd name="connsiteY182" fmla="*/ 4397766 h 5096289"/>
              <a:gd name="connsiteX183" fmla="*/ 2673 w 5469756"/>
              <a:gd name="connsiteY183" fmla="*/ 4524766 h 5096289"/>
              <a:gd name="connsiteX184" fmla="*/ 288423 w 5469756"/>
              <a:gd name="connsiteY184" fmla="*/ 2918216 h 5096289"/>
              <a:gd name="connsiteX185" fmla="*/ 323348 w 5469756"/>
              <a:gd name="connsiteY185" fmla="*/ 3281753 h 5096289"/>
              <a:gd name="connsiteX186" fmla="*/ 447173 w 5469756"/>
              <a:gd name="connsiteY186" fmla="*/ 4575566 h 5096289"/>
              <a:gd name="connsiteX187" fmla="*/ 448327 w 5469756"/>
              <a:gd name="connsiteY187" fmla="*/ 4542084 h 5096289"/>
              <a:gd name="connsiteX188" fmla="*/ 532609 w 5469756"/>
              <a:gd name="connsiteY188" fmla="*/ 4539775 h 5096289"/>
              <a:gd name="connsiteX189" fmla="*/ 648064 w 5469756"/>
              <a:gd name="connsiteY189" fmla="*/ 4574412 h 5096289"/>
              <a:gd name="connsiteX190" fmla="*/ 739273 w 5469756"/>
              <a:gd name="connsiteY190" fmla="*/ 4626366 h 5096289"/>
              <a:gd name="connsiteX191" fmla="*/ 790073 w 5469756"/>
              <a:gd name="connsiteY191" fmla="*/ 4613666 h 5096289"/>
              <a:gd name="connsiteX192" fmla="*/ 878973 w 5469756"/>
              <a:gd name="connsiteY192" fmla="*/ 4626366 h 5096289"/>
              <a:gd name="connsiteX193" fmla="*/ 853573 w 5469756"/>
              <a:gd name="connsiteY193" fmla="*/ 4664466 h 5096289"/>
              <a:gd name="connsiteX194" fmla="*/ 815473 w 5469756"/>
              <a:gd name="connsiteY194" fmla="*/ 4689866 h 5096289"/>
              <a:gd name="connsiteX195" fmla="*/ 688473 w 5469756"/>
              <a:gd name="connsiteY195" fmla="*/ 4766066 h 5096289"/>
              <a:gd name="connsiteX196" fmla="*/ 624973 w 5469756"/>
              <a:gd name="connsiteY196" fmla="*/ 4842266 h 5096289"/>
              <a:gd name="connsiteX197" fmla="*/ 586873 w 5469756"/>
              <a:gd name="connsiteY197" fmla="*/ 4880366 h 5096289"/>
              <a:gd name="connsiteX198" fmla="*/ 536073 w 5469756"/>
              <a:gd name="connsiteY198" fmla="*/ 4969266 h 5096289"/>
              <a:gd name="connsiteX199" fmla="*/ 497973 w 5469756"/>
              <a:gd name="connsiteY199" fmla="*/ 5045466 h 5096289"/>
              <a:gd name="connsiteX200" fmla="*/ 510673 w 5469756"/>
              <a:gd name="connsiteY200" fmla="*/ 5096266 h 5096289"/>
              <a:gd name="connsiteX201" fmla="*/ 544011 w 5469756"/>
              <a:gd name="connsiteY201" fmla="*/ 5039116 h 5096289"/>
              <a:gd name="connsiteX202" fmla="*/ 586873 w 5469756"/>
              <a:gd name="connsiteY202" fmla="*/ 4983554 h 5096289"/>
              <a:gd name="connsiteX203" fmla="*/ 639261 w 5469756"/>
              <a:gd name="connsiteY203" fmla="*/ 4932753 h 5096289"/>
              <a:gd name="connsiteX204" fmla="*/ 686886 w 5469756"/>
              <a:gd name="connsiteY204" fmla="*/ 4905766 h 5096289"/>
              <a:gd name="connsiteX205" fmla="*/ 739273 w 5469756"/>
              <a:gd name="connsiteY205" fmla="*/ 4837504 h 5096289"/>
              <a:gd name="connsiteX206" fmla="*/ 820236 w 5469756"/>
              <a:gd name="connsiteY206" fmla="*/ 4812104 h 5096289"/>
              <a:gd name="connsiteX207" fmla="*/ 874210 w 5469756"/>
              <a:gd name="connsiteY207" fmla="*/ 4785116 h 5096289"/>
              <a:gd name="connsiteX208" fmla="*/ 921836 w 5469756"/>
              <a:gd name="connsiteY208" fmla="*/ 4762891 h 5096289"/>
              <a:gd name="connsiteX209" fmla="*/ 969460 w 5469756"/>
              <a:gd name="connsiteY209" fmla="*/ 4727966 h 5096289"/>
              <a:gd name="connsiteX210" fmla="*/ 993273 w 5469756"/>
              <a:gd name="connsiteY210" fmla="*/ 4740666 h 5096289"/>
              <a:gd name="connsiteX211" fmla="*/ 1031373 w 5469756"/>
              <a:gd name="connsiteY211" fmla="*/ 4727966 h 5096289"/>
              <a:gd name="connsiteX212" fmla="*/ 1069473 w 5469756"/>
              <a:gd name="connsiteY212" fmla="*/ 4689866 h 5096289"/>
              <a:gd name="connsiteX213" fmla="*/ 1158373 w 5469756"/>
              <a:gd name="connsiteY213" fmla="*/ 4651766 h 5096289"/>
              <a:gd name="connsiteX214" fmla="*/ 1196473 w 5469756"/>
              <a:gd name="connsiteY214" fmla="*/ 4613666 h 5096289"/>
              <a:gd name="connsiteX215" fmla="*/ 1221873 w 5469756"/>
              <a:gd name="connsiteY215" fmla="*/ 4575566 h 5096289"/>
              <a:gd name="connsiteX216" fmla="*/ 1259973 w 5469756"/>
              <a:gd name="connsiteY216" fmla="*/ 4562866 h 5096289"/>
              <a:gd name="connsiteX217" fmla="*/ 1323473 w 5469756"/>
              <a:gd name="connsiteY217" fmla="*/ 4486666 h 5096289"/>
              <a:gd name="connsiteX218" fmla="*/ 1386973 w 5469756"/>
              <a:gd name="connsiteY218" fmla="*/ 4410466 h 5096289"/>
              <a:gd name="connsiteX219" fmla="*/ 1425073 w 5469756"/>
              <a:gd name="connsiteY219" fmla="*/ 4334266 h 5096289"/>
              <a:gd name="connsiteX220" fmla="*/ 1463173 w 5469756"/>
              <a:gd name="connsiteY220" fmla="*/ 4308866 h 5096289"/>
              <a:gd name="connsiteX221" fmla="*/ 1501273 w 5469756"/>
              <a:gd name="connsiteY221" fmla="*/ 4270766 h 5096289"/>
              <a:gd name="connsiteX222" fmla="*/ 1539373 w 5469756"/>
              <a:gd name="connsiteY222" fmla="*/ 4194566 h 5096289"/>
              <a:gd name="connsiteX223" fmla="*/ 1552073 w 5469756"/>
              <a:gd name="connsiteY223" fmla="*/ 4156466 h 5096289"/>
              <a:gd name="connsiteX224" fmla="*/ 1577473 w 5469756"/>
              <a:gd name="connsiteY224" fmla="*/ 4118366 h 5096289"/>
              <a:gd name="connsiteX225" fmla="*/ 1590173 w 5469756"/>
              <a:gd name="connsiteY225" fmla="*/ 4080266 h 5096289"/>
              <a:gd name="connsiteX226" fmla="*/ 1615573 w 5469756"/>
              <a:gd name="connsiteY226" fmla="*/ 4042166 h 5096289"/>
              <a:gd name="connsiteX227" fmla="*/ 1640973 w 5469756"/>
              <a:gd name="connsiteY227" fmla="*/ 3953266 h 5096289"/>
              <a:gd name="connsiteX228" fmla="*/ 1704473 w 5469756"/>
              <a:gd name="connsiteY228" fmla="*/ 3864366 h 5096289"/>
              <a:gd name="connsiteX229" fmla="*/ 1729873 w 5469756"/>
              <a:gd name="connsiteY229" fmla="*/ 3826266 h 5096289"/>
              <a:gd name="connsiteX230" fmla="*/ 1767973 w 5469756"/>
              <a:gd name="connsiteY230" fmla="*/ 3800866 h 5096289"/>
              <a:gd name="connsiteX231" fmla="*/ 1806073 w 5469756"/>
              <a:gd name="connsiteY231" fmla="*/ 3762766 h 5096289"/>
              <a:gd name="connsiteX232" fmla="*/ 1844173 w 5469756"/>
              <a:gd name="connsiteY232" fmla="*/ 3750066 h 5096289"/>
              <a:gd name="connsiteX233" fmla="*/ 1882273 w 5469756"/>
              <a:gd name="connsiteY233" fmla="*/ 3724666 h 5096289"/>
              <a:gd name="connsiteX234" fmla="*/ 1920373 w 5469756"/>
              <a:gd name="connsiteY234" fmla="*/ 3711966 h 5096289"/>
              <a:gd name="connsiteX235" fmla="*/ 1958473 w 5469756"/>
              <a:gd name="connsiteY235" fmla="*/ 3686566 h 5096289"/>
              <a:gd name="connsiteX236" fmla="*/ 2034673 w 5469756"/>
              <a:gd name="connsiteY236" fmla="*/ 3661166 h 5096289"/>
              <a:gd name="connsiteX237" fmla="*/ 2072773 w 5469756"/>
              <a:gd name="connsiteY237" fmla="*/ 3648466 h 5096289"/>
              <a:gd name="connsiteX238" fmla="*/ 2364873 w 5469756"/>
              <a:gd name="connsiteY238" fmla="*/ 3661166 h 5096289"/>
              <a:gd name="connsiteX239" fmla="*/ 2415673 w 5469756"/>
              <a:gd name="connsiteY239" fmla="*/ 3699266 h 5096289"/>
              <a:gd name="connsiteX240" fmla="*/ 2491873 w 5469756"/>
              <a:gd name="connsiteY240" fmla="*/ 3750066 h 5096289"/>
              <a:gd name="connsiteX241" fmla="*/ 2529973 w 5469756"/>
              <a:gd name="connsiteY241" fmla="*/ 3788166 h 5096289"/>
              <a:gd name="connsiteX242" fmla="*/ 2580773 w 5469756"/>
              <a:gd name="connsiteY242" fmla="*/ 3800866 h 5096289"/>
              <a:gd name="connsiteX243" fmla="*/ 2631573 w 5469756"/>
              <a:gd name="connsiteY243" fmla="*/ 3838966 h 5096289"/>
              <a:gd name="connsiteX244" fmla="*/ 2669673 w 5469756"/>
              <a:gd name="connsiteY244" fmla="*/ 3851666 h 5096289"/>
              <a:gd name="connsiteX245" fmla="*/ 2707773 w 5469756"/>
              <a:gd name="connsiteY245" fmla="*/ 3877066 h 5096289"/>
              <a:gd name="connsiteX246" fmla="*/ 2733173 w 5469756"/>
              <a:gd name="connsiteY246" fmla="*/ 3915166 h 5096289"/>
              <a:gd name="connsiteX247" fmla="*/ 2771273 w 5469756"/>
              <a:gd name="connsiteY247" fmla="*/ 3965966 h 5096289"/>
              <a:gd name="connsiteX248" fmla="*/ 2783973 w 5469756"/>
              <a:gd name="connsiteY248" fmla="*/ 4016766 h 5096289"/>
              <a:gd name="connsiteX249" fmla="*/ 2796673 w 5469756"/>
              <a:gd name="connsiteY249" fmla="*/ 4054866 h 5096289"/>
              <a:gd name="connsiteX250" fmla="*/ 2822073 w 5469756"/>
              <a:gd name="connsiteY250" fmla="*/ 4105666 h 5096289"/>
              <a:gd name="connsiteX251" fmla="*/ 2847473 w 5469756"/>
              <a:gd name="connsiteY251" fmla="*/ 4143766 h 5096289"/>
              <a:gd name="connsiteX252" fmla="*/ 2882398 w 5469756"/>
              <a:gd name="connsiteY252" fmla="*/ 4242191 h 5096289"/>
              <a:gd name="connsiteX253" fmla="*/ 2926848 w 5469756"/>
              <a:gd name="connsiteY253" fmla="*/ 4343791 h 5096289"/>
              <a:gd name="connsiteX254" fmla="*/ 2942723 w 5469756"/>
              <a:gd name="connsiteY254" fmla="*/ 4366016 h 5096289"/>
              <a:gd name="connsiteX255" fmla="*/ 2910973 w 5469756"/>
              <a:gd name="connsiteY255" fmla="*/ 4397766 h 5096289"/>
              <a:gd name="connsiteX256" fmla="*/ 2872873 w 5469756"/>
              <a:gd name="connsiteY256" fmla="*/ 4464441 h 5096289"/>
              <a:gd name="connsiteX257" fmla="*/ 2828423 w 5469756"/>
              <a:gd name="connsiteY257" fmla="*/ 4553341 h 5096289"/>
              <a:gd name="connsiteX258" fmla="*/ 2780798 w 5469756"/>
              <a:gd name="connsiteY258" fmla="*/ 4607316 h 5096289"/>
              <a:gd name="connsiteX259" fmla="*/ 2717298 w 5469756"/>
              <a:gd name="connsiteY259" fmla="*/ 4645416 h 5096289"/>
              <a:gd name="connsiteX260" fmla="*/ 2622048 w 5469756"/>
              <a:gd name="connsiteY260" fmla="*/ 4553341 h 5096289"/>
              <a:gd name="connsiteX261" fmla="*/ 2653799 w 5469756"/>
              <a:gd name="connsiteY261" fmla="*/ 4639069 h 5096289"/>
              <a:gd name="connsiteX262" fmla="*/ 2713545 w 5469756"/>
              <a:gd name="connsiteY262" fmla="*/ 4733450 h 5096289"/>
              <a:gd name="connsiteX263" fmla="*/ 2665055 w 5469756"/>
              <a:gd name="connsiteY263" fmla="*/ 4728543 h 5096289"/>
              <a:gd name="connsiteX264" fmla="*/ 2602421 w 5469756"/>
              <a:gd name="connsiteY264" fmla="*/ 4735903 h 5096289"/>
              <a:gd name="connsiteX265" fmla="*/ 2533148 w 5469756"/>
              <a:gd name="connsiteY265" fmla="*/ 4719740 h 5096289"/>
              <a:gd name="connsiteX266" fmla="*/ 2484512 w 5469756"/>
              <a:gd name="connsiteY266" fmla="*/ 4715266 h 5096289"/>
              <a:gd name="connsiteX267" fmla="*/ 2372810 w 5469756"/>
              <a:gd name="connsiteY267" fmla="*/ 4688278 h 5096289"/>
              <a:gd name="connsiteX268" fmla="*/ 2568073 w 5469756"/>
              <a:gd name="connsiteY268" fmla="*/ 4835916 h 5096289"/>
              <a:gd name="connsiteX269" fmla="*/ 2669673 w 5469756"/>
              <a:gd name="connsiteY269" fmla="*/ 4845441 h 5096289"/>
              <a:gd name="connsiteX270" fmla="*/ 2749048 w 5469756"/>
              <a:gd name="connsiteY270" fmla="*/ 4832741 h 5096289"/>
              <a:gd name="connsiteX271" fmla="*/ 2818898 w 5469756"/>
              <a:gd name="connsiteY271" fmla="*/ 4794641 h 5096289"/>
              <a:gd name="connsiteX272" fmla="*/ 2920498 w 5469756"/>
              <a:gd name="connsiteY272" fmla="*/ 4734316 h 5096289"/>
              <a:gd name="connsiteX273" fmla="*/ 2993523 w 5469756"/>
              <a:gd name="connsiteY273" fmla="*/ 4639066 h 5096289"/>
              <a:gd name="connsiteX274" fmla="*/ 3044323 w 5469756"/>
              <a:gd name="connsiteY274" fmla="*/ 4537466 h 5096289"/>
              <a:gd name="connsiteX275" fmla="*/ 3110998 w 5469756"/>
              <a:gd name="connsiteY275" fmla="*/ 4448566 h 5096289"/>
              <a:gd name="connsiteX276" fmla="*/ 3136398 w 5469756"/>
              <a:gd name="connsiteY276" fmla="*/ 4369191 h 5096289"/>
              <a:gd name="connsiteX277" fmla="*/ 3123698 w 5469756"/>
              <a:gd name="connsiteY277" fmla="*/ 4302516 h 5096289"/>
              <a:gd name="connsiteX278" fmla="*/ 3088773 w 5469756"/>
              <a:gd name="connsiteY278" fmla="*/ 4143766 h 5096289"/>
              <a:gd name="connsiteX279" fmla="*/ 3063373 w 5469756"/>
              <a:gd name="connsiteY279" fmla="*/ 4042166 h 5096289"/>
              <a:gd name="connsiteX280" fmla="*/ 3088773 w 5469756"/>
              <a:gd name="connsiteY280" fmla="*/ 3851666 h 5096289"/>
              <a:gd name="connsiteX281" fmla="*/ 3114173 w 5469756"/>
              <a:gd name="connsiteY281" fmla="*/ 3750066 h 5096289"/>
              <a:gd name="connsiteX282" fmla="*/ 3139573 w 5469756"/>
              <a:gd name="connsiteY282" fmla="*/ 3711966 h 5096289"/>
              <a:gd name="connsiteX283" fmla="*/ 3152273 w 5469756"/>
              <a:gd name="connsiteY283" fmla="*/ 3673866 h 5096289"/>
              <a:gd name="connsiteX284" fmla="*/ 3190373 w 5469756"/>
              <a:gd name="connsiteY284" fmla="*/ 3635766 h 5096289"/>
              <a:gd name="connsiteX285" fmla="*/ 3215773 w 5469756"/>
              <a:gd name="connsiteY285" fmla="*/ 3597666 h 5096289"/>
              <a:gd name="connsiteX286" fmla="*/ 3253873 w 5469756"/>
              <a:gd name="connsiteY286" fmla="*/ 3584966 h 5096289"/>
              <a:gd name="connsiteX287" fmla="*/ 3291973 w 5469756"/>
              <a:gd name="connsiteY287" fmla="*/ 3559566 h 5096289"/>
              <a:gd name="connsiteX288" fmla="*/ 3330073 w 5469756"/>
              <a:gd name="connsiteY288" fmla="*/ 3546866 h 5096289"/>
              <a:gd name="connsiteX289" fmla="*/ 3482473 w 5469756"/>
              <a:gd name="connsiteY289" fmla="*/ 3521466 h 5096289"/>
              <a:gd name="connsiteX290" fmla="*/ 3609473 w 5469756"/>
              <a:gd name="connsiteY290" fmla="*/ 3496066 h 5096289"/>
              <a:gd name="connsiteX291" fmla="*/ 3812673 w 5469756"/>
              <a:gd name="connsiteY291" fmla="*/ 3483366 h 5096289"/>
              <a:gd name="connsiteX292" fmla="*/ 4025398 w 5469756"/>
              <a:gd name="connsiteY292" fmla="*/ 3515116 h 5096289"/>
              <a:gd name="connsiteX293" fmla="*/ 4142873 w 5469756"/>
              <a:gd name="connsiteY293" fmla="*/ 3540516 h 5096289"/>
              <a:gd name="connsiteX294" fmla="*/ 4203198 w 5469756"/>
              <a:gd name="connsiteY294" fmla="*/ 3562741 h 5096289"/>
              <a:gd name="connsiteX295" fmla="*/ 4260348 w 5469756"/>
              <a:gd name="connsiteY295" fmla="*/ 3594491 h 5096289"/>
              <a:gd name="connsiteX296" fmla="*/ 4304798 w 5469756"/>
              <a:gd name="connsiteY296" fmla="*/ 3638941 h 5096289"/>
              <a:gd name="connsiteX297" fmla="*/ 4380998 w 5469756"/>
              <a:gd name="connsiteY297" fmla="*/ 3683391 h 5096289"/>
              <a:gd name="connsiteX298" fmla="*/ 4444498 w 5469756"/>
              <a:gd name="connsiteY298" fmla="*/ 3743716 h 5096289"/>
              <a:gd name="connsiteX299" fmla="*/ 4523873 w 5469756"/>
              <a:gd name="connsiteY299" fmla="*/ 3816741 h 5096289"/>
              <a:gd name="connsiteX300" fmla="*/ 4565148 w 5469756"/>
              <a:gd name="connsiteY300" fmla="*/ 3889766 h 5096289"/>
              <a:gd name="connsiteX301" fmla="*/ 4615948 w 5469756"/>
              <a:gd name="connsiteY301" fmla="*/ 3965966 h 5096289"/>
              <a:gd name="connsiteX302" fmla="*/ 4644523 w 5469756"/>
              <a:gd name="connsiteY302" fmla="*/ 4124716 h 5096289"/>
              <a:gd name="connsiteX303" fmla="*/ 4663573 w 5469756"/>
              <a:gd name="connsiteY303" fmla="*/ 4200916 h 5096289"/>
              <a:gd name="connsiteX304" fmla="*/ 4679448 w 5469756"/>
              <a:gd name="connsiteY304" fmla="*/ 4254891 h 5096289"/>
              <a:gd name="connsiteX305" fmla="*/ 4695323 w 5469756"/>
              <a:gd name="connsiteY305" fmla="*/ 4315216 h 5096289"/>
              <a:gd name="connsiteX306" fmla="*/ 4390523 w 5469756"/>
              <a:gd name="connsiteY306" fmla="*/ 4419991 h 5096289"/>
              <a:gd name="connsiteX307" fmla="*/ 4206373 w 5469756"/>
              <a:gd name="connsiteY307" fmla="*/ 4572391 h 5096289"/>
              <a:gd name="connsiteX308" fmla="*/ 4461960 w 5469756"/>
              <a:gd name="connsiteY308" fmla="*/ 4453328 h 5096289"/>
              <a:gd name="connsiteX309" fmla="*/ 4700086 w 5469756"/>
              <a:gd name="connsiteY309" fmla="*/ 4400941 h 5096289"/>
              <a:gd name="connsiteX310" fmla="*/ 4796923 w 5469756"/>
              <a:gd name="connsiteY310" fmla="*/ 4251716 h 5096289"/>
              <a:gd name="connsiteX311" fmla="*/ 4746123 w 5469756"/>
              <a:gd name="connsiteY311" fmla="*/ 4146941 h 5096289"/>
              <a:gd name="connsiteX312" fmla="*/ 4714373 w 5469756"/>
              <a:gd name="connsiteY312" fmla="*/ 4092966 h 5096289"/>
              <a:gd name="connsiteX313" fmla="*/ 4717548 w 5469756"/>
              <a:gd name="connsiteY313" fmla="*/ 3940566 h 5096289"/>
              <a:gd name="connsiteX314" fmla="*/ 4698498 w 5469756"/>
              <a:gd name="connsiteY314" fmla="*/ 3842141 h 5096289"/>
              <a:gd name="connsiteX315" fmla="*/ 4647698 w 5469756"/>
              <a:gd name="connsiteY315" fmla="*/ 3734191 h 5096289"/>
              <a:gd name="connsiteX316" fmla="*/ 4307974 w 5469756"/>
              <a:gd name="connsiteY316" fmla="*/ 3413516 h 5096289"/>
              <a:gd name="connsiteX317" fmla="*/ 4495298 w 5469756"/>
              <a:gd name="connsiteY317" fmla="*/ 3127766 h 5096289"/>
              <a:gd name="connsiteX318" fmla="*/ 4701673 w 5469756"/>
              <a:gd name="connsiteY318" fmla="*/ 2994416 h 5096289"/>
              <a:gd name="connsiteX319" fmla="*/ 4838199 w 5469756"/>
              <a:gd name="connsiteY319" fmla="*/ 2943616 h 5096289"/>
              <a:gd name="connsiteX320" fmla="*/ 5060449 w 5469756"/>
              <a:gd name="connsiteY320" fmla="*/ 2918216 h 5096289"/>
              <a:gd name="connsiteX321" fmla="*/ 5320799 w 5469756"/>
              <a:gd name="connsiteY321" fmla="*/ 2959491 h 5096289"/>
              <a:gd name="connsiteX322" fmla="*/ 5089024 w 5469756"/>
              <a:gd name="connsiteY322" fmla="*/ 2883291 h 5096289"/>
              <a:gd name="connsiteX323" fmla="*/ 4908048 w 5469756"/>
              <a:gd name="connsiteY323" fmla="*/ 2864241 h 5096289"/>
              <a:gd name="connsiteX324" fmla="*/ 4977898 w 5469756"/>
              <a:gd name="connsiteY324" fmla="*/ 2772166 h 5096289"/>
              <a:gd name="connsiteX325" fmla="*/ 5142998 w 5469756"/>
              <a:gd name="connsiteY325" fmla="*/ 2562616 h 5096289"/>
              <a:gd name="connsiteX326" fmla="*/ 5044574 w 5469756"/>
              <a:gd name="connsiteY326" fmla="*/ 2635641 h 5096289"/>
              <a:gd name="connsiteX327" fmla="*/ 4962023 w 5469756"/>
              <a:gd name="connsiteY327" fmla="*/ 2699141 h 5096289"/>
              <a:gd name="connsiteX328" fmla="*/ 4895348 w 5469756"/>
              <a:gd name="connsiteY328" fmla="*/ 2781691 h 5096289"/>
              <a:gd name="connsiteX329" fmla="*/ 4796923 w 5469756"/>
              <a:gd name="connsiteY329" fmla="*/ 2829316 h 5096289"/>
              <a:gd name="connsiteX330" fmla="*/ 4711198 w 5469756"/>
              <a:gd name="connsiteY330" fmla="*/ 2880116 h 5096289"/>
              <a:gd name="connsiteX331" fmla="*/ 4647698 w 5469756"/>
              <a:gd name="connsiteY331" fmla="*/ 2918216 h 5096289"/>
              <a:gd name="connsiteX332" fmla="*/ 4581023 w 5469756"/>
              <a:gd name="connsiteY332" fmla="*/ 2946791 h 5096289"/>
              <a:gd name="connsiteX333" fmla="*/ 4523873 w 5469756"/>
              <a:gd name="connsiteY333" fmla="*/ 2972191 h 5096289"/>
              <a:gd name="connsiteX334" fmla="*/ 4384173 w 5469756"/>
              <a:gd name="connsiteY334" fmla="*/ 3038866 h 5096289"/>
              <a:gd name="connsiteX335" fmla="*/ 4307973 w 5469756"/>
              <a:gd name="connsiteY335" fmla="*/ 2988066 h 5096289"/>
              <a:gd name="connsiteX336" fmla="*/ 4269873 w 5469756"/>
              <a:gd name="connsiteY336" fmla="*/ 2962666 h 5096289"/>
              <a:gd name="connsiteX337" fmla="*/ 4142873 w 5469756"/>
              <a:gd name="connsiteY337" fmla="*/ 2924566 h 5096289"/>
              <a:gd name="connsiteX338" fmla="*/ 4104773 w 5469756"/>
              <a:gd name="connsiteY338" fmla="*/ 2911866 h 5096289"/>
              <a:gd name="connsiteX339" fmla="*/ 4015873 w 5469756"/>
              <a:gd name="connsiteY339" fmla="*/ 2899166 h 5096289"/>
              <a:gd name="connsiteX340" fmla="*/ 3990473 w 5469756"/>
              <a:gd name="connsiteY340" fmla="*/ 2797566 h 5096289"/>
              <a:gd name="connsiteX341" fmla="*/ 3909510 w 5469756"/>
              <a:gd name="connsiteY341" fmla="*/ 2676916 h 5096289"/>
              <a:gd name="connsiteX342" fmla="*/ 3926973 w 5469756"/>
              <a:gd name="connsiteY342" fmla="*/ 2549916 h 5096289"/>
              <a:gd name="connsiteX343" fmla="*/ 3853948 w 5469756"/>
              <a:gd name="connsiteY343" fmla="*/ 2461016 h 5096289"/>
              <a:gd name="connsiteX344" fmla="*/ 3787273 w 5469756"/>
              <a:gd name="connsiteY344" fmla="*/ 2365766 h 5096289"/>
              <a:gd name="connsiteX345" fmla="*/ 3731711 w 5469756"/>
              <a:gd name="connsiteY345" fmla="*/ 2222891 h 5096289"/>
              <a:gd name="connsiteX346" fmla="*/ 3760285 w 5469756"/>
              <a:gd name="connsiteY346" fmla="*/ 2100654 h 5096289"/>
              <a:gd name="connsiteX347" fmla="*/ 3823786 w 5469756"/>
              <a:gd name="connsiteY347" fmla="*/ 2019691 h 5096289"/>
              <a:gd name="connsiteX348" fmla="*/ 3922211 w 5469756"/>
              <a:gd name="connsiteY348" fmla="*/ 1924441 h 5096289"/>
              <a:gd name="connsiteX349" fmla="*/ 3971423 w 5469756"/>
              <a:gd name="connsiteY349" fmla="*/ 1864116 h 5096289"/>
              <a:gd name="connsiteX350" fmla="*/ 4014285 w 5469756"/>
              <a:gd name="connsiteY350" fmla="*/ 1835541 h 5096289"/>
              <a:gd name="connsiteX351" fmla="*/ 4057148 w 5469756"/>
              <a:gd name="connsiteY351" fmla="*/ 1803791 h 5096289"/>
              <a:gd name="connsiteX352" fmla="*/ 4122235 w 5469756"/>
              <a:gd name="connsiteY352" fmla="*/ 1759341 h 5096289"/>
              <a:gd name="connsiteX353" fmla="*/ 4225423 w 5469756"/>
              <a:gd name="connsiteY353" fmla="*/ 1703778 h 5096289"/>
              <a:gd name="connsiteX354" fmla="*/ 4314323 w 5469756"/>
              <a:gd name="connsiteY354" fmla="*/ 1694253 h 5096289"/>
              <a:gd name="connsiteX355" fmla="*/ 4420685 w 5469756"/>
              <a:gd name="connsiteY355" fmla="*/ 1692666 h 5096289"/>
              <a:gd name="connsiteX356" fmla="*/ 4484186 w 5469756"/>
              <a:gd name="connsiteY356" fmla="*/ 1689491 h 5096289"/>
              <a:gd name="connsiteX357" fmla="*/ 4539748 w 5469756"/>
              <a:gd name="connsiteY357" fmla="*/ 1700603 h 5096289"/>
              <a:gd name="connsiteX358" fmla="*/ 4587373 w 5469756"/>
              <a:gd name="connsiteY358" fmla="*/ 1708541 h 5096289"/>
              <a:gd name="connsiteX359" fmla="*/ 4652460 w 5469756"/>
              <a:gd name="connsiteY359" fmla="*/ 1754579 h 5096289"/>
              <a:gd name="connsiteX360" fmla="*/ 4736598 w 5469756"/>
              <a:gd name="connsiteY360" fmla="*/ 1787916 h 5096289"/>
              <a:gd name="connsiteX361" fmla="*/ 4779460 w 5469756"/>
              <a:gd name="connsiteY361" fmla="*/ 1838716 h 5096289"/>
              <a:gd name="connsiteX362" fmla="*/ 4812798 w 5469756"/>
              <a:gd name="connsiteY362" fmla="*/ 1902216 h 5096289"/>
              <a:gd name="connsiteX363" fmla="*/ 4865186 w 5469756"/>
              <a:gd name="connsiteY363" fmla="*/ 1968891 h 5096289"/>
              <a:gd name="connsiteX364" fmla="*/ 4904873 w 5469756"/>
              <a:gd name="connsiteY364" fmla="*/ 2032391 h 5096289"/>
              <a:gd name="connsiteX365" fmla="*/ 4930273 w 5469756"/>
              <a:gd name="connsiteY365" fmla="*/ 2200666 h 5096289"/>
              <a:gd name="connsiteX366" fmla="*/ 4958848 w 5469756"/>
              <a:gd name="connsiteY366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754401 w 5192784"/>
              <a:gd name="connsiteY177" fmla="*/ 4385066 h 5096289"/>
              <a:gd name="connsiteX178" fmla="*/ 729001 w 5192784"/>
              <a:gd name="connsiteY178" fmla="*/ 4423166 h 5096289"/>
              <a:gd name="connsiteX179" fmla="*/ 640101 w 5192784"/>
              <a:gd name="connsiteY179" fmla="*/ 4461266 h 5096289"/>
              <a:gd name="connsiteX180" fmla="*/ 563901 w 5192784"/>
              <a:gd name="connsiteY180" fmla="*/ 4397766 h 5096289"/>
              <a:gd name="connsiteX181" fmla="*/ 525801 w 5192784"/>
              <a:gd name="connsiteY181" fmla="*/ 4385066 h 5096289"/>
              <a:gd name="connsiteX182" fmla="*/ 233701 w 5192784"/>
              <a:gd name="connsiteY182" fmla="*/ 43977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754401 w 5192784"/>
              <a:gd name="connsiteY177" fmla="*/ 4385066 h 5096289"/>
              <a:gd name="connsiteX178" fmla="*/ 729001 w 5192784"/>
              <a:gd name="connsiteY178" fmla="*/ 4423166 h 5096289"/>
              <a:gd name="connsiteX179" fmla="*/ 640101 w 5192784"/>
              <a:gd name="connsiteY179" fmla="*/ 4461266 h 5096289"/>
              <a:gd name="connsiteX180" fmla="*/ 563901 w 5192784"/>
              <a:gd name="connsiteY180" fmla="*/ 4397766 h 5096289"/>
              <a:gd name="connsiteX181" fmla="*/ 525801 w 5192784"/>
              <a:gd name="connsiteY181" fmla="*/ 4385066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754401 w 5192784"/>
              <a:gd name="connsiteY177" fmla="*/ 4385066 h 5096289"/>
              <a:gd name="connsiteX178" fmla="*/ 729001 w 5192784"/>
              <a:gd name="connsiteY178" fmla="*/ 4423166 h 5096289"/>
              <a:gd name="connsiteX179" fmla="*/ 640101 w 5192784"/>
              <a:gd name="connsiteY179" fmla="*/ 4461266 h 5096289"/>
              <a:gd name="connsiteX180" fmla="*/ 563901 w 5192784"/>
              <a:gd name="connsiteY180" fmla="*/ 4397766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754401 w 5192784"/>
              <a:gd name="connsiteY177" fmla="*/ 4385066 h 5096289"/>
              <a:gd name="connsiteX178" fmla="*/ 729001 w 5192784"/>
              <a:gd name="connsiteY178" fmla="*/ 4423166 h 5096289"/>
              <a:gd name="connsiteX179" fmla="*/ 640101 w 5192784"/>
              <a:gd name="connsiteY179" fmla="*/ 4461266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754401 w 5192784"/>
              <a:gd name="connsiteY177" fmla="*/ 4385066 h 5096289"/>
              <a:gd name="connsiteX178" fmla="*/ 729001 w 5192784"/>
              <a:gd name="connsiteY178" fmla="*/ 4423166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530564 w 5192784"/>
              <a:gd name="connsiteY177" fmla="*/ 3670691 h 5096289"/>
              <a:gd name="connsiteX178" fmla="*/ 729001 w 5192784"/>
              <a:gd name="connsiteY178" fmla="*/ 4423166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530564 w 5192784"/>
              <a:gd name="connsiteY177" fmla="*/ 3670691 h 5096289"/>
              <a:gd name="connsiteX178" fmla="*/ 495639 w 5192784"/>
              <a:gd name="connsiteY178" fmla="*/ 3713554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45755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530564 w 5192784"/>
              <a:gd name="connsiteY177" fmla="*/ 3670691 h 5096289"/>
              <a:gd name="connsiteX178" fmla="*/ 495639 w 5192784"/>
              <a:gd name="connsiteY178" fmla="*/ 3713554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3699266 h 5096289"/>
              <a:gd name="connsiteX186" fmla="*/ 171355 w 5192784"/>
              <a:gd name="connsiteY186" fmla="*/ 4542084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530564 w 5192784"/>
              <a:gd name="connsiteY177" fmla="*/ 3670691 h 5096289"/>
              <a:gd name="connsiteX178" fmla="*/ 495639 w 5192784"/>
              <a:gd name="connsiteY178" fmla="*/ 3713554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3699266 h 5096289"/>
              <a:gd name="connsiteX186" fmla="*/ 295180 w 5192784"/>
              <a:gd name="connsiteY186" fmla="*/ 3841996 h 5096289"/>
              <a:gd name="connsiteX187" fmla="*/ 255637 w 5192784"/>
              <a:gd name="connsiteY187" fmla="*/ 4539775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6289"/>
              <a:gd name="connsiteX1" fmla="*/ 4732676 w 5192784"/>
              <a:gd name="connsiteY1" fmla="*/ 2170503 h 5096289"/>
              <a:gd name="connsiteX2" fmla="*/ 4723151 w 5192784"/>
              <a:gd name="connsiteY2" fmla="*/ 2043504 h 5096289"/>
              <a:gd name="connsiteX3" fmla="*/ 4731089 w 5192784"/>
              <a:gd name="connsiteY3" fmla="*/ 1978416 h 5096289"/>
              <a:gd name="connsiteX4" fmla="*/ 4704101 w 5192784"/>
              <a:gd name="connsiteY4" fmla="*/ 1911741 h 5096289"/>
              <a:gd name="connsiteX5" fmla="*/ 4624726 w 5192784"/>
              <a:gd name="connsiteY5" fmla="*/ 1853004 h 5096289"/>
              <a:gd name="connsiteX6" fmla="*/ 4628694 w 5192784"/>
              <a:gd name="connsiteY6" fmla="*/ 1774422 h 5096289"/>
              <a:gd name="connsiteX7" fmla="*/ 4710451 w 5192784"/>
              <a:gd name="connsiteY7" fmla="*/ 1719654 h 5096289"/>
              <a:gd name="connsiteX8" fmla="*/ 4835070 w 5192784"/>
              <a:gd name="connsiteY8" fmla="*/ 1706953 h 5096289"/>
              <a:gd name="connsiteX9" fmla="*/ 4923176 w 5192784"/>
              <a:gd name="connsiteY9" fmla="*/ 1714891 h 5096289"/>
              <a:gd name="connsiteX10" fmla="*/ 4974770 w 5192784"/>
              <a:gd name="connsiteY10" fmla="*/ 1729179 h 5096289"/>
              <a:gd name="connsiteX11" fmla="*/ 5007314 w 5192784"/>
              <a:gd name="connsiteY11" fmla="*/ 1748228 h 5096289"/>
              <a:gd name="connsiteX12" fmla="*/ 5046208 w 5192784"/>
              <a:gd name="connsiteY12" fmla="*/ 1801410 h 5096289"/>
              <a:gd name="connsiteX13" fmla="*/ 4984294 w 5192784"/>
              <a:gd name="connsiteY13" fmla="*/ 1911740 h 5096289"/>
              <a:gd name="connsiteX14" fmla="*/ 5023189 w 5192784"/>
              <a:gd name="connsiteY14" fmla="*/ 2011753 h 5096289"/>
              <a:gd name="connsiteX15" fmla="*/ 5066845 w 5192784"/>
              <a:gd name="connsiteY15" fmla="*/ 2074460 h 5096289"/>
              <a:gd name="connsiteX16" fmla="*/ 5110501 w 5192784"/>
              <a:gd name="connsiteY16" fmla="*/ 2148278 h 5096289"/>
              <a:gd name="connsiteX17" fmla="*/ 5115263 w 5192784"/>
              <a:gd name="connsiteY17" fmla="*/ 2217334 h 5096289"/>
              <a:gd name="connsiteX18" fmla="*/ 5056526 w 5192784"/>
              <a:gd name="connsiteY18" fmla="*/ 2264961 h 5096289"/>
              <a:gd name="connsiteX19" fmla="*/ 4968420 w 5192784"/>
              <a:gd name="connsiteY19" fmla="*/ 2367353 h 5096289"/>
              <a:gd name="connsiteX20" fmla="*/ 5160507 w 5192784"/>
              <a:gd name="connsiteY20" fmla="*/ 2245117 h 5096289"/>
              <a:gd name="connsiteX21" fmla="*/ 5189082 w 5192784"/>
              <a:gd name="connsiteY21" fmla="*/ 2180028 h 5096289"/>
              <a:gd name="connsiteX22" fmla="*/ 5156538 w 5192784"/>
              <a:gd name="connsiteY22" fmla="*/ 2103829 h 5096289"/>
              <a:gd name="connsiteX23" fmla="*/ 5134314 w 5192784"/>
              <a:gd name="connsiteY23" fmla="*/ 2045092 h 5096289"/>
              <a:gd name="connsiteX24" fmla="*/ 5108914 w 5192784"/>
              <a:gd name="connsiteY24" fmla="*/ 1972066 h 5096289"/>
              <a:gd name="connsiteX25" fmla="*/ 5065257 w 5192784"/>
              <a:gd name="connsiteY25" fmla="*/ 1923647 h 5096289"/>
              <a:gd name="connsiteX26" fmla="*/ 5120026 w 5192784"/>
              <a:gd name="connsiteY26" fmla="*/ 1806966 h 5096289"/>
              <a:gd name="connsiteX27" fmla="*/ 5086689 w 5192784"/>
              <a:gd name="connsiteY27" fmla="*/ 1691872 h 5096289"/>
              <a:gd name="connsiteX28" fmla="*/ 4969214 w 5192784"/>
              <a:gd name="connsiteY28" fmla="*/ 1626785 h 5096289"/>
              <a:gd name="connsiteX29" fmla="*/ 4717595 w 5192784"/>
              <a:gd name="connsiteY29" fmla="*/ 1604560 h 5096289"/>
              <a:gd name="connsiteX30" fmla="*/ 4481851 w 5192784"/>
              <a:gd name="connsiteY30" fmla="*/ 1672822 h 5096289"/>
              <a:gd name="connsiteX31" fmla="*/ 4269920 w 5192784"/>
              <a:gd name="connsiteY31" fmla="*/ 1602178 h 5096289"/>
              <a:gd name="connsiteX32" fmla="*/ 4138951 w 5192784"/>
              <a:gd name="connsiteY32" fmla="*/ 1588684 h 5096289"/>
              <a:gd name="connsiteX33" fmla="*/ 4047670 w 5192784"/>
              <a:gd name="connsiteY33" fmla="*/ 1615672 h 5096289"/>
              <a:gd name="connsiteX34" fmla="*/ 3930989 w 5192784"/>
              <a:gd name="connsiteY34" fmla="*/ 1617259 h 5096289"/>
              <a:gd name="connsiteX35" fmla="*/ 3871458 w 5192784"/>
              <a:gd name="connsiteY35" fmla="*/ 1615672 h 5096289"/>
              <a:gd name="connsiteX36" fmla="*/ 3785732 w 5192784"/>
              <a:gd name="connsiteY36" fmla="*/ 1601385 h 5096289"/>
              <a:gd name="connsiteX37" fmla="*/ 3742870 w 5192784"/>
              <a:gd name="connsiteY37" fmla="*/ 1605354 h 5096289"/>
              <a:gd name="connsiteX38" fmla="*/ 3643651 w 5192784"/>
              <a:gd name="connsiteY38" fmla="*/ 1641866 h 5096289"/>
              <a:gd name="connsiteX39" fmla="*/ 3523001 w 5192784"/>
              <a:gd name="connsiteY39" fmla="*/ 1695841 h 5096289"/>
              <a:gd name="connsiteX40" fmla="*/ 3437276 w 5192784"/>
              <a:gd name="connsiteY40" fmla="*/ 1730766 h 5096289"/>
              <a:gd name="connsiteX41" fmla="*/ 3338851 w 5192784"/>
              <a:gd name="connsiteY41" fmla="*/ 1800616 h 5096289"/>
              <a:gd name="connsiteX42" fmla="*/ 3230901 w 5192784"/>
              <a:gd name="connsiteY42" fmla="*/ 1838716 h 5096289"/>
              <a:gd name="connsiteX43" fmla="*/ 3103901 w 5192784"/>
              <a:gd name="connsiteY43" fmla="*/ 1857766 h 5096289"/>
              <a:gd name="connsiteX44" fmla="*/ 3015001 w 5192784"/>
              <a:gd name="connsiteY44" fmla="*/ 1908566 h 5096289"/>
              <a:gd name="connsiteX45" fmla="*/ 2976901 w 5192784"/>
              <a:gd name="connsiteY45" fmla="*/ 1921266 h 5096289"/>
              <a:gd name="connsiteX46" fmla="*/ 2862601 w 5192784"/>
              <a:gd name="connsiteY46" fmla="*/ 1870466 h 5096289"/>
              <a:gd name="connsiteX47" fmla="*/ 2837201 w 5192784"/>
              <a:gd name="connsiteY47" fmla="*/ 1794266 h 5096289"/>
              <a:gd name="connsiteX48" fmla="*/ 2824501 w 5192784"/>
              <a:gd name="connsiteY48" fmla="*/ 1756166 h 5096289"/>
              <a:gd name="connsiteX49" fmla="*/ 2811801 w 5192784"/>
              <a:gd name="connsiteY49" fmla="*/ 1718066 h 5096289"/>
              <a:gd name="connsiteX50" fmla="*/ 2824501 w 5192784"/>
              <a:gd name="connsiteY50" fmla="*/ 1438666 h 5096289"/>
              <a:gd name="connsiteX51" fmla="*/ 2802276 w 5192784"/>
              <a:gd name="connsiteY51" fmla="*/ 1375166 h 5096289"/>
              <a:gd name="connsiteX52" fmla="*/ 2837201 w 5192784"/>
              <a:gd name="connsiteY52" fmla="*/ 1232291 h 5096289"/>
              <a:gd name="connsiteX53" fmla="*/ 2926101 w 5192784"/>
              <a:gd name="connsiteY53" fmla="*/ 1146566 h 5096289"/>
              <a:gd name="connsiteX54" fmla="*/ 3027701 w 5192784"/>
              <a:gd name="connsiteY54" fmla="*/ 1114816 h 5096289"/>
              <a:gd name="connsiteX55" fmla="*/ 3116601 w 5192784"/>
              <a:gd name="connsiteY55" fmla="*/ 1095766 h 5096289"/>
              <a:gd name="connsiteX56" fmla="*/ 3237251 w 5192784"/>
              <a:gd name="connsiteY56" fmla="*/ 1092591 h 5096289"/>
              <a:gd name="connsiteX57" fmla="*/ 3383301 w 5192784"/>
              <a:gd name="connsiteY57" fmla="*/ 1102116 h 5096289"/>
              <a:gd name="connsiteX58" fmla="*/ 3488076 w 5192784"/>
              <a:gd name="connsiteY58" fmla="*/ 1079891 h 5096289"/>
              <a:gd name="connsiteX59" fmla="*/ 3602376 w 5192784"/>
              <a:gd name="connsiteY59" fmla="*/ 1070366 h 5096289"/>
              <a:gd name="connsiteX60" fmla="*/ 3634126 w 5192784"/>
              <a:gd name="connsiteY60" fmla="*/ 1067191 h 5096289"/>
              <a:gd name="connsiteX61" fmla="*/ 3665876 w 5192784"/>
              <a:gd name="connsiteY61" fmla="*/ 1079891 h 5096289"/>
              <a:gd name="connsiteX62" fmla="*/ 3694451 w 5192784"/>
              <a:gd name="connsiteY62" fmla="*/ 1073541 h 5096289"/>
              <a:gd name="connsiteX63" fmla="*/ 3745251 w 5192784"/>
              <a:gd name="connsiteY63" fmla="*/ 1121166 h 5096289"/>
              <a:gd name="connsiteX64" fmla="*/ 3783351 w 5192784"/>
              <a:gd name="connsiteY64" fmla="*/ 1162441 h 5096289"/>
              <a:gd name="connsiteX65" fmla="*/ 3827801 w 5192784"/>
              <a:gd name="connsiteY65" fmla="*/ 1114816 h 5096289"/>
              <a:gd name="connsiteX66" fmla="*/ 3783351 w 5192784"/>
              <a:gd name="connsiteY66" fmla="*/ 1041791 h 5096289"/>
              <a:gd name="connsiteX67" fmla="*/ 3729376 w 5192784"/>
              <a:gd name="connsiteY67" fmla="*/ 962416 h 5096289"/>
              <a:gd name="connsiteX68" fmla="*/ 3681751 w 5192784"/>
              <a:gd name="connsiteY68" fmla="*/ 975116 h 5096289"/>
              <a:gd name="connsiteX69" fmla="*/ 3621426 w 5192784"/>
              <a:gd name="connsiteY69" fmla="*/ 902091 h 5096289"/>
              <a:gd name="connsiteX70" fmla="*/ 3557926 w 5192784"/>
              <a:gd name="connsiteY70" fmla="*/ 898916 h 5096289"/>
              <a:gd name="connsiteX71" fmla="*/ 3516651 w 5192784"/>
              <a:gd name="connsiteY71" fmla="*/ 911616 h 5096289"/>
              <a:gd name="connsiteX72" fmla="*/ 3415051 w 5192784"/>
              <a:gd name="connsiteY72" fmla="*/ 902091 h 5096289"/>
              <a:gd name="connsiteX73" fmla="*/ 3345201 w 5192784"/>
              <a:gd name="connsiteY73" fmla="*/ 917966 h 5096289"/>
              <a:gd name="connsiteX74" fmla="*/ 3272176 w 5192784"/>
              <a:gd name="connsiteY74" fmla="*/ 911616 h 5096289"/>
              <a:gd name="connsiteX75" fmla="*/ 3202326 w 5192784"/>
              <a:gd name="connsiteY75" fmla="*/ 924316 h 5096289"/>
              <a:gd name="connsiteX76" fmla="*/ 3113426 w 5192784"/>
              <a:gd name="connsiteY76" fmla="*/ 940191 h 5096289"/>
              <a:gd name="connsiteX77" fmla="*/ 3005476 w 5192784"/>
              <a:gd name="connsiteY77" fmla="*/ 965591 h 5096289"/>
              <a:gd name="connsiteX78" fmla="*/ 2926101 w 5192784"/>
              <a:gd name="connsiteY78" fmla="*/ 981466 h 5096289"/>
              <a:gd name="connsiteX79" fmla="*/ 2859426 w 5192784"/>
              <a:gd name="connsiteY79" fmla="*/ 1016391 h 5096289"/>
              <a:gd name="connsiteX80" fmla="*/ 2808626 w 5192784"/>
              <a:gd name="connsiteY80" fmla="*/ 1029091 h 5096289"/>
              <a:gd name="connsiteX81" fmla="*/ 2738776 w 5192784"/>
              <a:gd name="connsiteY81" fmla="*/ 1060841 h 5096289"/>
              <a:gd name="connsiteX82" fmla="*/ 2662576 w 5192784"/>
              <a:gd name="connsiteY82" fmla="*/ 1108466 h 5096289"/>
              <a:gd name="connsiteX83" fmla="*/ 2586376 w 5192784"/>
              <a:gd name="connsiteY83" fmla="*/ 1178316 h 5096289"/>
              <a:gd name="connsiteX84" fmla="*/ 2481601 w 5192784"/>
              <a:gd name="connsiteY84" fmla="*/ 1298966 h 5096289"/>
              <a:gd name="connsiteX85" fmla="*/ 2468901 w 5192784"/>
              <a:gd name="connsiteY85" fmla="*/ 1349766 h 5096289"/>
              <a:gd name="connsiteX86" fmla="*/ 2443501 w 5192784"/>
              <a:gd name="connsiteY86" fmla="*/ 1629166 h 5096289"/>
              <a:gd name="connsiteX87" fmla="*/ 2392701 w 5192784"/>
              <a:gd name="connsiteY87" fmla="*/ 1718066 h 5096289"/>
              <a:gd name="connsiteX88" fmla="*/ 2278401 w 5192784"/>
              <a:gd name="connsiteY88" fmla="*/ 1629166 h 5096289"/>
              <a:gd name="connsiteX89" fmla="*/ 2221829 w 5192784"/>
              <a:gd name="connsiteY89" fmla="*/ 1558739 h 5096289"/>
              <a:gd name="connsiteX90" fmla="*/ 2165256 w 5192784"/>
              <a:gd name="connsiteY90" fmla="*/ 1464066 h 5096289"/>
              <a:gd name="connsiteX91" fmla="*/ 2089055 w 5192784"/>
              <a:gd name="connsiteY91" fmla="*/ 1302430 h 5096289"/>
              <a:gd name="connsiteX92" fmla="*/ 2031328 w 5192784"/>
              <a:gd name="connsiteY92" fmla="*/ 1206602 h 5096289"/>
              <a:gd name="connsiteX93" fmla="*/ 1945892 w 5192784"/>
              <a:gd name="connsiteY93" fmla="*/ 1041502 h 5096289"/>
              <a:gd name="connsiteX94" fmla="*/ 1821201 w 5192784"/>
              <a:gd name="connsiteY94" fmla="*/ 846384 h 5096289"/>
              <a:gd name="connsiteX95" fmla="*/ 1720755 w 5192784"/>
              <a:gd name="connsiteY95" fmla="*/ 704376 h 5096289"/>
              <a:gd name="connsiteX96" fmla="*/ 1600683 w 5192784"/>
              <a:gd name="connsiteY96" fmla="*/ 539275 h 5096289"/>
              <a:gd name="connsiteX97" fmla="*/ 1479455 w 5192784"/>
              <a:gd name="connsiteY97" fmla="*/ 378794 h 5096289"/>
              <a:gd name="connsiteX98" fmla="*/ 1391710 w 5192784"/>
              <a:gd name="connsiteY98" fmla="*/ 280657 h 5096289"/>
              <a:gd name="connsiteX99" fmla="*/ 1278565 w 5192784"/>
              <a:gd name="connsiteY99" fmla="*/ 168666 h 5096289"/>
              <a:gd name="connsiteX100" fmla="*/ 1146947 w 5192784"/>
              <a:gd name="connsiteY100" fmla="*/ 10494 h 5096289"/>
              <a:gd name="connsiteX101" fmla="*/ 919501 w 5192784"/>
              <a:gd name="connsiteY101" fmla="*/ 28966 h 5096289"/>
              <a:gd name="connsiteX102" fmla="*/ 1021101 w 5192784"/>
              <a:gd name="connsiteY102" fmla="*/ 143266 h 5096289"/>
              <a:gd name="connsiteX103" fmla="*/ 1097301 w 5192784"/>
              <a:gd name="connsiteY103" fmla="*/ 206766 h 5096289"/>
              <a:gd name="connsiteX104" fmla="*/ 1122701 w 5192784"/>
              <a:gd name="connsiteY104" fmla="*/ 257566 h 5096289"/>
              <a:gd name="connsiteX105" fmla="*/ 1160801 w 5192784"/>
              <a:gd name="connsiteY105" fmla="*/ 295666 h 5096289"/>
              <a:gd name="connsiteX106" fmla="*/ 1211601 w 5192784"/>
              <a:gd name="connsiteY106" fmla="*/ 371866 h 5096289"/>
              <a:gd name="connsiteX107" fmla="*/ 1237001 w 5192784"/>
              <a:gd name="connsiteY107" fmla="*/ 409966 h 5096289"/>
              <a:gd name="connsiteX108" fmla="*/ 1313201 w 5192784"/>
              <a:gd name="connsiteY108" fmla="*/ 486166 h 5096289"/>
              <a:gd name="connsiteX109" fmla="*/ 1364001 w 5192784"/>
              <a:gd name="connsiteY109" fmla="*/ 575066 h 5096289"/>
              <a:gd name="connsiteX110" fmla="*/ 1402101 w 5192784"/>
              <a:gd name="connsiteY110" fmla="*/ 613166 h 5096289"/>
              <a:gd name="connsiteX111" fmla="*/ 1452901 w 5192784"/>
              <a:gd name="connsiteY111" fmla="*/ 702066 h 5096289"/>
              <a:gd name="connsiteX112" fmla="*/ 1491001 w 5192784"/>
              <a:gd name="connsiteY112" fmla="*/ 740166 h 5096289"/>
              <a:gd name="connsiteX113" fmla="*/ 1567201 w 5192784"/>
              <a:gd name="connsiteY113" fmla="*/ 854466 h 5096289"/>
              <a:gd name="connsiteX114" fmla="*/ 1605301 w 5192784"/>
              <a:gd name="connsiteY114" fmla="*/ 905266 h 5096289"/>
              <a:gd name="connsiteX115" fmla="*/ 1681501 w 5192784"/>
              <a:gd name="connsiteY115" fmla="*/ 1019566 h 5096289"/>
              <a:gd name="connsiteX116" fmla="*/ 1719601 w 5192784"/>
              <a:gd name="connsiteY116" fmla="*/ 1095766 h 5096289"/>
              <a:gd name="connsiteX117" fmla="*/ 1770401 w 5192784"/>
              <a:gd name="connsiteY117" fmla="*/ 1171966 h 5096289"/>
              <a:gd name="connsiteX118" fmla="*/ 1821201 w 5192784"/>
              <a:gd name="connsiteY118" fmla="*/ 1260866 h 5096289"/>
              <a:gd name="connsiteX119" fmla="*/ 1846601 w 5192784"/>
              <a:gd name="connsiteY119" fmla="*/ 1337066 h 5096289"/>
              <a:gd name="connsiteX120" fmla="*/ 1859301 w 5192784"/>
              <a:gd name="connsiteY120" fmla="*/ 1375166 h 5096289"/>
              <a:gd name="connsiteX121" fmla="*/ 1872001 w 5192784"/>
              <a:gd name="connsiteY121" fmla="*/ 1413266 h 5096289"/>
              <a:gd name="connsiteX122" fmla="*/ 1897401 w 5192784"/>
              <a:gd name="connsiteY122" fmla="*/ 1451366 h 5096289"/>
              <a:gd name="connsiteX123" fmla="*/ 1935501 w 5192784"/>
              <a:gd name="connsiteY123" fmla="*/ 1578366 h 5096289"/>
              <a:gd name="connsiteX124" fmla="*/ 1948201 w 5192784"/>
              <a:gd name="connsiteY124" fmla="*/ 1616466 h 5096289"/>
              <a:gd name="connsiteX125" fmla="*/ 1935501 w 5192784"/>
              <a:gd name="connsiteY125" fmla="*/ 1921266 h 5096289"/>
              <a:gd name="connsiteX126" fmla="*/ 1884701 w 5192784"/>
              <a:gd name="connsiteY126" fmla="*/ 2022866 h 5096289"/>
              <a:gd name="connsiteX127" fmla="*/ 1846601 w 5192784"/>
              <a:gd name="connsiteY127" fmla="*/ 2048266 h 5096289"/>
              <a:gd name="connsiteX128" fmla="*/ 1833901 w 5192784"/>
              <a:gd name="connsiteY128" fmla="*/ 2086366 h 5096289"/>
              <a:gd name="connsiteX129" fmla="*/ 1745001 w 5192784"/>
              <a:gd name="connsiteY129" fmla="*/ 2160978 h 5096289"/>
              <a:gd name="connsiteX130" fmla="*/ 1619588 w 5192784"/>
              <a:gd name="connsiteY130" fmla="*/ 2168916 h 5096289"/>
              <a:gd name="connsiteX131" fmla="*/ 1457663 w 5192784"/>
              <a:gd name="connsiteY131" fmla="*/ 2156216 h 5096289"/>
              <a:gd name="connsiteX132" fmla="*/ 1400514 w 5192784"/>
              <a:gd name="connsiteY132" fmla="*/ 2181617 h 5096289"/>
              <a:gd name="connsiteX133" fmla="*/ 1338600 w 5192784"/>
              <a:gd name="connsiteY133" fmla="*/ 2203841 h 5096289"/>
              <a:gd name="connsiteX134" fmla="*/ 1246525 w 5192784"/>
              <a:gd name="connsiteY134" fmla="*/ 2227653 h 5096289"/>
              <a:gd name="connsiteX135" fmla="*/ 1183026 w 5192784"/>
              <a:gd name="connsiteY135" fmla="*/ 2243528 h 5096289"/>
              <a:gd name="connsiteX136" fmla="*/ 1111589 w 5192784"/>
              <a:gd name="connsiteY136" fmla="*/ 2234004 h 5096289"/>
              <a:gd name="connsiteX137" fmla="*/ 1054438 w 5192784"/>
              <a:gd name="connsiteY137" fmla="*/ 2245117 h 5096289"/>
              <a:gd name="connsiteX138" fmla="*/ 933789 w 5192784"/>
              <a:gd name="connsiteY138" fmla="*/ 2219716 h 5096289"/>
              <a:gd name="connsiteX139" fmla="*/ 859176 w 5192784"/>
              <a:gd name="connsiteY139" fmla="*/ 2241941 h 5096289"/>
              <a:gd name="connsiteX140" fmla="*/ 800438 w 5192784"/>
              <a:gd name="connsiteY140" fmla="*/ 2240354 h 5096289"/>
              <a:gd name="connsiteX141" fmla="*/ 719476 w 5192784"/>
              <a:gd name="connsiteY141" fmla="*/ 2238766 h 5096289"/>
              <a:gd name="connsiteX142" fmla="*/ 633751 w 5192784"/>
              <a:gd name="connsiteY142" fmla="*/ 2234004 h 5096289"/>
              <a:gd name="connsiteX143" fmla="*/ 665501 w 5192784"/>
              <a:gd name="connsiteY143" fmla="*/ 2081604 h 5096289"/>
              <a:gd name="connsiteX144" fmla="*/ 735351 w 5192784"/>
              <a:gd name="connsiteY144" fmla="*/ 1916504 h 5096289"/>
              <a:gd name="connsiteX145" fmla="*/ 705188 w 5192784"/>
              <a:gd name="connsiteY145" fmla="*/ 1557729 h 5096289"/>
              <a:gd name="connsiteX146" fmla="*/ 624226 w 5192784"/>
              <a:gd name="connsiteY146" fmla="*/ 1968892 h 5096289"/>
              <a:gd name="connsiteX147" fmla="*/ 494051 w 5192784"/>
              <a:gd name="connsiteY147" fmla="*/ 2200666 h 5096289"/>
              <a:gd name="connsiteX148" fmla="*/ 472837 w 5192784"/>
              <a:gd name="connsiteY148" fmla="*/ 2267196 h 5096289"/>
              <a:gd name="connsiteX149" fmla="*/ 486401 w 5192784"/>
              <a:gd name="connsiteY149" fmla="*/ 2303132 h 5096289"/>
              <a:gd name="connsiteX150" fmla="*/ 515409 w 5192784"/>
              <a:gd name="connsiteY150" fmla="*/ 2349168 h 5096289"/>
              <a:gd name="connsiteX151" fmla="*/ 553799 w 5192784"/>
              <a:gd name="connsiteY151" fmla="*/ 2410937 h 5096289"/>
              <a:gd name="connsiteX152" fmla="*/ 615856 w 5192784"/>
              <a:gd name="connsiteY152" fmla="*/ 2402423 h 5096289"/>
              <a:gd name="connsiteX153" fmla="*/ 732319 w 5192784"/>
              <a:gd name="connsiteY153" fmla="*/ 2453078 h 5096289"/>
              <a:gd name="connsiteX154" fmla="*/ 805201 w 5192784"/>
              <a:gd name="connsiteY154" fmla="*/ 2473716 h 5096289"/>
              <a:gd name="connsiteX155" fmla="*/ 890928 w 5192784"/>
              <a:gd name="connsiteY155" fmla="*/ 2497531 h 5096289"/>
              <a:gd name="connsiteX156" fmla="*/ 943313 w 5192784"/>
              <a:gd name="connsiteY156" fmla="*/ 2502291 h 5096289"/>
              <a:gd name="connsiteX157" fmla="*/ 1033801 w 5192784"/>
              <a:gd name="connsiteY157" fmla="*/ 2492766 h 5096289"/>
              <a:gd name="connsiteX158" fmla="*/ 1630701 w 5192784"/>
              <a:gd name="connsiteY158" fmla="*/ 2505466 h 5096289"/>
              <a:gd name="connsiteX159" fmla="*/ 1668801 w 5192784"/>
              <a:gd name="connsiteY159" fmla="*/ 2518166 h 5096289"/>
              <a:gd name="connsiteX160" fmla="*/ 1706901 w 5192784"/>
              <a:gd name="connsiteY160" fmla="*/ 2543566 h 5096289"/>
              <a:gd name="connsiteX161" fmla="*/ 1757701 w 5192784"/>
              <a:gd name="connsiteY161" fmla="*/ 2657866 h 5096289"/>
              <a:gd name="connsiteX162" fmla="*/ 1770401 w 5192784"/>
              <a:gd name="connsiteY162" fmla="*/ 2772166 h 5096289"/>
              <a:gd name="connsiteX163" fmla="*/ 1757701 w 5192784"/>
              <a:gd name="connsiteY163" fmla="*/ 3102366 h 5096289"/>
              <a:gd name="connsiteX164" fmla="*/ 1745001 w 5192784"/>
              <a:gd name="connsiteY164" fmla="*/ 3140466 h 5096289"/>
              <a:gd name="connsiteX165" fmla="*/ 1719601 w 5192784"/>
              <a:gd name="connsiteY165" fmla="*/ 3178566 h 5096289"/>
              <a:gd name="connsiteX166" fmla="*/ 1668801 w 5192784"/>
              <a:gd name="connsiteY166" fmla="*/ 3242066 h 5096289"/>
              <a:gd name="connsiteX167" fmla="*/ 1605301 w 5192784"/>
              <a:gd name="connsiteY167" fmla="*/ 3292866 h 5096289"/>
              <a:gd name="connsiteX168" fmla="*/ 1567201 w 5192784"/>
              <a:gd name="connsiteY168" fmla="*/ 3330966 h 5096289"/>
              <a:gd name="connsiteX169" fmla="*/ 1491001 w 5192784"/>
              <a:gd name="connsiteY169" fmla="*/ 3381766 h 5096289"/>
              <a:gd name="connsiteX170" fmla="*/ 1305264 w 5192784"/>
              <a:gd name="connsiteY170" fmla="*/ 3419866 h 5096289"/>
              <a:gd name="connsiteX171" fmla="*/ 1210013 w 5192784"/>
              <a:gd name="connsiteY171" fmla="*/ 3456379 h 5096289"/>
              <a:gd name="connsiteX172" fmla="*/ 1081426 w 5192784"/>
              <a:gd name="connsiteY172" fmla="*/ 3451616 h 5096289"/>
              <a:gd name="connsiteX173" fmla="*/ 938551 w 5192784"/>
              <a:gd name="connsiteY173" fmla="*/ 3410341 h 5096289"/>
              <a:gd name="connsiteX174" fmla="*/ 794088 w 5192784"/>
              <a:gd name="connsiteY174" fmla="*/ 3407167 h 5096289"/>
              <a:gd name="connsiteX175" fmla="*/ 640101 w 5192784"/>
              <a:gd name="connsiteY175" fmla="*/ 3434153 h 5096289"/>
              <a:gd name="connsiteX176" fmla="*/ 487701 w 5192784"/>
              <a:gd name="connsiteY176" fmla="*/ 3386528 h 5096289"/>
              <a:gd name="connsiteX177" fmla="*/ 530564 w 5192784"/>
              <a:gd name="connsiteY177" fmla="*/ 3670691 h 5096289"/>
              <a:gd name="connsiteX178" fmla="*/ 495639 w 5192784"/>
              <a:gd name="connsiteY178" fmla="*/ 3713554 h 5096289"/>
              <a:gd name="connsiteX179" fmla="*/ 449601 w 5192784"/>
              <a:gd name="connsiteY179" fmla="*/ 3723079 h 5096289"/>
              <a:gd name="connsiteX180" fmla="*/ 363876 w 5192784"/>
              <a:gd name="connsiteY180" fmla="*/ 3659579 h 5096289"/>
              <a:gd name="connsiteX181" fmla="*/ 244814 w 5192784"/>
              <a:gd name="connsiteY181" fmla="*/ 3570679 h 5096289"/>
              <a:gd name="connsiteX182" fmla="*/ 119401 w 5192784"/>
              <a:gd name="connsiteY182" fmla="*/ 3330966 h 5096289"/>
              <a:gd name="connsiteX183" fmla="*/ 11451 w 5192784"/>
              <a:gd name="connsiteY183" fmla="*/ 2918216 h 5096289"/>
              <a:gd name="connsiteX184" fmla="*/ 46376 w 5192784"/>
              <a:gd name="connsiteY184" fmla="*/ 3281753 h 5096289"/>
              <a:gd name="connsiteX185" fmla="*/ 170201 w 5192784"/>
              <a:gd name="connsiteY185" fmla="*/ 3699266 h 5096289"/>
              <a:gd name="connsiteX186" fmla="*/ 295180 w 5192784"/>
              <a:gd name="connsiteY186" fmla="*/ 3841996 h 5096289"/>
              <a:gd name="connsiteX187" fmla="*/ 255637 w 5192784"/>
              <a:gd name="connsiteY187" fmla="*/ 4549300 h 5096289"/>
              <a:gd name="connsiteX188" fmla="*/ 371092 w 5192784"/>
              <a:gd name="connsiteY188" fmla="*/ 4574412 h 5096289"/>
              <a:gd name="connsiteX189" fmla="*/ 462301 w 5192784"/>
              <a:gd name="connsiteY189" fmla="*/ 4626366 h 5096289"/>
              <a:gd name="connsiteX190" fmla="*/ 513101 w 5192784"/>
              <a:gd name="connsiteY190" fmla="*/ 4613666 h 5096289"/>
              <a:gd name="connsiteX191" fmla="*/ 602001 w 5192784"/>
              <a:gd name="connsiteY191" fmla="*/ 4626366 h 5096289"/>
              <a:gd name="connsiteX192" fmla="*/ 576601 w 5192784"/>
              <a:gd name="connsiteY192" fmla="*/ 4664466 h 5096289"/>
              <a:gd name="connsiteX193" fmla="*/ 538501 w 5192784"/>
              <a:gd name="connsiteY193" fmla="*/ 4689866 h 5096289"/>
              <a:gd name="connsiteX194" fmla="*/ 411501 w 5192784"/>
              <a:gd name="connsiteY194" fmla="*/ 4766066 h 5096289"/>
              <a:gd name="connsiteX195" fmla="*/ 348001 w 5192784"/>
              <a:gd name="connsiteY195" fmla="*/ 4842266 h 5096289"/>
              <a:gd name="connsiteX196" fmla="*/ 309901 w 5192784"/>
              <a:gd name="connsiteY196" fmla="*/ 4880366 h 5096289"/>
              <a:gd name="connsiteX197" fmla="*/ 259101 w 5192784"/>
              <a:gd name="connsiteY197" fmla="*/ 4969266 h 5096289"/>
              <a:gd name="connsiteX198" fmla="*/ 221001 w 5192784"/>
              <a:gd name="connsiteY198" fmla="*/ 5045466 h 5096289"/>
              <a:gd name="connsiteX199" fmla="*/ 233701 w 5192784"/>
              <a:gd name="connsiteY199" fmla="*/ 5096266 h 5096289"/>
              <a:gd name="connsiteX200" fmla="*/ 267039 w 5192784"/>
              <a:gd name="connsiteY200" fmla="*/ 5039116 h 5096289"/>
              <a:gd name="connsiteX201" fmla="*/ 309901 w 5192784"/>
              <a:gd name="connsiteY201" fmla="*/ 4983554 h 5096289"/>
              <a:gd name="connsiteX202" fmla="*/ 362289 w 5192784"/>
              <a:gd name="connsiteY202" fmla="*/ 4932753 h 5096289"/>
              <a:gd name="connsiteX203" fmla="*/ 409914 w 5192784"/>
              <a:gd name="connsiteY203" fmla="*/ 4905766 h 5096289"/>
              <a:gd name="connsiteX204" fmla="*/ 462301 w 5192784"/>
              <a:gd name="connsiteY204" fmla="*/ 4837504 h 5096289"/>
              <a:gd name="connsiteX205" fmla="*/ 543264 w 5192784"/>
              <a:gd name="connsiteY205" fmla="*/ 4812104 h 5096289"/>
              <a:gd name="connsiteX206" fmla="*/ 597238 w 5192784"/>
              <a:gd name="connsiteY206" fmla="*/ 4785116 h 5096289"/>
              <a:gd name="connsiteX207" fmla="*/ 644864 w 5192784"/>
              <a:gd name="connsiteY207" fmla="*/ 4762891 h 5096289"/>
              <a:gd name="connsiteX208" fmla="*/ 692488 w 5192784"/>
              <a:gd name="connsiteY208" fmla="*/ 4727966 h 5096289"/>
              <a:gd name="connsiteX209" fmla="*/ 716301 w 5192784"/>
              <a:gd name="connsiteY209" fmla="*/ 4740666 h 5096289"/>
              <a:gd name="connsiteX210" fmla="*/ 754401 w 5192784"/>
              <a:gd name="connsiteY210" fmla="*/ 4727966 h 5096289"/>
              <a:gd name="connsiteX211" fmla="*/ 792501 w 5192784"/>
              <a:gd name="connsiteY211" fmla="*/ 4689866 h 5096289"/>
              <a:gd name="connsiteX212" fmla="*/ 881401 w 5192784"/>
              <a:gd name="connsiteY212" fmla="*/ 4651766 h 5096289"/>
              <a:gd name="connsiteX213" fmla="*/ 919501 w 5192784"/>
              <a:gd name="connsiteY213" fmla="*/ 4613666 h 5096289"/>
              <a:gd name="connsiteX214" fmla="*/ 944901 w 5192784"/>
              <a:gd name="connsiteY214" fmla="*/ 4575566 h 5096289"/>
              <a:gd name="connsiteX215" fmla="*/ 983001 w 5192784"/>
              <a:gd name="connsiteY215" fmla="*/ 4562866 h 5096289"/>
              <a:gd name="connsiteX216" fmla="*/ 1046501 w 5192784"/>
              <a:gd name="connsiteY216" fmla="*/ 4486666 h 5096289"/>
              <a:gd name="connsiteX217" fmla="*/ 1110001 w 5192784"/>
              <a:gd name="connsiteY217" fmla="*/ 4410466 h 5096289"/>
              <a:gd name="connsiteX218" fmla="*/ 1148101 w 5192784"/>
              <a:gd name="connsiteY218" fmla="*/ 4334266 h 5096289"/>
              <a:gd name="connsiteX219" fmla="*/ 1186201 w 5192784"/>
              <a:gd name="connsiteY219" fmla="*/ 4308866 h 5096289"/>
              <a:gd name="connsiteX220" fmla="*/ 1224301 w 5192784"/>
              <a:gd name="connsiteY220" fmla="*/ 4270766 h 5096289"/>
              <a:gd name="connsiteX221" fmla="*/ 1262401 w 5192784"/>
              <a:gd name="connsiteY221" fmla="*/ 4194566 h 5096289"/>
              <a:gd name="connsiteX222" fmla="*/ 1275101 w 5192784"/>
              <a:gd name="connsiteY222" fmla="*/ 4156466 h 5096289"/>
              <a:gd name="connsiteX223" fmla="*/ 1300501 w 5192784"/>
              <a:gd name="connsiteY223" fmla="*/ 4118366 h 5096289"/>
              <a:gd name="connsiteX224" fmla="*/ 1313201 w 5192784"/>
              <a:gd name="connsiteY224" fmla="*/ 4080266 h 5096289"/>
              <a:gd name="connsiteX225" fmla="*/ 1338601 w 5192784"/>
              <a:gd name="connsiteY225" fmla="*/ 4042166 h 5096289"/>
              <a:gd name="connsiteX226" fmla="*/ 1364001 w 5192784"/>
              <a:gd name="connsiteY226" fmla="*/ 3953266 h 5096289"/>
              <a:gd name="connsiteX227" fmla="*/ 1427501 w 5192784"/>
              <a:gd name="connsiteY227" fmla="*/ 3864366 h 5096289"/>
              <a:gd name="connsiteX228" fmla="*/ 1452901 w 5192784"/>
              <a:gd name="connsiteY228" fmla="*/ 3826266 h 5096289"/>
              <a:gd name="connsiteX229" fmla="*/ 1491001 w 5192784"/>
              <a:gd name="connsiteY229" fmla="*/ 3800866 h 5096289"/>
              <a:gd name="connsiteX230" fmla="*/ 1529101 w 5192784"/>
              <a:gd name="connsiteY230" fmla="*/ 3762766 h 5096289"/>
              <a:gd name="connsiteX231" fmla="*/ 1567201 w 5192784"/>
              <a:gd name="connsiteY231" fmla="*/ 3750066 h 5096289"/>
              <a:gd name="connsiteX232" fmla="*/ 1605301 w 5192784"/>
              <a:gd name="connsiteY232" fmla="*/ 3724666 h 5096289"/>
              <a:gd name="connsiteX233" fmla="*/ 1643401 w 5192784"/>
              <a:gd name="connsiteY233" fmla="*/ 3711966 h 5096289"/>
              <a:gd name="connsiteX234" fmla="*/ 1681501 w 5192784"/>
              <a:gd name="connsiteY234" fmla="*/ 3686566 h 5096289"/>
              <a:gd name="connsiteX235" fmla="*/ 1757701 w 5192784"/>
              <a:gd name="connsiteY235" fmla="*/ 3661166 h 5096289"/>
              <a:gd name="connsiteX236" fmla="*/ 1795801 w 5192784"/>
              <a:gd name="connsiteY236" fmla="*/ 3648466 h 5096289"/>
              <a:gd name="connsiteX237" fmla="*/ 2087901 w 5192784"/>
              <a:gd name="connsiteY237" fmla="*/ 3661166 h 5096289"/>
              <a:gd name="connsiteX238" fmla="*/ 2138701 w 5192784"/>
              <a:gd name="connsiteY238" fmla="*/ 3699266 h 5096289"/>
              <a:gd name="connsiteX239" fmla="*/ 2214901 w 5192784"/>
              <a:gd name="connsiteY239" fmla="*/ 3750066 h 5096289"/>
              <a:gd name="connsiteX240" fmla="*/ 2253001 w 5192784"/>
              <a:gd name="connsiteY240" fmla="*/ 3788166 h 5096289"/>
              <a:gd name="connsiteX241" fmla="*/ 2303801 w 5192784"/>
              <a:gd name="connsiteY241" fmla="*/ 3800866 h 5096289"/>
              <a:gd name="connsiteX242" fmla="*/ 2354601 w 5192784"/>
              <a:gd name="connsiteY242" fmla="*/ 3838966 h 5096289"/>
              <a:gd name="connsiteX243" fmla="*/ 2392701 w 5192784"/>
              <a:gd name="connsiteY243" fmla="*/ 3851666 h 5096289"/>
              <a:gd name="connsiteX244" fmla="*/ 2430801 w 5192784"/>
              <a:gd name="connsiteY244" fmla="*/ 3877066 h 5096289"/>
              <a:gd name="connsiteX245" fmla="*/ 2456201 w 5192784"/>
              <a:gd name="connsiteY245" fmla="*/ 3915166 h 5096289"/>
              <a:gd name="connsiteX246" fmla="*/ 2494301 w 5192784"/>
              <a:gd name="connsiteY246" fmla="*/ 3965966 h 5096289"/>
              <a:gd name="connsiteX247" fmla="*/ 2507001 w 5192784"/>
              <a:gd name="connsiteY247" fmla="*/ 4016766 h 5096289"/>
              <a:gd name="connsiteX248" fmla="*/ 2519701 w 5192784"/>
              <a:gd name="connsiteY248" fmla="*/ 4054866 h 5096289"/>
              <a:gd name="connsiteX249" fmla="*/ 2545101 w 5192784"/>
              <a:gd name="connsiteY249" fmla="*/ 4105666 h 5096289"/>
              <a:gd name="connsiteX250" fmla="*/ 2570501 w 5192784"/>
              <a:gd name="connsiteY250" fmla="*/ 4143766 h 5096289"/>
              <a:gd name="connsiteX251" fmla="*/ 2605426 w 5192784"/>
              <a:gd name="connsiteY251" fmla="*/ 4242191 h 5096289"/>
              <a:gd name="connsiteX252" fmla="*/ 2649876 w 5192784"/>
              <a:gd name="connsiteY252" fmla="*/ 4343791 h 5096289"/>
              <a:gd name="connsiteX253" fmla="*/ 2665751 w 5192784"/>
              <a:gd name="connsiteY253" fmla="*/ 4366016 h 5096289"/>
              <a:gd name="connsiteX254" fmla="*/ 2634001 w 5192784"/>
              <a:gd name="connsiteY254" fmla="*/ 4397766 h 5096289"/>
              <a:gd name="connsiteX255" fmla="*/ 2595901 w 5192784"/>
              <a:gd name="connsiteY255" fmla="*/ 4464441 h 5096289"/>
              <a:gd name="connsiteX256" fmla="*/ 2551451 w 5192784"/>
              <a:gd name="connsiteY256" fmla="*/ 4553341 h 5096289"/>
              <a:gd name="connsiteX257" fmla="*/ 2503826 w 5192784"/>
              <a:gd name="connsiteY257" fmla="*/ 4607316 h 5096289"/>
              <a:gd name="connsiteX258" fmla="*/ 2440326 w 5192784"/>
              <a:gd name="connsiteY258" fmla="*/ 4645416 h 5096289"/>
              <a:gd name="connsiteX259" fmla="*/ 2345076 w 5192784"/>
              <a:gd name="connsiteY259" fmla="*/ 4553341 h 5096289"/>
              <a:gd name="connsiteX260" fmla="*/ 2376827 w 5192784"/>
              <a:gd name="connsiteY260" fmla="*/ 4639069 h 5096289"/>
              <a:gd name="connsiteX261" fmla="*/ 2436573 w 5192784"/>
              <a:gd name="connsiteY261" fmla="*/ 4733450 h 5096289"/>
              <a:gd name="connsiteX262" fmla="*/ 2388083 w 5192784"/>
              <a:gd name="connsiteY262" fmla="*/ 4728543 h 5096289"/>
              <a:gd name="connsiteX263" fmla="*/ 2325449 w 5192784"/>
              <a:gd name="connsiteY263" fmla="*/ 4735903 h 5096289"/>
              <a:gd name="connsiteX264" fmla="*/ 2256176 w 5192784"/>
              <a:gd name="connsiteY264" fmla="*/ 4719740 h 5096289"/>
              <a:gd name="connsiteX265" fmla="*/ 2207540 w 5192784"/>
              <a:gd name="connsiteY265" fmla="*/ 4715266 h 5096289"/>
              <a:gd name="connsiteX266" fmla="*/ 2095838 w 5192784"/>
              <a:gd name="connsiteY266" fmla="*/ 4688278 h 5096289"/>
              <a:gd name="connsiteX267" fmla="*/ 2291101 w 5192784"/>
              <a:gd name="connsiteY267" fmla="*/ 4835916 h 5096289"/>
              <a:gd name="connsiteX268" fmla="*/ 2392701 w 5192784"/>
              <a:gd name="connsiteY268" fmla="*/ 4845441 h 5096289"/>
              <a:gd name="connsiteX269" fmla="*/ 2472076 w 5192784"/>
              <a:gd name="connsiteY269" fmla="*/ 4832741 h 5096289"/>
              <a:gd name="connsiteX270" fmla="*/ 2541926 w 5192784"/>
              <a:gd name="connsiteY270" fmla="*/ 4794641 h 5096289"/>
              <a:gd name="connsiteX271" fmla="*/ 2643526 w 5192784"/>
              <a:gd name="connsiteY271" fmla="*/ 4734316 h 5096289"/>
              <a:gd name="connsiteX272" fmla="*/ 2716551 w 5192784"/>
              <a:gd name="connsiteY272" fmla="*/ 4639066 h 5096289"/>
              <a:gd name="connsiteX273" fmla="*/ 2767351 w 5192784"/>
              <a:gd name="connsiteY273" fmla="*/ 4537466 h 5096289"/>
              <a:gd name="connsiteX274" fmla="*/ 2834026 w 5192784"/>
              <a:gd name="connsiteY274" fmla="*/ 4448566 h 5096289"/>
              <a:gd name="connsiteX275" fmla="*/ 2859426 w 5192784"/>
              <a:gd name="connsiteY275" fmla="*/ 4369191 h 5096289"/>
              <a:gd name="connsiteX276" fmla="*/ 2846726 w 5192784"/>
              <a:gd name="connsiteY276" fmla="*/ 4302516 h 5096289"/>
              <a:gd name="connsiteX277" fmla="*/ 2811801 w 5192784"/>
              <a:gd name="connsiteY277" fmla="*/ 4143766 h 5096289"/>
              <a:gd name="connsiteX278" fmla="*/ 2786401 w 5192784"/>
              <a:gd name="connsiteY278" fmla="*/ 4042166 h 5096289"/>
              <a:gd name="connsiteX279" fmla="*/ 2811801 w 5192784"/>
              <a:gd name="connsiteY279" fmla="*/ 3851666 h 5096289"/>
              <a:gd name="connsiteX280" fmla="*/ 2837201 w 5192784"/>
              <a:gd name="connsiteY280" fmla="*/ 3750066 h 5096289"/>
              <a:gd name="connsiteX281" fmla="*/ 2862601 w 5192784"/>
              <a:gd name="connsiteY281" fmla="*/ 3711966 h 5096289"/>
              <a:gd name="connsiteX282" fmla="*/ 2875301 w 5192784"/>
              <a:gd name="connsiteY282" fmla="*/ 3673866 h 5096289"/>
              <a:gd name="connsiteX283" fmla="*/ 2913401 w 5192784"/>
              <a:gd name="connsiteY283" fmla="*/ 3635766 h 5096289"/>
              <a:gd name="connsiteX284" fmla="*/ 2938801 w 5192784"/>
              <a:gd name="connsiteY284" fmla="*/ 3597666 h 5096289"/>
              <a:gd name="connsiteX285" fmla="*/ 2976901 w 5192784"/>
              <a:gd name="connsiteY285" fmla="*/ 3584966 h 5096289"/>
              <a:gd name="connsiteX286" fmla="*/ 3015001 w 5192784"/>
              <a:gd name="connsiteY286" fmla="*/ 3559566 h 5096289"/>
              <a:gd name="connsiteX287" fmla="*/ 3053101 w 5192784"/>
              <a:gd name="connsiteY287" fmla="*/ 3546866 h 5096289"/>
              <a:gd name="connsiteX288" fmla="*/ 3205501 w 5192784"/>
              <a:gd name="connsiteY288" fmla="*/ 3521466 h 5096289"/>
              <a:gd name="connsiteX289" fmla="*/ 3332501 w 5192784"/>
              <a:gd name="connsiteY289" fmla="*/ 3496066 h 5096289"/>
              <a:gd name="connsiteX290" fmla="*/ 3535701 w 5192784"/>
              <a:gd name="connsiteY290" fmla="*/ 3483366 h 5096289"/>
              <a:gd name="connsiteX291" fmla="*/ 3748426 w 5192784"/>
              <a:gd name="connsiteY291" fmla="*/ 3515116 h 5096289"/>
              <a:gd name="connsiteX292" fmla="*/ 3865901 w 5192784"/>
              <a:gd name="connsiteY292" fmla="*/ 3540516 h 5096289"/>
              <a:gd name="connsiteX293" fmla="*/ 3926226 w 5192784"/>
              <a:gd name="connsiteY293" fmla="*/ 3562741 h 5096289"/>
              <a:gd name="connsiteX294" fmla="*/ 3983376 w 5192784"/>
              <a:gd name="connsiteY294" fmla="*/ 3594491 h 5096289"/>
              <a:gd name="connsiteX295" fmla="*/ 4027826 w 5192784"/>
              <a:gd name="connsiteY295" fmla="*/ 3638941 h 5096289"/>
              <a:gd name="connsiteX296" fmla="*/ 4104026 w 5192784"/>
              <a:gd name="connsiteY296" fmla="*/ 3683391 h 5096289"/>
              <a:gd name="connsiteX297" fmla="*/ 4167526 w 5192784"/>
              <a:gd name="connsiteY297" fmla="*/ 3743716 h 5096289"/>
              <a:gd name="connsiteX298" fmla="*/ 4246901 w 5192784"/>
              <a:gd name="connsiteY298" fmla="*/ 3816741 h 5096289"/>
              <a:gd name="connsiteX299" fmla="*/ 4288176 w 5192784"/>
              <a:gd name="connsiteY299" fmla="*/ 3889766 h 5096289"/>
              <a:gd name="connsiteX300" fmla="*/ 4338976 w 5192784"/>
              <a:gd name="connsiteY300" fmla="*/ 3965966 h 5096289"/>
              <a:gd name="connsiteX301" fmla="*/ 4367551 w 5192784"/>
              <a:gd name="connsiteY301" fmla="*/ 4124716 h 5096289"/>
              <a:gd name="connsiteX302" fmla="*/ 4386601 w 5192784"/>
              <a:gd name="connsiteY302" fmla="*/ 4200916 h 5096289"/>
              <a:gd name="connsiteX303" fmla="*/ 4402476 w 5192784"/>
              <a:gd name="connsiteY303" fmla="*/ 4254891 h 5096289"/>
              <a:gd name="connsiteX304" fmla="*/ 4418351 w 5192784"/>
              <a:gd name="connsiteY304" fmla="*/ 4315216 h 5096289"/>
              <a:gd name="connsiteX305" fmla="*/ 4113551 w 5192784"/>
              <a:gd name="connsiteY305" fmla="*/ 4419991 h 5096289"/>
              <a:gd name="connsiteX306" fmla="*/ 3929401 w 5192784"/>
              <a:gd name="connsiteY306" fmla="*/ 4572391 h 5096289"/>
              <a:gd name="connsiteX307" fmla="*/ 4184988 w 5192784"/>
              <a:gd name="connsiteY307" fmla="*/ 4453328 h 5096289"/>
              <a:gd name="connsiteX308" fmla="*/ 4423114 w 5192784"/>
              <a:gd name="connsiteY308" fmla="*/ 4400941 h 5096289"/>
              <a:gd name="connsiteX309" fmla="*/ 4519951 w 5192784"/>
              <a:gd name="connsiteY309" fmla="*/ 4251716 h 5096289"/>
              <a:gd name="connsiteX310" fmla="*/ 4469151 w 5192784"/>
              <a:gd name="connsiteY310" fmla="*/ 4146941 h 5096289"/>
              <a:gd name="connsiteX311" fmla="*/ 4437401 w 5192784"/>
              <a:gd name="connsiteY311" fmla="*/ 4092966 h 5096289"/>
              <a:gd name="connsiteX312" fmla="*/ 4440576 w 5192784"/>
              <a:gd name="connsiteY312" fmla="*/ 3940566 h 5096289"/>
              <a:gd name="connsiteX313" fmla="*/ 4421526 w 5192784"/>
              <a:gd name="connsiteY313" fmla="*/ 3842141 h 5096289"/>
              <a:gd name="connsiteX314" fmla="*/ 4370726 w 5192784"/>
              <a:gd name="connsiteY314" fmla="*/ 3734191 h 5096289"/>
              <a:gd name="connsiteX315" fmla="*/ 4031002 w 5192784"/>
              <a:gd name="connsiteY315" fmla="*/ 3413516 h 5096289"/>
              <a:gd name="connsiteX316" fmla="*/ 4218326 w 5192784"/>
              <a:gd name="connsiteY316" fmla="*/ 3127766 h 5096289"/>
              <a:gd name="connsiteX317" fmla="*/ 4424701 w 5192784"/>
              <a:gd name="connsiteY317" fmla="*/ 2994416 h 5096289"/>
              <a:gd name="connsiteX318" fmla="*/ 4561227 w 5192784"/>
              <a:gd name="connsiteY318" fmla="*/ 2943616 h 5096289"/>
              <a:gd name="connsiteX319" fmla="*/ 4783477 w 5192784"/>
              <a:gd name="connsiteY319" fmla="*/ 2918216 h 5096289"/>
              <a:gd name="connsiteX320" fmla="*/ 5043827 w 5192784"/>
              <a:gd name="connsiteY320" fmla="*/ 2959491 h 5096289"/>
              <a:gd name="connsiteX321" fmla="*/ 4812052 w 5192784"/>
              <a:gd name="connsiteY321" fmla="*/ 2883291 h 5096289"/>
              <a:gd name="connsiteX322" fmla="*/ 4631076 w 5192784"/>
              <a:gd name="connsiteY322" fmla="*/ 2864241 h 5096289"/>
              <a:gd name="connsiteX323" fmla="*/ 4700926 w 5192784"/>
              <a:gd name="connsiteY323" fmla="*/ 2772166 h 5096289"/>
              <a:gd name="connsiteX324" fmla="*/ 4866026 w 5192784"/>
              <a:gd name="connsiteY324" fmla="*/ 2562616 h 5096289"/>
              <a:gd name="connsiteX325" fmla="*/ 4767602 w 5192784"/>
              <a:gd name="connsiteY325" fmla="*/ 2635641 h 5096289"/>
              <a:gd name="connsiteX326" fmla="*/ 4685051 w 5192784"/>
              <a:gd name="connsiteY326" fmla="*/ 2699141 h 5096289"/>
              <a:gd name="connsiteX327" fmla="*/ 4618376 w 5192784"/>
              <a:gd name="connsiteY327" fmla="*/ 2781691 h 5096289"/>
              <a:gd name="connsiteX328" fmla="*/ 4519951 w 5192784"/>
              <a:gd name="connsiteY328" fmla="*/ 2829316 h 5096289"/>
              <a:gd name="connsiteX329" fmla="*/ 4434226 w 5192784"/>
              <a:gd name="connsiteY329" fmla="*/ 2880116 h 5096289"/>
              <a:gd name="connsiteX330" fmla="*/ 4370726 w 5192784"/>
              <a:gd name="connsiteY330" fmla="*/ 2918216 h 5096289"/>
              <a:gd name="connsiteX331" fmla="*/ 4304051 w 5192784"/>
              <a:gd name="connsiteY331" fmla="*/ 2946791 h 5096289"/>
              <a:gd name="connsiteX332" fmla="*/ 4246901 w 5192784"/>
              <a:gd name="connsiteY332" fmla="*/ 2972191 h 5096289"/>
              <a:gd name="connsiteX333" fmla="*/ 4107201 w 5192784"/>
              <a:gd name="connsiteY333" fmla="*/ 3038866 h 5096289"/>
              <a:gd name="connsiteX334" fmla="*/ 4031001 w 5192784"/>
              <a:gd name="connsiteY334" fmla="*/ 2988066 h 5096289"/>
              <a:gd name="connsiteX335" fmla="*/ 3992901 w 5192784"/>
              <a:gd name="connsiteY335" fmla="*/ 2962666 h 5096289"/>
              <a:gd name="connsiteX336" fmla="*/ 3865901 w 5192784"/>
              <a:gd name="connsiteY336" fmla="*/ 2924566 h 5096289"/>
              <a:gd name="connsiteX337" fmla="*/ 3827801 w 5192784"/>
              <a:gd name="connsiteY337" fmla="*/ 2911866 h 5096289"/>
              <a:gd name="connsiteX338" fmla="*/ 3738901 w 5192784"/>
              <a:gd name="connsiteY338" fmla="*/ 2899166 h 5096289"/>
              <a:gd name="connsiteX339" fmla="*/ 3713501 w 5192784"/>
              <a:gd name="connsiteY339" fmla="*/ 2797566 h 5096289"/>
              <a:gd name="connsiteX340" fmla="*/ 3632538 w 5192784"/>
              <a:gd name="connsiteY340" fmla="*/ 2676916 h 5096289"/>
              <a:gd name="connsiteX341" fmla="*/ 3650001 w 5192784"/>
              <a:gd name="connsiteY341" fmla="*/ 2549916 h 5096289"/>
              <a:gd name="connsiteX342" fmla="*/ 3576976 w 5192784"/>
              <a:gd name="connsiteY342" fmla="*/ 2461016 h 5096289"/>
              <a:gd name="connsiteX343" fmla="*/ 3510301 w 5192784"/>
              <a:gd name="connsiteY343" fmla="*/ 2365766 h 5096289"/>
              <a:gd name="connsiteX344" fmla="*/ 3454739 w 5192784"/>
              <a:gd name="connsiteY344" fmla="*/ 2222891 h 5096289"/>
              <a:gd name="connsiteX345" fmla="*/ 3483313 w 5192784"/>
              <a:gd name="connsiteY345" fmla="*/ 2100654 h 5096289"/>
              <a:gd name="connsiteX346" fmla="*/ 3546814 w 5192784"/>
              <a:gd name="connsiteY346" fmla="*/ 2019691 h 5096289"/>
              <a:gd name="connsiteX347" fmla="*/ 3645239 w 5192784"/>
              <a:gd name="connsiteY347" fmla="*/ 1924441 h 5096289"/>
              <a:gd name="connsiteX348" fmla="*/ 3694451 w 5192784"/>
              <a:gd name="connsiteY348" fmla="*/ 1864116 h 5096289"/>
              <a:gd name="connsiteX349" fmla="*/ 3737313 w 5192784"/>
              <a:gd name="connsiteY349" fmla="*/ 1835541 h 5096289"/>
              <a:gd name="connsiteX350" fmla="*/ 3780176 w 5192784"/>
              <a:gd name="connsiteY350" fmla="*/ 1803791 h 5096289"/>
              <a:gd name="connsiteX351" fmla="*/ 3845263 w 5192784"/>
              <a:gd name="connsiteY351" fmla="*/ 1759341 h 5096289"/>
              <a:gd name="connsiteX352" fmla="*/ 3948451 w 5192784"/>
              <a:gd name="connsiteY352" fmla="*/ 1703778 h 5096289"/>
              <a:gd name="connsiteX353" fmla="*/ 4037351 w 5192784"/>
              <a:gd name="connsiteY353" fmla="*/ 1694253 h 5096289"/>
              <a:gd name="connsiteX354" fmla="*/ 4143713 w 5192784"/>
              <a:gd name="connsiteY354" fmla="*/ 1692666 h 5096289"/>
              <a:gd name="connsiteX355" fmla="*/ 4207214 w 5192784"/>
              <a:gd name="connsiteY355" fmla="*/ 1689491 h 5096289"/>
              <a:gd name="connsiteX356" fmla="*/ 4262776 w 5192784"/>
              <a:gd name="connsiteY356" fmla="*/ 1700603 h 5096289"/>
              <a:gd name="connsiteX357" fmla="*/ 4310401 w 5192784"/>
              <a:gd name="connsiteY357" fmla="*/ 1708541 h 5096289"/>
              <a:gd name="connsiteX358" fmla="*/ 4375488 w 5192784"/>
              <a:gd name="connsiteY358" fmla="*/ 1754579 h 5096289"/>
              <a:gd name="connsiteX359" fmla="*/ 4459626 w 5192784"/>
              <a:gd name="connsiteY359" fmla="*/ 1787916 h 5096289"/>
              <a:gd name="connsiteX360" fmla="*/ 4502488 w 5192784"/>
              <a:gd name="connsiteY360" fmla="*/ 1838716 h 5096289"/>
              <a:gd name="connsiteX361" fmla="*/ 4535826 w 5192784"/>
              <a:gd name="connsiteY361" fmla="*/ 1902216 h 5096289"/>
              <a:gd name="connsiteX362" fmla="*/ 4588214 w 5192784"/>
              <a:gd name="connsiteY362" fmla="*/ 1968891 h 5096289"/>
              <a:gd name="connsiteX363" fmla="*/ 4627901 w 5192784"/>
              <a:gd name="connsiteY363" fmla="*/ 2032391 h 5096289"/>
              <a:gd name="connsiteX364" fmla="*/ 4653301 w 5192784"/>
              <a:gd name="connsiteY364" fmla="*/ 2200666 h 5096289"/>
              <a:gd name="connsiteX365" fmla="*/ 4681876 w 5192784"/>
              <a:gd name="connsiteY365" fmla="*/ 2275278 h 5096289"/>
              <a:gd name="connsiteX0" fmla="*/ 4681876 w 5192784"/>
              <a:gd name="connsiteY0" fmla="*/ 2275278 h 5098002"/>
              <a:gd name="connsiteX1" fmla="*/ 4732676 w 5192784"/>
              <a:gd name="connsiteY1" fmla="*/ 2170503 h 5098002"/>
              <a:gd name="connsiteX2" fmla="*/ 4723151 w 5192784"/>
              <a:gd name="connsiteY2" fmla="*/ 2043504 h 5098002"/>
              <a:gd name="connsiteX3" fmla="*/ 4731089 w 5192784"/>
              <a:gd name="connsiteY3" fmla="*/ 1978416 h 5098002"/>
              <a:gd name="connsiteX4" fmla="*/ 4704101 w 5192784"/>
              <a:gd name="connsiteY4" fmla="*/ 1911741 h 5098002"/>
              <a:gd name="connsiteX5" fmla="*/ 4624726 w 5192784"/>
              <a:gd name="connsiteY5" fmla="*/ 1853004 h 5098002"/>
              <a:gd name="connsiteX6" fmla="*/ 4628694 w 5192784"/>
              <a:gd name="connsiteY6" fmla="*/ 1774422 h 5098002"/>
              <a:gd name="connsiteX7" fmla="*/ 4710451 w 5192784"/>
              <a:gd name="connsiteY7" fmla="*/ 1719654 h 5098002"/>
              <a:gd name="connsiteX8" fmla="*/ 4835070 w 5192784"/>
              <a:gd name="connsiteY8" fmla="*/ 1706953 h 5098002"/>
              <a:gd name="connsiteX9" fmla="*/ 4923176 w 5192784"/>
              <a:gd name="connsiteY9" fmla="*/ 1714891 h 5098002"/>
              <a:gd name="connsiteX10" fmla="*/ 4974770 w 5192784"/>
              <a:gd name="connsiteY10" fmla="*/ 1729179 h 5098002"/>
              <a:gd name="connsiteX11" fmla="*/ 5007314 w 5192784"/>
              <a:gd name="connsiteY11" fmla="*/ 1748228 h 5098002"/>
              <a:gd name="connsiteX12" fmla="*/ 5046208 w 5192784"/>
              <a:gd name="connsiteY12" fmla="*/ 1801410 h 5098002"/>
              <a:gd name="connsiteX13" fmla="*/ 4984294 w 5192784"/>
              <a:gd name="connsiteY13" fmla="*/ 1911740 h 5098002"/>
              <a:gd name="connsiteX14" fmla="*/ 5023189 w 5192784"/>
              <a:gd name="connsiteY14" fmla="*/ 2011753 h 5098002"/>
              <a:gd name="connsiteX15" fmla="*/ 5066845 w 5192784"/>
              <a:gd name="connsiteY15" fmla="*/ 2074460 h 5098002"/>
              <a:gd name="connsiteX16" fmla="*/ 5110501 w 5192784"/>
              <a:gd name="connsiteY16" fmla="*/ 2148278 h 5098002"/>
              <a:gd name="connsiteX17" fmla="*/ 5115263 w 5192784"/>
              <a:gd name="connsiteY17" fmla="*/ 2217334 h 5098002"/>
              <a:gd name="connsiteX18" fmla="*/ 5056526 w 5192784"/>
              <a:gd name="connsiteY18" fmla="*/ 2264961 h 5098002"/>
              <a:gd name="connsiteX19" fmla="*/ 4968420 w 5192784"/>
              <a:gd name="connsiteY19" fmla="*/ 2367353 h 5098002"/>
              <a:gd name="connsiteX20" fmla="*/ 5160507 w 5192784"/>
              <a:gd name="connsiteY20" fmla="*/ 2245117 h 5098002"/>
              <a:gd name="connsiteX21" fmla="*/ 5189082 w 5192784"/>
              <a:gd name="connsiteY21" fmla="*/ 2180028 h 5098002"/>
              <a:gd name="connsiteX22" fmla="*/ 5156538 w 5192784"/>
              <a:gd name="connsiteY22" fmla="*/ 2103829 h 5098002"/>
              <a:gd name="connsiteX23" fmla="*/ 5134314 w 5192784"/>
              <a:gd name="connsiteY23" fmla="*/ 2045092 h 5098002"/>
              <a:gd name="connsiteX24" fmla="*/ 5108914 w 5192784"/>
              <a:gd name="connsiteY24" fmla="*/ 1972066 h 5098002"/>
              <a:gd name="connsiteX25" fmla="*/ 5065257 w 5192784"/>
              <a:gd name="connsiteY25" fmla="*/ 1923647 h 5098002"/>
              <a:gd name="connsiteX26" fmla="*/ 5120026 w 5192784"/>
              <a:gd name="connsiteY26" fmla="*/ 1806966 h 5098002"/>
              <a:gd name="connsiteX27" fmla="*/ 5086689 w 5192784"/>
              <a:gd name="connsiteY27" fmla="*/ 1691872 h 5098002"/>
              <a:gd name="connsiteX28" fmla="*/ 4969214 w 5192784"/>
              <a:gd name="connsiteY28" fmla="*/ 1626785 h 5098002"/>
              <a:gd name="connsiteX29" fmla="*/ 4717595 w 5192784"/>
              <a:gd name="connsiteY29" fmla="*/ 1604560 h 5098002"/>
              <a:gd name="connsiteX30" fmla="*/ 4481851 w 5192784"/>
              <a:gd name="connsiteY30" fmla="*/ 1672822 h 5098002"/>
              <a:gd name="connsiteX31" fmla="*/ 4269920 w 5192784"/>
              <a:gd name="connsiteY31" fmla="*/ 1602178 h 5098002"/>
              <a:gd name="connsiteX32" fmla="*/ 4138951 w 5192784"/>
              <a:gd name="connsiteY32" fmla="*/ 1588684 h 5098002"/>
              <a:gd name="connsiteX33" fmla="*/ 4047670 w 5192784"/>
              <a:gd name="connsiteY33" fmla="*/ 1615672 h 5098002"/>
              <a:gd name="connsiteX34" fmla="*/ 3930989 w 5192784"/>
              <a:gd name="connsiteY34" fmla="*/ 1617259 h 5098002"/>
              <a:gd name="connsiteX35" fmla="*/ 3871458 w 5192784"/>
              <a:gd name="connsiteY35" fmla="*/ 1615672 h 5098002"/>
              <a:gd name="connsiteX36" fmla="*/ 3785732 w 5192784"/>
              <a:gd name="connsiteY36" fmla="*/ 1601385 h 5098002"/>
              <a:gd name="connsiteX37" fmla="*/ 3742870 w 5192784"/>
              <a:gd name="connsiteY37" fmla="*/ 1605354 h 5098002"/>
              <a:gd name="connsiteX38" fmla="*/ 3643651 w 5192784"/>
              <a:gd name="connsiteY38" fmla="*/ 1641866 h 5098002"/>
              <a:gd name="connsiteX39" fmla="*/ 3523001 w 5192784"/>
              <a:gd name="connsiteY39" fmla="*/ 1695841 h 5098002"/>
              <a:gd name="connsiteX40" fmla="*/ 3437276 w 5192784"/>
              <a:gd name="connsiteY40" fmla="*/ 1730766 h 5098002"/>
              <a:gd name="connsiteX41" fmla="*/ 3338851 w 5192784"/>
              <a:gd name="connsiteY41" fmla="*/ 1800616 h 5098002"/>
              <a:gd name="connsiteX42" fmla="*/ 3230901 w 5192784"/>
              <a:gd name="connsiteY42" fmla="*/ 1838716 h 5098002"/>
              <a:gd name="connsiteX43" fmla="*/ 3103901 w 5192784"/>
              <a:gd name="connsiteY43" fmla="*/ 1857766 h 5098002"/>
              <a:gd name="connsiteX44" fmla="*/ 3015001 w 5192784"/>
              <a:gd name="connsiteY44" fmla="*/ 1908566 h 5098002"/>
              <a:gd name="connsiteX45" fmla="*/ 2976901 w 5192784"/>
              <a:gd name="connsiteY45" fmla="*/ 1921266 h 5098002"/>
              <a:gd name="connsiteX46" fmla="*/ 2862601 w 5192784"/>
              <a:gd name="connsiteY46" fmla="*/ 1870466 h 5098002"/>
              <a:gd name="connsiteX47" fmla="*/ 2837201 w 5192784"/>
              <a:gd name="connsiteY47" fmla="*/ 1794266 h 5098002"/>
              <a:gd name="connsiteX48" fmla="*/ 2824501 w 5192784"/>
              <a:gd name="connsiteY48" fmla="*/ 1756166 h 5098002"/>
              <a:gd name="connsiteX49" fmla="*/ 2811801 w 5192784"/>
              <a:gd name="connsiteY49" fmla="*/ 1718066 h 5098002"/>
              <a:gd name="connsiteX50" fmla="*/ 2824501 w 5192784"/>
              <a:gd name="connsiteY50" fmla="*/ 1438666 h 5098002"/>
              <a:gd name="connsiteX51" fmla="*/ 2802276 w 5192784"/>
              <a:gd name="connsiteY51" fmla="*/ 1375166 h 5098002"/>
              <a:gd name="connsiteX52" fmla="*/ 2837201 w 5192784"/>
              <a:gd name="connsiteY52" fmla="*/ 1232291 h 5098002"/>
              <a:gd name="connsiteX53" fmla="*/ 2926101 w 5192784"/>
              <a:gd name="connsiteY53" fmla="*/ 1146566 h 5098002"/>
              <a:gd name="connsiteX54" fmla="*/ 3027701 w 5192784"/>
              <a:gd name="connsiteY54" fmla="*/ 1114816 h 5098002"/>
              <a:gd name="connsiteX55" fmla="*/ 3116601 w 5192784"/>
              <a:gd name="connsiteY55" fmla="*/ 1095766 h 5098002"/>
              <a:gd name="connsiteX56" fmla="*/ 3237251 w 5192784"/>
              <a:gd name="connsiteY56" fmla="*/ 1092591 h 5098002"/>
              <a:gd name="connsiteX57" fmla="*/ 3383301 w 5192784"/>
              <a:gd name="connsiteY57" fmla="*/ 1102116 h 5098002"/>
              <a:gd name="connsiteX58" fmla="*/ 3488076 w 5192784"/>
              <a:gd name="connsiteY58" fmla="*/ 1079891 h 5098002"/>
              <a:gd name="connsiteX59" fmla="*/ 3602376 w 5192784"/>
              <a:gd name="connsiteY59" fmla="*/ 1070366 h 5098002"/>
              <a:gd name="connsiteX60" fmla="*/ 3634126 w 5192784"/>
              <a:gd name="connsiteY60" fmla="*/ 1067191 h 5098002"/>
              <a:gd name="connsiteX61" fmla="*/ 3665876 w 5192784"/>
              <a:gd name="connsiteY61" fmla="*/ 1079891 h 5098002"/>
              <a:gd name="connsiteX62" fmla="*/ 3694451 w 5192784"/>
              <a:gd name="connsiteY62" fmla="*/ 1073541 h 5098002"/>
              <a:gd name="connsiteX63" fmla="*/ 3745251 w 5192784"/>
              <a:gd name="connsiteY63" fmla="*/ 1121166 h 5098002"/>
              <a:gd name="connsiteX64" fmla="*/ 3783351 w 5192784"/>
              <a:gd name="connsiteY64" fmla="*/ 1162441 h 5098002"/>
              <a:gd name="connsiteX65" fmla="*/ 3827801 w 5192784"/>
              <a:gd name="connsiteY65" fmla="*/ 1114816 h 5098002"/>
              <a:gd name="connsiteX66" fmla="*/ 3783351 w 5192784"/>
              <a:gd name="connsiteY66" fmla="*/ 1041791 h 5098002"/>
              <a:gd name="connsiteX67" fmla="*/ 3729376 w 5192784"/>
              <a:gd name="connsiteY67" fmla="*/ 962416 h 5098002"/>
              <a:gd name="connsiteX68" fmla="*/ 3681751 w 5192784"/>
              <a:gd name="connsiteY68" fmla="*/ 975116 h 5098002"/>
              <a:gd name="connsiteX69" fmla="*/ 3621426 w 5192784"/>
              <a:gd name="connsiteY69" fmla="*/ 902091 h 5098002"/>
              <a:gd name="connsiteX70" fmla="*/ 3557926 w 5192784"/>
              <a:gd name="connsiteY70" fmla="*/ 898916 h 5098002"/>
              <a:gd name="connsiteX71" fmla="*/ 3516651 w 5192784"/>
              <a:gd name="connsiteY71" fmla="*/ 911616 h 5098002"/>
              <a:gd name="connsiteX72" fmla="*/ 3415051 w 5192784"/>
              <a:gd name="connsiteY72" fmla="*/ 902091 h 5098002"/>
              <a:gd name="connsiteX73" fmla="*/ 3345201 w 5192784"/>
              <a:gd name="connsiteY73" fmla="*/ 917966 h 5098002"/>
              <a:gd name="connsiteX74" fmla="*/ 3272176 w 5192784"/>
              <a:gd name="connsiteY74" fmla="*/ 911616 h 5098002"/>
              <a:gd name="connsiteX75" fmla="*/ 3202326 w 5192784"/>
              <a:gd name="connsiteY75" fmla="*/ 924316 h 5098002"/>
              <a:gd name="connsiteX76" fmla="*/ 3113426 w 5192784"/>
              <a:gd name="connsiteY76" fmla="*/ 940191 h 5098002"/>
              <a:gd name="connsiteX77" fmla="*/ 3005476 w 5192784"/>
              <a:gd name="connsiteY77" fmla="*/ 965591 h 5098002"/>
              <a:gd name="connsiteX78" fmla="*/ 2926101 w 5192784"/>
              <a:gd name="connsiteY78" fmla="*/ 981466 h 5098002"/>
              <a:gd name="connsiteX79" fmla="*/ 2859426 w 5192784"/>
              <a:gd name="connsiteY79" fmla="*/ 1016391 h 5098002"/>
              <a:gd name="connsiteX80" fmla="*/ 2808626 w 5192784"/>
              <a:gd name="connsiteY80" fmla="*/ 1029091 h 5098002"/>
              <a:gd name="connsiteX81" fmla="*/ 2738776 w 5192784"/>
              <a:gd name="connsiteY81" fmla="*/ 1060841 h 5098002"/>
              <a:gd name="connsiteX82" fmla="*/ 2662576 w 5192784"/>
              <a:gd name="connsiteY82" fmla="*/ 1108466 h 5098002"/>
              <a:gd name="connsiteX83" fmla="*/ 2586376 w 5192784"/>
              <a:gd name="connsiteY83" fmla="*/ 1178316 h 5098002"/>
              <a:gd name="connsiteX84" fmla="*/ 2481601 w 5192784"/>
              <a:gd name="connsiteY84" fmla="*/ 1298966 h 5098002"/>
              <a:gd name="connsiteX85" fmla="*/ 2468901 w 5192784"/>
              <a:gd name="connsiteY85" fmla="*/ 1349766 h 5098002"/>
              <a:gd name="connsiteX86" fmla="*/ 2443501 w 5192784"/>
              <a:gd name="connsiteY86" fmla="*/ 1629166 h 5098002"/>
              <a:gd name="connsiteX87" fmla="*/ 2392701 w 5192784"/>
              <a:gd name="connsiteY87" fmla="*/ 1718066 h 5098002"/>
              <a:gd name="connsiteX88" fmla="*/ 2278401 w 5192784"/>
              <a:gd name="connsiteY88" fmla="*/ 1629166 h 5098002"/>
              <a:gd name="connsiteX89" fmla="*/ 2221829 w 5192784"/>
              <a:gd name="connsiteY89" fmla="*/ 1558739 h 5098002"/>
              <a:gd name="connsiteX90" fmla="*/ 2165256 w 5192784"/>
              <a:gd name="connsiteY90" fmla="*/ 1464066 h 5098002"/>
              <a:gd name="connsiteX91" fmla="*/ 2089055 w 5192784"/>
              <a:gd name="connsiteY91" fmla="*/ 1302430 h 5098002"/>
              <a:gd name="connsiteX92" fmla="*/ 2031328 w 5192784"/>
              <a:gd name="connsiteY92" fmla="*/ 1206602 h 5098002"/>
              <a:gd name="connsiteX93" fmla="*/ 1945892 w 5192784"/>
              <a:gd name="connsiteY93" fmla="*/ 1041502 h 5098002"/>
              <a:gd name="connsiteX94" fmla="*/ 1821201 w 5192784"/>
              <a:gd name="connsiteY94" fmla="*/ 846384 h 5098002"/>
              <a:gd name="connsiteX95" fmla="*/ 1720755 w 5192784"/>
              <a:gd name="connsiteY95" fmla="*/ 704376 h 5098002"/>
              <a:gd name="connsiteX96" fmla="*/ 1600683 w 5192784"/>
              <a:gd name="connsiteY96" fmla="*/ 539275 h 5098002"/>
              <a:gd name="connsiteX97" fmla="*/ 1479455 w 5192784"/>
              <a:gd name="connsiteY97" fmla="*/ 378794 h 5098002"/>
              <a:gd name="connsiteX98" fmla="*/ 1391710 w 5192784"/>
              <a:gd name="connsiteY98" fmla="*/ 280657 h 5098002"/>
              <a:gd name="connsiteX99" fmla="*/ 1278565 w 5192784"/>
              <a:gd name="connsiteY99" fmla="*/ 168666 h 5098002"/>
              <a:gd name="connsiteX100" fmla="*/ 1146947 w 5192784"/>
              <a:gd name="connsiteY100" fmla="*/ 10494 h 5098002"/>
              <a:gd name="connsiteX101" fmla="*/ 919501 w 5192784"/>
              <a:gd name="connsiteY101" fmla="*/ 28966 h 5098002"/>
              <a:gd name="connsiteX102" fmla="*/ 1021101 w 5192784"/>
              <a:gd name="connsiteY102" fmla="*/ 143266 h 5098002"/>
              <a:gd name="connsiteX103" fmla="*/ 1097301 w 5192784"/>
              <a:gd name="connsiteY103" fmla="*/ 206766 h 5098002"/>
              <a:gd name="connsiteX104" fmla="*/ 1122701 w 5192784"/>
              <a:gd name="connsiteY104" fmla="*/ 257566 h 5098002"/>
              <a:gd name="connsiteX105" fmla="*/ 1160801 w 5192784"/>
              <a:gd name="connsiteY105" fmla="*/ 295666 h 5098002"/>
              <a:gd name="connsiteX106" fmla="*/ 1211601 w 5192784"/>
              <a:gd name="connsiteY106" fmla="*/ 371866 h 5098002"/>
              <a:gd name="connsiteX107" fmla="*/ 1237001 w 5192784"/>
              <a:gd name="connsiteY107" fmla="*/ 409966 h 5098002"/>
              <a:gd name="connsiteX108" fmla="*/ 1313201 w 5192784"/>
              <a:gd name="connsiteY108" fmla="*/ 486166 h 5098002"/>
              <a:gd name="connsiteX109" fmla="*/ 1364001 w 5192784"/>
              <a:gd name="connsiteY109" fmla="*/ 575066 h 5098002"/>
              <a:gd name="connsiteX110" fmla="*/ 1402101 w 5192784"/>
              <a:gd name="connsiteY110" fmla="*/ 613166 h 5098002"/>
              <a:gd name="connsiteX111" fmla="*/ 1452901 w 5192784"/>
              <a:gd name="connsiteY111" fmla="*/ 702066 h 5098002"/>
              <a:gd name="connsiteX112" fmla="*/ 1491001 w 5192784"/>
              <a:gd name="connsiteY112" fmla="*/ 740166 h 5098002"/>
              <a:gd name="connsiteX113" fmla="*/ 1567201 w 5192784"/>
              <a:gd name="connsiteY113" fmla="*/ 854466 h 5098002"/>
              <a:gd name="connsiteX114" fmla="*/ 1605301 w 5192784"/>
              <a:gd name="connsiteY114" fmla="*/ 905266 h 5098002"/>
              <a:gd name="connsiteX115" fmla="*/ 1681501 w 5192784"/>
              <a:gd name="connsiteY115" fmla="*/ 1019566 h 5098002"/>
              <a:gd name="connsiteX116" fmla="*/ 1719601 w 5192784"/>
              <a:gd name="connsiteY116" fmla="*/ 1095766 h 5098002"/>
              <a:gd name="connsiteX117" fmla="*/ 1770401 w 5192784"/>
              <a:gd name="connsiteY117" fmla="*/ 1171966 h 5098002"/>
              <a:gd name="connsiteX118" fmla="*/ 1821201 w 5192784"/>
              <a:gd name="connsiteY118" fmla="*/ 1260866 h 5098002"/>
              <a:gd name="connsiteX119" fmla="*/ 1846601 w 5192784"/>
              <a:gd name="connsiteY119" fmla="*/ 1337066 h 5098002"/>
              <a:gd name="connsiteX120" fmla="*/ 1859301 w 5192784"/>
              <a:gd name="connsiteY120" fmla="*/ 1375166 h 5098002"/>
              <a:gd name="connsiteX121" fmla="*/ 1872001 w 5192784"/>
              <a:gd name="connsiteY121" fmla="*/ 1413266 h 5098002"/>
              <a:gd name="connsiteX122" fmla="*/ 1897401 w 5192784"/>
              <a:gd name="connsiteY122" fmla="*/ 1451366 h 5098002"/>
              <a:gd name="connsiteX123" fmla="*/ 1935501 w 5192784"/>
              <a:gd name="connsiteY123" fmla="*/ 1578366 h 5098002"/>
              <a:gd name="connsiteX124" fmla="*/ 1948201 w 5192784"/>
              <a:gd name="connsiteY124" fmla="*/ 1616466 h 5098002"/>
              <a:gd name="connsiteX125" fmla="*/ 1935501 w 5192784"/>
              <a:gd name="connsiteY125" fmla="*/ 1921266 h 5098002"/>
              <a:gd name="connsiteX126" fmla="*/ 1884701 w 5192784"/>
              <a:gd name="connsiteY126" fmla="*/ 2022866 h 5098002"/>
              <a:gd name="connsiteX127" fmla="*/ 1846601 w 5192784"/>
              <a:gd name="connsiteY127" fmla="*/ 2048266 h 5098002"/>
              <a:gd name="connsiteX128" fmla="*/ 1833901 w 5192784"/>
              <a:gd name="connsiteY128" fmla="*/ 2086366 h 5098002"/>
              <a:gd name="connsiteX129" fmla="*/ 1745001 w 5192784"/>
              <a:gd name="connsiteY129" fmla="*/ 2160978 h 5098002"/>
              <a:gd name="connsiteX130" fmla="*/ 1619588 w 5192784"/>
              <a:gd name="connsiteY130" fmla="*/ 2168916 h 5098002"/>
              <a:gd name="connsiteX131" fmla="*/ 1457663 w 5192784"/>
              <a:gd name="connsiteY131" fmla="*/ 2156216 h 5098002"/>
              <a:gd name="connsiteX132" fmla="*/ 1400514 w 5192784"/>
              <a:gd name="connsiteY132" fmla="*/ 2181617 h 5098002"/>
              <a:gd name="connsiteX133" fmla="*/ 1338600 w 5192784"/>
              <a:gd name="connsiteY133" fmla="*/ 2203841 h 5098002"/>
              <a:gd name="connsiteX134" fmla="*/ 1246525 w 5192784"/>
              <a:gd name="connsiteY134" fmla="*/ 2227653 h 5098002"/>
              <a:gd name="connsiteX135" fmla="*/ 1183026 w 5192784"/>
              <a:gd name="connsiteY135" fmla="*/ 2243528 h 5098002"/>
              <a:gd name="connsiteX136" fmla="*/ 1111589 w 5192784"/>
              <a:gd name="connsiteY136" fmla="*/ 2234004 h 5098002"/>
              <a:gd name="connsiteX137" fmla="*/ 1054438 w 5192784"/>
              <a:gd name="connsiteY137" fmla="*/ 2245117 h 5098002"/>
              <a:gd name="connsiteX138" fmla="*/ 933789 w 5192784"/>
              <a:gd name="connsiteY138" fmla="*/ 2219716 h 5098002"/>
              <a:gd name="connsiteX139" fmla="*/ 859176 w 5192784"/>
              <a:gd name="connsiteY139" fmla="*/ 2241941 h 5098002"/>
              <a:gd name="connsiteX140" fmla="*/ 800438 w 5192784"/>
              <a:gd name="connsiteY140" fmla="*/ 2240354 h 5098002"/>
              <a:gd name="connsiteX141" fmla="*/ 719476 w 5192784"/>
              <a:gd name="connsiteY141" fmla="*/ 2238766 h 5098002"/>
              <a:gd name="connsiteX142" fmla="*/ 633751 w 5192784"/>
              <a:gd name="connsiteY142" fmla="*/ 2234004 h 5098002"/>
              <a:gd name="connsiteX143" fmla="*/ 665501 w 5192784"/>
              <a:gd name="connsiteY143" fmla="*/ 2081604 h 5098002"/>
              <a:gd name="connsiteX144" fmla="*/ 735351 w 5192784"/>
              <a:gd name="connsiteY144" fmla="*/ 1916504 h 5098002"/>
              <a:gd name="connsiteX145" fmla="*/ 705188 w 5192784"/>
              <a:gd name="connsiteY145" fmla="*/ 1557729 h 5098002"/>
              <a:gd name="connsiteX146" fmla="*/ 624226 w 5192784"/>
              <a:gd name="connsiteY146" fmla="*/ 1968892 h 5098002"/>
              <a:gd name="connsiteX147" fmla="*/ 494051 w 5192784"/>
              <a:gd name="connsiteY147" fmla="*/ 2200666 h 5098002"/>
              <a:gd name="connsiteX148" fmla="*/ 472837 w 5192784"/>
              <a:gd name="connsiteY148" fmla="*/ 2267196 h 5098002"/>
              <a:gd name="connsiteX149" fmla="*/ 486401 w 5192784"/>
              <a:gd name="connsiteY149" fmla="*/ 2303132 h 5098002"/>
              <a:gd name="connsiteX150" fmla="*/ 515409 w 5192784"/>
              <a:gd name="connsiteY150" fmla="*/ 2349168 h 5098002"/>
              <a:gd name="connsiteX151" fmla="*/ 553799 w 5192784"/>
              <a:gd name="connsiteY151" fmla="*/ 2410937 h 5098002"/>
              <a:gd name="connsiteX152" fmla="*/ 615856 w 5192784"/>
              <a:gd name="connsiteY152" fmla="*/ 2402423 h 5098002"/>
              <a:gd name="connsiteX153" fmla="*/ 732319 w 5192784"/>
              <a:gd name="connsiteY153" fmla="*/ 2453078 h 5098002"/>
              <a:gd name="connsiteX154" fmla="*/ 805201 w 5192784"/>
              <a:gd name="connsiteY154" fmla="*/ 2473716 h 5098002"/>
              <a:gd name="connsiteX155" fmla="*/ 890928 w 5192784"/>
              <a:gd name="connsiteY155" fmla="*/ 2497531 h 5098002"/>
              <a:gd name="connsiteX156" fmla="*/ 943313 w 5192784"/>
              <a:gd name="connsiteY156" fmla="*/ 2502291 h 5098002"/>
              <a:gd name="connsiteX157" fmla="*/ 1033801 w 5192784"/>
              <a:gd name="connsiteY157" fmla="*/ 2492766 h 5098002"/>
              <a:gd name="connsiteX158" fmla="*/ 1630701 w 5192784"/>
              <a:gd name="connsiteY158" fmla="*/ 2505466 h 5098002"/>
              <a:gd name="connsiteX159" fmla="*/ 1668801 w 5192784"/>
              <a:gd name="connsiteY159" fmla="*/ 2518166 h 5098002"/>
              <a:gd name="connsiteX160" fmla="*/ 1706901 w 5192784"/>
              <a:gd name="connsiteY160" fmla="*/ 2543566 h 5098002"/>
              <a:gd name="connsiteX161" fmla="*/ 1757701 w 5192784"/>
              <a:gd name="connsiteY161" fmla="*/ 2657866 h 5098002"/>
              <a:gd name="connsiteX162" fmla="*/ 1770401 w 5192784"/>
              <a:gd name="connsiteY162" fmla="*/ 2772166 h 5098002"/>
              <a:gd name="connsiteX163" fmla="*/ 1757701 w 5192784"/>
              <a:gd name="connsiteY163" fmla="*/ 3102366 h 5098002"/>
              <a:gd name="connsiteX164" fmla="*/ 1745001 w 5192784"/>
              <a:gd name="connsiteY164" fmla="*/ 3140466 h 5098002"/>
              <a:gd name="connsiteX165" fmla="*/ 1719601 w 5192784"/>
              <a:gd name="connsiteY165" fmla="*/ 3178566 h 5098002"/>
              <a:gd name="connsiteX166" fmla="*/ 1668801 w 5192784"/>
              <a:gd name="connsiteY166" fmla="*/ 3242066 h 5098002"/>
              <a:gd name="connsiteX167" fmla="*/ 1605301 w 5192784"/>
              <a:gd name="connsiteY167" fmla="*/ 3292866 h 5098002"/>
              <a:gd name="connsiteX168" fmla="*/ 1567201 w 5192784"/>
              <a:gd name="connsiteY168" fmla="*/ 3330966 h 5098002"/>
              <a:gd name="connsiteX169" fmla="*/ 1491001 w 5192784"/>
              <a:gd name="connsiteY169" fmla="*/ 3381766 h 5098002"/>
              <a:gd name="connsiteX170" fmla="*/ 1305264 w 5192784"/>
              <a:gd name="connsiteY170" fmla="*/ 3419866 h 5098002"/>
              <a:gd name="connsiteX171" fmla="*/ 1210013 w 5192784"/>
              <a:gd name="connsiteY171" fmla="*/ 3456379 h 5098002"/>
              <a:gd name="connsiteX172" fmla="*/ 1081426 w 5192784"/>
              <a:gd name="connsiteY172" fmla="*/ 3451616 h 5098002"/>
              <a:gd name="connsiteX173" fmla="*/ 938551 w 5192784"/>
              <a:gd name="connsiteY173" fmla="*/ 3410341 h 5098002"/>
              <a:gd name="connsiteX174" fmla="*/ 794088 w 5192784"/>
              <a:gd name="connsiteY174" fmla="*/ 3407167 h 5098002"/>
              <a:gd name="connsiteX175" fmla="*/ 640101 w 5192784"/>
              <a:gd name="connsiteY175" fmla="*/ 3434153 h 5098002"/>
              <a:gd name="connsiteX176" fmla="*/ 487701 w 5192784"/>
              <a:gd name="connsiteY176" fmla="*/ 3386528 h 5098002"/>
              <a:gd name="connsiteX177" fmla="*/ 530564 w 5192784"/>
              <a:gd name="connsiteY177" fmla="*/ 3670691 h 5098002"/>
              <a:gd name="connsiteX178" fmla="*/ 495639 w 5192784"/>
              <a:gd name="connsiteY178" fmla="*/ 3713554 h 5098002"/>
              <a:gd name="connsiteX179" fmla="*/ 449601 w 5192784"/>
              <a:gd name="connsiteY179" fmla="*/ 3723079 h 5098002"/>
              <a:gd name="connsiteX180" fmla="*/ 363876 w 5192784"/>
              <a:gd name="connsiteY180" fmla="*/ 3659579 h 5098002"/>
              <a:gd name="connsiteX181" fmla="*/ 244814 w 5192784"/>
              <a:gd name="connsiteY181" fmla="*/ 3570679 h 5098002"/>
              <a:gd name="connsiteX182" fmla="*/ 119401 w 5192784"/>
              <a:gd name="connsiteY182" fmla="*/ 3330966 h 5098002"/>
              <a:gd name="connsiteX183" fmla="*/ 11451 w 5192784"/>
              <a:gd name="connsiteY183" fmla="*/ 2918216 h 5098002"/>
              <a:gd name="connsiteX184" fmla="*/ 46376 w 5192784"/>
              <a:gd name="connsiteY184" fmla="*/ 3281753 h 5098002"/>
              <a:gd name="connsiteX185" fmla="*/ 170201 w 5192784"/>
              <a:gd name="connsiteY185" fmla="*/ 3699266 h 5098002"/>
              <a:gd name="connsiteX186" fmla="*/ 295180 w 5192784"/>
              <a:gd name="connsiteY186" fmla="*/ 3841996 h 5098002"/>
              <a:gd name="connsiteX187" fmla="*/ 255637 w 5192784"/>
              <a:gd name="connsiteY187" fmla="*/ 4549300 h 5098002"/>
              <a:gd name="connsiteX188" fmla="*/ 371092 w 5192784"/>
              <a:gd name="connsiteY188" fmla="*/ 4574412 h 5098002"/>
              <a:gd name="connsiteX189" fmla="*/ 462301 w 5192784"/>
              <a:gd name="connsiteY189" fmla="*/ 4626366 h 5098002"/>
              <a:gd name="connsiteX190" fmla="*/ 513101 w 5192784"/>
              <a:gd name="connsiteY190" fmla="*/ 4613666 h 5098002"/>
              <a:gd name="connsiteX191" fmla="*/ 602001 w 5192784"/>
              <a:gd name="connsiteY191" fmla="*/ 4626366 h 5098002"/>
              <a:gd name="connsiteX192" fmla="*/ 576601 w 5192784"/>
              <a:gd name="connsiteY192" fmla="*/ 4664466 h 5098002"/>
              <a:gd name="connsiteX193" fmla="*/ 538501 w 5192784"/>
              <a:gd name="connsiteY193" fmla="*/ 4689866 h 5098002"/>
              <a:gd name="connsiteX194" fmla="*/ 411501 w 5192784"/>
              <a:gd name="connsiteY194" fmla="*/ 4766066 h 5098002"/>
              <a:gd name="connsiteX195" fmla="*/ 348001 w 5192784"/>
              <a:gd name="connsiteY195" fmla="*/ 4842266 h 5098002"/>
              <a:gd name="connsiteX196" fmla="*/ 309901 w 5192784"/>
              <a:gd name="connsiteY196" fmla="*/ 4880366 h 5098002"/>
              <a:gd name="connsiteX197" fmla="*/ 259101 w 5192784"/>
              <a:gd name="connsiteY197" fmla="*/ 4969266 h 5098002"/>
              <a:gd name="connsiteX198" fmla="*/ 233701 w 5192784"/>
              <a:gd name="connsiteY198" fmla="*/ 5096266 h 5098002"/>
              <a:gd name="connsiteX199" fmla="*/ 267039 w 5192784"/>
              <a:gd name="connsiteY199" fmla="*/ 5039116 h 5098002"/>
              <a:gd name="connsiteX200" fmla="*/ 309901 w 5192784"/>
              <a:gd name="connsiteY200" fmla="*/ 4983554 h 5098002"/>
              <a:gd name="connsiteX201" fmla="*/ 362289 w 5192784"/>
              <a:gd name="connsiteY201" fmla="*/ 4932753 h 5098002"/>
              <a:gd name="connsiteX202" fmla="*/ 409914 w 5192784"/>
              <a:gd name="connsiteY202" fmla="*/ 4905766 h 5098002"/>
              <a:gd name="connsiteX203" fmla="*/ 462301 w 5192784"/>
              <a:gd name="connsiteY203" fmla="*/ 4837504 h 5098002"/>
              <a:gd name="connsiteX204" fmla="*/ 543264 w 5192784"/>
              <a:gd name="connsiteY204" fmla="*/ 4812104 h 5098002"/>
              <a:gd name="connsiteX205" fmla="*/ 597238 w 5192784"/>
              <a:gd name="connsiteY205" fmla="*/ 4785116 h 5098002"/>
              <a:gd name="connsiteX206" fmla="*/ 644864 w 5192784"/>
              <a:gd name="connsiteY206" fmla="*/ 4762891 h 5098002"/>
              <a:gd name="connsiteX207" fmla="*/ 692488 w 5192784"/>
              <a:gd name="connsiteY207" fmla="*/ 4727966 h 5098002"/>
              <a:gd name="connsiteX208" fmla="*/ 716301 w 5192784"/>
              <a:gd name="connsiteY208" fmla="*/ 4740666 h 5098002"/>
              <a:gd name="connsiteX209" fmla="*/ 754401 w 5192784"/>
              <a:gd name="connsiteY209" fmla="*/ 4727966 h 5098002"/>
              <a:gd name="connsiteX210" fmla="*/ 792501 w 5192784"/>
              <a:gd name="connsiteY210" fmla="*/ 4689866 h 5098002"/>
              <a:gd name="connsiteX211" fmla="*/ 881401 w 5192784"/>
              <a:gd name="connsiteY211" fmla="*/ 4651766 h 5098002"/>
              <a:gd name="connsiteX212" fmla="*/ 919501 w 5192784"/>
              <a:gd name="connsiteY212" fmla="*/ 4613666 h 5098002"/>
              <a:gd name="connsiteX213" fmla="*/ 944901 w 5192784"/>
              <a:gd name="connsiteY213" fmla="*/ 4575566 h 5098002"/>
              <a:gd name="connsiteX214" fmla="*/ 983001 w 5192784"/>
              <a:gd name="connsiteY214" fmla="*/ 4562866 h 5098002"/>
              <a:gd name="connsiteX215" fmla="*/ 1046501 w 5192784"/>
              <a:gd name="connsiteY215" fmla="*/ 4486666 h 5098002"/>
              <a:gd name="connsiteX216" fmla="*/ 1110001 w 5192784"/>
              <a:gd name="connsiteY216" fmla="*/ 4410466 h 5098002"/>
              <a:gd name="connsiteX217" fmla="*/ 1148101 w 5192784"/>
              <a:gd name="connsiteY217" fmla="*/ 4334266 h 5098002"/>
              <a:gd name="connsiteX218" fmla="*/ 1186201 w 5192784"/>
              <a:gd name="connsiteY218" fmla="*/ 4308866 h 5098002"/>
              <a:gd name="connsiteX219" fmla="*/ 1224301 w 5192784"/>
              <a:gd name="connsiteY219" fmla="*/ 4270766 h 5098002"/>
              <a:gd name="connsiteX220" fmla="*/ 1262401 w 5192784"/>
              <a:gd name="connsiteY220" fmla="*/ 4194566 h 5098002"/>
              <a:gd name="connsiteX221" fmla="*/ 1275101 w 5192784"/>
              <a:gd name="connsiteY221" fmla="*/ 4156466 h 5098002"/>
              <a:gd name="connsiteX222" fmla="*/ 1300501 w 5192784"/>
              <a:gd name="connsiteY222" fmla="*/ 4118366 h 5098002"/>
              <a:gd name="connsiteX223" fmla="*/ 1313201 w 5192784"/>
              <a:gd name="connsiteY223" fmla="*/ 4080266 h 5098002"/>
              <a:gd name="connsiteX224" fmla="*/ 1338601 w 5192784"/>
              <a:gd name="connsiteY224" fmla="*/ 4042166 h 5098002"/>
              <a:gd name="connsiteX225" fmla="*/ 1364001 w 5192784"/>
              <a:gd name="connsiteY225" fmla="*/ 3953266 h 5098002"/>
              <a:gd name="connsiteX226" fmla="*/ 1427501 w 5192784"/>
              <a:gd name="connsiteY226" fmla="*/ 3864366 h 5098002"/>
              <a:gd name="connsiteX227" fmla="*/ 1452901 w 5192784"/>
              <a:gd name="connsiteY227" fmla="*/ 3826266 h 5098002"/>
              <a:gd name="connsiteX228" fmla="*/ 1491001 w 5192784"/>
              <a:gd name="connsiteY228" fmla="*/ 3800866 h 5098002"/>
              <a:gd name="connsiteX229" fmla="*/ 1529101 w 5192784"/>
              <a:gd name="connsiteY229" fmla="*/ 3762766 h 5098002"/>
              <a:gd name="connsiteX230" fmla="*/ 1567201 w 5192784"/>
              <a:gd name="connsiteY230" fmla="*/ 3750066 h 5098002"/>
              <a:gd name="connsiteX231" fmla="*/ 1605301 w 5192784"/>
              <a:gd name="connsiteY231" fmla="*/ 3724666 h 5098002"/>
              <a:gd name="connsiteX232" fmla="*/ 1643401 w 5192784"/>
              <a:gd name="connsiteY232" fmla="*/ 3711966 h 5098002"/>
              <a:gd name="connsiteX233" fmla="*/ 1681501 w 5192784"/>
              <a:gd name="connsiteY233" fmla="*/ 3686566 h 5098002"/>
              <a:gd name="connsiteX234" fmla="*/ 1757701 w 5192784"/>
              <a:gd name="connsiteY234" fmla="*/ 3661166 h 5098002"/>
              <a:gd name="connsiteX235" fmla="*/ 1795801 w 5192784"/>
              <a:gd name="connsiteY235" fmla="*/ 3648466 h 5098002"/>
              <a:gd name="connsiteX236" fmla="*/ 2087901 w 5192784"/>
              <a:gd name="connsiteY236" fmla="*/ 3661166 h 5098002"/>
              <a:gd name="connsiteX237" fmla="*/ 2138701 w 5192784"/>
              <a:gd name="connsiteY237" fmla="*/ 3699266 h 5098002"/>
              <a:gd name="connsiteX238" fmla="*/ 2214901 w 5192784"/>
              <a:gd name="connsiteY238" fmla="*/ 3750066 h 5098002"/>
              <a:gd name="connsiteX239" fmla="*/ 2253001 w 5192784"/>
              <a:gd name="connsiteY239" fmla="*/ 3788166 h 5098002"/>
              <a:gd name="connsiteX240" fmla="*/ 2303801 w 5192784"/>
              <a:gd name="connsiteY240" fmla="*/ 3800866 h 5098002"/>
              <a:gd name="connsiteX241" fmla="*/ 2354601 w 5192784"/>
              <a:gd name="connsiteY241" fmla="*/ 3838966 h 5098002"/>
              <a:gd name="connsiteX242" fmla="*/ 2392701 w 5192784"/>
              <a:gd name="connsiteY242" fmla="*/ 3851666 h 5098002"/>
              <a:gd name="connsiteX243" fmla="*/ 2430801 w 5192784"/>
              <a:gd name="connsiteY243" fmla="*/ 3877066 h 5098002"/>
              <a:gd name="connsiteX244" fmla="*/ 2456201 w 5192784"/>
              <a:gd name="connsiteY244" fmla="*/ 3915166 h 5098002"/>
              <a:gd name="connsiteX245" fmla="*/ 2494301 w 5192784"/>
              <a:gd name="connsiteY245" fmla="*/ 3965966 h 5098002"/>
              <a:gd name="connsiteX246" fmla="*/ 2507001 w 5192784"/>
              <a:gd name="connsiteY246" fmla="*/ 4016766 h 5098002"/>
              <a:gd name="connsiteX247" fmla="*/ 2519701 w 5192784"/>
              <a:gd name="connsiteY247" fmla="*/ 4054866 h 5098002"/>
              <a:gd name="connsiteX248" fmla="*/ 2545101 w 5192784"/>
              <a:gd name="connsiteY248" fmla="*/ 4105666 h 5098002"/>
              <a:gd name="connsiteX249" fmla="*/ 2570501 w 5192784"/>
              <a:gd name="connsiteY249" fmla="*/ 4143766 h 5098002"/>
              <a:gd name="connsiteX250" fmla="*/ 2605426 w 5192784"/>
              <a:gd name="connsiteY250" fmla="*/ 4242191 h 5098002"/>
              <a:gd name="connsiteX251" fmla="*/ 2649876 w 5192784"/>
              <a:gd name="connsiteY251" fmla="*/ 4343791 h 5098002"/>
              <a:gd name="connsiteX252" fmla="*/ 2665751 w 5192784"/>
              <a:gd name="connsiteY252" fmla="*/ 4366016 h 5098002"/>
              <a:gd name="connsiteX253" fmla="*/ 2634001 w 5192784"/>
              <a:gd name="connsiteY253" fmla="*/ 4397766 h 5098002"/>
              <a:gd name="connsiteX254" fmla="*/ 2595901 w 5192784"/>
              <a:gd name="connsiteY254" fmla="*/ 4464441 h 5098002"/>
              <a:gd name="connsiteX255" fmla="*/ 2551451 w 5192784"/>
              <a:gd name="connsiteY255" fmla="*/ 4553341 h 5098002"/>
              <a:gd name="connsiteX256" fmla="*/ 2503826 w 5192784"/>
              <a:gd name="connsiteY256" fmla="*/ 4607316 h 5098002"/>
              <a:gd name="connsiteX257" fmla="*/ 2440326 w 5192784"/>
              <a:gd name="connsiteY257" fmla="*/ 4645416 h 5098002"/>
              <a:gd name="connsiteX258" fmla="*/ 2345076 w 5192784"/>
              <a:gd name="connsiteY258" fmla="*/ 4553341 h 5098002"/>
              <a:gd name="connsiteX259" fmla="*/ 2376827 w 5192784"/>
              <a:gd name="connsiteY259" fmla="*/ 4639069 h 5098002"/>
              <a:gd name="connsiteX260" fmla="*/ 2436573 w 5192784"/>
              <a:gd name="connsiteY260" fmla="*/ 4733450 h 5098002"/>
              <a:gd name="connsiteX261" fmla="*/ 2388083 w 5192784"/>
              <a:gd name="connsiteY261" fmla="*/ 4728543 h 5098002"/>
              <a:gd name="connsiteX262" fmla="*/ 2325449 w 5192784"/>
              <a:gd name="connsiteY262" fmla="*/ 4735903 h 5098002"/>
              <a:gd name="connsiteX263" fmla="*/ 2256176 w 5192784"/>
              <a:gd name="connsiteY263" fmla="*/ 4719740 h 5098002"/>
              <a:gd name="connsiteX264" fmla="*/ 2207540 w 5192784"/>
              <a:gd name="connsiteY264" fmla="*/ 4715266 h 5098002"/>
              <a:gd name="connsiteX265" fmla="*/ 2095838 w 5192784"/>
              <a:gd name="connsiteY265" fmla="*/ 4688278 h 5098002"/>
              <a:gd name="connsiteX266" fmla="*/ 2291101 w 5192784"/>
              <a:gd name="connsiteY266" fmla="*/ 4835916 h 5098002"/>
              <a:gd name="connsiteX267" fmla="*/ 2392701 w 5192784"/>
              <a:gd name="connsiteY267" fmla="*/ 4845441 h 5098002"/>
              <a:gd name="connsiteX268" fmla="*/ 2472076 w 5192784"/>
              <a:gd name="connsiteY268" fmla="*/ 4832741 h 5098002"/>
              <a:gd name="connsiteX269" fmla="*/ 2541926 w 5192784"/>
              <a:gd name="connsiteY269" fmla="*/ 4794641 h 5098002"/>
              <a:gd name="connsiteX270" fmla="*/ 2643526 w 5192784"/>
              <a:gd name="connsiteY270" fmla="*/ 4734316 h 5098002"/>
              <a:gd name="connsiteX271" fmla="*/ 2716551 w 5192784"/>
              <a:gd name="connsiteY271" fmla="*/ 4639066 h 5098002"/>
              <a:gd name="connsiteX272" fmla="*/ 2767351 w 5192784"/>
              <a:gd name="connsiteY272" fmla="*/ 4537466 h 5098002"/>
              <a:gd name="connsiteX273" fmla="*/ 2834026 w 5192784"/>
              <a:gd name="connsiteY273" fmla="*/ 4448566 h 5098002"/>
              <a:gd name="connsiteX274" fmla="*/ 2859426 w 5192784"/>
              <a:gd name="connsiteY274" fmla="*/ 4369191 h 5098002"/>
              <a:gd name="connsiteX275" fmla="*/ 2846726 w 5192784"/>
              <a:gd name="connsiteY275" fmla="*/ 4302516 h 5098002"/>
              <a:gd name="connsiteX276" fmla="*/ 2811801 w 5192784"/>
              <a:gd name="connsiteY276" fmla="*/ 4143766 h 5098002"/>
              <a:gd name="connsiteX277" fmla="*/ 2786401 w 5192784"/>
              <a:gd name="connsiteY277" fmla="*/ 4042166 h 5098002"/>
              <a:gd name="connsiteX278" fmla="*/ 2811801 w 5192784"/>
              <a:gd name="connsiteY278" fmla="*/ 3851666 h 5098002"/>
              <a:gd name="connsiteX279" fmla="*/ 2837201 w 5192784"/>
              <a:gd name="connsiteY279" fmla="*/ 3750066 h 5098002"/>
              <a:gd name="connsiteX280" fmla="*/ 2862601 w 5192784"/>
              <a:gd name="connsiteY280" fmla="*/ 3711966 h 5098002"/>
              <a:gd name="connsiteX281" fmla="*/ 2875301 w 5192784"/>
              <a:gd name="connsiteY281" fmla="*/ 3673866 h 5098002"/>
              <a:gd name="connsiteX282" fmla="*/ 2913401 w 5192784"/>
              <a:gd name="connsiteY282" fmla="*/ 3635766 h 5098002"/>
              <a:gd name="connsiteX283" fmla="*/ 2938801 w 5192784"/>
              <a:gd name="connsiteY283" fmla="*/ 3597666 h 5098002"/>
              <a:gd name="connsiteX284" fmla="*/ 2976901 w 5192784"/>
              <a:gd name="connsiteY284" fmla="*/ 3584966 h 5098002"/>
              <a:gd name="connsiteX285" fmla="*/ 3015001 w 5192784"/>
              <a:gd name="connsiteY285" fmla="*/ 3559566 h 5098002"/>
              <a:gd name="connsiteX286" fmla="*/ 3053101 w 5192784"/>
              <a:gd name="connsiteY286" fmla="*/ 3546866 h 5098002"/>
              <a:gd name="connsiteX287" fmla="*/ 3205501 w 5192784"/>
              <a:gd name="connsiteY287" fmla="*/ 3521466 h 5098002"/>
              <a:gd name="connsiteX288" fmla="*/ 3332501 w 5192784"/>
              <a:gd name="connsiteY288" fmla="*/ 3496066 h 5098002"/>
              <a:gd name="connsiteX289" fmla="*/ 3535701 w 5192784"/>
              <a:gd name="connsiteY289" fmla="*/ 3483366 h 5098002"/>
              <a:gd name="connsiteX290" fmla="*/ 3748426 w 5192784"/>
              <a:gd name="connsiteY290" fmla="*/ 3515116 h 5098002"/>
              <a:gd name="connsiteX291" fmla="*/ 3865901 w 5192784"/>
              <a:gd name="connsiteY291" fmla="*/ 3540516 h 5098002"/>
              <a:gd name="connsiteX292" fmla="*/ 3926226 w 5192784"/>
              <a:gd name="connsiteY292" fmla="*/ 3562741 h 5098002"/>
              <a:gd name="connsiteX293" fmla="*/ 3983376 w 5192784"/>
              <a:gd name="connsiteY293" fmla="*/ 3594491 h 5098002"/>
              <a:gd name="connsiteX294" fmla="*/ 4027826 w 5192784"/>
              <a:gd name="connsiteY294" fmla="*/ 3638941 h 5098002"/>
              <a:gd name="connsiteX295" fmla="*/ 4104026 w 5192784"/>
              <a:gd name="connsiteY295" fmla="*/ 3683391 h 5098002"/>
              <a:gd name="connsiteX296" fmla="*/ 4167526 w 5192784"/>
              <a:gd name="connsiteY296" fmla="*/ 3743716 h 5098002"/>
              <a:gd name="connsiteX297" fmla="*/ 4246901 w 5192784"/>
              <a:gd name="connsiteY297" fmla="*/ 3816741 h 5098002"/>
              <a:gd name="connsiteX298" fmla="*/ 4288176 w 5192784"/>
              <a:gd name="connsiteY298" fmla="*/ 3889766 h 5098002"/>
              <a:gd name="connsiteX299" fmla="*/ 4338976 w 5192784"/>
              <a:gd name="connsiteY299" fmla="*/ 3965966 h 5098002"/>
              <a:gd name="connsiteX300" fmla="*/ 4367551 w 5192784"/>
              <a:gd name="connsiteY300" fmla="*/ 4124716 h 5098002"/>
              <a:gd name="connsiteX301" fmla="*/ 4386601 w 5192784"/>
              <a:gd name="connsiteY301" fmla="*/ 4200916 h 5098002"/>
              <a:gd name="connsiteX302" fmla="*/ 4402476 w 5192784"/>
              <a:gd name="connsiteY302" fmla="*/ 4254891 h 5098002"/>
              <a:gd name="connsiteX303" fmla="*/ 4418351 w 5192784"/>
              <a:gd name="connsiteY303" fmla="*/ 4315216 h 5098002"/>
              <a:gd name="connsiteX304" fmla="*/ 4113551 w 5192784"/>
              <a:gd name="connsiteY304" fmla="*/ 4419991 h 5098002"/>
              <a:gd name="connsiteX305" fmla="*/ 3929401 w 5192784"/>
              <a:gd name="connsiteY305" fmla="*/ 4572391 h 5098002"/>
              <a:gd name="connsiteX306" fmla="*/ 4184988 w 5192784"/>
              <a:gd name="connsiteY306" fmla="*/ 4453328 h 5098002"/>
              <a:gd name="connsiteX307" fmla="*/ 4423114 w 5192784"/>
              <a:gd name="connsiteY307" fmla="*/ 4400941 h 5098002"/>
              <a:gd name="connsiteX308" fmla="*/ 4519951 w 5192784"/>
              <a:gd name="connsiteY308" fmla="*/ 4251716 h 5098002"/>
              <a:gd name="connsiteX309" fmla="*/ 4469151 w 5192784"/>
              <a:gd name="connsiteY309" fmla="*/ 4146941 h 5098002"/>
              <a:gd name="connsiteX310" fmla="*/ 4437401 w 5192784"/>
              <a:gd name="connsiteY310" fmla="*/ 4092966 h 5098002"/>
              <a:gd name="connsiteX311" fmla="*/ 4440576 w 5192784"/>
              <a:gd name="connsiteY311" fmla="*/ 3940566 h 5098002"/>
              <a:gd name="connsiteX312" fmla="*/ 4421526 w 5192784"/>
              <a:gd name="connsiteY312" fmla="*/ 3842141 h 5098002"/>
              <a:gd name="connsiteX313" fmla="*/ 4370726 w 5192784"/>
              <a:gd name="connsiteY313" fmla="*/ 3734191 h 5098002"/>
              <a:gd name="connsiteX314" fmla="*/ 4031002 w 5192784"/>
              <a:gd name="connsiteY314" fmla="*/ 3413516 h 5098002"/>
              <a:gd name="connsiteX315" fmla="*/ 4218326 w 5192784"/>
              <a:gd name="connsiteY315" fmla="*/ 3127766 h 5098002"/>
              <a:gd name="connsiteX316" fmla="*/ 4424701 w 5192784"/>
              <a:gd name="connsiteY316" fmla="*/ 2994416 h 5098002"/>
              <a:gd name="connsiteX317" fmla="*/ 4561227 w 5192784"/>
              <a:gd name="connsiteY317" fmla="*/ 2943616 h 5098002"/>
              <a:gd name="connsiteX318" fmla="*/ 4783477 w 5192784"/>
              <a:gd name="connsiteY318" fmla="*/ 2918216 h 5098002"/>
              <a:gd name="connsiteX319" fmla="*/ 5043827 w 5192784"/>
              <a:gd name="connsiteY319" fmla="*/ 2959491 h 5098002"/>
              <a:gd name="connsiteX320" fmla="*/ 4812052 w 5192784"/>
              <a:gd name="connsiteY320" fmla="*/ 2883291 h 5098002"/>
              <a:gd name="connsiteX321" fmla="*/ 4631076 w 5192784"/>
              <a:gd name="connsiteY321" fmla="*/ 2864241 h 5098002"/>
              <a:gd name="connsiteX322" fmla="*/ 4700926 w 5192784"/>
              <a:gd name="connsiteY322" fmla="*/ 2772166 h 5098002"/>
              <a:gd name="connsiteX323" fmla="*/ 4866026 w 5192784"/>
              <a:gd name="connsiteY323" fmla="*/ 2562616 h 5098002"/>
              <a:gd name="connsiteX324" fmla="*/ 4767602 w 5192784"/>
              <a:gd name="connsiteY324" fmla="*/ 2635641 h 5098002"/>
              <a:gd name="connsiteX325" fmla="*/ 4685051 w 5192784"/>
              <a:gd name="connsiteY325" fmla="*/ 2699141 h 5098002"/>
              <a:gd name="connsiteX326" fmla="*/ 4618376 w 5192784"/>
              <a:gd name="connsiteY326" fmla="*/ 2781691 h 5098002"/>
              <a:gd name="connsiteX327" fmla="*/ 4519951 w 5192784"/>
              <a:gd name="connsiteY327" fmla="*/ 2829316 h 5098002"/>
              <a:gd name="connsiteX328" fmla="*/ 4434226 w 5192784"/>
              <a:gd name="connsiteY328" fmla="*/ 2880116 h 5098002"/>
              <a:gd name="connsiteX329" fmla="*/ 4370726 w 5192784"/>
              <a:gd name="connsiteY329" fmla="*/ 2918216 h 5098002"/>
              <a:gd name="connsiteX330" fmla="*/ 4304051 w 5192784"/>
              <a:gd name="connsiteY330" fmla="*/ 2946791 h 5098002"/>
              <a:gd name="connsiteX331" fmla="*/ 4246901 w 5192784"/>
              <a:gd name="connsiteY331" fmla="*/ 2972191 h 5098002"/>
              <a:gd name="connsiteX332" fmla="*/ 4107201 w 5192784"/>
              <a:gd name="connsiteY332" fmla="*/ 3038866 h 5098002"/>
              <a:gd name="connsiteX333" fmla="*/ 4031001 w 5192784"/>
              <a:gd name="connsiteY333" fmla="*/ 2988066 h 5098002"/>
              <a:gd name="connsiteX334" fmla="*/ 3992901 w 5192784"/>
              <a:gd name="connsiteY334" fmla="*/ 2962666 h 5098002"/>
              <a:gd name="connsiteX335" fmla="*/ 3865901 w 5192784"/>
              <a:gd name="connsiteY335" fmla="*/ 2924566 h 5098002"/>
              <a:gd name="connsiteX336" fmla="*/ 3827801 w 5192784"/>
              <a:gd name="connsiteY336" fmla="*/ 2911866 h 5098002"/>
              <a:gd name="connsiteX337" fmla="*/ 3738901 w 5192784"/>
              <a:gd name="connsiteY337" fmla="*/ 2899166 h 5098002"/>
              <a:gd name="connsiteX338" fmla="*/ 3713501 w 5192784"/>
              <a:gd name="connsiteY338" fmla="*/ 2797566 h 5098002"/>
              <a:gd name="connsiteX339" fmla="*/ 3632538 w 5192784"/>
              <a:gd name="connsiteY339" fmla="*/ 2676916 h 5098002"/>
              <a:gd name="connsiteX340" fmla="*/ 3650001 w 5192784"/>
              <a:gd name="connsiteY340" fmla="*/ 2549916 h 5098002"/>
              <a:gd name="connsiteX341" fmla="*/ 3576976 w 5192784"/>
              <a:gd name="connsiteY341" fmla="*/ 2461016 h 5098002"/>
              <a:gd name="connsiteX342" fmla="*/ 3510301 w 5192784"/>
              <a:gd name="connsiteY342" fmla="*/ 2365766 h 5098002"/>
              <a:gd name="connsiteX343" fmla="*/ 3454739 w 5192784"/>
              <a:gd name="connsiteY343" fmla="*/ 2222891 h 5098002"/>
              <a:gd name="connsiteX344" fmla="*/ 3483313 w 5192784"/>
              <a:gd name="connsiteY344" fmla="*/ 2100654 h 5098002"/>
              <a:gd name="connsiteX345" fmla="*/ 3546814 w 5192784"/>
              <a:gd name="connsiteY345" fmla="*/ 2019691 h 5098002"/>
              <a:gd name="connsiteX346" fmla="*/ 3645239 w 5192784"/>
              <a:gd name="connsiteY346" fmla="*/ 1924441 h 5098002"/>
              <a:gd name="connsiteX347" fmla="*/ 3694451 w 5192784"/>
              <a:gd name="connsiteY347" fmla="*/ 1864116 h 5098002"/>
              <a:gd name="connsiteX348" fmla="*/ 3737313 w 5192784"/>
              <a:gd name="connsiteY348" fmla="*/ 1835541 h 5098002"/>
              <a:gd name="connsiteX349" fmla="*/ 3780176 w 5192784"/>
              <a:gd name="connsiteY349" fmla="*/ 1803791 h 5098002"/>
              <a:gd name="connsiteX350" fmla="*/ 3845263 w 5192784"/>
              <a:gd name="connsiteY350" fmla="*/ 1759341 h 5098002"/>
              <a:gd name="connsiteX351" fmla="*/ 3948451 w 5192784"/>
              <a:gd name="connsiteY351" fmla="*/ 1703778 h 5098002"/>
              <a:gd name="connsiteX352" fmla="*/ 4037351 w 5192784"/>
              <a:gd name="connsiteY352" fmla="*/ 1694253 h 5098002"/>
              <a:gd name="connsiteX353" fmla="*/ 4143713 w 5192784"/>
              <a:gd name="connsiteY353" fmla="*/ 1692666 h 5098002"/>
              <a:gd name="connsiteX354" fmla="*/ 4207214 w 5192784"/>
              <a:gd name="connsiteY354" fmla="*/ 1689491 h 5098002"/>
              <a:gd name="connsiteX355" fmla="*/ 4262776 w 5192784"/>
              <a:gd name="connsiteY355" fmla="*/ 1700603 h 5098002"/>
              <a:gd name="connsiteX356" fmla="*/ 4310401 w 5192784"/>
              <a:gd name="connsiteY356" fmla="*/ 1708541 h 5098002"/>
              <a:gd name="connsiteX357" fmla="*/ 4375488 w 5192784"/>
              <a:gd name="connsiteY357" fmla="*/ 1754579 h 5098002"/>
              <a:gd name="connsiteX358" fmla="*/ 4459626 w 5192784"/>
              <a:gd name="connsiteY358" fmla="*/ 1787916 h 5098002"/>
              <a:gd name="connsiteX359" fmla="*/ 4502488 w 5192784"/>
              <a:gd name="connsiteY359" fmla="*/ 1838716 h 5098002"/>
              <a:gd name="connsiteX360" fmla="*/ 4535826 w 5192784"/>
              <a:gd name="connsiteY360" fmla="*/ 1902216 h 5098002"/>
              <a:gd name="connsiteX361" fmla="*/ 4588214 w 5192784"/>
              <a:gd name="connsiteY361" fmla="*/ 1968891 h 5098002"/>
              <a:gd name="connsiteX362" fmla="*/ 4627901 w 5192784"/>
              <a:gd name="connsiteY362" fmla="*/ 2032391 h 5098002"/>
              <a:gd name="connsiteX363" fmla="*/ 4653301 w 5192784"/>
              <a:gd name="connsiteY363" fmla="*/ 2200666 h 5098002"/>
              <a:gd name="connsiteX364" fmla="*/ 4681876 w 5192784"/>
              <a:gd name="connsiteY364" fmla="*/ 2275278 h 5098002"/>
              <a:gd name="connsiteX0" fmla="*/ 4681876 w 5192784"/>
              <a:gd name="connsiteY0" fmla="*/ 2275278 h 5102524"/>
              <a:gd name="connsiteX1" fmla="*/ 4732676 w 5192784"/>
              <a:gd name="connsiteY1" fmla="*/ 2170503 h 5102524"/>
              <a:gd name="connsiteX2" fmla="*/ 4723151 w 5192784"/>
              <a:gd name="connsiteY2" fmla="*/ 2043504 h 5102524"/>
              <a:gd name="connsiteX3" fmla="*/ 4731089 w 5192784"/>
              <a:gd name="connsiteY3" fmla="*/ 1978416 h 5102524"/>
              <a:gd name="connsiteX4" fmla="*/ 4704101 w 5192784"/>
              <a:gd name="connsiteY4" fmla="*/ 1911741 h 5102524"/>
              <a:gd name="connsiteX5" fmla="*/ 4624726 w 5192784"/>
              <a:gd name="connsiteY5" fmla="*/ 1853004 h 5102524"/>
              <a:gd name="connsiteX6" fmla="*/ 4628694 w 5192784"/>
              <a:gd name="connsiteY6" fmla="*/ 1774422 h 5102524"/>
              <a:gd name="connsiteX7" fmla="*/ 4710451 w 5192784"/>
              <a:gd name="connsiteY7" fmla="*/ 1719654 h 5102524"/>
              <a:gd name="connsiteX8" fmla="*/ 4835070 w 5192784"/>
              <a:gd name="connsiteY8" fmla="*/ 1706953 h 5102524"/>
              <a:gd name="connsiteX9" fmla="*/ 4923176 w 5192784"/>
              <a:gd name="connsiteY9" fmla="*/ 1714891 h 5102524"/>
              <a:gd name="connsiteX10" fmla="*/ 4974770 w 5192784"/>
              <a:gd name="connsiteY10" fmla="*/ 1729179 h 5102524"/>
              <a:gd name="connsiteX11" fmla="*/ 5007314 w 5192784"/>
              <a:gd name="connsiteY11" fmla="*/ 1748228 h 5102524"/>
              <a:gd name="connsiteX12" fmla="*/ 5046208 w 5192784"/>
              <a:gd name="connsiteY12" fmla="*/ 1801410 h 5102524"/>
              <a:gd name="connsiteX13" fmla="*/ 4984294 w 5192784"/>
              <a:gd name="connsiteY13" fmla="*/ 1911740 h 5102524"/>
              <a:gd name="connsiteX14" fmla="*/ 5023189 w 5192784"/>
              <a:gd name="connsiteY14" fmla="*/ 2011753 h 5102524"/>
              <a:gd name="connsiteX15" fmla="*/ 5066845 w 5192784"/>
              <a:gd name="connsiteY15" fmla="*/ 2074460 h 5102524"/>
              <a:gd name="connsiteX16" fmla="*/ 5110501 w 5192784"/>
              <a:gd name="connsiteY16" fmla="*/ 2148278 h 5102524"/>
              <a:gd name="connsiteX17" fmla="*/ 5115263 w 5192784"/>
              <a:gd name="connsiteY17" fmla="*/ 2217334 h 5102524"/>
              <a:gd name="connsiteX18" fmla="*/ 5056526 w 5192784"/>
              <a:gd name="connsiteY18" fmla="*/ 2264961 h 5102524"/>
              <a:gd name="connsiteX19" fmla="*/ 4968420 w 5192784"/>
              <a:gd name="connsiteY19" fmla="*/ 2367353 h 5102524"/>
              <a:gd name="connsiteX20" fmla="*/ 5160507 w 5192784"/>
              <a:gd name="connsiteY20" fmla="*/ 2245117 h 5102524"/>
              <a:gd name="connsiteX21" fmla="*/ 5189082 w 5192784"/>
              <a:gd name="connsiteY21" fmla="*/ 2180028 h 5102524"/>
              <a:gd name="connsiteX22" fmla="*/ 5156538 w 5192784"/>
              <a:gd name="connsiteY22" fmla="*/ 2103829 h 5102524"/>
              <a:gd name="connsiteX23" fmla="*/ 5134314 w 5192784"/>
              <a:gd name="connsiteY23" fmla="*/ 2045092 h 5102524"/>
              <a:gd name="connsiteX24" fmla="*/ 5108914 w 5192784"/>
              <a:gd name="connsiteY24" fmla="*/ 1972066 h 5102524"/>
              <a:gd name="connsiteX25" fmla="*/ 5065257 w 5192784"/>
              <a:gd name="connsiteY25" fmla="*/ 1923647 h 5102524"/>
              <a:gd name="connsiteX26" fmla="*/ 5120026 w 5192784"/>
              <a:gd name="connsiteY26" fmla="*/ 1806966 h 5102524"/>
              <a:gd name="connsiteX27" fmla="*/ 5086689 w 5192784"/>
              <a:gd name="connsiteY27" fmla="*/ 1691872 h 5102524"/>
              <a:gd name="connsiteX28" fmla="*/ 4969214 w 5192784"/>
              <a:gd name="connsiteY28" fmla="*/ 1626785 h 5102524"/>
              <a:gd name="connsiteX29" fmla="*/ 4717595 w 5192784"/>
              <a:gd name="connsiteY29" fmla="*/ 1604560 h 5102524"/>
              <a:gd name="connsiteX30" fmla="*/ 4481851 w 5192784"/>
              <a:gd name="connsiteY30" fmla="*/ 1672822 h 5102524"/>
              <a:gd name="connsiteX31" fmla="*/ 4269920 w 5192784"/>
              <a:gd name="connsiteY31" fmla="*/ 1602178 h 5102524"/>
              <a:gd name="connsiteX32" fmla="*/ 4138951 w 5192784"/>
              <a:gd name="connsiteY32" fmla="*/ 1588684 h 5102524"/>
              <a:gd name="connsiteX33" fmla="*/ 4047670 w 5192784"/>
              <a:gd name="connsiteY33" fmla="*/ 1615672 h 5102524"/>
              <a:gd name="connsiteX34" fmla="*/ 3930989 w 5192784"/>
              <a:gd name="connsiteY34" fmla="*/ 1617259 h 5102524"/>
              <a:gd name="connsiteX35" fmla="*/ 3871458 w 5192784"/>
              <a:gd name="connsiteY35" fmla="*/ 1615672 h 5102524"/>
              <a:gd name="connsiteX36" fmla="*/ 3785732 w 5192784"/>
              <a:gd name="connsiteY36" fmla="*/ 1601385 h 5102524"/>
              <a:gd name="connsiteX37" fmla="*/ 3742870 w 5192784"/>
              <a:gd name="connsiteY37" fmla="*/ 1605354 h 5102524"/>
              <a:gd name="connsiteX38" fmla="*/ 3643651 w 5192784"/>
              <a:gd name="connsiteY38" fmla="*/ 1641866 h 5102524"/>
              <a:gd name="connsiteX39" fmla="*/ 3523001 w 5192784"/>
              <a:gd name="connsiteY39" fmla="*/ 1695841 h 5102524"/>
              <a:gd name="connsiteX40" fmla="*/ 3437276 w 5192784"/>
              <a:gd name="connsiteY40" fmla="*/ 1730766 h 5102524"/>
              <a:gd name="connsiteX41" fmla="*/ 3338851 w 5192784"/>
              <a:gd name="connsiteY41" fmla="*/ 1800616 h 5102524"/>
              <a:gd name="connsiteX42" fmla="*/ 3230901 w 5192784"/>
              <a:gd name="connsiteY42" fmla="*/ 1838716 h 5102524"/>
              <a:gd name="connsiteX43" fmla="*/ 3103901 w 5192784"/>
              <a:gd name="connsiteY43" fmla="*/ 1857766 h 5102524"/>
              <a:gd name="connsiteX44" fmla="*/ 3015001 w 5192784"/>
              <a:gd name="connsiteY44" fmla="*/ 1908566 h 5102524"/>
              <a:gd name="connsiteX45" fmla="*/ 2976901 w 5192784"/>
              <a:gd name="connsiteY45" fmla="*/ 1921266 h 5102524"/>
              <a:gd name="connsiteX46" fmla="*/ 2862601 w 5192784"/>
              <a:gd name="connsiteY46" fmla="*/ 1870466 h 5102524"/>
              <a:gd name="connsiteX47" fmla="*/ 2837201 w 5192784"/>
              <a:gd name="connsiteY47" fmla="*/ 1794266 h 5102524"/>
              <a:gd name="connsiteX48" fmla="*/ 2824501 w 5192784"/>
              <a:gd name="connsiteY48" fmla="*/ 1756166 h 5102524"/>
              <a:gd name="connsiteX49" fmla="*/ 2811801 w 5192784"/>
              <a:gd name="connsiteY49" fmla="*/ 1718066 h 5102524"/>
              <a:gd name="connsiteX50" fmla="*/ 2824501 w 5192784"/>
              <a:gd name="connsiteY50" fmla="*/ 1438666 h 5102524"/>
              <a:gd name="connsiteX51" fmla="*/ 2802276 w 5192784"/>
              <a:gd name="connsiteY51" fmla="*/ 1375166 h 5102524"/>
              <a:gd name="connsiteX52" fmla="*/ 2837201 w 5192784"/>
              <a:gd name="connsiteY52" fmla="*/ 1232291 h 5102524"/>
              <a:gd name="connsiteX53" fmla="*/ 2926101 w 5192784"/>
              <a:gd name="connsiteY53" fmla="*/ 1146566 h 5102524"/>
              <a:gd name="connsiteX54" fmla="*/ 3027701 w 5192784"/>
              <a:gd name="connsiteY54" fmla="*/ 1114816 h 5102524"/>
              <a:gd name="connsiteX55" fmla="*/ 3116601 w 5192784"/>
              <a:gd name="connsiteY55" fmla="*/ 1095766 h 5102524"/>
              <a:gd name="connsiteX56" fmla="*/ 3237251 w 5192784"/>
              <a:gd name="connsiteY56" fmla="*/ 1092591 h 5102524"/>
              <a:gd name="connsiteX57" fmla="*/ 3383301 w 5192784"/>
              <a:gd name="connsiteY57" fmla="*/ 1102116 h 5102524"/>
              <a:gd name="connsiteX58" fmla="*/ 3488076 w 5192784"/>
              <a:gd name="connsiteY58" fmla="*/ 1079891 h 5102524"/>
              <a:gd name="connsiteX59" fmla="*/ 3602376 w 5192784"/>
              <a:gd name="connsiteY59" fmla="*/ 1070366 h 5102524"/>
              <a:gd name="connsiteX60" fmla="*/ 3634126 w 5192784"/>
              <a:gd name="connsiteY60" fmla="*/ 1067191 h 5102524"/>
              <a:gd name="connsiteX61" fmla="*/ 3665876 w 5192784"/>
              <a:gd name="connsiteY61" fmla="*/ 1079891 h 5102524"/>
              <a:gd name="connsiteX62" fmla="*/ 3694451 w 5192784"/>
              <a:gd name="connsiteY62" fmla="*/ 1073541 h 5102524"/>
              <a:gd name="connsiteX63" fmla="*/ 3745251 w 5192784"/>
              <a:gd name="connsiteY63" fmla="*/ 1121166 h 5102524"/>
              <a:gd name="connsiteX64" fmla="*/ 3783351 w 5192784"/>
              <a:gd name="connsiteY64" fmla="*/ 1162441 h 5102524"/>
              <a:gd name="connsiteX65" fmla="*/ 3827801 w 5192784"/>
              <a:gd name="connsiteY65" fmla="*/ 1114816 h 5102524"/>
              <a:gd name="connsiteX66" fmla="*/ 3783351 w 5192784"/>
              <a:gd name="connsiteY66" fmla="*/ 1041791 h 5102524"/>
              <a:gd name="connsiteX67" fmla="*/ 3729376 w 5192784"/>
              <a:gd name="connsiteY67" fmla="*/ 962416 h 5102524"/>
              <a:gd name="connsiteX68" fmla="*/ 3681751 w 5192784"/>
              <a:gd name="connsiteY68" fmla="*/ 975116 h 5102524"/>
              <a:gd name="connsiteX69" fmla="*/ 3621426 w 5192784"/>
              <a:gd name="connsiteY69" fmla="*/ 902091 h 5102524"/>
              <a:gd name="connsiteX70" fmla="*/ 3557926 w 5192784"/>
              <a:gd name="connsiteY70" fmla="*/ 898916 h 5102524"/>
              <a:gd name="connsiteX71" fmla="*/ 3516651 w 5192784"/>
              <a:gd name="connsiteY71" fmla="*/ 911616 h 5102524"/>
              <a:gd name="connsiteX72" fmla="*/ 3415051 w 5192784"/>
              <a:gd name="connsiteY72" fmla="*/ 902091 h 5102524"/>
              <a:gd name="connsiteX73" fmla="*/ 3345201 w 5192784"/>
              <a:gd name="connsiteY73" fmla="*/ 917966 h 5102524"/>
              <a:gd name="connsiteX74" fmla="*/ 3272176 w 5192784"/>
              <a:gd name="connsiteY74" fmla="*/ 911616 h 5102524"/>
              <a:gd name="connsiteX75" fmla="*/ 3202326 w 5192784"/>
              <a:gd name="connsiteY75" fmla="*/ 924316 h 5102524"/>
              <a:gd name="connsiteX76" fmla="*/ 3113426 w 5192784"/>
              <a:gd name="connsiteY76" fmla="*/ 940191 h 5102524"/>
              <a:gd name="connsiteX77" fmla="*/ 3005476 w 5192784"/>
              <a:gd name="connsiteY77" fmla="*/ 965591 h 5102524"/>
              <a:gd name="connsiteX78" fmla="*/ 2926101 w 5192784"/>
              <a:gd name="connsiteY78" fmla="*/ 981466 h 5102524"/>
              <a:gd name="connsiteX79" fmla="*/ 2859426 w 5192784"/>
              <a:gd name="connsiteY79" fmla="*/ 1016391 h 5102524"/>
              <a:gd name="connsiteX80" fmla="*/ 2808626 w 5192784"/>
              <a:gd name="connsiteY80" fmla="*/ 1029091 h 5102524"/>
              <a:gd name="connsiteX81" fmla="*/ 2738776 w 5192784"/>
              <a:gd name="connsiteY81" fmla="*/ 1060841 h 5102524"/>
              <a:gd name="connsiteX82" fmla="*/ 2662576 w 5192784"/>
              <a:gd name="connsiteY82" fmla="*/ 1108466 h 5102524"/>
              <a:gd name="connsiteX83" fmla="*/ 2586376 w 5192784"/>
              <a:gd name="connsiteY83" fmla="*/ 1178316 h 5102524"/>
              <a:gd name="connsiteX84" fmla="*/ 2481601 w 5192784"/>
              <a:gd name="connsiteY84" fmla="*/ 1298966 h 5102524"/>
              <a:gd name="connsiteX85" fmla="*/ 2468901 w 5192784"/>
              <a:gd name="connsiteY85" fmla="*/ 1349766 h 5102524"/>
              <a:gd name="connsiteX86" fmla="*/ 2443501 w 5192784"/>
              <a:gd name="connsiteY86" fmla="*/ 1629166 h 5102524"/>
              <a:gd name="connsiteX87" fmla="*/ 2392701 w 5192784"/>
              <a:gd name="connsiteY87" fmla="*/ 1718066 h 5102524"/>
              <a:gd name="connsiteX88" fmla="*/ 2278401 w 5192784"/>
              <a:gd name="connsiteY88" fmla="*/ 1629166 h 5102524"/>
              <a:gd name="connsiteX89" fmla="*/ 2221829 w 5192784"/>
              <a:gd name="connsiteY89" fmla="*/ 1558739 h 5102524"/>
              <a:gd name="connsiteX90" fmla="*/ 2165256 w 5192784"/>
              <a:gd name="connsiteY90" fmla="*/ 1464066 h 5102524"/>
              <a:gd name="connsiteX91" fmla="*/ 2089055 w 5192784"/>
              <a:gd name="connsiteY91" fmla="*/ 1302430 h 5102524"/>
              <a:gd name="connsiteX92" fmla="*/ 2031328 w 5192784"/>
              <a:gd name="connsiteY92" fmla="*/ 1206602 h 5102524"/>
              <a:gd name="connsiteX93" fmla="*/ 1945892 w 5192784"/>
              <a:gd name="connsiteY93" fmla="*/ 1041502 h 5102524"/>
              <a:gd name="connsiteX94" fmla="*/ 1821201 w 5192784"/>
              <a:gd name="connsiteY94" fmla="*/ 846384 h 5102524"/>
              <a:gd name="connsiteX95" fmla="*/ 1720755 w 5192784"/>
              <a:gd name="connsiteY95" fmla="*/ 704376 h 5102524"/>
              <a:gd name="connsiteX96" fmla="*/ 1600683 w 5192784"/>
              <a:gd name="connsiteY96" fmla="*/ 539275 h 5102524"/>
              <a:gd name="connsiteX97" fmla="*/ 1479455 w 5192784"/>
              <a:gd name="connsiteY97" fmla="*/ 378794 h 5102524"/>
              <a:gd name="connsiteX98" fmla="*/ 1391710 w 5192784"/>
              <a:gd name="connsiteY98" fmla="*/ 280657 h 5102524"/>
              <a:gd name="connsiteX99" fmla="*/ 1278565 w 5192784"/>
              <a:gd name="connsiteY99" fmla="*/ 168666 h 5102524"/>
              <a:gd name="connsiteX100" fmla="*/ 1146947 w 5192784"/>
              <a:gd name="connsiteY100" fmla="*/ 10494 h 5102524"/>
              <a:gd name="connsiteX101" fmla="*/ 919501 w 5192784"/>
              <a:gd name="connsiteY101" fmla="*/ 28966 h 5102524"/>
              <a:gd name="connsiteX102" fmla="*/ 1021101 w 5192784"/>
              <a:gd name="connsiteY102" fmla="*/ 143266 h 5102524"/>
              <a:gd name="connsiteX103" fmla="*/ 1097301 w 5192784"/>
              <a:gd name="connsiteY103" fmla="*/ 206766 h 5102524"/>
              <a:gd name="connsiteX104" fmla="*/ 1122701 w 5192784"/>
              <a:gd name="connsiteY104" fmla="*/ 257566 h 5102524"/>
              <a:gd name="connsiteX105" fmla="*/ 1160801 w 5192784"/>
              <a:gd name="connsiteY105" fmla="*/ 295666 h 5102524"/>
              <a:gd name="connsiteX106" fmla="*/ 1211601 w 5192784"/>
              <a:gd name="connsiteY106" fmla="*/ 371866 h 5102524"/>
              <a:gd name="connsiteX107" fmla="*/ 1237001 w 5192784"/>
              <a:gd name="connsiteY107" fmla="*/ 409966 h 5102524"/>
              <a:gd name="connsiteX108" fmla="*/ 1313201 w 5192784"/>
              <a:gd name="connsiteY108" fmla="*/ 486166 h 5102524"/>
              <a:gd name="connsiteX109" fmla="*/ 1364001 w 5192784"/>
              <a:gd name="connsiteY109" fmla="*/ 575066 h 5102524"/>
              <a:gd name="connsiteX110" fmla="*/ 1402101 w 5192784"/>
              <a:gd name="connsiteY110" fmla="*/ 613166 h 5102524"/>
              <a:gd name="connsiteX111" fmla="*/ 1452901 w 5192784"/>
              <a:gd name="connsiteY111" fmla="*/ 702066 h 5102524"/>
              <a:gd name="connsiteX112" fmla="*/ 1491001 w 5192784"/>
              <a:gd name="connsiteY112" fmla="*/ 740166 h 5102524"/>
              <a:gd name="connsiteX113" fmla="*/ 1567201 w 5192784"/>
              <a:gd name="connsiteY113" fmla="*/ 854466 h 5102524"/>
              <a:gd name="connsiteX114" fmla="*/ 1605301 w 5192784"/>
              <a:gd name="connsiteY114" fmla="*/ 905266 h 5102524"/>
              <a:gd name="connsiteX115" fmla="*/ 1681501 w 5192784"/>
              <a:gd name="connsiteY115" fmla="*/ 1019566 h 5102524"/>
              <a:gd name="connsiteX116" fmla="*/ 1719601 w 5192784"/>
              <a:gd name="connsiteY116" fmla="*/ 1095766 h 5102524"/>
              <a:gd name="connsiteX117" fmla="*/ 1770401 w 5192784"/>
              <a:gd name="connsiteY117" fmla="*/ 1171966 h 5102524"/>
              <a:gd name="connsiteX118" fmla="*/ 1821201 w 5192784"/>
              <a:gd name="connsiteY118" fmla="*/ 1260866 h 5102524"/>
              <a:gd name="connsiteX119" fmla="*/ 1846601 w 5192784"/>
              <a:gd name="connsiteY119" fmla="*/ 1337066 h 5102524"/>
              <a:gd name="connsiteX120" fmla="*/ 1859301 w 5192784"/>
              <a:gd name="connsiteY120" fmla="*/ 1375166 h 5102524"/>
              <a:gd name="connsiteX121" fmla="*/ 1872001 w 5192784"/>
              <a:gd name="connsiteY121" fmla="*/ 1413266 h 5102524"/>
              <a:gd name="connsiteX122" fmla="*/ 1897401 w 5192784"/>
              <a:gd name="connsiteY122" fmla="*/ 1451366 h 5102524"/>
              <a:gd name="connsiteX123" fmla="*/ 1935501 w 5192784"/>
              <a:gd name="connsiteY123" fmla="*/ 1578366 h 5102524"/>
              <a:gd name="connsiteX124" fmla="*/ 1948201 w 5192784"/>
              <a:gd name="connsiteY124" fmla="*/ 1616466 h 5102524"/>
              <a:gd name="connsiteX125" fmla="*/ 1935501 w 5192784"/>
              <a:gd name="connsiteY125" fmla="*/ 1921266 h 5102524"/>
              <a:gd name="connsiteX126" fmla="*/ 1884701 w 5192784"/>
              <a:gd name="connsiteY126" fmla="*/ 2022866 h 5102524"/>
              <a:gd name="connsiteX127" fmla="*/ 1846601 w 5192784"/>
              <a:gd name="connsiteY127" fmla="*/ 2048266 h 5102524"/>
              <a:gd name="connsiteX128" fmla="*/ 1833901 w 5192784"/>
              <a:gd name="connsiteY128" fmla="*/ 2086366 h 5102524"/>
              <a:gd name="connsiteX129" fmla="*/ 1745001 w 5192784"/>
              <a:gd name="connsiteY129" fmla="*/ 2160978 h 5102524"/>
              <a:gd name="connsiteX130" fmla="*/ 1619588 w 5192784"/>
              <a:gd name="connsiteY130" fmla="*/ 2168916 h 5102524"/>
              <a:gd name="connsiteX131" fmla="*/ 1457663 w 5192784"/>
              <a:gd name="connsiteY131" fmla="*/ 2156216 h 5102524"/>
              <a:gd name="connsiteX132" fmla="*/ 1400514 w 5192784"/>
              <a:gd name="connsiteY132" fmla="*/ 2181617 h 5102524"/>
              <a:gd name="connsiteX133" fmla="*/ 1338600 w 5192784"/>
              <a:gd name="connsiteY133" fmla="*/ 2203841 h 5102524"/>
              <a:gd name="connsiteX134" fmla="*/ 1246525 w 5192784"/>
              <a:gd name="connsiteY134" fmla="*/ 2227653 h 5102524"/>
              <a:gd name="connsiteX135" fmla="*/ 1183026 w 5192784"/>
              <a:gd name="connsiteY135" fmla="*/ 2243528 h 5102524"/>
              <a:gd name="connsiteX136" fmla="*/ 1111589 w 5192784"/>
              <a:gd name="connsiteY136" fmla="*/ 2234004 h 5102524"/>
              <a:gd name="connsiteX137" fmla="*/ 1054438 w 5192784"/>
              <a:gd name="connsiteY137" fmla="*/ 2245117 h 5102524"/>
              <a:gd name="connsiteX138" fmla="*/ 933789 w 5192784"/>
              <a:gd name="connsiteY138" fmla="*/ 2219716 h 5102524"/>
              <a:gd name="connsiteX139" fmla="*/ 859176 w 5192784"/>
              <a:gd name="connsiteY139" fmla="*/ 2241941 h 5102524"/>
              <a:gd name="connsiteX140" fmla="*/ 800438 w 5192784"/>
              <a:gd name="connsiteY140" fmla="*/ 2240354 h 5102524"/>
              <a:gd name="connsiteX141" fmla="*/ 719476 w 5192784"/>
              <a:gd name="connsiteY141" fmla="*/ 2238766 h 5102524"/>
              <a:gd name="connsiteX142" fmla="*/ 633751 w 5192784"/>
              <a:gd name="connsiteY142" fmla="*/ 2234004 h 5102524"/>
              <a:gd name="connsiteX143" fmla="*/ 665501 w 5192784"/>
              <a:gd name="connsiteY143" fmla="*/ 2081604 h 5102524"/>
              <a:gd name="connsiteX144" fmla="*/ 735351 w 5192784"/>
              <a:gd name="connsiteY144" fmla="*/ 1916504 h 5102524"/>
              <a:gd name="connsiteX145" fmla="*/ 705188 w 5192784"/>
              <a:gd name="connsiteY145" fmla="*/ 1557729 h 5102524"/>
              <a:gd name="connsiteX146" fmla="*/ 624226 w 5192784"/>
              <a:gd name="connsiteY146" fmla="*/ 1968892 h 5102524"/>
              <a:gd name="connsiteX147" fmla="*/ 494051 w 5192784"/>
              <a:gd name="connsiteY147" fmla="*/ 2200666 h 5102524"/>
              <a:gd name="connsiteX148" fmla="*/ 472837 w 5192784"/>
              <a:gd name="connsiteY148" fmla="*/ 2267196 h 5102524"/>
              <a:gd name="connsiteX149" fmla="*/ 486401 w 5192784"/>
              <a:gd name="connsiteY149" fmla="*/ 2303132 h 5102524"/>
              <a:gd name="connsiteX150" fmla="*/ 515409 w 5192784"/>
              <a:gd name="connsiteY150" fmla="*/ 2349168 h 5102524"/>
              <a:gd name="connsiteX151" fmla="*/ 553799 w 5192784"/>
              <a:gd name="connsiteY151" fmla="*/ 2410937 h 5102524"/>
              <a:gd name="connsiteX152" fmla="*/ 615856 w 5192784"/>
              <a:gd name="connsiteY152" fmla="*/ 2402423 h 5102524"/>
              <a:gd name="connsiteX153" fmla="*/ 732319 w 5192784"/>
              <a:gd name="connsiteY153" fmla="*/ 2453078 h 5102524"/>
              <a:gd name="connsiteX154" fmla="*/ 805201 w 5192784"/>
              <a:gd name="connsiteY154" fmla="*/ 2473716 h 5102524"/>
              <a:gd name="connsiteX155" fmla="*/ 890928 w 5192784"/>
              <a:gd name="connsiteY155" fmla="*/ 2497531 h 5102524"/>
              <a:gd name="connsiteX156" fmla="*/ 943313 w 5192784"/>
              <a:gd name="connsiteY156" fmla="*/ 2502291 h 5102524"/>
              <a:gd name="connsiteX157" fmla="*/ 1033801 w 5192784"/>
              <a:gd name="connsiteY157" fmla="*/ 2492766 h 5102524"/>
              <a:gd name="connsiteX158" fmla="*/ 1630701 w 5192784"/>
              <a:gd name="connsiteY158" fmla="*/ 2505466 h 5102524"/>
              <a:gd name="connsiteX159" fmla="*/ 1668801 w 5192784"/>
              <a:gd name="connsiteY159" fmla="*/ 2518166 h 5102524"/>
              <a:gd name="connsiteX160" fmla="*/ 1706901 w 5192784"/>
              <a:gd name="connsiteY160" fmla="*/ 2543566 h 5102524"/>
              <a:gd name="connsiteX161" fmla="*/ 1757701 w 5192784"/>
              <a:gd name="connsiteY161" fmla="*/ 2657866 h 5102524"/>
              <a:gd name="connsiteX162" fmla="*/ 1770401 w 5192784"/>
              <a:gd name="connsiteY162" fmla="*/ 2772166 h 5102524"/>
              <a:gd name="connsiteX163" fmla="*/ 1757701 w 5192784"/>
              <a:gd name="connsiteY163" fmla="*/ 3102366 h 5102524"/>
              <a:gd name="connsiteX164" fmla="*/ 1745001 w 5192784"/>
              <a:gd name="connsiteY164" fmla="*/ 3140466 h 5102524"/>
              <a:gd name="connsiteX165" fmla="*/ 1719601 w 5192784"/>
              <a:gd name="connsiteY165" fmla="*/ 3178566 h 5102524"/>
              <a:gd name="connsiteX166" fmla="*/ 1668801 w 5192784"/>
              <a:gd name="connsiteY166" fmla="*/ 3242066 h 5102524"/>
              <a:gd name="connsiteX167" fmla="*/ 1605301 w 5192784"/>
              <a:gd name="connsiteY167" fmla="*/ 3292866 h 5102524"/>
              <a:gd name="connsiteX168" fmla="*/ 1567201 w 5192784"/>
              <a:gd name="connsiteY168" fmla="*/ 3330966 h 5102524"/>
              <a:gd name="connsiteX169" fmla="*/ 1491001 w 5192784"/>
              <a:gd name="connsiteY169" fmla="*/ 3381766 h 5102524"/>
              <a:gd name="connsiteX170" fmla="*/ 1305264 w 5192784"/>
              <a:gd name="connsiteY170" fmla="*/ 3419866 h 5102524"/>
              <a:gd name="connsiteX171" fmla="*/ 1210013 w 5192784"/>
              <a:gd name="connsiteY171" fmla="*/ 3456379 h 5102524"/>
              <a:gd name="connsiteX172" fmla="*/ 1081426 w 5192784"/>
              <a:gd name="connsiteY172" fmla="*/ 3451616 h 5102524"/>
              <a:gd name="connsiteX173" fmla="*/ 938551 w 5192784"/>
              <a:gd name="connsiteY173" fmla="*/ 3410341 h 5102524"/>
              <a:gd name="connsiteX174" fmla="*/ 794088 w 5192784"/>
              <a:gd name="connsiteY174" fmla="*/ 3407167 h 5102524"/>
              <a:gd name="connsiteX175" fmla="*/ 640101 w 5192784"/>
              <a:gd name="connsiteY175" fmla="*/ 3434153 h 5102524"/>
              <a:gd name="connsiteX176" fmla="*/ 487701 w 5192784"/>
              <a:gd name="connsiteY176" fmla="*/ 3386528 h 5102524"/>
              <a:gd name="connsiteX177" fmla="*/ 530564 w 5192784"/>
              <a:gd name="connsiteY177" fmla="*/ 3670691 h 5102524"/>
              <a:gd name="connsiteX178" fmla="*/ 495639 w 5192784"/>
              <a:gd name="connsiteY178" fmla="*/ 3713554 h 5102524"/>
              <a:gd name="connsiteX179" fmla="*/ 449601 w 5192784"/>
              <a:gd name="connsiteY179" fmla="*/ 3723079 h 5102524"/>
              <a:gd name="connsiteX180" fmla="*/ 363876 w 5192784"/>
              <a:gd name="connsiteY180" fmla="*/ 3659579 h 5102524"/>
              <a:gd name="connsiteX181" fmla="*/ 244814 w 5192784"/>
              <a:gd name="connsiteY181" fmla="*/ 3570679 h 5102524"/>
              <a:gd name="connsiteX182" fmla="*/ 119401 w 5192784"/>
              <a:gd name="connsiteY182" fmla="*/ 3330966 h 5102524"/>
              <a:gd name="connsiteX183" fmla="*/ 11451 w 5192784"/>
              <a:gd name="connsiteY183" fmla="*/ 2918216 h 5102524"/>
              <a:gd name="connsiteX184" fmla="*/ 46376 w 5192784"/>
              <a:gd name="connsiteY184" fmla="*/ 3281753 h 5102524"/>
              <a:gd name="connsiteX185" fmla="*/ 170201 w 5192784"/>
              <a:gd name="connsiteY185" fmla="*/ 3699266 h 5102524"/>
              <a:gd name="connsiteX186" fmla="*/ 295180 w 5192784"/>
              <a:gd name="connsiteY186" fmla="*/ 3841996 h 5102524"/>
              <a:gd name="connsiteX187" fmla="*/ 255637 w 5192784"/>
              <a:gd name="connsiteY187" fmla="*/ 4549300 h 5102524"/>
              <a:gd name="connsiteX188" fmla="*/ 371092 w 5192784"/>
              <a:gd name="connsiteY188" fmla="*/ 4574412 h 5102524"/>
              <a:gd name="connsiteX189" fmla="*/ 462301 w 5192784"/>
              <a:gd name="connsiteY189" fmla="*/ 4626366 h 5102524"/>
              <a:gd name="connsiteX190" fmla="*/ 513101 w 5192784"/>
              <a:gd name="connsiteY190" fmla="*/ 4613666 h 5102524"/>
              <a:gd name="connsiteX191" fmla="*/ 602001 w 5192784"/>
              <a:gd name="connsiteY191" fmla="*/ 4626366 h 5102524"/>
              <a:gd name="connsiteX192" fmla="*/ 576601 w 5192784"/>
              <a:gd name="connsiteY192" fmla="*/ 4664466 h 5102524"/>
              <a:gd name="connsiteX193" fmla="*/ 538501 w 5192784"/>
              <a:gd name="connsiteY193" fmla="*/ 4689866 h 5102524"/>
              <a:gd name="connsiteX194" fmla="*/ 411501 w 5192784"/>
              <a:gd name="connsiteY194" fmla="*/ 4766066 h 5102524"/>
              <a:gd name="connsiteX195" fmla="*/ 348001 w 5192784"/>
              <a:gd name="connsiteY195" fmla="*/ 4842266 h 5102524"/>
              <a:gd name="connsiteX196" fmla="*/ 309901 w 5192784"/>
              <a:gd name="connsiteY196" fmla="*/ 4880366 h 5102524"/>
              <a:gd name="connsiteX197" fmla="*/ 233701 w 5192784"/>
              <a:gd name="connsiteY197" fmla="*/ 5096266 h 5102524"/>
              <a:gd name="connsiteX198" fmla="*/ 267039 w 5192784"/>
              <a:gd name="connsiteY198" fmla="*/ 5039116 h 5102524"/>
              <a:gd name="connsiteX199" fmla="*/ 309901 w 5192784"/>
              <a:gd name="connsiteY199" fmla="*/ 4983554 h 5102524"/>
              <a:gd name="connsiteX200" fmla="*/ 362289 w 5192784"/>
              <a:gd name="connsiteY200" fmla="*/ 4932753 h 5102524"/>
              <a:gd name="connsiteX201" fmla="*/ 409914 w 5192784"/>
              <a:gd name="connsiteY201" fmla="*/ 4905766 h 5102524"/>
              <a:gd name="connsiteX202" fmla="*/ 462301 w 5192784"/>
              <a:gd name="connsiteY202" fmla="*/ 4837504 h 5102524"/>
              <a:gd name="connsiteX203" fmla="*/ 543264 w 5192784"/>
              <a:gd name="connsiteY203" fmla="*/ 4812104 h 5102524"/>
              <a:gd name="connsiteX204" fmla="*/ 597238 w 5192784"/>
              <a:gd name="connsiteY204" fmla="*/ 4785116 h 5102524"/>
              <a:gd name="connsiteX205" fmla="*/ 644864 w 5192784"/>
              <a:gd name="connsiteY205" fmla="*/ 4762891 h 5102524"/>
              <a:gd name="connsiteX206" fmla="*/ 692488 w 5192784"/>
              <a:gd name="connsiteY206" fmla="*/ 4727966 h 5102524"/>
              <a:gd name="connsiteX207" fmla="*/ 716301 w 5192784"/>
              <a:gd name="connsiteY207" fmla="*/ 4740666 h 5102524"/>
              <a:gd name="connsiteX208" fmla="*/ 754401 w 5192784"/>
              <a:gd name="connsiteY208" fmla="*/ 4727966 h 5102524"/>
              <a:gd name="connsiteX209" fmla="*/ 792501 w 5192784"/>
              <a:gd name="connsiteY209" fmla="*/ 4689866 h 5102524"/>
              <a:gd name="connsiteX210" fmla="*/ 881401 w 5192784"/>
              <a:gd name="connsiteY210" fmla="*/ 4651766 h 5102524"/>
              <a:gd name="connsiteX211" fmla="*/ 919501 w 5192784"/>
              <a:gd name="connsiteY211" fmla="*/ 4613666 h 5102524"/>
              <a:gd name="connsiteX212" fmla="*/ 944901 w 5192784"/>
              <a:gd name="connsiteY212" fmla="*/ 4575566 h 5102524"/>
              <a:gd name="connsiteX213" fmla="*/ 983001 w 5192784"/>
              <a:gd name="connsiteY213" fmla="*/ 4562866 h 5102524"/>
              <a:gd name="connsiteX214" fmla="*/ 1046501 w 5192784"/>
              <a:gd name="connsiteY214" fmla="*/ 4486666 h 5102524"/>
              <a:gd name="connsiteX215" fmla="*/ 1110001 w 5192784"/>
              <a:gd name="connsiteY215" fmla="*/ 4410466 h 5102524"/>
              <a:gd name="connsiteX216" fmla="*/ 1148101 w 5192784"/>
              <a:gd name="connsiteY216" fmla="*/ 4334266 h 5102524"/>
              <a:gd name="connsiteX217" fmla="*/ 1186201 w 5192784"/>
              <a:gd name="connsiteY217" fmla="*/ 4308866 h 5102524"/>
              <a:gd name="connsiteX218" fmla="*/ 1224301 w 5192784"/>
              <a:gd name="connsiteY218" fmla="*/ 4270766 h 5102524"/>
              <a:gd name="connsiteX219" fmla="*/ 1262401 w 5192784"/>
              <a:gd name="connsiteY219" fmla="*/ 4194566 h 5102524"/>
              <a:gd name="connsiteX220" fmla="*/ 1275101 w 5192784"/>
              <a:gd name="connsiteY220" fmla="*/ 4156466 h 5102524"/>
              <a:gd name="connsiteX221" fmla="*/ 1300501 w 5192784"/>
              <a:gd name="connsiteY221" fmla="*/ 4118366 h 5102524"/>
              <a:gd name="connsiteX222" fmla="*/ 1313201 w 5192784"/>
              <a:gd name="connsiteY222" fmla="*/ 4080266 h 5102524"/>
              <a:gd name="connsiteX223" fmla="*/ 1338601 w 5192784"/>
              <a:gd name="connsiteY223" fmla="*/ 4042166 h 5102524"/>
              <a:gd name="connsiteX224" fmla="*/ 1364001 w 5192784"/>
              <a:gd name="connsiteY224" fmla="*/ 3953266 h 5102524"/>
              <a:gd name="connsiteX225" fmla="*/ 1427501 w 5192784"/>
              <a:gd name="connsiteY225" fmla="*/ 3864366 h 5102524"/>
              <a:gd name="connsiteX226" fmla="*/ 1452901 w 5192784"/>
              <a:gd name="connsiteY226" fmla="*/ 3826266 h 5102524"/>
              <a:gd name="connsiteX227" fmla="*/ 1491001 w 5192784"/>
              <a:gd name="connsiteY227" fmla="*/ 3800866 h 5102524"/>
              <a:gd name="connsiteX228" fmla="*/ 1529101 w 5192784"/>
              <a:gd name="connsiteY228" fmla="*/ 3762766 h 5102524"/>
              <a:gd name="connsiteX229" fmla="*/ 1567201 w 5192784"/>
              <a:gd name="connsiteY229" fmla="*/ 3750066 h 5102524"/>
              <a:gd name="connsiteX230" fmla="*/ 1605301 w 5192784"/>
              <a:gd name="connsiteY230" fmla="*/ 3724666 h 5102524"/>
              <a:gd name="connsiteX231" fmla="*/ 1643401 w 5192784"/>
              <a:gd name="connsiteY231" fmla="*/ 3711966 h 5102524"/>
              <a:gd name="connsiteX232" fmla="*/ 1681501 w 5192784"/>
              <a:gd name="connsiteY232" fmla="*/ 3686566 h 5102524"/>
              <a:gd name="connsiteX233" fmla="*/ 1757701 w 5192784"/>
              <a:gd name="connsiteY233" fmla="*/ 3661166 h 5102524"/>
              <a:gd name="connsiteX234" fmla="*/ 1795801 w 5192784"/>
              <a:gd name="connsiteY234" fmla="*/ 3648466 h 5102524"/>
              <a:gd name="connsiteX235" fmla="*/ 2087901 w 5192784"/>
              <a:gd name="connsiteY235" fmla="*/ 3661166 h 5102524"/>
              <a:gd name="connsiteX236" fmla="*/ 2138701 w 5192784"/>
              <a:gd name="connsiteY236" fmla="*/ 3699266 h 5102524"/>
              <a:gd name="connsiteX237" fmla="*/ 2214901 w 5192784"/>
              <a:gd name="connsiteY237" fmla="*/ 3750066 h 5102524"/>
              <a:gd name="connsiteX238" fmla="*/ 2253001 w 5192784"/>
              <a:gd name="connsiteY238" fmla="*/ 3788166 h 5102524"/>
              <a:gd name="connsiteX239" fmla="*/ 2303801 w 5192784"/>
              <a:gd name="connsiteY239" fmla="*/ 3800866 h 5102524"/>
              <a:gd name="connsiteX240" fmla="*/ 2354601 w 5192784"/>
              <a:gd name="connsiteY240" fmla="*/ 3838966 h 5102524"/>
              <a:gd name="connsiteX241" fmla="*/ 2392701 w 5192784"/>
              <a:gd name="connsiteY241" fmla="*/ 3851666 h 5102524"/>
              <a:gd name="connsiteX242" fmla="*/ 2430801 w 5192784"/>
              <a:gd name="connsiteY242" fmla="*/ 3877066 h 5102524"/>
              <a:gd name="connsiteX243" fmla="*/ 2456201 w 5192784"/>
              <a:gd name="connsiteY243" fmla="*/ 3915166 h 5102524"/>
              <a:gd name="connsiteX244" fmla="*/ 2494301 w 5192784"/>
              <a:gd name="connsiteY244" fmla="*/ 3965966 h 5102524"/>
              <a:gd name="connsiteX245" fmla="*/ 2507001 w 5192784"/>
              <a:gd name="connsiteY245" fmla="*/ 4016766 h 5102524"/>
              <a:gd name="connsiteX246" fmla="*/ 2519701 w 5192784"/>
              <a:gd name="connsiteY246" fmla="*/ 4054866 h 5102524"/>
              <a:gd name="connsiteX247" fmla="*/ 2545101 w 5192784"/>
              <a:gd name="connsiteY247" fmla="*/ 4105666 h 5102524"/>
              <a:gd name="connsiteX248" fmla="*/ 2570501 w 5192784"/>
              <a:gd name="connsiteY248" fmla="*/ 4143766 h 5102524"/>
              <a:gd name="connsiteX249" fmla="*/ 2605426 w 5192784"/>
              <a:gd name="connsiteY249" fmla="*/ 4242191 h 5102524"/>
              <a:gd name="connsiteX250" fmla="*/ 2649876 w 5192784"/>
              <a:gd name="connsiteY250" fmla="*/ 4343791 h 5102524"/>
              <a:gd name="connsiteX251" fmla="*/ 2665751 w 5192784"/>
              <a:gd name="connsiteY251" fmla="*/ 4366016 h 5102524"/>
              <a:gd name="connsiteX252" fmla="*/ 2634001 w 5192784"/>
              <a:gd name="connsiteY252" fmla="*/ 4397766 h 5102524"/>
              <a:gd name="connsiteX253" fmla="*/ 2595901 w 5192784"/>
              <a:gd name="connsiteY253" fmla="*/ 4464441 h 5102524"/>
              <a:gd name="connsiteX254" fmla="*/ 2551451 w 5192784"/>
              <a:gd name="connsiteY254" fmla="*/ 4553341 h 5102524"/>
              <a:gd name="connsiteX255" fmla="*/ 2503826 w 5192784"/>
              <a:gd name="connsiteY255" fmla="*/ 4607316 h 5102524"/>
              <a:gd name="connsiteX256" fmla="*/ 2440326 w 5192784"/>
              <a:gd name="connsiteY256" fmla="*/ 4645416 h 5102524"/>
              <a:gd name="connsiteX257" fmla="*/ 2345076 w 5192784"/>
              <a:gd name="connsiteY257" fmla="*/ 4553341 h 5102524"/>
              <a:gd name="connsiteX258" fmla="*/ 2376827 w 5192784"/>
              <a:gd name="connsiteY258" fmla="*/ 4639069 h 5102524"/>
              <a:gd name="connsiteX259" fmla="*/ 2436573 w 5192784"/>
              <a:gd name="connsiteY259" fmla="*/ 4733450 h 5102524"/>
              <a:gd name="connsiteX260" fmla="*/ 2388083 w 5192784"/>
              <a:gd name="connsiteY260" fmla="*/ 4728543 h 5102524"/>
              <a:gd name="connsiteX261" fmla="*/ 2325449 w 5192784"/>
              <a:gd name="connsiteY261" fmla="*/ 4735903 h 5102524"/>
              <a:gd name="connsiteX262" fmla="*/ 2256176 w 5192784"/>
              <a:gd name="connsiteY262" fmla="*/ 4719740 h 5102524"/>
              <a:gd name="connsiteX263" fmla="*/ 2207540 w 5192784"/>
              <a:gd name="connsiteY263" fmla="*/ 4715266 h 5102524"/>
              <a:gd name="connsiteX264" fmla="*/ 2095838 w 5192784"/>
              <a:gd name="connsiteY264" fmla="*/ 4688278 h 5102524"/>
              <a:gd name="connsiteX265" fmla="*/ 2291101 w 5192784"/>
              <a:gd name="connsiteY265" fmla="*/ 4835916 h 5102524"/>
              <a:gd name="connsiteX266" fmla="*/ 2392701 w 5192784"/>
              <a:gd name="connsiteY266" fmla="*/ 4845441 h 5102524"/>
              <a:gd name="connsiteX267" fmla="*/ 2472076 w 5192784"/>
              <a:gd name="connsiteY267" fmla="*/ 4832741 h 5102524"/>
              <a:gd name="connsiteX268" fmla="*/ 2541926 w 5192784"/>
              <a:gd name="connsiteY268" fmla="*/ 4794641 h 5102524"/>
              <a:gd name="connsiteX269" fmla="*/ 2643526 w 5192784"/>
              <a:gd name="connsiteY269" fmla="*/ 4734316 h 5102524"/>
              <a:gd name="connsiteX270" fmla="*/ 2716551 w 5192784"/>
              <a:gd name="connsiteY270" fmla="*/ 4639066 h 5102524"/>
              <a:gd name="connsiteX271" fmla="*/ 2767351 w 5192784"/>
              <a:gd name="connsiteY271" fmla="*/ 4537466 h 5102524"/>
              <a:gd name="connsiteX272" fmla="*/ 2834026 w 5192784"/>
              <a:gd name="connsiteY272" fmla="*/ 4448566 h 5102524"/>
              <a:gd name="connsiteX273" fmla="*/ 2859426 w 5192784"/>
              <a:gd name="connsiteY273" fmla="*/ 4369191 h 5102524"/>
              <a:gd name="connsiteX274" fmla="*/ 2846726 w 5192784"/>
              <a:gd name="connsiteY274" fmla="*/ 4302516 h 5102524"/>
              <a:gd name="connsiteX275" fmla="*/ 2811801 w 5192784"/>
              <a:gd name="connsiteY275" fmla="*/ 4143766 h 5102524"/>
              <a:gd name="connsiteX276" fmla="*/ 2786401 w 5192784"/>
              <a:gd name="connsiteY276" fmla="*/ 4042166 h 5102524"/>
              <a:gd name="connsiteX277" fmla="*/ 2811801 w 5192784"/>
              <a:gd name="connsiteY277" fmla="*/ 3851666 h 5102524"/>
              <a:gd name="connsiteX278" fmla="*/ 2837201 w 5192784"/>
              <a:gd name="connsiteY278" fmla="*/ 3750066 h 5102524"/>
              <a:gd name="connsiteX279" fmla="*/ 2862601 w 5192784"/>
              <a:gd name="connsiteY279" fmla="*/ 3711966 h 5102524"/>
              <a:gd name="connsiteX280" fmla="*/ 2875301 w 5192784"/>
              <a:gd name="connsiteY280" fmla="*/ 3673866 h 5102524"/>
              <a:gd name="connsiteX281" fmla="*/ 2913401 w 5192784"/>
              <a:gd name="connsiteY281" fmla="*/ 3635766 h 5102524"/>
              <a:gd name="connsiteX282" fmla="*/ 2938801 w 5192784"/>
              <a:gd name="connsiteY282" fmla="*/ 3597666 h 5102524"/>
              <a:gd name="connsiteX283" fmla="*/ 2976901 w 5192784"/>
              <a:gd name="connsiteY283" fmla="*/ 3584966 h 5102524"/>
              <a:gd name="connsiteX284" fmla="*/ 3015001 w 5192784"/>
              <a:gd name="connsiteY284" fmla="*/ 3559566 h 5102524"/>
              <a:gd name="connsiteX285" fmla="*/ 3053101 w 5192784"/>
              <a:gd name="connsiteY285" fmla="*/ 3546866 h 5102524"/>
              <a:gd name="connsiteX286" fmla="*/ 3205501 w 5192784"/>
              <a:gd name="connsiteY286" fmla="*/ 3521466 h 5102524"/>
              <a:gd name="connsiteX287" fmla="*/ 3332501 w 5192784"/>
              <a:gd name="connsiteY287" fmla="*/ 3496066 h 5102524"/>
              <a:gd name="connsiteX288" fmla="*/ 3535701 w 5192784"/>
              <a:gd name="connsiteY288" fmla="*/ 3483366 h 5102524"/>
              <a:gd name="connsiteX289" fmla="*/ 3748426 w 5192784"/>
              <a:gd name="connsiteY289" fmla="*/ 3515116 h 5102524"/>
              <a:gd name="connsiteX290" fmla="*/ 3865901 w 5192784"/>
              <a:gd name="connsiteY290" fmla="*/ 3540516 h 5102524"/>
              <a:gd name="connsiteX291" fmla="*/ 3926226 w 5192784"/>
              <a:gd name="connsiteY291" fmla="*/ 3562741 h 5102524"/>
              <a:gd name="connsiteX292" fmla="*/ 3983376 w 5192784"/>
              <a:gd name="connsiteY292" fmla="*/ 3594491 h 5102524"/>
              <a:gd name="connsiteX293" fmla="*/ 4027826 w 5192784"/>
              <a:gd name="connsiteY293" fmla="*/ 3638941 h 5102524"/>
              <a:gd name="connsiteX294" fmla="*/ 4104026 w 5192784"/>
              <a:gd name="connsiteY294" fmla="*/ 3683391 h 5102524"/>
              <a:gd name="connsiteX295" fmla="*/ 4167526 w 5192784"/>
              <a:gd name="connsiteY295" fmla="*/ 3743716 h 5102524"/>
              <a:gd name="connsiteX296" fmla="*/ 4246901 w 5192784"/>
              <a:gd name="connsiteY296" fmla="*/ 3816741 h 5102524"/>
              <a:gd name="connsiteX297" fmla="*/ 4288176 w 5192784"/>
              <a:gd name="connsiteY297" fmla="*/ 3889766 h 5102524"/>
              <a:gd name="connsiteX298" fmla="*/ 4338976 w 5192784"/>
              <a:gd name="connsiteY298" fmla="*/ 3965966 h 5102524"/>
              <a:gd name="connsiteX299" fmla="*/ 4367551 w 5192784"/>
              <a:gd name="connsiteY299" fmla="*/ 4124716 h 5102524"/>
              <a:gd name="connsiteX300" fmla="*/ 4386601 w 5192784"/>
              <a:gd name="connsiteY300" fmla="*/ 4200916 h 5102524"/>
              <a:gd name="connsiteX301" fmla="*/ 4402476 w 5192784"/>
              <a:gd name="connsiteY301" fmla="*/ 4254891 h 5102524"/>
              <a:gd name="connsiteX302" fmla="*/ 4418351 w 5192784"/>
              <a:gd name="connsiteY302" fmla="*/ 4315216 h 5102524"/>
              <a:gd name="connsiteX303" fmla="*/ 4113551 w 5192784"/>
              <a:gd name="connsiteY303" fmla="*/ 4419991 h 5102524"/>
              <a:gd name="connsiteX304" fmla="*/ 3929401 w 5192784"/>
              <a:gd name="connsiteY304" fmla="*/ 4572391 h 5102524"/>
              <a:gd name="connsiteX305" fmla="*/ 4184988 w 5192784"/>
              <a:gd name="connsiteY305" fmla="*/ 4453328 h 5102524"/>
              <a:gd name="connsiteX306" fmla="*/ 4423114 w 5192784"/>
              <a:gd name="connsiteY306" fmla="*/ 4400941 h 5102524"/>
              <a:gd name="connsiteX307" fmla="*/ 4519951 w 5192784"/>
              <a:gd name="connsiteY307" fmla="*/ 4251716 h 5102524"/>
              <a:gd name="connsiteX308" fmla="*/ 4469151 w 5192784"/>
              <a:gd name="connsiteY308" fmla="*/ 4146941 h 5102524"/>
              <a:gd name="connsiteX309" fmla="*/ 4437401 w 5192784"/>
              <a:gd name="connsiteY309" fmla="*/ 4092966 h 5102524"/>
              <a:gd name="connsiteX310" fmla="*/ 4440576 w 5192784"/>
              <a:gd name="connsiteY310" fmla="*/ 3940566 h 5102524"/>
              <a:gd name="connsiteX311" fmla="*/ 4421526 w 5192784"/>
              <a:gd name="connsiteY311" fmla="*/ 3842141 h 5102524"/>
              <a:gd name="connsiteX312" fmla="*/ 4370726 w 5192784"/>
              <a:gd name="connsiteY312" fmla="*/ 3734191 h 5102524"/>
              <a:gd name="connsiteX313" fmla="*/ 4031002 w 5192784"/>
              <a:gd name="connsiteY313" fmla="*/ 3413516 h 5102524"/>
              <a:gd name="connsiteX314" fmla="*/ 4218326 w 5192784"/>
              <a:gd name="connsiteY314" fmla="*/ 3127766 h 5102524"/>
              <a:gd name="connsiteX315" fmla="*/ 4424701 w 5192784"/>
              <a:gd name="connsiteY315" fmla="*/ 2994416 h 5102524"/>
              <a:gd name="connsiteX316" fmla="*/ 4561227 w 5192784"/>
              <a:gd name="connsiteY316" fmla="*/ 2943616 h 5102524"/>
              <a:gd name="connsiteX317" fmla="*/ 4783477 w 5192784"/>
              <a:gd name="connsiteY317" fmla="*/ 2918216 h 5102524"/>
              <a:gd name="connsiteX318" fmla="*/ 5043827 w 5192784"/>
              <a:gd name="connsiteY318" fmla="*/ 2959491 h 5102524"/>
              <a:gd name="connsiteX319" fmla="*/ 4812052 w 5192784"/>
              <a:gd name="connsiteY319" fmla="*/ 2883291 h 5102524"/>
              <a:gd name="connsiteX320" fmla="*/ 4631076 w 5192784"/>
              <a:gd name="connsiteY320" fmla="*/ 2864241 h 5102524"/>
              <a:gd name="connsiteX321" fmla="*/ 4700926 w 5192784"/>
              <a:gd name="connsiteY321" fmla="*/ 2772166 h 5102524"/>
              <a:gd name="connsiteX322" fmla="*/ 4866026 w 5192784"/>
              <a:gd name="connsiteY322" fmla="*/ 2562616 h 5102524"/>
              <a:gd name="connsiteX323" fmla="*/ 4767602 w 5192784"/>
              <a:gd name="connsiteY323" fmla="*/ 2635641 h 5102524"/>
              <a:gd name="connsiteX324" fmla="*/ 4685051 w 5192784"/>
              <a:gd name="connsiteY324" fmla="*/ 2699141 h 5102524"/>
              <a:gd name="connsiteX325" fmla="*/ 4618376 w 5192784"/>
              <a:gd name="connsiteY325" fmla="*/ 2781691 h 5102524"/>
              <a:gd name="connsiteX326" fmla="*/ 4519951 w 5192784"/>
              <a:gd name="connsiteY326" fmla="*/ 2829316 h 5102524"/>
              <a:gd name="connsiteX327" fmla="*/ 4434226 w 5192784"/>
              <a:gd name="connsiteY327" fmla="*/ 2880116 h 5102524"/>
              <a:gd name="connsiteX328" fmla="*/ 4370726 w 5192784"/>
              <a:gd name="connsiteY328" fmla="*/ 2918216 h 5102524"/>
              <a:gd name="connsiteX329" fmla="*/ 4304051 w 5192784"/>
              <a:gd name="connsiteY329" fmla="*/ 2946791 h 5102524"/>
              <a:gd name="connsiteX330" fmla="*/ 4246901 w 5192784"/>
              <a:gd name="connsiteY330" fmla="*/ 2972191 h 5102524"/>
              <a:gd name="connsiteX331" fmla="*/ 4107201 w 5192784"/>
              <a:gd name="connsiteY331" fmla="*/ 3038866 h 5102524"/>
              <a:gd name="connsiteX332" fmla="*/ 4031001 w 5192784"/>
              <a:gd name="connsiteY332" fmla="*/ 2988066 h 5102524"/>
              <a:gd name="connsiteX333" fmla="*/ 3992901 w 5192784"/>
              <a:gd name="connsiteY333" fmla="*/ 2962666 h 5102524"/>
              <a:gd name="connsiteX334" fmla="*/ 3865901 w 5192784"/>
              <a:gd name="connsiteY334" fmla="*/ 2924566 h 5102524"/>
              <a:gd name="connsiteX335" fmla="*/ 3827801 w 5192784"/>
              <a:gd name="connsiteY335" fmla="*/ 2911866 h 5102524"/>
              <a:gd name="connsiteX336" fmla="*/ 3738901 w 5192784"/>
              <a:gd name="connsiteY336" fmla="*/ 2899166 h 5102524"/>
              <a:gd name="connsiteX337" fmla="*/ 3713501 w 5192784"/>
              <a:gd name="connsiteY337" fmla="*/ 2797566 h 5102524"/>
              <a:gd name="connsiteX338" fmla="*/ 3632538 w 5192784"/>
              <a:gd name="connsiteY338" fmla="*/ 2676916 h 5102524"/>
              <a:gd name="connsiteX339" fmla="*/ 3650001 w 5192784"/>
              <a:gd name="connsiteY339" fmla="*/ 2549916 h 5102524"/>
              <a:gd name="connsiteX340" fmla="*/ 3576976 w 5192784"/>
              <a:gd name="connsiteY340" fmla="*/ 2461016 h 5102524"/>
              <a:gd name="connsiteX341" fmla="*/ 3510301 w 5192784"/>
              <a:gd name="connsiteY341" fmla="*/ 2365766 h 5102524"/>
              <a:gd name="connsiteX342" fmla="*/ 3454739 w 5192784"/>
              <a:gd name="connsiteY342" fmla="*/ 2222891 h 5102524"/>
              <a:gd name="connsiteX343" fmla="*/ 3483313 w 5192784"/>
              <a:gd name="connsiteY343" fmla="*/ 2100654 h 5102524"/>
              <a:gd name="connsiteX344" fmla="*/ 3546814 w 5192784"/>
              <a:gd name="connsiteY344" fmla="*/ 2019691 h 5102524"/>
              <a:gd name="connsiteX345" fmla="*/ 3645239 w 5192784"/>
              <a:gd name="connsiteY345" fmla="*/ 1924441 h 5102524"/>
              <a:gd name="connsiteX346" fmla="*/ 3694451 w 5192784"/>
              <a:gd name="connsiteY346" fmla="*/ 1864116 h 5102524"/>
              <a:gd name="connsiteX347" fmla="*/ 3737313 w 5192784"/>
              <a:gd name="connsiteY347" fmla="*/ 1835541 h 5102524"/>
              <a:gd name="connsiteX348" fmla="*/ 3780176 w 5192784"/>
              <a:gd name="connsiteY348" fmla="*/ 1803791 h 5102524"/>
              <a:gd name="connsiteX349" fmla="*/ 3845263 w 5192784"/>
              <a:gd name="connsiteY349" fmla="*/ 1759341 h 5102524"/>
              <a:gd name="connsiteX350" fmla="*/ 3948451 w 5192784"/>
              <a:gd name="connsiteY350" fmla="*/ 1703778 h 5102524"/>
              <a:gd name="connsiteX351" fmla="*/ 4037351 w 5192784"/>
              <a:gd name="connsiteY351" fmla="*/ 1694253 h 5102524"/>
              <a:gd name="connsiteX352" fmla="*/ 4143713 w 5192784"/>
              <a:gd name="connsiteY352" fmla="*/ 1692666 h 5102524"/>
              <a:gd name="connsiteX353" fmla="*/ 4207214 w 5192784"/>
              <a:gd name="connsiteY353" fmla="*/ 1689491 h 5102524"/>
              <a:gd name="connsiteX354" fmla="*/ 4262776 w 5192784"/>
              <a:gd name="connsiteY354" fmla="*/ 1700603 h 5102524"/>
              <a:gd name="connsiteX355" fmla="*/ 4310401 w 5192784"/>
              <a:gd name="connsiteY355" fmla="*/ 1708541 h 5102524"/>
              <a:gd name="connsiteX356" fmla="*/ 4375488 w 5192784"/>
              <a:gd name="connsiteY356" fmla="*/ 1754579 h 5102524"/>
              <a:gd name="connsiteX357" fmla="*/ 4459626 w 5192784"/>
              <a:gd name="connsiteY357" fmla="*/ 1787916 h 5102524"/>
              <a:gd name="connsiteX358" fmla="*/ 4502488 w 5192784"/>
              <a:gd name="connsiteY358" fmla="*/ 1838716 h 5102524"/>
              <a:gd name="connsiteX359" fmla="*/ 4535826 w 5192784"/>
              <a:gd name="connsiteY359" fmla="*/ 1902216 h 5102524"/>
              <a:gd name="connsiteX360" fmla="*/ 4588214 w 5192784"/>
              <a:gd name="connsiteY360" fmla="*/ 1968891 h 5102524"/>
              <a:gd name="connsiteX361" fmla="*/ 4627901 w 5192784"/>
              <a:gd name="connsiteY361" fmla="*/ 2032391 h 5102524"/>
              <a:gd name="connsiteX362" fmla="*/ 4653301 w 5192784"/>
              <a:gd name="connsiteY362" fmla="*/ 2200666 h 5102524"/>
              <a:gd name="connsiteX363" fmla="*/ 4681876 w 5192784"/>
              <a:gd name="connsiteY363" fmla="*/ 2275278 h 5102524"/>
              <a:gd name="connsiteX0" fmla="*/ 4681876 w 5192784"/>
              <a:gd name="connsiteY0" fmla="*/ 2275278 h 5104789"/>
              <a:gd name="connsiteX1" fmla="*/ 4732676 w 5192784"/>
              <a:gd name="connsiteY1" fmla="*/ 2170503 h 5104789"/>
              <a:gd name="connsiteX2" fmla="*/ 4723151 w 5192784"/>
              <a:gd name="connsiteY2" fmla="*/ 2043504 h 5104789"/>
              <a:gd name="connsiteX3" fmla="*/ 4731089 w 5192784"/>
              <a:gd name="connsiteY3" fmla="*/ 1978416 h 5104789"/>
              <a:gd name="connsiteX4" fmla="*/ 4704101 w 5192784"/>
              <a:gd name="connsiteY4" fmla="*/ 1911741 h 5104789"/>
              <a:gd name="connsiteX5" fmla="*/ 4624726 w 5192784"/>
              <a:gd name="connsiteY5" fmla="*/ 1853004 h 5104789"/>
              <a:gd name="connsiteX6" fmla="*/ 4628694 w 5192784"/>
              <a:gd name="connsiteY6" fmla="*/ 1774422 h 5104789"/>
              <a:gd name="connsiteX7" fmla="*/ 4710451 w 5192784"/>
              <a:gd name="connsiteY7" fmla="*/ 1719654 h 5104789"/>
              <a:gd name="connsiteX8" fmla="*/ 4835070 w 5192784"/>
              <a:gd name="connsiteY8" fmla="*/ 1706953 h 5104789"/>
              <a:gd name="connsiteX9" fmla="*/ 4923176 w 5192784"/>
              <a:gd name="connsiteY9" fmla="*/ 1714891 h 5104789"/>
              <a:gd name="connsiteX10" fmla="*/ 4974770 w 5192784"/>
              <a:gd name="connsiteY10" fmla="*/ 1729179 h 5104789"/>
              <a:gd name="connsiteX11" fmla="*/ 5007314 w 5192784"/>
              <a:gd name="connsiteY11" fmla="*/ 1748228 h 5104789"/>
              <a:gd name="connsiteX12" fmla="*/ 5046208 w 5192784"/>
              <a:gd name="connsiteY12" fmla="*/ 1801410 h 5104789"/>
              <a:gd name="connsiteX13" fmla="*/ 4984294 w 5192784"/>
              <a:gd name="connsiteY13" fmla="*/ 1911740 h 5104789"/>
              <a:gd name="connsiteX14" fmla="*/ 5023189 w 5192784"/>
              <a:gd name="connsiteY14" fmla="*/ 2011753 h 5104789"/>
              <a:gd name="connsiteX15" fmla="*/ 5066845 w 5192784"/>
              <a:gd name="connsiteY15" fmla="*/ 2074460 h 5104789"/>
              <a:gd name="connsiteX16" fmla="*/ 5110501 w 5192784"/>
              <a:gd name="connsiteY16" fmla="*/ 2148278 h 5104789"/>
              <a:gd name="connsiteX17" fmla="*/ 5115263 w 5192784"/>
              <a:gd name="connsiteY17" fmla="*/ 2217334 h 5104789"/>
              <a:gd name="connsiteX18" fmla="*/ 5056526 w 5192784"/>
              <a:gd name="connsiteY18" fmla="*/ 2264961 h 5104789"/>
              <a:gd name="connsiteX19" fmla="*/ 4968420 w 5192784"/>
              <a:gd name="connsiteY19" fmla="*/ 2367353 h 5104789"/>
              <a:gd name="connsiteX20" fmla="*/ 5160507 w 5192784"/>
              <a:gd name="connsiteY20" fmla="*/ 2245117 h 5104789"/>
              <a:gd name="connsiteX21" fmla="*/ 5189082 w 5192784"/>
              <a:gd name="connsiteY21" fmla="*/ 2180028 h 5104789"/>
              <a:gd name="connsiteX22" fmla="*/ 5156538 w 5192784"/>
              <a:gd name="connsiteY22" fmla="*/ 2103829 h 5104789"/>
              <a:gd name="connsiteX23" fmla="*/ 5134314 w 5192784"/>
              <a:gd name="connsiteY23" fmla="*/ 2045092 h 5104789"/>
              <a:gd name="connsiteX24" fmla="*/ 5108914 w 5192784"/>
              <a:gd name="connsiteY24" fmla="*/ 1972066 h 5104789"/>
              <a:gd name="connsiteX25" fmla="*/ 5065257 w 5192784"/>
              <a:gd name="connsiteY25" fmla="*/ 1923647 h 5104789"/>
              <a:gd name="connsiteX26" fmla="*/ 5120026 w 5192784"/>
              <a:gd name="connsiteY26" fmla="*/ 1806966 h 5104789"/>
              <a:gd name="connsiteX27" fmla="*/ 5086689 w 5192784"/>
              <a:gd name="connsiteY27" fmla="*/ 1691872 h 5104789"/>
              <a:gd name="connsiteX28" fmla="*/ 4969214 w 5192784"/>
              <a:gd name="connsiteY28" fmla="*/ 1626785 h 5104789"/>
              <a:gd name="connsiteX29" fmla="*/ 4717595 w 5192784"/>
              <a:gd name="connsiteY29" fmla="*/ 1604560 h 5104789"/>
              <a:gd name="connsiteX30" fmla="*/ 4481851 w 5192784"/>
              <a:gd name="connsiteY30" fmla="*/ 1672822 h 5104789"/>
              <a:gd name="connsiteX31" fmla="*/ 4269920 w 5192784"/>
              <a:gd name="connsiteY31" fmla="*/ 1602178 h 5104789"/>
              <a:gd name="connsiteX32" fmla="*/ 4138951 w 5192784"/>
              <a:gd name="connsiteY32" fmla="*/ 1588684 h 5104789"/>
              <a:gd name="connsiteX33" fmla="*/ 4047670 w 5192784"/>
              <a:gd name="connsiteY33" fmla="*/ 1615672 h 5104789"/>
              <a:gd name="connsiteX34" fmla="*/ 3930989 w 5192784"/>
              <a:gd name="connsiteY34" fmla="*/ 1617259 h 5104789"/>
              <a:gd name="connsiteX35" fmla="*/ 3871458 w 5192784"/>
              <a:gd name="connsiteY35" fmla="*/ 1615672 h 5104789"/>
              <a:gd name="connsiteX36" fmla="*/ 3785732 w 5192784"/>
              <a:gd name="connsiteY36" fmla="*/ 1601385 h 5104789"/>
              <a:gd name="connsiteX37" fmla="*/ 3742870 w 5192784"/>
              <a:gd name="connsiteY37" fmla="*/ 1605354 h 5104789"/>
              <a:gd name="connsiteX38" fmla="*/ 3643651 w 5192784"/>
              <a:gd name="connsiteY38" fmla="*/ 1641866 h 5104789"/>
              <a:gd name="connsiteX39" fmla="*/ 3523001 w 5192784"/>
              <a:gd name="connsiteY39" fmla="*/ 1695841 h 5104789"/>
              <a:gd name="connsiteX40" fmla="*/ 3437276 w 5192784"/>
              <a:gd name="connsiteY40" fmla="*/ 1730766 h 5104789"/>
              <a:gd name="connsiteX41" fmla="*/ 3338851 w 5192784"/>
              <a:gd name="connsiteY41" fmla="*/ 1800616 h 5104789"/>
              <a:gd name="connsiteX42" fmla="*/ 3230901 w 5192784"/>
              <a:gd name="connsiteY42" fmla="*/ 1838716 h 5104789"/>
              <a:gd name="connsiteX43" fmla="*/ 3103901 w 5192784"/>
              <a:gd name="connsiteY43" fmla="*/ 1857766 h 5104789"/>
              <a:gd name="connsiteX44" fmla="*/ 3015001 w 5192784"/>
              <a:gd name="connsiteY44" fmla="*/ 1908566 h 5104789"/>
              <a:gd name="connsiteX45" fmla="*/ 2976901 w 5192784"/>
              <a:gd name="connsiteY45" fmla="*/ 1921266 h 5104789"/>
              <a:gd name="connsiteX46" fmla="*/ 2862601 w 5192784"/>
              <a:gd name="connsiteY46" fmla="*/ 1870466 h 5104789"/>
              <a:gd name="connsiteX47" fmla="*/ 2837201 w 5192784"/>
              <a:gd name="connsiteY47" fmla="*/ 1794266 h 5104789"/>
              <a:gd name="connsiteX48" fmla="*/ 2824501 w 5192784"/>
              <a:gd name="connsiteY48" fmla="*/ 1756166 h 5104789"/>
              <a:gd name="connsiteX49" fmla="*/ 2811801 w 5192784"/>
              <a:gd name="connsiteY49" fmla="*/ 1718066 h 5104789"/>
              <a:gd name="connsiteX50" fmla="*/ 2824501 w 5192784"/>
              <a:gd name="connsiteY50" fmla="*/ 1438666 h 5104789"/>
              <a:gd name="connsiteX51" fmla="*/ 2802276 w 5192784"/>
              <a:gd name="connsiteY51" fmla="*/ 1375166 h 5104789"/>
              <a:gd name="connsiteX52" fmla="*/ 2837201 w 5192784"/>
              <a:gd name="connsiteY52" fmla="*/ 1232291 h 5104789"/>
              <a:gd name="connsiteX53" fmla="*/ 2926101 w 5192784"/>
              <a:gd name="connsiteY53" fmla="*/ 1146566 h 5104789"/>
              <a:gd name="connsiteX54" fmla="*/ 3027701 w 5192784"/>
              <a:gd name="connsiteY54" fmla="*/ 1114816 h 5104789"/>
              <a:gd name="connsiteX55" fmla="*/ 3116601 w 5192784"/>
              <a:gd name="connsiteY55" fmla="*/ 1095766 h 5104789"/>
              <a:gd name="connsiteX56" fmla="*/ 3237251 w 5192784"/>
              <a:gd name="connsiteY56" fmla="*/ 1092591 h 5104789"/>
              <a:gd name="connsiteX57" fmla="*/ 3383301 w 5192784"/>
              <a:gd name="connsiteY57" fmla="*/ 1102116 h 5104789"/>
              <a:gd name="connsiteX58" fmla="*/ 3488076 w 5192784"/>
              <a:gd name="connsiteY58" fmla="*/ 1079891 h 5104789"/>
              <a:gd name="connsiteX59" fmla="*/ 3602376 w 5192784"/>
              <a:gd name="connsiteY59" fmla="*/ 1070366 h 5104789"/>
              <a:gd name="connsiteX60" fmla="*/ 3634126 w 5192784"/>
              <a:gd name="connsiteY60" fmla="*/ 1067191 h 5104789"/>
              <a:gd name="connsiteX61" fmla="*/ 3665876 w 5192784"/>
              <a:gd name="connsiteY61" fmla="*/ 1079891 h 5104789"/>
              <a:gd name="connsiteX62" fmla="*/ 3694451 w 5192784"/>
              <a:gd name="connsiteY62" fmla="*/ 1073541 h 5104789"/>
              <a:gd name="connsiteX63" fmla="*/ 3745251 w 5192784"/>
              <a:gd name="connsiteY63" fmla="*/ 1121166 h 5104789"/>
              <a:gd name="connsiteX64" fmla="*/ 3783351 w 5192784"/>
              <a:gd name="connsiteY64" fmla="*/ 1162441 h 5104789"/>
              <a:gd name="connsiteX65" fmla="*/ 3827801 w 5192784"/>
              <a:gd name="connsiteY65" fmla="*/ 1114816 h 5104789"/>
              <a:gd name="connsiteX66" fmla="*/ 3783351 w 5192784"/>
              <a:gd name="connsiteY66" fmla="*/ 1041791 h 5104789"/>
              <a:gd name="connsiteX67" fmla="*/ 3729376 w 5192784"/>
              <a:gd name="connsiteY67" fmla="*/ 962416 h 5104789"/>
              <a:gd name="connsiteX68" fmla="*/ 3681751 w 5192784"/>
              <a:gd name="connsiteY68" fmla="*/ 975116 h 5104789"/>
              <a:gd name="connsiteX69" fmla="*/ 3621426 w 5192784"/>
              <a:gd name="connsiteY69" fmla="*/ 902091 h 5104789"/>
              <a:gd name="connsiteX70" fmla="*/ 3557926 w 5192784"/>
              <a:gd name="connsiteY70" fmla="*/ 898916 h 5104789"/>
              <a:gd name="connsiteX71" fmla="*/ 3516651 w 5192784"/>
              <a:gd name="connsiteY71" fmla="*/ 911616 h 5104789"/>
              <a:gd name="connsiteX72" fmla="*/ 3415051 w 5192784"/>
              <a:gd name="connsiteY72" fmla="*/ 902091 h 5104789"/>
              <a:gd name="connsiteX73" fmla="*/ 3345201 w 5192784"/>
              <a:gd name="connsiteY73" fmla="*/ 917966 h 5104789"/>
              <a:gd name="connsiteX74" fmla="*/ 3272176 w 5192784"/>
              <a:gd name="connsiteY74" fmla="*/ 911616 h 5104789"/>
              <a:gd name="connsiteX75" fmla="*/ 3202326 w 5192784"/>
              <a:gd name="connsiteY75" fmla="*/ 924316 h 5104789"/>
              <a:gd name="connsiteX76" fmla="*/ 3113426 w 5192784"/>
              <a:gd name="connsiteY76" fmla="*/ 940191 h 5104789"/>
              <a:gd name="connsiteX77" fmla="*/ 3005476 w 5192784"/>
              <a:gd name="connsiteY77" fmla="*/ 965591 h 5104789"/>
              <a:gd name="connsiteX78" fmla="*/ 2926101 w 5192784"/>
              <a:gd name="connsiteY78" fmla="*/ 981466 h 5104789"/>
              <a:gd name="connsiteX79" fmla="*/ 2859426 w 5192784"/>
              <a:gd name="connsiteY79" fmla="*/ 1016391 h 5104789"/>
              <a:gd name="connsiteX80" fmla="*/ 2808626 w 5192784"/>
              <a:gd name="connsiteY80" fmla="*/ 1029091 h 5104789"/>
              <a:gd name="connsiteX81" fmla="*/ 2738776 w 5192784"/>
              <a:gd name="connsiteY81" fmla="*/ 1060841 h 5104789"/>
              <a:gd name="connsiteX82" fmla="*/ 2662576 w 5192784"/>
              <a:gd name="connsiteY82" fmla="*/ 1108466 h 5104789"/>
              <a:gd name="connsiteX83" fmla="*/ 2586376 w 5192784"/>
              <a:gd name="connsiteY83" fmla="*/ 1178316 h 5104789"/>
              <a:gd name="connsiteX84" fmla="*/ 2481601 w 5192784"/>
              <a:gd name="connsiteY84" fmla="*/ 1298966 h 5104789"/>
              <a:gd name="connsiteX85" fmla="*/ 2468901 w 5192784"/>
              <a:gd name="connsiteY85" fmla="*/ 1349766 h 5104789"/>
              <a:gd name="connsiteX86" fmla="*/ 2443501 w 5192784"/>
              <a:gd name="connsiteY86" fmla="*/ 1629166 h 5104789"/>
              <a:gd name="connsiteX87" fmla="*/ 2392701 w 5192784"/>
              <a:gd name="connsiteY87" fmla="*/ 1718066 h 5104789"/>
              <a:gd name="connsiteX88" fmla="*/ 2278401 w 5192784"/>
              <a:gd name="connsiteY88" fmla="*/ 1629166 h 5104789"/>
              <a:gd name="connsiteX89" fmla="*/ 2221829 w 5192784"/>
              <a:gd name="connsiteY89" fmla="*/ 1558739 h 5104789"/>
              <a:gd name="connsiteX90" fmla="*/ 2165256 w 5192784"/>
              <a:gd name="connsiteY90" fmla="*/ 1464066 h 5104789"/>
              <a:gd name="connsiteX91" fmla="*/ 2089055 w 5192784"/>
              <a:gd name="connsiteY91" fmla="*/ 1302430 h 5104789"/>
              <a:gd name="connsiteX92" fmla="*/ 2031328 w 5192784"/>
              <a:gd name="connsiteY92" fmla="*/ 1206602 h 5104789"/>
              <a:gd name="connsiteX93" fmla="*/ 1945892 w 5192784"/>
              <a:gd name="connsiteY93" fmla="*/ 1041502 h 5104789"/>
              <a:gd name="connsiteX94" fmla="*/ 1821201 w 5192784"/>
              <a:gd name="connsiteY94" fmla="*/ 846384 h 5104789"/>
              <a:gd name="connsiteX95" fmla="*/ 1720755 w 5192784"/>
              <a:gd name="connsiteY95" fmla="*/ 704376 h 5104789"/>
              <a:gd name="connsiteX96" fmla="*/ 1600683 w 5192784"/>
              <a:gd name="connsiteY96" fmla="*/ 539275 h 5104789"/>
              <a:gd name="connsiteX97" fmla="*/ 1479455 w 5192784"/>
              <a:gd name="connsiteY97" fmla="*/ 378794 h 5104789"/>
              <a:gd name="connsiteX98" fmla="*/ 1391710 w 5192784"/>
              <a:gd name="connsiteY98" fmla="*/ 280657 h 5104789"/>
              <a:gd name="connsiteX99" fmla="*/ 1278565 w 5192784"/>
              <a:gd name="connsiteY99" fmla="*/ 168666 h 5104789"/>
              <a:gd name="connsiteX100" fmla="*/ 1146947 w 5192784"/>
              <a:gd name="connsiteY100" fmla="*/ 10494 h 5104789"/>
              <a:gd name="connsiteX101" fmla="*/ 919501 w 5192784"/>
              <a:gd name="connsiteY101" fmla="*/ 28966 h 5104789"/>
              <a:gd name="connsiteX102" fmla="*/ 1021101 w 5192784"/>
              <a:gd name="connsiteY102" fmla="*/ 143266 h 5104789"/>
              <a:gd name="connsiteX103" fmla="*/ 1097301 w 5192784"/>
              <a:gd name="connsiteY103" fmla="*/ 206766 h 5104789"/>
              <a:gd name="connsiteX104" fmla="*/ 1122701 w 5192784"/>
              <a:gd name="connsiteY104" fmla="*/ 257566 h 5104789"/>
              <a:gd name="connsiteX105" fmla="*/ 1160801 w 5192784"/>
              <a:gd name="connsiteY105" fmla="*/ 295666 h 5104789"/>
              <a:gd name="connsiteX106" fmla="*/ 1211601 w 5192784"/>
              <a:gd name="connsiteY106" fmla="*/ 371866 h 5104789"/>
              <a:gd name="connsiteX107" fmla="*/ 1237001 w 5192784"/>
              <a:gd name="connsiteY107" fmla="*/ 409966 h 5104789"/>
              <a:gd name="connsiteX108" fmla="*/ 1313201 w 5192784"/>
              <a:gd name="connsiteY108" fmla="*/ 486166 h 5104789"/>
              <a:gd name="connsiteX109" fmla="*/ 1364001 w 5192784"/>
              <a:gd name="connsiteY109" fmla="*/ 575066 h 5104789"/>
              <a:gd name="connsiteX110" fmla="*/ 1402101 w 5192784"/>
              <a:gd name="connsiteY110" fmla="*/ 613166 h 5104789"/>
              <a:gd name="connsiteX111" fmla="*/ 1452901 w 5192784"/>
              <a:gd name="connsiteY111" fmla="*/ 702066 h 5104789"/>
              <a:gd name="connsiteX112" fmla="*/ 1491001 w 5192784"/>
              <a:gd name="connsiteY112" fmla="*/ 740166 h 5104789"/>
              <a:gd name="connsiteX113" fmla="*/ 1567201 w 5192784"/>
              <a:gd name="connsiteY113" fmla="*/ 854466 h 5104789"/>
              <a:gd name="connsiteX114" fmla="*/ 1605301 w 5192784"/>
              <a:gd name="connsiteY114" fmla="*/ 905266 h 5104789"/>
              <a:gd name="connsiteX115" fmla="*/ 1681501 w 5192784"/>
              <a:gd name="connsiteY115" fmla="*/ 1019566 h 5104789"/>
              <a:gd name="connsiteX116" fmla="*/ 1719601 w 5192784"/>
              <a:gd name="connsiteY116" fmla="*/ 1095766 h 5104789"/>
              <a:gd name="connsiteX117" fmla="*/ 1770401 w 5192784"/>
              <a:gd name="connsiteY117" fmla="*/ 1171966 h 5104789"/>
              <a:gd name="connsiteX118" fmla="*/ 1821201 w 5192784"/>
              <a:gd name="connsiteY118" fmla="*/ 1260866 h 5104789"/>
              <a:gd name="connsiteX119" fmla="*/ 1846601 w 5192784"/>
              <a:gd name="connsiteY119" fmla="*/ 1337066 h 5104789"/>
              <a:gd name="connsiteX120" fmla="*/ 1859301 w 5192784"/>
              <a:gd name="connsiteY120" fmla="*/ 1375166 h 5104789"/>
              <a:gd name="connsiteX121" fmla="*/ 1872001 w 5192784"/>
              <a:gd name="connsiteY121" fmla="*/ 1413266 h 5104789"/>
              <a:gd name="connsiteX122" fmla="*/ 1897401 w 5192784"/>
              <a:gd name="connsiteY122" fmla="*/ 1451366 h 5104789"/>
              <a:gd name="connsiteX123" fmla="*/ 1935501 w 5192784"/>
              <a:gd name="connsiteY123" fmla="*/ 1578366 h 5104789"/>
              <a:gd name="connsiteX124" fmla="*/ 1948201 w 5192784"/>
              <a:gd name="connsiteY124" fmla="*/ 1616466 h 5104789"/>
              <a:gd name="connsiteX125" fmla="*/ 1935501 w 5192784"/>
              <a:gd name="connsiteY125" fmla="*/ 1921266 h 5104789"/>
              <a:gd name="connsiteX126" fmla="*/ 1884701 w 5192784"/>
              <a:gd name="connsiteY126" fmla="*/ 2022866 h 5104789"/>
              <a:gd name="connsiteX127" fmla="*/ 1846601 w 5192784"/>
              <a:gd name="connsiteY127" fmla="*/ 2048266 h 5104789"/>
              <a:gd name="connsiteX128" fmla="*/ 1833901 w 5192784"/>
              <a:gd name="connsiteY128" fmla="*/ 2086366 h 5104789"/>
              <a:gd name="connsiteX129" fmla="*/ 1745001 w 5192784"/>
              <a:gd name="connsiteY129" fmla="*/ 2160978 h 5104789"/>
              <a:gd name="connsiteX130" fmla="*/ 1619588 w 5192784"/>
              <a:gd name="connsiteY130" fmla="*/ 2168916 h 5104789"/>
              <a:gd name="connsiteX131" fmla="*/ 1457663 w 5192784"/>
              <a:gd name="connsiteY131" fmla="*/ 2156216 h 5104789"/>
              <a:gd name="connsiteX132" fmla="*/ 1400514 w 5192784"/>
              <a:gd name="connsiteY132" fmla="*/ 2181617 h 5104789"/>
              <a:gd name="connsiteX133" fmla="*/ 1338600 w 5192784"/>
              <a:gd name="connsiteY133" fmla="*/ 2203841 h 5104789"/>
              <a:gd name="connsiteX134" fmla="*/ 1246525 w 5192784"/>
              <a:gd name="connsiteY134" fmla="*/ 2227653 h 5104789"/>
              <a:gd name="connsiteX135" fmla="*/ 1183026 w 5192784"/>
              <a:gd name="connsiteY135" fmla="*/ 2243528 h 5104789"/>
              <a:gd name="connsiteX136" fmla="*/ 1111589 w 5192784"/>
              <a:gd name="connsiteY136" fmla="*/ 2234004 h 5104789"/>
              <a:gd name="connsiteX137" fmla="*/ 1054438 w 5192784"/>
              <a:gd name="connsiteY137" fmla="*/ 2245117 h 5104789"/>
              <a:gd name="connsiteX138" fmla="*/ 933789 w 5192784"/>
              <a:gd name="connsiteY138" fmla="*/ 2219716 h 5104789"/>
              <a:gd name="connsiteX139" fmla="*/ 859176 w 5192784"/>
              <a:gd name="connsiteY139" fmla="*/ 2241941 h 5104789"/>
              <a:gd name="connsiteX140" fmla="*/ 800438 w 5192784"/>
              <a:gd name="connsiteY140" fmla="*/ 2240354 h 5104789"/>
              <a:gd name="connsiteX141" fmla="*/ 719476 w 5192784"/>
              <a:gd name="connsiteY141" fmla="*/ 2238766 h 5104789"/>
              <a:gd name="connsiteX142" fmla="*/ 633751 w 5192784"/>
              <a:gd name="connsiteY142" fmla="*/ 2234004 h 5104789"/>
              <a:gd name="connsiteX143" fmla="*/ 665501 w 5192784"/>
              <a:gd name="connsiteY143" fmla="*/ 2081604 h 5104789"/>
              <a:gd name="connsiteX144" fmla="*/ 735351 w 5192784"/>
              <a:gd name="connsiteY144" fmla="*/ 1916504 h 5104789"/>
              <a:gd name="connsiteX145" fmla="*/ 705188 w 5192784"/>
              <a:gd name="connsiteY145" fmla="*/ 1557729 h 5104789"/>
              <a:gd name="connsiteX146" fmla="*/ 624226 w 5192784"/>
              <a:gd name="connsiteY146" fmla="*/ 1968892 h 5104789"/>
              <a:gd name="connsiteX147" fmla="*/ 494051 w 5192784"/>
              <a:gd name="connsiteY147" fmla="*/ 2200666 h 5104789"/>
              <a:gd name="connsiteX148" fmla="*/ 472837 w 5192784"/>
              <a:gd name="connsiteY148" fmla="*/ 2267196 h 5104789"/>
              <a:gd name="connsiteX149" fmla="*/ 486401 w 5192784"/>
              <a:gd name="connsiteY149" fmla="*/ 2303132 h 5104789"/>
              <a:gd name="connsiteX150" fmla="*/ 515409 w 5192784"/>
              <a:gd name="connsiteY150" fmla="*/ 2349168 h 5104789"/>
              <a:gd name="connsiteX151" fmla="*/ 553799 w 5192784"/>
              <a:gd name="connsiteY151" fmla="*/ 2410937 h 5104789"/>
              <a:gd name="connsiteX152" fmla="*/ 615856 w 5192784"/>
              <a:gd name="connsiteY152" fmla="*/ 2402423 h 5104789"/>
              <a:gd name="connsiteX153" fmla="*/ 732319 w 5192784"/>
              <a:gd name="connsiteY153" fmla="*/ 2453078 h 5104789"/>
              <a:gd name="connsiteX154" fmla="*/ 805201 w 5192784"/>
              <a:gd name="connsiteY154" fmla="*/ 2473716 h 5104789"/>
              <a:gd name="connsiteX155" fmla="*/ 890928 w 5192784"/>
              <a:gd name="connsiteY155" fmla="*/ 2497531 h 5104789"/>
              <a:gd name="connsiteX156" fmla="*/ 943313 w 5192784"/>
              <a:gd name="connsiteY156" fmla="*/ 2502291 h 5104789"/>
              <a:gd name="connsiteX157" fmla="*/ 1033801 w 5192784"/>
              <a:gd name="connsiteY157" fmla="*/ 2492766 h 5104789"/>
              <a:gd name="connsiteX158" fmla="*/ 1630701 w 5192784"/>
              <a:gd name="connsiteY158" fmla="*/ 2505466 h 5104789"/>
              <a:gd name="connsiteX159" fmla="*/ 1668801 w 5192784"/>
              <a:gd name="connsiteY159" fmla="*/ 2518166 h 5104789"/>
              <a:gd name="connsiteX160" fmla="*/ 1706901 w 5192784"/>
              <a:gd name="connsiteY160" fmla="*/ 2543566 h 5104789"/>
              <a:gd name="connsiteX161" fmla="*/ 1757701 w 5192784"/>
              <a:gd name="connsiteY161" fmla="*/ 2657866 h 5104789"/>
              <a:gd name="connsiteX162" fmla="*/ 1770401 w 5192784"/>
              <a:gd name="connsiteY162" fmla="*/ 2772166 h 5104789"/>
              <a:gd name="connsiteX163" fmla="*/ 1757701 w 5192784"/>
              <a:gd name="connsiteY163" fmla="*/ 3102366 h 5104789"/>
              <a:gd name="connsiteX164" fmla="*/ 1745001 w 5192784"/>
              <a:gd name="connsiteY164" fmla="*/ 3140466 h 5104789"/>
              <a:gd name="connsiteX165" fmla="*/ 1719601 w 5192784"/>
              <a:gd name="connsiteY165" fmla="*/ 3178566 h 5104789"/>
              <a:gd name="connsiteX166" fmla="*/ 1668801 w 5192784"/>
              <a:gd name="connsiteY166" fmla="*/ 3242066 h 5104789"/>
              <a:gd name="connsiteX167" fmla="*/ 1605301 w 5192784"/>
              <a:gd name="connsiteY167" fmla="*/ 3292866 h 5104789"/>
              <a:gd name="connsiteX168" fmla="*/ 1567201 w 5192784"/>
              <a:gd name="connsiteY168" fmla="*/ 3330966 h 5104789"/>
              <a:gd name="connsiteX169" fmla="*/ 1491001 w 5192784"/>
              <a:gd name="connsiteY169" fmla="*/ 3381766 h 5104789"/>
              <a:gd name="connsiteX170" fmla="*/ 1305264 w 5192784"/>
              <a:gd name="connsiteY170" fmla="*/ 3419866 h 5104789"/>
              <a:gd name="connsiteX171" fmla="*/ 1210013 w 5192784"/>
              <a:gd name="connsiteY171" fmla="*/ 3456379 h 5104789"/>
              <a:gd name="connsiteX172" fmla="*/ 1081426 w 5192784"/>
              <a:gd name="connsiteY172" fmla="*/ 3451616 h 5104789"/>
              <a:gd name="connsiteX173" fmla="*/ 938551 w 5192784"/>
              <a:gd name="connsiteY173" fmla="*/ 3410341 h 5104789"/>
              <a:gd name="connsiteX174" fmla="*/ 794088 w 5192784"/>
              <a:gd name="connsiteY174" fmla="*/ 3407167 h 5104789"/>
              <a:gd name="connsiteX175" fmla="*/ 640101 w 5192784"/>
              <a:gd name="connsiteY175" fmla="*/ 3434153 h 5104789"/>
              <a:gd name="connsiteX176" fmla="*/ 487701 w 5192784"/>
              <a:gd name="connsiteY176" fmla="*/ 3386528 h 5104789"/>
              <a:gd name="connsiteX177" fmla="*/ 530564 w 5192784"/>
              <a:gd name="connsiteY177" fmla="*/ 3670691 h 5104789"/>
              <a:gd name="connsiteX178" fmla="*/ 495639 w 5192784"/>
              <a:gd name="connsiteY178" fmla="*/ 3713554 h 5104789"/>
              <a:gd name="connsiteX179" fmla="*/ 449601 w 5192784"/>
              <a:gd name="connsiteY179" fmla="*/ 3723079 h 5104789"/>
              <a:gd name="connsiteX180" fmla="*/ 363876 w 5192784"/>
              <a:gd name="connsiteY180" fmla="*/ 3659579 h 5104789"/>
              <a:gd name="connsiteX181" fmla="*/ 244814 w 5192784"/>
              <a:gd name="connsiteY181" fmla="*/ 3570679 h 5104789"/>
              <a:gd name="connsiteX182" fmla="*/ 119401 w 5192784"/>
              <a:gd name="connsiteY182" fmla="*/ 3330966 h 5104789"/>
              <a:gd name="connsiteX183" fmla="*/ 11451 w 5192784"/>
              <a:gd name="connsiteY183" fmla="*/ 2918216 h 5104789"/>
              <a:gd name="connsiteX184" fmla="*/ 46376 w 5192784"/>
              <a:gd name="connsiteY184" fmla="*/ 3281753 h 5104789"/>
              <a:gd name="connsiteX185" fmla="*/ 170201 w 5192784"/>
              <a:gd name="connsiteY185" fmla="*/ 3699266 h 5104789"/>
              <a:gd name="connsiteX186" fmla="*/ 295180 w 5192784"/>
              <a:gd name="connsiteY186" fmla="*/ 3841996 h 5104789"/>
              <a:gd name="connsiteX187" fmla="*/ 255637 w 5192784"/>
              <a:gd name="connsiteY187" fmla="*/ 4549300 h 5104789"/>
              <a:gd name="connsiteX188" fmla="*/ 371092 w 5192784"/>
              <a:gd name="connsiteY188" fmla="*/ 4574412 h 5104789"/>
              <a:gd name="connsiteX189" fmla="*/ 462301 w 5192784"/>
              <a:gd name="connsiteY189" fmla="*/ 4626366 h 5104789"/>
              <a:gd name="connsiteX190" fmla="*/ 513101 w 5192784"/>
              <a:gd name="connsiteY190" fmla="*/ 4613666 h 5104789"/>
              <a:gd name="connsiteX191" fmla="*/ 602001 w 5192784"/>
              <a:gd name="connsiteY191" fmla="*/ 4626366 h 5104789"/>
              <a:gd name="connsiteX192" fmla="*/ 576601 w 5192784"/>
              <a:gd name="connsiteY192" fmla="*/ 4664466 h 5104789"/>
              <a:gd name="connsiteX193" fmla="*/ 538501 w 5192784"/>
              <a:gd name="connsiteY193" fmla="*/ 4689866 h 5104789"/>
              <a:gd name="connsiteX194" fmla="*/ 411501 w 5192784"/>
              <a:gd name="connsiteY194" fmla="*/ 4766066 h 5104789"/>
              <a:gd name="connsiteX195" fmla="*/ 348001 w 5192784"/>
              <a:gd name="connsiteY195" fmla="*/ 4842266 h 5104789"/>
              <a:gd name="connsiteX196" fmla="*/ 233701 w 5192784"/>
              <a:gd name="connsiteY196" fmla="*/ 5096266 h 5104789"/>
              <a:gd name="connsiteX197" fmla="*/ 267039 w 5192784"/>
              <a:gd name="connsiteY197" fmla="*/ 5039116 h 5104789"/>
              <a:gd name="connsiteX198" fmla="*/ 309901 w 5192784"/>
              <a:gd name="connsiteY198" fmla="*/ 4983554 h 5104789"/>
              <a:gd name="connsiteX199" fmla="*/ 362289 w 5192784"/>
              <a:gd name="connsiteY199" fmla="*/ 4932753 h 5104789"/>
              <a:gd name="connsiteX200" fmla="*/ 409914 w 5192784"/>
              <a:gd name="connsiteY200" fmla="*/ 4905766 h 5104789"/>
              <a:gd name="connsiteX201" fmla="*/ 462301 w 5192784"/>
              <a:gd name="connsiteY201" fmla="*/ 4837504 h 5104789"/>
              <a:gd name="connsiteX202" fmla="*/ 543264 w 5192784"/>
              <a:gd name="connsiteY202" fmla="*/ 4812104 h 5104789"/>
              <a:gd name="connsiteX203" fmla="*/ 597238 w 5192784"/>
              <a:gd name="connsiteY203" fmla="*/ 4785116 h 5104789"/>
              <a:gd name="connsiteX204" fmla="*/ 644864 w 5192784"/>
              <a:gd name="connsiteY204" fmla="*/ 4762891 h 5104789"/>
              <a:gd name="connsiteX205" fmla="*/ 692488 w 5192784"/>
              <a:gd name="connsiteY205" fmla="*/ 4727966 h 5104789"/>
              <a:gd name="connsiteX206" fmla="*/ 716301 w 5192784"/>
              <a:gd name="connsiteY206" fmla="*/ 4740666 h 5104789"/>
              <a:gd name="connsiteX207" fmla="*/ 754401 w 5192784"/>
              <a:gd name="connsiteY207" fmla="*/ 4727966 h 5104789"/>
              <a:gd name="connsiteX208" fmla="*/ 792501 w 5192784"/>
              <a:gd name="connsiteY208" fmla="*/ 4689866 h 5104789"/>
              <a:gd name="connsiteX209" fmla="*/ 881401 w 5192784"/>
              <a:gd name="connsiteY209" fmla="*/ 4651766 h 5104789"/>
              <a:gd name="connsiteX210" fmla="*/ 919501 w 5192784"/>
              <a:gd name="connsiteY210" fmla="*/ 4613666 h 5104789"/>
              <a:gd name="connsiteX211" fmla="*/ 944901 w 5192784"/>
              <a:gd name="connsiteY211" fmla="*/ 4575566 h 5104789"/>
              <a:gd name="connsiteX212" fmla="*/ 983001 w 5192784"/>
              <a:gd name="connsiteY212" fmla="*/ 4562866 h 5104789"/>
              <a:gd name="connsiteX213" fmla="*/ 1046501 w 5192784"/>
              <a:gd name="connsiteY213" fmla="*/ 4486666 h 5104789"/>
              <a:gd name="connsiteX214" fmla="*/ 1110001 w 5192784"/>
              <a:gd name="connsiteY214" fmla="*/ 4410466 h 5104789"/>
              <a:gd name="connsiteX215" fmla="*/ 1148101 w 5192784"/>
              <a:gd name="connsiteY215" fmla="*/ 4334266 h 5104789"/>
              <a:gd name="connsiteX216" fmla="*/ 1186201 w 5192784"/>
              <a:gd name="connsiteY216" fmla="*/ 4308866 h 5104789"/>
              <a:gd name="connsiteX217" fmla="*/ 1224301 w 5192784"/>
              <a:gd name="connsiteY217" fmla="*/ 4270766 h 5104789"/>
              <a:gd name="connsiteX218" fmla="*/ 1262401 w 5192784"/>
              <a:gd name="connsiteY218" fmla="*/ 4194566 h 5104789"/>
              <a:gd name="connsiteX219" fmla="*/ 1275101 w 5192784"/>
              <a:gd name="connsiteY219" fmla="*/ 4156466 h 5104789"/>
              <a:gd name="connsiteX220" fmla="*/ 1300501 w 5192784"/>
              <a:gd name="connsiteY220" fmla="*/ 4118366 h 5104789"/>
              <a:gd name="connsiteX221" fmla="*/ 1313201 w 5192784"/>
              <a:gd name="connsiteY221" fmla="*/ 4080266 h 5104789"/>
              <a:gd name="connsiteX222" fmla="*/ 1338601 w 5192784"/>
              <a:gd name="connsiteY222" fmla="*/ 4042166 h 5104789"/>
              <a:gd name="connsiteX223" fmla="*/ 1364001 w 5192784"/>
              <a:gd name="connsiteY223" fmla="*/ 3953266 h 5104789"/>
              <a:gd name="connsiteX224" fmla="*/ 1427501 w 5192784"/>
              <a:gd name="connsiteY224" fmla="*/ 3864366 h 5104789"/>
              <a:gd name="connsiteX225" fmla="*/ 1452901 w 5192784"/>
              <a:gd name="connsiteY225" fmla="*/ 3826266 h 5104789"/>
              <a:gd name="connsiteX226" fmla="*/ 1491001 w 5192784"/>
              <a:gd name="connsiteY226" fmla="*/ 3800866 h 5104789"/>
              <a:gd name="connsiteX227" fmla="*/ 1529101 w 5192784"/>
              <a:gd name="connsiteY227" fmla="*/ 3762766 h 5104789"/>
              <a:gd name="connsiteX228" fmla="*/ 1567201 w 5192784"/>
              <a:gd name="connsiteY228" fmla="*/ 3750066 h 5104789"/>
              <a:gd name="connsiteX229" fmla="*/ 1605301 w 5192784"/>
              <a:gd name="connsiteY229" fmla="*/ 3724666 h 5104789"/>
              <a:gd name="connsiteX230" fmla="*/ 1643401 w 5192784"/>
              <a:gd name="connsiteY230" fmla="*/ 3711966 h 5104789"/>
              <a:gd name="connsiteX231" fmla="*/ 1681501 w 5192784"/>
              <a:gd name="connsiteY231" fmla="*/ 3686566 h 5104789"/>
              <a:gd name="connsiteX232" fmla="*/ 1757701 w 5192784"/>
              <a:gd name="connsiteY232" fmla="*/ 3661166 h 5104789"/>
              <a:gd name="connsiteX233" fmla="*/ 1795801 w 5192784"/>
              <a:gd name="connsiteY233" fmla="*/ 3648466 h 5104789"/>
              <a:gd name="connsiteX234" fmla="*/ 2087901 w 5192784"/>
              <a:gd name="connsiteY234" fmla="*/ 3661166 h 5104789"/>
              <a:gd name="connsiteX235" fmla="*/ 2138701 w 5192784"/>
              <a:gd name="connsiteY235" fmla="*/ 3699266 h 5104789"/>
              <a:gd name="connsiteX236" fmla="*/ 2214901 w 5192784"/>
              <a:gd name="connsiteY236" fmla="*/ 3750066 h 5104789"/>
              <a:gd name="connsiteX237" fmla="*/ 2253001 w 5192784"/>
              <a:gd name="connsiteY237" fmla="*/ 3788166 h 5104789"/>
              <a:gd name="connsiteX238" fmla="*/ 2303801 w 5192784"/>
              <a:gd name="connsiteY238" fmla="*/ 3800866 h 5104789"/>
              <a:gd name="connsiteX239" fmla="*/ 2354601 w 5192784"/>
              <a:gd name="connsiteY239" fmla="*/ 3838966 h 5104789"/>
              <a:gd name="connsiteX240" fmla="*/ 2392701 w 5192784"/>
              <a:gd name="connsiteY240" fmla="*/ 3851666 h 5104789"/>
              <a:gd name="connsiteX241" fmla="*/ 2430801 w 5192784"/>
              <a:gd name="connsiteY241" fmla="*/ 3877066 h 5104789"/>
              <a:gd name="connsiteX242" fmla="*/ 2456201 w 5192784"/>
              <a:gd name="connsiteY242" fmla="*/ 3915166 h 5104789"/>
              <a:gd name="connsiteX243" fmla="*/ 2494301 w 5192784"/>
              <a:gd name="connsiteY243" fmla="*/ 3965966 h 5104789"/>
              <a:gd name="connsiteX244" fmla="*/ 2507001 w 5192784"/>
              <a:gd name="connsiteY244" fmla="*/ 4016766 h 5104789"/>
              <a:gd name="connsiteX245" fmla="*/ 2519701 w 5192784"/>
              <a:gd name="connsiteY245" fmla="*/ 4054866 h 5104789"/>
              <a:gd name="connsiteX246" fmla="*/ 2545101 w 5192784"/>
              <a:gd name="connsiteY246" fmla="*/ 4105666 h 5104789"/>
              <a:gd name="connsiteX247" fmla="*/ 2570501 w 5192784"/>
              <a:gd name="connsiteY247" fmla="*/ 4143766 h 5104789"/>
              <a:gd name="connsiteX248" fmla="*/ 2605426 w 5192784"/>
              <a:gd name="connsiteY248" fmla="*/ 4242191 h 5104789"/>
              <a:gd name="connsiteX249" fmla="*/ 2649876 w 5192784"/>
              <a:gd name="connsiteY249" fmla="*/ 4343791 h 5104789"/>
              <a:gd name="connsiteX250" fmla="*/ 2665751 w 5192784"/>
              <a:gd name="connsiteY250" fmla="*/ 4366016 h 5104789"/>
              <a:gd name="connsiteX251" fmla="*/ 2634001 w 5192784"/>
              <a:gd name="connsiteY251" fmla="*/ 4397766 h 5104789"/>
              <a:gd name="connsiteX252" fmla="*/ 2595901 w 5192784"/>
              <a:gd name="connsiteY252" fmla="*/ 4464441 h 5104789"/>
              <a:gd name="connsiteX253" fmla="*/ 2551451 w 5192784"/>
              <a:gd name="connsiteY253" fmla="*/ 4553341 h 5104789"/>
              <a:gd name="connsiteX254" fmla="*/ 2503826 w 5192784"/>
              <a:gd name="connsiteY254" fmla="*/ 4607316 h 5104789"/>
              <a:gd name="connsiteX255" fmla="*/ 2440326 w 5192784"/>
              <a:gd name="connsiteY255" fmla="*/ 4645416 h 5104789"/>
              <a:gd name="connsiteX256" fmla="*/ 2345076 w 5192784"/>
              <a:gd name="connsiteY256" fmla="*/ 4553341 h 5104789"/>
              <a:gd name="connsiteX257" fmla="*/ 2376827 w 5192784"/>
              <a:gd name="connsiteY257" fmla="*/ 4639069 h 5104789"/>
              <a:gd name="connsiteX258" fmla="*/ 2436573 w 5192784"/>
              <a:gd name="connsiteY258" fmla="*/ 4733450 h 5104789"/>
              <a:gd name="connsiteX259" fmla="*/ 2388083 w 5192784"/>
              <a:gd name="connsiteY259" fmla="*/ 4728543 h 5104789"/>
              <a:gd name="connsiteX260" fmla="*/ 2325449 w 5192784"/>
              <a:gd name="connsiteY260" fmla="*/ 4735903 h 5104789"/>
              <a:gd name="connsiteX261" fmla="*/ 2256176 w 5192784"/>
              <a:gd name="connsiteY261" fmla="*/ 4719740 h 5104789"/>
              <a:gd name="connsiteX262" fmla="*/ 2207540 w 5192784"/>
              <a:gd name="connsiteY262" fmla="*/ 4715266 h 5104789"/>
              <a:gd name="connsiteX263" fmla="*/ 2095838 w 5192784"/>
              <a:gd name="connsiteY263" fmla="*/ 4688278 h 5104789"/>
              <a:gd name="connsiteX264" fmla="*/ 2291101 w 5192784"/>
              <a:gd name="connsiteY264" fmla="*/ 4835916 h 5104789"/>
              <a:gd name="connsiteX265" fmla="*/ 2392701 w 5192784"/>
              <a:gd name="connsiteY265" fmla="*/ 4845441 h 5104789"/>
              <a:gd name="connsiteX266" fmla="*/ 2472076 w 5192784"/>
              <a:gd name="connsiteY266" fmla="*/ 4832741 h 5104789"/>
              <a:gd name="connsiteX267" fmla="*/ 2541926 w 5192784"/>
              <a:gd name="connsiteY267" fmla="*/ 4794641 h 5104789"/>
              <a:gd name="connsiteX268" fmla="*/ 2643526 w 5192784"/>
              <a:gd name="connsiteY268" fmla="*/ 4734316 h 5104789"/>
              <a:gd name="connsiteX269" fmla="*/ 2716551 w 5192784"/>
              <a:gd name="connsiteY269" fmla="*/ 4639066 h 5104789"/>
              <a:gd name="connsiteX270" fmla="*/ 2767351 w 5192784"/>
              <a:gd name="connsiteY270" fmla="*/ 4537466 h 5104789"/>
              <a:gd name="connsiteX271" fmla="*/ 2834026 w 5192784"/>
              <a:gd name="connsiteY271" fmla="*/ 4448566 h 5104789"/>
              <a:gd name="connsiteX272" fmla="*/ 2859426 w 5192784"/>
              <a:gd name="connsiteY272" fmla="*/ 4369191 h 5104789"/>
              <a:gd name="connsiteX273" fmla="*/ 2846726 w 5192784"/>
              <a:gd name="connsiteY273" fmla="*/ 4302516 h 5104789"/>
              <a:gd name="connsiteX274" fmla="*/ 2811801 w 5192784"/>
              <a:gd name="connsiteY274" fmla="*/ 4143766 h 5104789"/>
              <a:gd name="connsiteX275" fmla="*/ 2786401 w 5192784"/>
              <a:gd name="connsiteY275" fmla="*/ 4042166 h 5104789"/>
              <a:gd name="connsiteX276" fmla="*/ 2811801 w 5192784"/>
              <a:gd name="connsiteY276" fmla="*/ 3851666 h 5104789"/>
              <a:gd name="connsiteX277" fmla="*/ 2837201 w 5192784"/>
              <a:gd name="connsiteY277" fmla="*/ 3750066 h 5104789"/>
              <a:gd name="connsiteX278" fmla="*/ 2862601 w 5192784"/>
              <a:gd name="connsiteY278" fmla="*/ 3711966 h 5104789"/>
              <a:gd name="connsiteX279" fmla="*/ 2875301 w 5192784"/>
              <a:gd name="connsiteY279" fmla="*/ 3673866 h 5104789"/>
              <a:gd name="connsiteX280" fmla="*/ 2913401 w 5192784"/>
              <a:gd name="connsiteY280" fmla="*/ 3635766 h 5104789"/>
              <a:gd name="connsiteX281" fmla="*/ 2938801 w 5192784"/>
              <a:gd name="connsiteY281" fmla="*/ 3597666 h 5104789"/>
              <a:gd name="connsiteX282" fmla="*/ 2976901 w 5192784"/>
              <a:gd name="connsiteY282" fmla="*/ 3584966 h 5104789"/>
              <a:gd name="connsiteX283" fmla="*/ 3015001 w 5192784"/>
              <a:gd name="connsiteY283" fmla="*/ 3559566 h 5104789"/>
              <a:gd name="connsiteX284" fmla="*/ 3053101 w 5192784"/>
              <a:gd name="connsiteY284" fmla="*/ 3546866 h 5104789"/>
              <a:gd name="connsiteX285" fmla="*/ 3205501 w 5192784"/>
              <a:gd name="connsiteY285" fmla="*/ 3521466 h 5104789"/>
              <a:gd name="connsiteX286" fmla="*/ 3332501 w 5192784"/>
              <a:gd name="connsiteY286" fmla="*/ 3496066 h 5104789"/>
              <a:gd name="connsiteX287" fmla="*/ 3535701 w 5192784"/>
              <a:gd name="connsiteY287" fmla="*/ 3483366 h 5104789"/>
              <a:gd name="connsiteX288" fmla="*/ 3748426 w 5192784"/>
              <a:gd name="connsiteY288" fmla="*/ 3515116 h 5104789"/>
              <a:gd name="connsiteX289" fmla="*/ 3865901 w 5192784"/>
              <a:gd name="connsiteY289" fmla="*/ 3540516 h 5104789"/>
              <a:gd name="connsiteX290" fmla="*/ 3926226 w 5192784"/>
              <a:gd name="connsiteY290" fmla="*/ 3562741 h 5104789"/>
              <a:gd name="connsiteX291" fmla="*/ 3983376 w 5192784"/>
              <a:gd name="connsiteY291" fmla="*/ 3594491 h 5104789"/>
              <a:gd name="connsiteX292" fmla="*/ 4027826 w 5192784"/>
              <a:gd name="connsiteY292" fmla="*/ 3638941 h 5104789"/>
              <a:gd name="connsiteX293" fmla="*/ 4104026 w 5192784"/>
              <a:gd name="connsiteY293" fmla="*/ 3683391 h 5104789"/>
              <a:gd name="connsiteX294" fmla="*/ 4167526 w 5192784"/>
              <a:gd name="connsiteY294" fmla="*/ 3743716 h 5104789"/>
              <a:gd name="connsiteX295" fmla="*/ 4246901 w 5192784"/>
              <a:gd name="connsiteY295" fmla="*/ 3816741 h 5104789"/>
              <a:gd name="connsiteX296" fmla="*/ 4288176 w 5192784"/>
              <a:gd name="connsiteY296" fmla="*/ 3889766 h 5104789"/>
              <a:gd name="connsiteX297" fmla="*/ 4338976 w 5192784"/>
              <a:gd name="connsiteY297" fmla="*/ 3965966 h 5104789"/>
              <a:gd name="connsiteX298" fmla="*/ 4367551 w 5192784"/>
              <a:gd name="connsiteY298" fmla="*/ 4124716 h 5104789"/>
              <a:gd name="connsiteX299" fmla="*/ 4386601 w 5192784"/>
              <a:gd name="connsiteY299" fmla="*/ 4200916 h 5104789"/>
              <a:gd name="connsiteX300" fmla="*/ 4402476 w 5192784"/>
              <a:gd name="connsiteY300" fmla="*/ 4254891 h 5104789"/>
              <a:gd name="connsiteX301" fmla="*/ 4418351 w 5192784"/>
              <a:gd name="connsiteY301" fmla="*/ 4315216 h 5104789"/>
              <a:gd name="connsiteX302" fmla="*/ 4113551 w 5192784"/>
              <a:gd name="connsiteY302" fmla="*/ 4419991 h 5104789"/>
              <a:gd name="connsiteX303" fmla="*/ 3929401 w 5192784"/>
              <a:gd name="connsiteY303" fmla="*/ 4572391 h 5104789"/>
              <a:gd name="connsiteX304" fmla="*/ 4184988 w 5192784"/>
              <a:gd name="connsiteY304" fmla="*/ 4453328 h 5104789"/>
              <a:gd name="connsiteX305" fmla="*/ 4423114 w 5192784"/>
              <a:gd name="connsiteY305" fmla="*/ 4400941 h 5104789"/>
              <a:gd name="connsiteX306" fmla="*/ 4519951 w 5192784"/>
              <a:gd name="connsiteY306" fmla="*/ 4251716 h 5104789"/>
              <a:gd name="connsiteX307" fmla="*/ 4469151 w 5192784"/>
              <a:gd name="connsiteY307" fmla="*/ 4146941 h 5104789"/>
              <a:gd name="connsiteX308" fmla="*/ 4437401 w 5192784"/>
              <a:gd name="connsiteY308" fmla="*/ 4092966 h 5104789"/>
              <a:gd name="connsiteX309" fmla="*/ 4440576 w 5192784"/>
              <a:gd name="connsiteY309" fmla="*/ 3940566 h 5104789"/>
              <a:gd name="connsiteX310" fmla="*/ 4421526 w 5192784"/>
              <a:gd name="connsiteY310" fmla="*/ 3842141 h 5104789"/>
              <a:gd name="connsiteX311" fmla="*/ 4370726 w 5192784"/>
              <a:gd name="connsiteY311" fmla="*/ 3734191 h 5104789"/>
              <a:gd name="connsiteX312" fmla="*/ 4031002 w 5192784"/>
              <a:gd name="connsiteY312" fmla="*/ 3413516 h 5104789"/>
              <a:gd name="connsiteX313" fmla="*/ 4218326 w 5192784"/>
              <a:gd name="connsiteY313" fmla="*/ 3127766 h 5104789"/>
              <a:gd name="connsiteX314" fmla="*/ 4424701 w 5192784"/>
              <a:gd name="connsiteY314" fmla="*/ 2994416 h 5104789"/>
              <a:gd name="connsiteX315" fmla="*/ 4561227 w 5192784"/>
              <a:gd name="connsiteY315" fmla="*/ 2943616 h 5104789"/>
              <a:gd name="connsiteX316" fmla="*/ 4783477 w 5192784"/>
              <a:gd name="connsiteY316" fmla="*/ 2918216 h 5104789"/>
              <a:gd name="connsiteX317" fmla="*/ 5043827 w 5192784"/>
              <a:gd name="connsiteY317" fmla="*/ 2959491 h 5104789"/>
              <a:gd name="connsiteX318" fmla="*/ 4812052 w 5192784"/>
              <a:gd name="connsiteY318" fmla="*/ 2883291 h 5104789"/>
              <a:gd name="connsiteX319" fmla="*/ 4631076 w 5192784"/>
              <a:gd name="connsiteY319" fmla="*/ 2864241 h 5104789"/>
              <a:gd name="connsiteX320" fmla="*/ 4700926 w 5192784"/>
              <a:gd name="connsiteY320" fmla="*/ 2772166 h 5104789"/>
              <a:gd name="connsiteX321" fmla="*/ 4866026 w 5192784"/>
              <a:gd name="connsiteY321" fmla="*/ 2562616 h 5104789"/>
              <a:gd name="connsiteX322" fmla="*/ 4767602 w 5192784"/>
              <a:gd name="connsiteY322" fmla="*/ 2635641 h 5104789"/>
              <a:gd name="connsiteX323" fmla="*/ 4685051 w 5192784"/>
              <a:gd name="connsiteY323" fmla="*/ 2699141 h 5104789"/>
              <a:gd name="connsiteX324" fmla="*/ 4618376 w 5192784"/>
              <a:gd name="connsiteY324" fmla="*/ 2781691 h 5104789"/>
              <a:gd name="connsiteX325" fmla="*/ 4519951 w 5192784"/>
              <a:gd name="connsiteY325" fmla="*/ 2829316 h 5104789"/>
              <a:gd name="connsiteX326" fmla="*/ 4434226 w 5192784"/>
              <a:gd name="connsiteY326" fmla="*/ 2880116 h 5104789"/>
              <a:gd name="connsiteX327" fmla="*/ 4370726 w 5192784"/>
              <a:gd name="connsiteY327" fmla="*/ 2918216 h 5104789"/>
              <a:gd name="connsiteX328" fmla="*/ 4304051 w 5192784"/>
              <a:gd name="connsiteY328" fmla="*/ 2946791 h 5104789"/>
              <a:gd name="connsiteX329" fmla="*/ 4246901 w 5192784"/>
              <a:gd name="connsiteY329" fmla="*/ 2972191 h 5104789"/>
              <a:gd name="connsiteX330" fmla="*/ 4107201 w 5192784"/>
              <a:gd name="connsiteY330" fmla="*/ 3038866 h 5104789"/>
              <a:gd name="connsiteX331" fmla="*/ 4031001 w 5192784"/>
              <a:gd name="connsiteY331" fmla="*/ 2988066 h 5104789"/>
              <a:gd name="connsiteX332" fmla="*/ 3992901 w 5192784"/>
              <a:gd name="connsiteY332" fmla="*/ 2962666 h 5104789"/>
              <a:gd name="connsiteX333" fmla="*/ 3865901 w 5192784"/>
              <a:gd name="connsiteY333" fmla="*/ 2924566 h 5104789"/>
              <a:gd name="connsiteX334" fmla="*/ 3827801 w 5192784"/>
              <a:gd name="connsiteY334" fmla="*/ 2911866 h 5104789"/>
              <a:gd name="connsiteX335" fmla="*/ 3738901 w 5192784"/>
              <a:gd name="connsiteY335" fmla="*/ 2899166 h 5104789"/>
              <a:gd name="connsiteX336" fmla="*/ 3713501 w 5192784"/>
              <a:gd name="connsiteY336" fmla="*/ 2797566 h 5104789"/>
              <a:gd name="connsiteX337" fmla="*/ 3632538 w 5192784"/>
              <a:gd name="connsiteY337" fmla="*/ 2676916 h 5104789"/>
              <a:gd name="connsiteX338" fmla="*/ 3650001 w 5192784"/>
              <a:gd name="connsiteY338" fmla="*/ 2549916 h 5104789"/>
              <a:gd name="connsiteX339" fmla="*/ 3576976 w 5192784"/>
              <a:gd name="connsiteY339" fmla="*/ 2461016 h 5104789"/>
              <a:gd name="connsiteX340" fmla="*/ 3510301 w 5192784"/>
              <a:gd name="connsiteY340" fmla="*/ 2365766 h 5104789"/>
              <a:gd name="connsiteX341" fmla="*/ 3454739 w 5192784"/>
              <a:gd name="connsiteY341" fmla="*/ 2222891 h 5104789"/>
              <a:gd name="connsiteX342" fmla="*/ 3483313 w 5192784"/>
              <a:gd name="connsiteY342" fmla="*/ 2100654 h 5104789"/>
              <a:gd name="connsiteX343" fmla="*/ 3546814 w 5192784"/>
              <a:gd name="connsiteY343" fmla="*/ 2019691 h 5104789"/>
              <a:gd name="connsiteX344" fmla="*/ 3645239 w 5192784"/>
              <a:gd name="connsiteY344" fmla="*/ 1924441 h 5104789"/>
              <a:gd name="connsiteX345" fmla="*/ 3694451 w 5192784"/>
              <a:gd name="connsiteY345" fmla="*/ 1864116 h 5104789"/>
              <a:gd name="connsiteX346" fmla="*/ 3737313 w 5192784"/>
              <a:gd name="connsiteY346" fmla="*/ 1835541 h 5104789"/>
              <a:gd name="connsiteX347" fmla="*/ 3780176 w 5192784"/>
              <a:gd name="connsiteY347" fmla="*/ 1803791 h 5104789"/>
              <a:gd name="connsiteX348" fmla="*/ 3845263 w 5192784"/>
              <a:gd name="connsiteY348" fmla="*/ 1759341 h 5104789"/>
              <a:gd name="connsiteX349" fmla="*/ 3948451 w 5192784"/>
              <a:gd name="connsiteY349" fmla="*/ 1703778 h 5104789"/>
              <a:gd name="connsiteX350" fmla="*/ 4037351 w 5192784"/>
              <a:gd name="connsiteY350" fmla="*/ 1694253 h 5104789"/>
              <a:gd name="connsiteX351" fmla="*/ 4143713 w 5192784"/>
              <a:gd name="connsiteY351" fmla="*/ 1692666 h 5104789"/>
              <a:gd name="connsiteX352" fmla="*/ 4207214 w 5192784"/>
              <a:gd name="connsiteY352" fmla="*/ 1689491 h 5104789"/>
              <a:gd name="connsiteX353" fmla="*/ 4262776 w 5192784"/>
              <a:gd name="connsiteY353" fmla="*/ 1700603 h 5104789"/>
              <a:gd name="connsiteX354" fmla="*/ 4310401 w 5192784"/>
              <a:gd name="connsiteY354" fmla="*/ 1708541 h 5104789"/>
              <a:gd name="connsiteX355" fmla="*/ 4375488 w 5192784"/>
              <a:gd name="connsiteY355" fmla="*/ 1754579 h 5104789"/>
              <a:gd name="connsiteX356" fmla="*/ 4459626 w 5192784"/>
              <a:gd name="connsiteY356" fmla="*/ 1787916 h 5104789"/>
              <a:gd name="connsiteX357" fmla="*/ 4502488 w 5192784"/>
              <a:gd name="connsiteY357" fmla="*/ 1838716 h 5104789"/>
              <a:gd name="connsiteX358" fmla="*/ 4535826 w 5192784"/>
              <a:gd name="connsiteY358" fmla="*/ 1902216 h 5104789"/>
              <a:gd name="connsiteX359" fmla="*/ 4588214 w 5192784"/>
              <a:gd name="connsiteY359" fmla="*/ 1968891 h 5104789"/>
              <a:gd name="connsiteX360" fmla="*/ 4627901 w 5192784"/>
              <a:gd name="connsiteY360" fmla="*/ 2032391 h 5104789"/>
              <a:gd name="connsiteX361" fmla="*/ 4653301 w 5192784"/>
              <a:gd name="connsiteY361" fmla="*/ 2200666 h 5104789"/>
              <a:gd name="connsiteX362" fmla="*/ 4681876 w 5192784"/>
              <a:gd name="connsiteY362" fmla="*/ 2275278 h 5104789"/>
              <a:gd name="connsiteX0" fmla="*/ 4681876 w 5192784"/>
              <a:gd name="connsiteY0" fmla="*/ 2275278 h 5109620"/>
              <a:gd name="connsiteX1" fmla="*/ 4732676 w 5192784"/>
              <a:gd name="connsiteY1" fmla="*/ 2170503 h 5109620"/>
              <a:gd name="connsiteX2" fmla="*/ 4723151 w 5192784"/>
              <a:gd name="connsiteY2" fmla="*/ 2043504 h 5109620"/>
              <a:gd name="connsiteX3" fmla="*/ 4731089 w 5192784"/>
              <a:gd name="connsiteY3" fmla="*/ 1978416 h 5109620"/>
              <a:gd name="connsiteX4" fmla="*/ 4704101 w 5192784"/>
              <a:gd name="connsiteY4" fmla="*/ 1911741 h 5109620"/>
              <a:gd name="connsiteX5" fmla="*/ 4624726 w 5192784"/>
              <a:gd name="connsiteY5" fmla="*/ 1853004 h 5109620"/>
              <a:gd name="connsiteX6" fmla="*/ 4628694 w 5192784"/>
              <a:gd name="connsiteY6" fmla="*/ 1774422 h 5109620"/>
              <a:gd name="connsiteX7" fmla="*/ 4710451 w 5192784"/>
              <a:gd name="connsiteY7" fmla="*/ 1719654 h 5109620"/>
              <a:gd name="connsiteX8" fmla="*/ 4835070 w 5192784"/>
              <a:gd name="connsiteY8" fmla="*/ 1706953 h 5109620"/>
              <a:gd name="connsiteX9" fmla="*/ 4923176 w 5192784"/>
              <a:gd name="connsiteY9" fmla="*/ 1714891 h 5109620"/>
              <a:gd name="connsiteX10" fmla="*/ 4974770 w 5192784"/>
              <a:gd name="connsiteY10" fmla="*/ 1729179 h 5109620"/>
              <a:gd name="connsiteX11" fmla="*/ 5007314 w 5192784"/>
              <a:gd name="connsiteY11" fmla="*/ 1748228 h 5109620"/>
              <a:gd name="connsiteX12" fmla="*/ 5046208 w 5192784"/>
              <a:gd name="connsiteY12" fmla="*/ 1801410 h 5109620"/>
              <a:gd name="connsiteX13" fmla="*/ 4984294 w 5192784"/>
              <a:gd name="connsiteY13" fmla="*/ 1911740 h 5109620"/>
              <a:gd name="connsiteX14" fmla="*/ 5023189 w 5192784"/>
              <a:gd name="connsiteY14" fmla="*/ 2011753 h 5109620"/>
              <a:gd name="connsiteX15" fmla="*/ 5066845 w 5192784"/>
              <a:gd name="connsiteY15" fmla="*/ 2074460 h 5109620"/>
              <a:gd name="connsiteX16" fmla="*/ 5110501 w 5192784"/>
              <a:gd name="connsiteY16" fmla="*/ 2148278 h 5109620"/>
              <a:gd name="connsiteX17" fmla="*/ 5115263 w 5192784"/>
              <a:gd name="connsiteY17" fmla="*/ 2217334 h 5109620"/>
              <a:gd name="connsiteX18" fmla="*/ 5056526 w 5192784"/>
              <a:gd name="connsiteY18" fmla="*/ 2264961 h 5109620"/>
              <a:gd name="connsiteX19" fmla="*/ 4968420 w 5192784"/>
              <a:gd name="connsiteY19" fmla="*/ 2367353 h 5109620"/>
              <a:gd name="connsiteX20" fmla="*/ 5160507 w 5192784"/>
              <a:gd name="connsiteY20" fmla="*/ 2245117 h 5109620"/>
              <a:gd name="connsiteX21" fmla="*/ 5189082 w 5192784"/>
              <a:gd name="connsiteY21" fmla="*/ 2180028 h 5109620"/>
              <a:gd name="connsiteX22" fmla="*/ 5156538 w 5192784"/>
              <a:gd name="connsiteY22" fmla="*/ 2103829 h 5109620"/>
              <a:gd name="connsiteX23" fmla="*/ 5134314 w 5192784"/>
              <a:gd name="connsiteY23" fmla="*/ 2045092 h 5109620"/>
              <a:gd name="connsiteX24" fmla="*/ 5108914 w 5192784"/>
              <a:gd name="connsiteY24" fmla="*/ 1972066 h 5109620"/>
              <a:gd name="connsiteX25" fmla="*/ 5065257 w 5192784"/>
              <a:gd name="connsiteY25" fmla="*/ 1923647 h 5109620"/>
              <a:gd name="connsiteX26" fmla="*/ 5120026 w 5192784"/>
              <a:gd name="connsiteY26" fmla="*/ 1806966 h 5109620"/>
              <a:gd name="connsiteX27" fmla="*/ 5086689 w 5192784"/>
              <a:gd name="connsiteY27" fmla="*/ 1691872 h 5109620"/>
              <a:gd name="connsiteX28" fmla="*/ 4969214 w 5192784"/>
              <a:gd name="connsiteY28" fmla="*/ 1626785 h 5109620"/>
              <a:gd name="connsiteX29" fmla="*/ 4717595 w 5192784"/>
              <a:gd name="connsiteY29" fmla="*/ 1604560 h 5109620"/>
              <a:gd name="connsiteX30" fmla="*/ 4481851 w 5192784"/>
              <a:gd name="connsiteY30" fmla="*/ 1672822 h 5109620"/>
              <a:gd name="connsiteX31" fmla="*/ 4269920 w 5192784"/>
              <a:gd name="connsiteY31" fmla="*/ 1602178 h 5109620"/>
              <a:gd name="connsiteX32" fmla="*/ 4138951 w 5192784"/>
              <a:gd name="connsiteY32" fmla="*/ 1588684 h 5109620"/>
              <a:gd name="connsiteX33" fmla="*/ 4047670 w 5192784"/>
              <a:gd name="connsiteY33" fmla="*/ 1615672 h 5109620"/>
              <a:gd name="connsiteX34" fmla="*/ 3930989 w 5192784"/>
              <a:gd name="connsiteY34" fmla="*/ 1617259 h 5109620"/>
              <a:gd name="connsiteX35" fmla="*/ 3871458 w 5192784"/>
              <a:gd name="connsiteY35" fmla="*/ 1615672 h 5109620"/>
              <a:gd name="connsiteX36" fmla="*/ 3785732 w 5192784"/>
              <a:gd name="connsiteY36" fmla="*/ 1601385 h 5109620"/>
              <a:gd name="connsiteX37" fmla="*/ 3742870 w 5192784"/>
              <a:gd name="connsiteY37" fmla="*/ 1605354 h 5109620"/>
              <a:gd name="connsiteX38" fmla="*/ 3643651 w 5192784"/>
              <a:gd name="connsiteY38" fmla="*/ 1641866 h 5109620"/>
              <a:gd name="connsiteX39" fmla="*/ 3523001 w 5192784"/>
              <a:gd name="connsiteY39" fmla="*/ 1695841 h 5109620"/>
              <a:gd name="connsiteX40" fmla="*/ 3437276 w 5192784"/>
              <a:gd name="connsiteY40" fmla="*/ 1730766 h 5109620"/>
              <a:gd name="connsiteX41" fmla="*/ 3338851 w 5192784"/>
              <a:gd name="connsiteY41" fmla="*/ 1800616 h 5109620"/>
              <a:gd name="connsiteX42" fmla="*/ 3230901 w 5192784"/>
              <a:gd name="connsiteY42" fmla="*/ 1838716 h 5109620"/>
              <a:gd name="connsiteX43" fmla="*/ 3103901 w 5192784"/>
              <a:gd name="connsiteY43" fmla="*/ 1857766 h 5109620"/>
              <a:gd name="connsiteX44" fmla="*/ 3015001 w 5192784"/>
              <a:gd name="connsiteY44" fmla="*/ 1908566 h 5109620"/>
              <a:gd name="connsiteX45" fmla="*/ 2976901 w 5192784"/>
              <a:gd name="connsiteY45" fmla="*/ 1921266 h 5109620"/>
              <a:gd name="connsiteX46" fmla="*/ 2862601 w 5192784"/>
              <a:gd name="connsiteY46" fmla="*/ 1870466 h 5109620"/>
              <a:gd name="connsiteX47" fmla="*/ 2837201 w 5192784"/>
              <a:gd name="connsiteY47" fmla="*/ 1794266 h 5109620"/>
              <a:gd name="connsiteX48" fmla="*/ 2824501 w 5192784"/>
              <a:gd name="connsiteY48" fmla="*/ 1756166 h 5109620"/>
              <a:gd name="connsiteX49" fmla="*/ 2811801 w 5192784"/>
              <a:gd name="connsiteY49" fmla="*/ 1718066 h 5109620"/>
              <a:gd name="connsiteX50" fmla="*/ 2824501 w 5192784"/>
              <a:gd name="connsiteY50" fmla="*/ 1438666 h 5109620"/>
              <a:gd name="connsiteX51" fmla="*/ 2802276 w 5192784"/>
              <a:gd name="connsiteY51" fmla="*/ 1375166 h 5109620"/>
              <a:gd name="connsiteX52" fmla="*/ 2837201 w 5192784"/>
              <a:gd name="connsiteY52" fmla="*/ 1232291 h 5109620"/>
              <a:gd name="connsiteX53" fmla="*/ 2926101 w 5192784"/>
              <a:gd name="connsiteY53" fmla="*/ 1146566 h 5109620"/>
              <a:gd name="connsiteX54" fmla="*/ 3027701 w 5192784"/>
              <a:gd name="connsiteY54" fmla="*/ 1114816 h 5109620"/>
              <a:gd name="connsiteX55" fmla="*/ 3116601 w 5192784"/>
              <a:gd name="connsiteY55" fmla="*/ 1095766 h 5109620"/>
              <a:gd name="connsiteX56" fmla="*/ 3237251 w 5192784"/>
              <a:gd name="connsiteY56" fmla="*/ 1092591 h 5109620"/>
              <a:gd name="connsiteX57" fmla="*/ 3383301 w 5192784"/>
              <a:gd name="connsiteY57" fmla="*/ 1102116 h 5109620"/>
              <a:gd name="connsiteX58" fmla="*/ 3488076 w 5192784"/>
              <a:gd name="connsiteY58" fmla="*/ 1079891 h 5109620"/>
              <a:gd name="connsiteX59" fmla="*/ 3602376 w 5192784"/>
              <a:gd name="connsiteY59" fmla="*/ 1070366 h 5109620"/>
              <a:gd name="connsiteX60" fmla="*/ 3634126 w 5192784"/>
              <a:gd name="connsiteY60" fmla="*/ 1067191 h 5109620"/>
              <a:gd name="connsiteX61" fmla="*/ 3665876 w 5192784"/>
              <a:gd name="connsiteY61" fmla="*/ 1079891 h 5109620"/>
              <a:gd name="connsiteX62" fmla="*/ 3694451 w 5192784"/>
              <a:gd name="connsiteY62" fmla="*/ 1073541 h 5109620"/>
              <a:gd name="connsiteX63" fmla="*/ 3745251 w 5192784"/>
              <a:gd name="connsiteY63" fmla="*/ 1121166 h 5109620"/>
              <a:gd name="connsiteX64" fmla="*/ 3783351 w 5192784"/>
              <a:gd name="connsiteY64" fmla="*/ 1162441 h 5109620"/>
              <a:gd name="connsiteX65" fmla="*/ 3827801 w 5192784"/>
              <a:gd name="connsiteY65" fmla="*/ 1114816 h 5109620"/>
              <a:gd name="connsiteX66" fmla="*/ 3783351 w 5192784"/>
              <a:gd name="connsiteY66" fmla="*/ 1041791 h 5109620"/>
              <a:gd name="connsiteX67" fmla="*/ 3729376 w 5192784"/>
              <a:gd name="connsiteY67" fmla="*/ 962416 h 5109620"/>
              <a:gd name="connsiteX68" fmla="*/ 3681751 w 5192784"/>
              <a:gd name="connsiteY68" fmla="*/ 975116 h 5109620"/>
              <a:gd name="connsiteX69" fmla="*/ 3621426 w 5192784"/>
              <a:gd name="connsiteY69" fmla="*/ 902091 h 5109620"/>
              <a:gd name="connsiteX70" fmla="*/ 3557926 w 5192784"/>
              <a:gd name="connsiteY70" fmla="*/ 898916 h 5109620"/>
              <a:gd name="connsiteX71" fmla="*/ 3516651 w 5192784"/>
              <a:gd name="connsiteY71" fmla="*/ 911616 h 5109620"/>
              <a:gd name="connsiteX72" fmla="*/ 3415051 w 5192784"/>
              <a:gd name="connsiteY72" fmla="*/ 902091 h 5109620"/>
              <a:gd name="connsiteX73" fmla="*/ 3345201 w 5192784"/>
              <a:gd name="connsiteY73" fmla="*/ 917966 h 5109620"/>
              <a:gd name="connsiteX74" fmla="*/ 3272176 w 5192784"/>
              <a:gd name="connsiteY74" fmla="*/ 911616 h 5109620"/>
              <a:gd name="connsiteX75" fmla="*/ 3202326 w 5192784"/>
              <a:gd name="connsiteY75" fmla="*/ 924316 h 5109620"/>
              <a:gd name="connsiteX76" fmla="*/ 3113426 w 5192784"/>
              <a:gd name="connsiteY76" fmla="*/ 940191 h 5109620"/>
              <a:gd name="connsiteX77" fmla="*/ 3005476 w 5192784"/>
              <a:gd name="connsiteY77" fmla="*/ 965591 h 5109620"/>
              <a:gd name="connsiteX78" fmla="*/ 2926101 w 5192784"/>
              <a:gd name="connsiteY78" fmla="*/ 981466 h 5109620"/>
              <a:gd name="connsiteX79" fmla="*/ 2859426 w 5192784"/>
              <a:gd name="connsiteY79" fmla="*/ 1016391 h 5109620"/>
              <a:gd name="connsiteX80" fmla="*/ 2808626 w 5192784"/>
              <a:gd name="connsiteY80" fmla="*/ 1029091 h 5109620"/>
              <a:gd name="connsiteX81" fmla="*/ 2738776 w 5192784"/>
              <a:gd name="connsiteY81" fmla="*/ 1060841 h 5109620"/>
              <a:gd name="connsiteX82" fmla="*/ 2662576 w 5192784"/>
              <a:gd name="connsiteY82" fmla="*/ 1108466 h 5109620"/>
              <a:gd name="connsiteX83" fmla="*/ 2586376 w 5192784"/>
              <a:gd name="connsiteY83" fmla="*/ 1178316 h 5109620"/>
              <a:gd name="connsiteX84" fmla="*/ 2481601 w 5192784"/>
              <a:gd name="connsiteY84" fmla="*/ 1298966 h 5109620"/>
              <a:gd name="connsiteX85" fmla="*/ 2468901 w 5192784"/>
              <a:gd name="connsiteY85" fmla="*/ 1349766 h 5109620"/>
              <a:gd name="connsiteX86" fmla="*/ 2443501 w 5192784"/>
              <a:gd name="connsiteY86" fmla="*/ 1629166 h 5109620"/>
              <a:gd name="connsiteX87" fmla="*/ 2392701 w 5192784"/>
              <a:gd name="connsiteY87" fmla="*/ 1718066 h 5109620"/>
              <a:gd name="connsiteX88" fmla="*/ 2278401 w 5192784"/>
              <a:gd name="connsiteY88" fmla="*/ 1629166 h 5109620"/>
              <a:gd name="connsiteX89" fmla="*/ 2221829 w 5192784"/>
              <a:gd name="connsiteY89" fmla="*/ 1558739 h 5109620"/>
              <a:gd name="connsiteX90" fmla="*/ 2165256 w 5192784"/>
              <a:gd name="connsiteY90" fmla="*/ 1464066 h 5109620"/>
              <a:gd name="connsiteX91" fmla="*/ 2089055 w 5192784"/>
              <a:gd name="connsiteY91" fmla="*/ 1302430 h 5109620"/>
              <a:gd name="connsiteX92" fmla="*/ 2031328 w 5192784"/>
              <a:gd name="connsiteY92" fmla="*/ 1206602 h 5109620"/>
              <a:gd name="connsiteX93" fmla="*/ 1945892 w 5192784"/>
              <a:gd name="connsiteY93" fmla="*/ 1041502 h 5109620"/>
              <a:gd name="connsiteX94" fmla="*/ 1821201 w 5192784"/>
              <a:gd name="connsiteY94" fmla="*/ 846384 h 5109620"/>
              <a:gd name="connsiteX95" fmla="*/ 1720755 w 5192784"/>
              <a:gd name="connsiteY95" fmla="*/ 704376 h 5109620"/>
              <a:gd name="connsiteX96" fmla="*/ 1600683 w 5192784"/>
              <a:gd name="connsiteY96" fmla="*/ 539275 h 5109620"/>
              <a:gd name="connsiteX97" fmla="*/ 1479455 w 5192784"/>
              <a:gd name="connsiteY97" fmla="*/ 378794 h 5109620"/>
              <a:gd name="connsiteX98" fmla="*/ 1391710 w 5192784"/>
              <a:gd name="connsiteY98" fmla="*/ 280657 h 5109620"/>
              <a:gd name="connsiteX99" fmla="*/ 1278565 w 5192784"/>
              <a:gd name="connsiteY99" fmla="*/ 168666 h 5109620"/>
              <a:gd name="connsiteX100" fmla="*/ 1146947 w 5192784"/>
              <a:gd name="connsiteY100" fmla="*/ 10494 h 5109620"/>
              <a:gd name="connsiteX101" fmla="*/ 919501 w 5192784"/>
              <a:gd name="connsiteY101" fmla="*/ 28966 h 5109620"/>
              <a:gd name="connsiteX102" fmla="*/ 1021101 w 5192784"/>
              <a:gd name="connsiteY102" fmla="*/ 143266 h 5109620"/>
              <a:gd name="connsiteX103" fmla="*/ 1097301 w 5192784"/>
              <a:gd name="connsiteY103" fmla="*/ 206766 h 5109620"/>
              <a:gd name="connsiteX104" fmla="*/ 1122701 w 5192784"/>
              <a:gd name="connsiteY104" fmla="*/ 257566 h 5109620"/>
              <a:gd name="connsiteX105" fmla="*/ 1160801 w 5192784"/>
              <a:gd name="connsiteY105" fmla="*/ 295666 h 5109620"/>
              <a:gd name="connsiteX106" fmla="*/ 1211601 w 5192784"/>
              <a:gd name="connsiteY106" fmla="*/ 371866 h 5109620"/>
              <a:gd name="connsiteX107" fmla="*/ 1237001 w 5192784"/>
              <a:gd name="connsiteY107" fmla="*/ 409966 h 5109620"/>
              <a:gd name="connsiteX108" fmla="*/ 1313201 w 5192784"/>
              <a:gd name="connsiteY108" fmla="*/ 486166 h 5109620"/>
              <a:gd name="connsiteX109" fmla="*/ 1364001 w 5192784"/>
              <a:gd name="connsiteY109" fmla="*/ 575066 h 5109620"/>
              <a:gd name="connsiteX110" fmla="*/ 1402101 w 5192784"/>
              <a:gd name="connsiteY110" fmla="*/ 613166 h 5109620"/>
              <a:gd name="connsiteX111" fmla="*/ 1452901 w 5192784"/>
              <a:gd name="connsiteY111" fmla="*/ 702066 h 5109620"/>
              <a:gd name="connsiteX112" fmla="*/ 1491001 w 5192784"/>
              <a:gd name="connsiteY112" fmla="*/ 740166 h 5109620"/>
              <a:gd name="connsiteX113" fmla="*/ 1567201 w 5192784"/>
              <a:gd name="connsiteY113" fmla="*/ 854466 h 5109620"/>
              <a:gd name="connsiteX114" fmla="*/ 1605301 w 5192784"/>
              <a:gd name="connsiteY114" fmla="*/ 905266 h 5109620"/>
              <a:gd name="connsiteX115" fmla="*/ 1681501 w 5192784"/>
              <a:gd name="connsiteY115" fmla="*/ 1019566 h 5109620"/>
              <a:gd name="connsiteX116" fmla="*/ 1719601 w 5192784"/>
              <a:gd name="connsiteY116" fmla="*/ 1095766 h 5109620"/>
              <a:gd name="connsiteX117" fmla="*/ 1770401 w 5192784"/>
              <a:gd name="connsiteY117" fmla="*/ 1171966 h 5109620"/>
              <a:gd name="connsiteX118" fmla="*/ 1821201 w 5192784"/>
              <a:gd name="connsiteY118" fmla="*/ 1260866 h 5109620"/>
              <a:gd name="connsiteX119" fmla="*/ 1846601 w 5192784"/>
              <a:gd name="connsiteY119" fmla="*/ 1337066 h 5109620"/>
              <a:gd name="connsiteX120" fmla="*/ 1859301 w 5192784"/>
              <a:gd name="connsiteY120" fmla="*/ 1375166 h 5109620"/>
              <a:gd name="connsiteX121" fmla="*/ 1872001 w 5192784"/>
              <a:gd name="connsiteY121" fmla="*/ 1413266 h 5109620"/>
              <a:gd name="connsiteX122" fmla="*/ 1897401 w 5192784"/>
              <a:gd name="connsiteY122" fmla="*/ 1451366 h 5109620"/>
              <a:gd name="connsiteX123" fmla="*/ 1935501 w 5192784"/>
              <a:gd name="connsiteY123" fmla="*/ 1578366 h 5109620"/>
              <a:gd name="connsiteX124" fmla="*/ 1948201 w 5192784"/>
              <a:gd name="connsiteY124" fmla="*/ 1616466 h 5109620"/>
              <a:gd name="connsiteX125" fmla="*/ 1935501 w 5192784"/>
              <a:gd name="connsiteY125" fmla="*/ 1921266 h 5109620"/>
              <a:gd name="connsiteX126" fmla="*/ 1884701 w 5192784"/>
              <a:gd name="connsiteY126" fmla="*/ 2022866 h 5109620"/>
              <a:gd name="connsiteX127" fmla="*/ 1846601 w 5192784"/>
              <a:gd name="connsiteY127" fmla="*/ 2048266 h 5109620"/>
              <a:gd name="connsiteX128" fmla="*/ 1833901 w 5192784"/>
              <a:gd name="connsiteY128" fmla="*/ 2086366 h 5109620"/>
              <a:gd name="connsiteX129" fmla="*/ 1745001 w 5192784"/>
              <a:gd name="connsiteY129" fmla="*/ 2160978 h 5109620"/>
              <a:gd name="connsiteX130" fmla="*/ 1619588 w 5192784"/>
              <a:gd name="connsiteY130" fmla="*/ 2168916 h 5109620"/>
              <a:gd name="connsiteX131" fmla="*/ 1457663 w 5192784"/>
              <a:gd name="connsiteY131" fmla="*/ 2156216 h 5109620"/>
              <a:gd name="connsiteX132" fmla="*/ 1400514 w 5192784"/>
              <a:gd name="connsiteY132" fmla="*/ 2181617 h 5109620"/>
              <a:gd name="connsiteX133" fmla="*/ 1338600 w 5192784"/>
              <a:gd name="connsiteY133" fmla="*/ 2203841 h 5109620"/>
              <a:gd name="connsiteX134" fmla="*/ 1246525 w 5192784"/>
              <a:gd name="connsiteY134" fmla="*/ 2227653 h 5109620"/>
              <a:gd name="connsiteX135" fmla="*/ 1183026 w 5192784"/>
              <a:gd name="connsiteY135" fmla="*/ 2243528 h 5109620"/>
              <a:gd name="connsiteX136" fmla="*/ 1111589 w 5192784"/>
              <a:gd name="connsiteY136" fmla="*/ 2234004 h 5109620"/>
              <a:gd name="connsiteX137" fmla="*/ 1054438 w 5192784"/>
              <a:gd name="connsiteY137" fmla="*/ 2245117 h 5109620"/>
              <a:gd name="connsiteX138" fmla="*/ 933789 w 5192784"/>
              <a:gd name="connsiteY138" fmla="*/ 2219716 h 5109620"/>
              <a:gd name="connsiteX139" fmla="*/ 859176 w 5192784"/>
              <a:gd name="connsiteY139" fmla="*/ 2241941 h 5109620"/>
              <a:gd name="connsiteX140" fmla="*/ 800438 w 5192784"/>
              <a:gd name="connsiteY140" fmla="*/ 2240354 h 5109620"/>
              <a:gd name="connsiteX141" fmla="*/ 719476 w 5192784"/>
              <a:gd name="connsiteY141" fmla="*/ 2238766 h 5109620"/>
              <a:gd name="connsiteX142" fmla="*/ 633751 w 5192784"/>
              <a:gd name="connsiteY142" fmla="*/ 2234004 h 5109620"/>
              <a:gd name="connsiteX143" fmla="*/ 665501 w 5192784"/>
              <a:gd name="connsiteY143" fmla="*/ 2081604 h 5109620"/>
              <a:gd name="connsiteX144" fmla="*/ 735351 w 5192784"/>
              <a:gd name="connsiteY144" fmla="*/ 1916504 h 5109620"/>
              <a:gd name="connsiteX145" fmla="*/ 705188 w 5192784"/>
              <a:gd name="connsiteY145" fmla="*/ 1557729 h 5109620"/>
              <a:gd name="connsiteX146" fmla="*/ 624226 w 5192784"/>
              <a:gd name="connsiteY146" fmla="*/ 1968892 h 5109620"/>
              <a:gd name="connsiteX147" fmla="*/ 494051 w 5192784"/>
              <a:gd name="connsiteY147" fmla="*/ 2200666 h 5109620"/>
              <a:gd name="connsiteX148" fmla="*/ 472837 w 5192784"/>
              <a:gd name="connsiteY148" fmla="*/ 2267196 h 5109620"/>
              <a:gd name="connsiteX149" fmla="*/ 486401 w 5192784"/>
              <a:gd name="connsiteY149" fmla="*/ 2303132 h 5109620"/>
              <a:gd name="connsiteX150" fmla="*/ 515409 w 5192784"/>
              <a:gd name="connsiteY150" fmla="*/ 2349168 h 5109620"/>
              <a:gd name="connsiteX151" fmla="*/ 553799 w 5192784"/>
              <a:gd name="connsiteY151" fmla="*/ 2410937 h 5109620"/>
              <a:gd name="connsiteX152" fmla="*/ 615856 w 5192784"/>
              <a:gd name="connsiteY152" fmla="*/ 2402423 h 5109620"/>
              <a:gd name="connsiteX153" fmla="*/ 732319 w 5192784"/>
              <a:gd name="connsiteY153" fmla="*/ 2453078 h 5109620"/>
              <a:gd name="connsiteX154" fmla="*/ 805201 w 5192784"/>
              <a:gd name="connsiteY154" fmla="*/ 2473716 h 5109620"/>
              <a:gd name="connsiteX155" fmla="*/ 890928 w 5192784"/>
              <a:gd name="connsiteY155" fmla="*/ 2497531 h 5109620"/>
              <a:gd name="connsiteX156" fmla="*/ 943313 w 5192784"/>
              <a:gd name="connsiteY156" fmla="*/ 2502291 h 5109620"/>
              <a:gd name="connsiteX157" fmla="*/ 1033801 w 5192784"/>
              <a:gd name="connsiteY157" fmla="*/ 2492766 h 5109620"/>
              <a:gd name="connsiteX158" fmla="*/ 1630701 w 5192784"/>
              <a:gd name="connsiteY158" fmla="*/ 2505466 h 5109620"/>
              <a:gd name="connsiteX159" fmla="*/ 1668801 w 5192784"/>
              <a:gd name="connsiteY159" fmla="*/ 2518166 h 5109620"/>
              <a:gd name="connsiteX160" fmla="*/ 1706901 w 5192784"/>
              <a:gd name="connsiteY160" fmla="*/ 2543566 h 5109620"/>
              <a:gd name="connsiteX161" fmla="*/ 1757701 w 5192784"/>
              <a:gd name="connsiteY161" fmla="*/ 2657866 h 5109620"/>
              <a:gd name="connsiteX162" fmla="*/ 1770401 w 5192784"/>
              <a:gd name="connsiteY162" fmla="*/ 2772166 h 5109620"/>
              <a:gd name="connsiteX163" fmla="*/ 1757701 w 5192784"/>
              <a:gd name="connsiteY163" fmla="*/ 3102366 h 5109620"/>
              <a:gd name="connsiteX164" fmla="*/ 1745001 w 5192784"/>
              <a:gd name="connsiteY164" fmla="*/ 3140466 h 5109620"/>
              <a:gd name="connsiteX165" fmla="*/ 1719601 w 5192784"/>
              <a:gd name="connsiteY165" fmla="*/ 3178566 h 5109620"/>
              <a:gd name="connsiteX166" fmla="*/ 1668801 w 5192784"/>
              <a:gd name="connsiteY166" fmla="*/ 3242066 h 5109620"/>
              <a:gd name="connsiteX167" fmla="*/ 1605301 w 5192784"/>
              <a:gd name="connsiteY167" fmla="*/ 3292866 h 5109620"/>
              <a:gd name="connsiteX168" fmla="*/ 1567201 w 5192784"/>
              <a:gd name="connsiteY168" fmla="*/ 3330966 h 5109620"/>
              <a:gd name="connsiteX169" fmla="*/ 1491001 w 5192784"/>
              <a:gd name="connsiteY169" fmla="*/ 3381766 h 5109620"/>
              <a:gd name="connsiteX170" fmla="*/ 1305264 w 5192784"/>
              <a:gd name="connsiteY170" fmla="*/ 3419866 h 5109620"/>
              <a:gd name="connsiteX171" fmla="*/ 1210013 w 5192784"/>
              <a:gd name="connsiteY171" fmla="*/ 3456379 h 5109620"/>
              <a:gd name="connsiteX172" fmla="*/ 1081426 w 5192784"/>
              <a:gd name="connsiteY172" fmla="*/ 3451616 h 5109620"/>
              <a:gd name="connsiteX173" fmla="*/ 938551 w 5192784"/>
              <a:gd name="connsiteY173" fmla="*/ 3410341 h 5109620"/>
              <a:gd name="connsiteX174" fmla="*/ 794088 w 5192784"/>
              <a:gd name="connsiteY174" fmla="*/ 3407167 h 5109620"/>
              <a:gd name="connsiteX175" fmla="*/ 640101 w 5192784"/>
              <a:gd name="connsiteY175" fmla="*/ 3434153 h 5109620"/>
              <a:gd name="connsiteX176" fmla="*/ 487701 w 5192784"/>
              <a:gd name="connsiteY176" fmla="*/ 3386528 h 5109620"/>
              <a:gd name="connsiteX177" fmla="*/ 530564 w 5192784"/>
              <a:gd name="connsiteY177" fmla="*/ 3670691 h 5109620"/>
              <a:gd name="connsiteX178" fmla="*/ 495639 w 5192784"/>
              <a:gd name="connsiteY178" fmla="*/ 3713554 h 5109620"/>
              <a:gd name="connsiteX179" fmla="*/ 449601 w 5192784"/>
              <a:gd name="connsiteY179" fmla="*/ 3723079 h 5109620"/>
              <a:gd name="connsiteX180" fmla="*/ 363876 w 5192784"/>
              <a:gd name="connsiteY180" fmla="*/ 3659579 h 5109620"/>
              <a:gd name="connsiteX181" fmla="*/ 244814 w 5192784"/>
              <a:gd name="connsiteY181" fmla="*/ 3570679 h 5109620"/>
              <a:gd name="connsiteX182" fmla="*/ 119401 w 5192784"/>
              <a:gd name="connsiteY182" fmla="*/ 3330966 h 5109620"/>
              <a:gd name="connsiteX183" fmla="*/ 11451 w 5192784"/>
              <a:gd name="connsiteY183" fmla="*/ 2918216 h 5109620"/>
              <a:gd name="connsiteX184" fmla="*/ 46376 w 5192784"/>
              <a:gd name="connsiteY184" fmla="*/ 3281753 h 5109620"/>
              <a:gd name="connsiteX185" fmla="*/ 170201 w 5192784"/>
              <a:gd name="connsiteY185" fmla="*/ 3699266 h 5109620"/>
              <a:gd name="connsiteX186" fmla="*/ 295180 w 5192784"/>
              <a:gd name="connsiteY186" fmla="*/ 3841996 h 5109620"/>
              <a:gd name="connsiteX187" fmla="*/ 255637 w 5192784"/>
              <a:gd name="connsiteY187" fmla="*/ 4549300 h 5109620"/>
              <a:gd name="connsiteX188" fmla="*/ 371092 w 5192784"/>
              <a:gd name="connsiteY188" fmla="*/ 4574412 h 5109620"/>
              <a:gd name="connsiteX189" fmla="*/ 462301 w 5192784"/>
              <a:gd name="connsiteY189" fmla="*/ 4626366 h 5109620"/>
              <a:gd name="connsiteX190" fmla="*/ 513101 w 5192784"/>
              <a:gd name="connsiteY190" fmla="*/ 4613666 h 5109620"/>
              <a:gd name="connsiteX191" fmla="*/ 602001 w 5192784"/>
              <a:gd name="connsiteY191" fmla="*/ 4626366 h 5109620"/>
              <a:gd name="connsiteX192" fmla="*/ 576601 w 5192784"/>
              <a:gd name="connsiteY192" fmla="*/ 4664466 h 5109620"/>
              <a:gd name="connsiteX193" fmla="*/ 538501 w 5192784"/>
              <a:gd name="connsiteY193" fmla="*/ 4689866 h 5109620"/>
              <a:gd name="connsiteX194" fmla="*/ 411501 w 5192784"/>
              <a:gd name="connsiteY194" fmla="*/ 4766066 h 5109620"/>
              <a:gd name="connsiteX195" fmla="*/ 233701 w 5192784"/>
              <a:gd name="connsiteY195" fmla="*/ 5096266 h 5109620"/>
              <a:gd name="connsiteX196" fmla="*/ 267039 w 5192784"/>
              <a:gd name="connsiteY196" fmla="*/ 5039116 h 5109620"/>
              <a:gd name="connsiteX197" fmla="*/ 309901 w 5192784"/>
              <a:gd name="connsiteY197" fmla="*/ 4983554 h 5109620"/>
              <a:gd name="connsiteX198" fmla="*/ 362289 w 5192784"/>
              <a:gd name="connsiteY198" fmla="*/ 4932753 h 5109620"/>
              <a:gd name="connsiteX199" fmla="*/ 409914 w 5192784"/>
              <a:gd name="connsiteY199" fmla="*/ 4905766 h 5109620"/>
              <a:gd name="connsiteX200" fmla="*/ 462301 w 5192784"/>
              <a:gd name="connsiteY200" fmla="*/ 4837504 h 5109620"/>
              <a:gd name="connsiteX201" fmla="*/ 543264 w 5192784"/>
              <a:gd name="connsiteY201" fmla="*/ 4812104 h 5109620"/>
              <a:gd name="connsiteX202" fmla="*/ 597238 w 5192784"/>
              <a:gd name="connsiteY202" fmla="*/ 4785116 h 5109620"/>
              <a:gd name="connsiteX203" fmla="*/ 644864 w 5192784"/>
              <a:gd name="connsiteY203" fmla="*/ 4762891 h 5109620"/>
              <a:gd name="connsiteX204" fmla="*/ 692488 w 5192784"/>
              <a:gd name="connsiteY204" fmla="*/ 4727966 h 5109620"/>
              <a:gd name="connsiteX205" fmla="*/ 716301 w 5192784"/>
              <a:gd name="connsiteY205" fmla="*/ 4740666 h 5109620"/>
              <a:gd name="connsiteX206" fmla="*/ 754401 w 5192784"/>
              <a:gd name="connsiteY206" fmla="*/ 4727966 h 5109620"/>
              <a:gd name="connsiteX207" fmla="*/ 792501 w 5192784"/>
              <a:gd name="connsiteY207" fmla="*/ 4689866 h 5109620"/>
              <a:gd name="connsiteX208" fmla="*/ 881401 w 5192784"/>
              <a:gd name="connsiteY208" fmla="*/ 4651766 h 5109620"/>
              <a:gd name="connsiteX209" fmla="*/ 919501 w 5192784"/>
              <a:gd name="connsiteY209" fmla="*/ 4613666 h 5109620"/>
              <a:gd name="connsiteX210" fmla="*/ 944901 w 5192784"/>
              <a:gd name="connsiteY210" fmla="*/ 4575566 h 5109620"/>
              <a:gd name="connsiteX211" fmla="*/ 983001 w 5192784"/>
              <a:gd name="connsiteY211" fmla="*/ 4562866 h 5109620"/>
              <a:gd name="connsiteX212" fmla="*/ 1046501 w 5192784"/>
              <a:gd name="connsiteY212" fmla="*/ 4486666 h 5109620"/>
              <a:gd name="connsiteX213" fmla="*/ 1110001 w 5192784"/>
              <a:gd name="connsiteY213" fmla="*/ 4410466 h 5109620"/>
              <a:gd name="connsiteX214" fmla="*/ 1148101 w 5192784"/>
              <a:gd name="connsiteY214" fmla="*/ 4334266 h 5109620"/>
              <a:gd name="connsiteX215" fmla="*/ 1186201 w 5192784"/>
              <a:gd name="connsiteY215" fmla="*/ 4308866 h 5109620"/>
              <a:gd name="connsiteX216" fmla="*/ 1224301 w 5192784"/>
              <a:gd name="connsiteY216" fmla="*/ 4270766 h 5109620"/>
              <a:gd name="connsiteX217" fmla="*/ 1262401 w 5192784"/>
              <a:gd name="connsiteY217" fmla="*/ 4194566 h 5109620"/>
              <a:gd name="connsiteX218" fmla="*/ 1275101 w 5192784"/>
              <a:gd name="connsiteY218" fmla="*/ 4156466 h 5109620"/>
              <a:gd name="connsiteX219" fmla="*/ 1300501 w 5192784"/>
              <a:gd name="connsiteY219" fmla="*/ 4118366 h 5109620"/>
              <a:gd name="connsiteX220" fmla="*/ 1313201 w 5192784"/>
              <a:gd name="connsiteY220" fmla="*/ 4080266 h 5109620"/>
              <a:gd name="connsiteX221" fmla="*/ 1338601 w 5192784"/>
              <a:gd name="connsiteY221" fmla="*/ 4042166 h 5109620"/>
              <a:gd name="connsiteX222" fmla="*/ 1364001 w 5192784"/>
              <a:gd name="connsiteY222" fmla="*/ 3953266 h 5109620"/>
              <a:gd name="connsiteX223" fmla="*/ 1427501 w 5192784"/>
              <a:gd name="connsiteY223" fmla="*/ 3864366 h 5109620"/>
              <a:gd name="connsiteX224" fmla="*/ 1452901 w 5192784"/>
              <a:gd name="connsiteY224" fmla="*/ 3826266 h 5109620"/>
              <a:gd name="connsiteX225" fmla="*/ 1491001 w 5192784"/>
              <a:gd name="connsiteY225" fmla="*/ 3800866 h 5109620"/>
              <a:gd name="connsiteX226" fmla="*/ 1529101 w 5192784"/>
              <a:gd name="connsiteY226" fmla="*/ 3762766 h 5109620"/>
              <a:gd name="connsiteX227" fmla="*/ 1567201 w 5192784"/>
              <a:gd name="connsiteY227" fmla="*/ 3750066 h 5109620"/>
              <a:gd name="connsiteX228" fmla="*/ 1605301 w 5192784"/>
              <a:gd name="connsiteY228" fmla="*/ 3724666 h 5109620"/>
              <a:gd name="connsiteX229" fmla="*/ 1643401 w 5192784"/>
              <a:gd name="connsiteY229" fmla="*/ 3711966 h 5109620"/>
              <a:gd name="connsiteX230" fmla="*/ 1681501 w 5192784"/>
              <a:gd name="connsiteY230" fmla="*/ 3686566 h 5109620"/>
              <a:gd name="connsiteX231" fmla="*/ 1757701 w 5192784"/>
              <a:gd name="connsiteY231" fmla="*/ 3661166 h 5109620"/>
              <a:gd name="connsiteX232" fmla="*/ 1795801 w 5192784"/>
              <a:gd name="connsiteY232" fmla="*/ 3648466 h 5109620"/>
              <a:gd name="connsiteX233" fmla="*/ 2087901 w 5192784"/>
              <a:gd name="connsiteY233" fmla="*/ 3661166 h 5109620"/>
              <a:gd name="connsiteX234" fmla="*/ 2138701 w 5192784"/>
              <a:gd name="connsiteY234" fmla="*/ 3699266 h 5109620"/>
              <a:gd name="connsiteX235" fmla="*/ 2214901 w 5192784"/>
              <a:gd name="connsiteY235" fmla="*/ 3750066 h 5109620"/>
              <a:gd name="connsiteX236" fmla="*/ 2253001 w 5192784"/>
              <a:gd name="connsiteY236" fmla="*/ 3788166 h 5109620"/>
              <a:gd name="connsiteX237" fmla="*/ 2303801 w 5192784"/>
              <a:gd name="connsiteY237" fmla="*/ 3800866 h 5109620"/>
              <a:gd name="connsiteX238" fmla="*/ 2354601 w 5192784"/>
              <a:gd name="connsiteY238" fmla="*/ 3838966 h 5109620"/>
              <a:gd name="connsiteX239" fmla="*/ 2392701 w 5192784"/>
              <a:gd name="connsiteY239" fmla="*/ 3851666 h 5109620"/>
              <a:gd name="connsiteX240" fmla="*/ 2430801 w 5192784"/>
              <a:gd name="connsiteY240" fmla="*/ 3877066 h 5109620"/>
              <a:gd name="connsiteX241" fmla="*/ 2456201 w 5192784"/>
              <a:gd name="connsiteY241" fmla="*/ 3915166 h 5109620"/>
              <a:gd name="connsiteX242" fmla="*/ 2494301 w 5192784"/>
              <a:gd name="connsiteY242" fmla="*/ 3965966 h 5109620"/>
              <a:gd name="connsiteX243" fmla="*/ 2507001 w 5192784"/>
              <a:gd name="connsiteY243" fmla="*/ 4016766 h 5109620"/>
              <a:gd name="connsiteX244" fmla="*/ 2519701 w 5192784"/>
              <a:gd name="connsiteY244" fmla="*/ 4054866 h 5109620"/>
              <a:gd name="connsiteX245" fmla="*/ 2545101 w 5192784"/>
              <a:gd name="connsiteY245" fmla="*/ 4105666 h 5109620"/>
              <a:gd name="connsiteX246" fmla="*/ 2570501 w 5192784"/>
              <a:gd name="connsiteY246" fmla="*/ 4143766 h 5109620"/>
              <a:gd name="connsiteX247" fmla="*/ 2605426 w 5192784"/>
              <a:gd name="connsiteY247" fmla="*/ 4242191 h 5109620"/>
              <a:gd name="connsiteX248" fmla="*/ 2649876 w 5192784"/>
              <a:gd name="connsiteY248" fmla="*/ 4343791 h 5109620"/>
              <a:gd name="connsiteX249" fmla="*/ 2665751 w 5192784"/>
              <a:gd name="connsiteY249" fmla="*/ 4366016 h 5109620"/>
              <a:gd name="connsiteX250" fmla="*/ 2634001 w 5192784"/>
              <a:gd name="connsiteY250" fmla="*/ 4397766 h 5109620"/>
              <a:gd name="connsiteX251" fmla="*/ 2595901 w 5192784"/>
              <a:gd name="connsiteY251" fmla="*/ 4464441 h 5109620"/>
              <a:gd name="connsiteX252" fmla="*/ 2551451 w 5192784"/>
              <a:gd name="connsiteY252" fmla="*/ 4553341 h 5109620"/>
              <a:gd name="connsiteX253" fmla="*/ 2503826 w 5192784"/>
              <a:gd name="connsiteY253" fmla="*/ 4607316 h 5109620"/>
              <a:gd name="connsiteX254" fmla="*/ 2440326 w 5192784"/>
              <a:gd name="connsiteY254" fmla="*/ 4645416 h 5109620"/>
              <a:gd name="connsiteX255" fmla="*/ 2345076 w 5192784"/>
              <a:gd name="connsiteY255" fmla="*/ 4553341 h 5109620"/>
              <a:gd name="connsiteX256" fmla="*/ 2376827 w 5192784"/>
              <a:gd name="connsiteY256" fmla="*/ 4639069 h 5109620"/>
              <a:gd name="connsiteX257" fmla="*/ 2436573 w 5192784"/>
              <a:gd name="connsiteY257" fmla="*/ 4733450 h 5109620"/>
              <a:gd name="connsiteX258" fmla="*/ 2388083 w 5192784"/>
              <a:gd name="connsiteY258" fmla="*/ 4728543 h 5109620"/>
              <a:gd name="connsiteX259" fmla="*/ 2325449 w 5192784"/>
              <a:gd name="connsiteY259" fmla="*/ 4735903 h 5109620"/>
              <a:gd name="connsiteX260" fmla="*/ 2256176 w 5192784"/>
              <a:gd name="connsiteY260" fmla="*/ 4719740 h 5109620"/>
              <a:gd name="connsiteX261" fmla="*/ 2207540 w 5192784"/>
              <a:gd name="connsiteY261" fmla="*/ 4715266 h 5109620"/>
              <a:gd name="connsiteX262" fmla="*/ 2095838 w 5192784"/>
              <a:gd name="connsiteY262" fmla="*/ 4688278 h 5109620"/>
              <a:gd name="connsiteX263" fmla="*/ 2291101 w 5192784"/>
              <a:gd name="connsiteY263" fmla="*/ 4835916 h 5109620"/>
              <a:gd name="connsiteX264" fmla="*/ 2392701 w 5192784"/>
              <a:gd name="connsiteY264" fmla="*/ 4845441 h 5109620"/>
              <a:gd name="connsiteX265" fmla="*/ 2472076 w 5192784"/>
              <a:gd name="connsiteY265" fmla="*/ 4832741 h 5109620"/>
              <a:gd name="connsiteX266" fmla="*/ 2541926 w 5192784"/>
              <a:gd name="connsiteY266" fmla="*/ 4794641 h 5109620"/>
              <a:gd name="connsiteX267" fmla="*/ 2643526 w 5192784"/>
              <a:gd name="connsiteY267" fmla="*/ 4734316 h 5109620"/>
              <a:gd name="connsiteX268" fmla="*/ 2716551 w 5192784"/>
              <a:gd name="connsiteY268" fmla="*/ 4639066 h 5109620"/>
              <a:gd name="connsiteX269" fmla="*/ 2767351 w 5192784"/>
              <a:gd name="connsiteY269" fmla="*/ 4537466 h 5109620"/>
              <a:gd name="connsiteX270" fmla="*/ 2834026 w 5192784"/>
              <a:gd name="connsiteY270" fmla="*/ 4448566 h 5109620"/>
              <a:gd name="connsiteX271" fmla="*/ 2859426 w 5192784"/>
              <a:gd name="connsiteY271" fmla="*/ 4369191 h 5109620"/>
              <a:gd name="connsiteX272" fmla="*/ 2846726 w 5192784"/>
              <a:gd name="connsiteY272" fmla="*/ 4302516 h 5109620"/>
              <a:gd name="connsiteX273" fmla="*/ 2811801 w 5192784"/>
              <a:gd name="connsiteY273" fmla="*/ 4143766 h 5109620"/>
              <a:gd name="connsiteX274" fmla="*/ 2786401 w 5192784"/>
              <a:gd name="connsiteY274" fmla="*/ 4042166 h 5109620"/>
              <a:gd name="connsiteX275" fmla="*/ 2811801 w 5192784"/>
              <a:gd name="connsiteY275" fmla="*/ 3851666 h 5109620"/>
              <a:gd name="connsiteX276" fmla="*/ 2837201 w 5192784"/>
              <a:gd name="connsiteY276" fmla="*/ 3750066 h 5109620"/>
              <a:gd name="connsiteX277" fmla="*/ 2862601 w 5192784"/>
              <a:gd name="connsiteY277" fmla="*/ 3711966 h 5109620"/>
              <a:gd name="connsiteX278" fmla="*/ 2875301 w 5192784"/>
              <a:gd name="connsiteY278" fmla="*/ 3673866 h 5109620"/>
              <a:gd name="connsiteX279" fmla="*/ 2913401 w 5192784"/>
              <a:gd name="connsiteY279" fmla="*/ 3635766 h 5109620"/>
              <a:gd name="connsiteX280" fmla="*/ 2938801 w 5192784"/>
              <a:gd name="connsiteY280" fmla="*/ 3597666 h 5109620"/>
              <a:gd name="connsiteX281" fmla="*/ 2976901 w 5192784"/>
              <a:gd name="connsiteY281" fmla="*/ 3584966 h 5109620"/>
              <a:gd name="connsiteX282" fmla="*/ 3015001 w 5192784"/>
              <a:gd name="connsiteY282" fmla="*/ 3559566 h 5109620"/>
              <a:gd name="connsiteX283" fmla="*/ 3053101 w 5192784"/>
              <a:gd name="connsiteY283" fmla="*/ 3546866 h 5109620"/>
              <a:gd name="connsiteX284" fmla="*/ 3205501 w 5192784"/>
              <a:gd name="connsiteY284" fmla="*/ 3521466 h 5109620"/>
              <a:gd name="connsiteX285" fmla="*/ 3332501 w 5192784"/>
              <a:gd name="connsiteY285" fmla="*/ 3496066 h 5109620"/>
              <a:gd name="connsiteX286" fmla="*/ 3535701 w 5192784"/>
              <a:gd name="connsiteY286" fmla="*/ 3483366 h 5109620"/>
              <a:gd name="connsiteX287" fmla="*/ 3748426 w 5192784"/>
              <a:gd name="connsiteY287" fmla="*/ 3515116 h 5109620"/>
              <a:gd name="connsiteX288" fmla="*/ 3865901 w 5192784"/>
              <a:gd name="connsiteY288" fmla="*/ 3540516 h 5109620"/>
              <a:gd name="connsiteX289" fmla="*/ 3926226 w 5192784"/>
              <a:gd name="connsiteY289" fmla="*/ 3562741 h 5109620"/>
              <a:gd name="connsiteX290" fmla="*/ 3983376 w 5192784"/>
              <a:gd name="connsiteY290" fmla="*/ 3594491 h 5109620"/>
              <a:gd name="connsiteX291" fmla="*/ 4027826 w 5192784"/>
              <a:gd name="connsiteY291" fmla="*/ 3638941 h 5109620"/>
              <a:gd name="connsiteX292" fmla="*/ 4104026 w 5192784"/>
              <a:gd name="connsiteY292" fmla="*/ 3683391 h 5109620"/>
              <a:gd name="connsiteX293" fmla="*/ 4167526 w 5192784"/>
              <a:gd name="connsiteY293" fmla="*/ 3743716 h 5109620"/>
              <a:gd name="connsiteX294" fmla="*/ 4246901 w 5192784"/>
              <a:gd name="connsiteY294" fmla="*/ 3816741 h 5109620"/>
              <a:gd name="connsiteX295" fmla="*/ 4288176 w 5192784"/>
              <a:gd name="connsiteY295" fmla="*/ 3889766 h 5109620"/>
              <a:gd name="connsiteX296" fmla="*/ 4338976 w 5192784"/>
              <a:gd name="connsiteY296" fmla="*/ 3965966 h 5109620"/>
              <a:gd name="connsiteX297" fmla="*/ 4367551 w 5192784"/>
              <a:gd name="connsiteY297" fmla="*/ 4124716 h 5109620"/>
              <a:gd name="connsiteX298" fmla="*/ 4386601 w 5192784"/>
              <a:gd name="connsiteY298" fmla="*/ 4200916 h 5109620"/>
              <a:gd name="connsiteX299" fmla="*/ 4402476 w 5192784"/>
              <a:gd name="connsiteY299" fmla="*/ 4254891 h 5109620"/>
              <a:gd name="connsiteX300" fmla="*/ 4418351 w 5192784"/>
              <a:gd name="connsiteY300" fmla="*/ 4315216 h 5109620"/>
              <a:gd name="connsiteX301" fmla="*/ 4113551 w 5192784"/>
              <a:gd name="connsiteY301" fmla="*/ 4419991 h 5109620"/>
              <a:gd name="connsiteX302" fmla="*/ 3929401 w 5192784"/>
              <a:gd name="connsiteY302" fmla="*/ 4572391 h 5109620"/>
              <a:gd name="connsiteX303" fmla="*/ 4184988 w 5192784"/>
              <a:gd name="connsiteY303" fmla="*/ 4453328 h 5109620"/>
              <a:gd name="connsiteX304" fmla="*/ 4423114 w 5192784"/>
              <a:gd name="connsiteY304" fmla="*/ 4400941 h 5109620"/>
              <a:gd name="connsiteX305" fmla="*/ 4519951 w 5192784"/>
              <a:gd name="connsiteY305" fmla="*/ 4251716 h 5109620"/>
              <a:gd name="connsiteX306" fmla="*/ 4469151 w 5192784"/>
              <a:gd name="connsiteY306" fmla="*/ 4146941 h 5109620"/>
              <a:gd name="connsiteX307" fmla="*/ 4437401 w 5192784"/>
              <a:gd name="connsiteY307" fmla="*/ 4092966 h 5109620"/>
              <a:gd name="connsiteX308" fmla="*/ 4440576 w 5192784"/>
              <a:gd name="connsiteY308" fmla="*/ 3940566 h 5109620"/>
              <a:gd name="connsiteX309" fmla="*/ 4421526 w 5192784"/>
              <a:gd name="connsiteY309" fmla="*/ 3842141 h 5109620"/>
              <a:gd name="connsiteX310" fmla="*/ 4370726 w 5192784"/>
              <a:gd name="connsiteY310" fmla="*/ 3734191 h 5109620"/>
              <a:gd name="connsiteX311" fmla="*/ 4031002 w 5192784"/>
              <a:gd name="connsiteY311" fmla="*/ 3413516 h 5109620"/>
              <a:gd name="connsiteX312" fmla="*/ 4218326 w 5192784"/>
              <a:gd name="connsiteY312" fmla="*/ 3127766 h 5109620"/>
              <a:gd name="connsiteX313" fmla="*/ 4424701 w 5192784"/>
              <a:gd name="connsiteY313" fmla="*/ 2994416 h 5109620"/>
              <a:gd name="connsiteX314" fmla="*/ 4561227 w 5192784"/>
              <a:gd name="connsiteY314" fmla="*/ 2943616 h 5109620"/>
              <a:gd name="connsiteX315" fmla="*/ 4783477 w 5192784"/>
              <a:gd name="connsiteY315" fmla="*/ 2918216 h 5109620"/>
              <a:gd name="connsiteX316" fmla="*/ 5043827 w 5192784"/>
              <a:gd name="connsiteY316" fmla="*/ 2959491 h 5109620"/>
              <a:gd name="connsiteX317" fmla="*/ 4812052 w 5192784"/>
              <a:gd name="connsiteY317" fmla="*/ 2883291 h 5109620"/>
              <a:gd name="connsiteX318" fmla="*/ 4631076 w 5192784"/>
              <a:gd name="connsiteY318" fmla="*/ 2864241 h 5109620"/>
              <a:gd name="connsiteX319" fmla="*/ 4700926 w 5192784"/>
              <a:gd name="connsiteY319" fmla="*/ 2772166 h 5109620"/>
              <a:gd name="connsiteX320" fmla="*/ 4866026 w 5192784"/>
              <a:gd name="connsiteY320" fmla="*/ 2562616 h 5109620"/>
              <a:gd name="connsiteX321" fmla="*/ 4767602 w 5192784"/>
              <a:gd name="connsiteY321" fmla="*/ 2635641 h 5109620"/>
              <a:gd name="connsiteX322" fmla="*/ 4685051 w 5192784"/>
              <a:gd name="connsiteY322" fmla="*/ 2699141 h 5109620"/>
              <a:gd name="connsiteX323" fmla="*/ 4618376 w 5192784"/>
              <a:gd name="connsiteY323" fmla="*/ 2781691 h 5109620"/>
              <a:gd name="connsiteX324" fmla="*/ 4519951 w 5192784"/>
              <a:gd name="connsiteY324" fmla="*/ 2829316 h 5109620"/>
              <a:gd name="connsiteX325" fmla="*/ 4434226 w 5192784"/>
              <a:gd name="connsiteY325" fmla="*/ 2880116 h 5109620"/>
              <a:gd name="connsiteX326" fmla="*/ 4370726 w 5192784"/>
              <a:gd name="connsiteY326" fmla="*/ 2918216 h 5109620"/>
              <a:gd name="connsiteX327" fmla="*/ 4304051 w 5192784"/>
              <a:gd name="connsiteY327" fmla="*/ 2946791 h 5109620"/>
              <a:gd name="connsiteX328" fmla="*/ 4246901 w 5192784"/>
              <a:gd name="connsiteY328" fmla="*/ 2972191 h 5109620"/>
              <a:gd name="connsiteX329" fmla="*/ 4107201 w 5192784"/>
              <a:gd name="connsiteY329" fmla="*/ 3038866 h 5109620"/>
              <a:gd name="connsiteX330" fmla="*/ 4031001 w 5192784"/>
              <a:gd name="connsiteY330" fmla="*/ 2988066 h 5109620"/>
              <a:gd name="connsiteX331" fmla="*/ 3992901 w 5192784"/>
              <a:gd name="connsiteY331" fmla="*/ 2962666 h 5109620"/>
              <a:gd name="connsiteX332" fmla="*/ 3865901 w 5192784"/>
              <a:gd name="connsiteY332" fmla="*/ 2924566 h 5109620"/>
              <a:gd name="connsiteX333" fmla="*/ 3827801 w 5192784"/>
              <a:gd name="connsiteY333" fmla="*/ 2911866 h 5109620"/>
              <a:gd name="connsiteX334" fmla="*/ 3738901 w 5192784"/>
              <a:gd name="connsiteY334" fmla="*/ 2899166 h 5109620"/>
              <a:gd name="connsiteX335" fmla="*/ 3713501 w 5192784"/>
              <a:gd name="connsiteY335" fmla="*/ 2797566 h 5109620"/>
              <a:gd name="connsiteX336" fmla="*/ 3632538 w 5192784"/>
              <a:gd name="connsiteY336" fmla="*/ 2676916 h 5109620"/>
              <a:gd name="connsiteX337" fmla="*/ 3650001 w 5192784"/>
              <a:gd name="connsiteY337" fmla="*/ 2549916 h 5109620"/>
              <a:gd name="connsiteX338" fmla="*/ 3576976 w 5192784"/>
              <a:gd name="connsiteY338" fmla="*/ 2461016 h 5109620"/>
              <a:gd name="connsiteX339" fmla="*/ 3510301 w 5192784"/>
              <a:gd name="connsiteY339" fmla="*/ 2365766 h 5109620"/>
              <a:gd name="connsiteX340" fmla="*/ 3454739 w 5192784"/>
              <a:gd name="connsiteY340" fmla="*/ 2222891 h 5109620"/>
              <a:gd name="connsiteX341" fmla="*/ 3483313 w 5192784"/>
              <a:gd name="connsiteY341" fmla="*/ 2100654 h 5109620"/>
              <a:gd name="connsiteX342" fmla="*/ 3546814 w 5192784"/>
              <a:gd name="connsiteY342" fmla="*/ 2019691 h 5109620"/>
              <a:gd name="connsiteX343" fmla="*/ 3645239 w 5192784"/>
              <a:gd name="connsiteY343" fmla="*/ 1924441 h 5109620"/>
              <a:gd name="connsiteX344" fmla="*/ 3694451 w 5192784"/>
              <a:gd name="connsiteY344" fmla="*/ 1864116 h 5109620"/>
              <a:gd name="connsiteX345" fmla="*/ 3737313 w 5192784"/>
              <a:gd name="connsiteY345" fmla="*/ 1835541 h 5109620"/>
              <a:gd name="connsiteX346" fmla="*/ 3780176 w 5192784"/>
              <a:gd name="connsiteY346" fmla="*/ 1803791 h 5109620"/>
              <a:gd name="connsiteX347" fmla="*/ 3845263 w 5192784"/>
              <a:gd name="connsiteY347" fmla="*/ 1759341 h 5109620"/>
              <a:gd name="connsiteX348" fmla="*/ 3948451 w 5192784"/>
              <a:gd name="connsiteY348" fmla="*/ 1703778 h 5109620"/>
              <a:gd name="connsiteX349" fmla="*/ 4037351 w 5192784"/>
              <a:gd name="connsiteY349" fmla="*/ 1694253 h 5109620"/>
              <a:gd name="connsiteX350" fmla="*/ 4143713 w 5192784"/>
              <a:gd name="connsiteY350" fmla="*/ 1692666 h 5109620"/>
              <a:gd name="connsiteX351" fmla="*/ 4207214 w 5192784"/>
              <a:gd name="connsiteY351" fmla="*/ 1689491 h 5109620"/>
              <a:gd name="connsiteX352" fmla="*/ 4262776 w 5192784"/>
              <a:gd name="connsiteY352" fmla="*/ 1700603 h 5109620"/>
              <a:gd name="connsiteX353" fmla="*/ 4310401 w 5192784"/>
              <a:gd name="connsiteY353" fmla="*/ 1708541 h 5109620"/>
              <a:gd name="connsiteX354" fmla="*/ 4375488 w 5192784"/>
              <a:gd name="connsiteY354" fmla="*/ 1754579 h 5109620"/>
              <a:gd name="connsiteX355" fmla="*/ 4459626 w 5192784"/>
              <a:gd name="connsiteY355" fmla="*/ 1787916 h 5109620"/>
              <a:gd name="connsiteX356" fmla="*/ 4502488 w 5192784"/>
              <a:gd name="connsiteY356" fmla="*/ 1838716 h 5109620"/>
              <a:gd name="connsiteX357" fmla="*/ 4535826 w 5192784"/>
              <a:gd name="connsiteY357" fmla="*/ 1902216 h 5109620"/>
              <a:gd name="connsiteX358" fmla="*/ 4588214 w 5192784"/>
              <a:gd name="connsiteY358" fmla="*/ 1968891 h 5109620"/>
              <a:gd name="connsiteX359" fmla="*/ 4627901 w 5192784"/>
              <a:gd name="connsiteY359" fmla="*/ 2032391 h 5109620"/>
              <a:gd name="connsiteX360" fmla="*/ 4653301 w 5192784"/>
              <a:gd name="connsiteY360" fmla="*/ 2200666 h 5109620"/>
              <a:gd name="connsiteX361" fmla="*/ 4681876 w 5192784"/>
              <a:gd name="connsiteY361" fmla="*/ 2275278 h 5109620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255637 w 5192784"/>
              <a:gd name="connsiteY187" fmla="*/ 4549300 h 5114698"/>
              <a:gd name="connsiteX188" fmla="*/ 371092 w 5192784"/>
              <a:gd name="connsiteY188" fmla="*/ 4574412 h 5114698"/>
              <a:gd name="connsiteX189" fmla="*/ 462301 w 5192784"/>
              <a:gd name="connsiteY189" fmla="*/ 4626366 h 5114698"/>
              <a:gd name="connsiteX190" fmla="*/ 513101 w 5192784"/>
              <a:gd name="connsiteY190" fmla="*/ 4613666 h 5114698"/>
              <a:gd name="connsiteX191" fmla="*/ 602001 w 5192784"/>
              <a:gd name="connsiteY191" fmla="*/ 4626366 h 5114698"/>
              <a:gd name="connsiteX192" fmla="*/ 576601 w 5192784"/>
              <a:gd name="connsiteY192" fmla="*/ 4664466 h 5114698"/>
              <a:gd name="connsiteX193" fmla="*/ 538501 w 5192784"/>
              <a:gd name="connsiteY193" fmla="*/ 4689866 h 5114698"/>
              <a:gd name="connsiteX194" fmla="*/ 233701 w 5192784"/>
              <a:gd name="connsiteY194" fmla="*/ 5096266 h 5114698"/>
              <a:gd name="connsiteX195" fmla="*/ 267039 w 5192784"/>
              <a:gd name="connsiteY195" fmla="*/ 5039116 h 5114698"/>
              <a:gd name="connsiteX196" fmla="*/ 309901 w 5192784"/>
              <a:gd name="connsiteY196" fmla="*/ 4983554 h 5114698"/>
              <a:gd name="connsiteX197" fmla="*/ 362289 w 5192784"/>
              <a:gd name="connsiteY197" fmla="*/ 4932753 h 5114698"/>
              <a:gd name="connsiteX198" fmla="*/ 409914 w 5192784"/>
              <a:gd name="connsiteY198" fmla="*/ 4905766 h 5114698"/>
              <a:gd name="connsiteX199" fmla="*/ 462301 w 5192784"/>
              <a:gd name="connsiteY199" fmla="*/ 4837504 h 5114698"/>
              <a:gd name="connsiteX200" fmla="*/ 543264 w 5192784"/>
              <a:gd name="connsiteY200" fmla="*/ 4812104 h 5114698"/>
              <a:gd name="connsiteX201" fmla="*/ 597238 w 5192784"/>
              <a:gd name="connsiteY201" fmla="*/ 4785116 h 5114698"/>
              <a:gd name="connsiteX202" fmla="*/ 644864 w 5192784"/>
              <a:gd name="connsiteY202" fmla="*/ 4762891 h 5114698"/>
              <a:gd name="connsiteX203" fmla="*/ 692488 w 5192784"/>
              <a:gd name="connsiteY203" fmla="*/ 4727966 h 5114698"/>
              <a:gd name="connsiteX204" fmla="*/ 716301 w 5192784"/>
              <a:gd name="connsiteY204" fmla="*/ 4740666 h 5114698"/>
              <a:gd name="connsiteX205" fmla="*/ 754401 w 5192784"/>
              <a:gd name="connsiteY205" fmla="*/ 4727966 h 5114698"/>
              <a:gd name="connsiteX206" fmla="*/ 792501 w 5192784"/>
              <a:gd name="connsiteY206" fmla="*/ 4689866 h 5114698"/>
              <a:gd name="connsiteX207" fmla="*/ 881401 w 5192784"/>
              <a:gd name="connsiteY207" fmla="*/ 4651766 h 5114698"/>
              <a:gd name="connsiteX208" fmla="*/ 919501 w 5192784"/>
              <a:gd name="connsiteY208" fmla="*/ 4613666 h 5114698"/>
              <a:gd name="connsiteX209" fmla="*/ 944901 w 5192784"/>
              <a:gd name="connsiteY209" fmla="*/ 4575566 h 5114698"/>
              <a:gd name="connsiteX210" fmla="*/ 983001 w 5192784"/>
              <a:gd name="connsiteY210" fmla="*/ 4562866 h 5114698"/>
              <a:gd name="connsiteX211" fmla="*/ 1046501 w 5192784"/>
              <a:gd name="connsiteY211" fmla="*/ 4486666 h 5114698"/>
              <a:gd name="connsiteX212" fmla="*/ 1110001 w 5192784"/>
              <a:gd name="connsiteY212" fmla="*/ 4410466 h 5114698"/>
              <a:gd name="connsiteX213" fmla="*/ 1148101 w 5192784"/>
              <a:gd name="connsiteY213" fmla="*/ 4334266 h 5114698"/>
              <a:gd name="connsiteX214" fmla="*/ 1186201 w 5192784"/>
              <a:gd name="connsiteY214" fmla="*/ 4308866 h 5114698"/>
              <a:gd name="connsiteX215" fmla="*/ 1224301 w 5192784"/>
              <a:gd name="connsiteY215" fmla="*/ 4270766 h 5114698"/>
              <a:gd name="connsiteX216" fmla="*/ 1262401 w 5192784"/>
              <a:gd name="connsiteY216" fmla="*/ 4194566 h 5114698"/>
              <a:gd name="connsiteX217" fmla="*/ 1275101 w 5192784"/>
              <a:gd name="connsiteY217" fmla="*/ 4156466 h 5114698"/>
              <a:gd name="connsiteX218" fmla="*/ 1300501 w 5192784"/>
              <a:gd name="connsiteY218" fmla="*/ 4118366 h 5114698"/>
              <a:gd name="connsiteX219" fmla="*/ 1313201 w 5192784"/>
              <a:gd name="connsiteY219" fmla="*/ 4080266 h 5114698"/>
              <a:gd name="connsiteX220" fmla="*/ 1338601 w 5192784"/>
              <a:gd name="connsiteY220" fmla="*/ 4042166 h 5114698"/>
              <a:gd name="connsiteX221" fmla="*/ 1364001 w 5192784"/>
              <a:gd name="connsiteY221" fmla="*/ 3953266 h 5114698"/>
              <a:gd name="connsiteX222" fmla="*/ 1427501 w 5192784"/>
              <a:gd name="connsiteY222" fmla="*/ 3864366 h 5114698"/>
              <a:gd name="connsiteX223" fmla="*/ 1452901 w 5192784"/>
              <a:gd name="connsiteY223" fmla="*/ 3826266 h 5114698"/>
              <a:gd name="connsiteX224" fmla="*/ 1491001 w 5192784"/>
              <a:gd name="connsiteY224" fmla="*/ 3800866 h 5114698"/>
              <a:gd name="connsiteX225" fmla="*/ 1529101 w 5192784"/>
              <a:gd name="connsiteY225" fmla="*/ 3762766 h 5114698"/>
              <a:gd name="connsiteX226" fmla="*/ 1567201 w 5192784"/>
              <a:gd name="connsiteY226" fmla="*/ 3750066 h 5114698"/>
              <a:gd name="connsiteX227" fmla="*/ 1605301 w 5192784"/>
              <a:gd name="connsiteY227" fmla="*/ 3724666 h 5114698"/>
              <a:gd name="connsiteX228" fmla="*/ 1643401 w 5192784"/>
              <a:gd name="connsiteY228" fmla="*/ 3711966 h 5114698"/>
              <a:gd name="connsiteX229" fmla="*/ 1681501 w 5192784"/>
              <a:gd name="connsiteY229" fmla="*/ 3686566 h 5114698"/>
              <a:gd name="connsiteX230" fmla="*/ 1757701 w 5192784"/>
              <a:gd name="connsiteY230" fmla="*/ 3661166 h 5114698"/>
              <a:gd name="connsiteX231" fmla="*/ 1795801 w 5192784"/>
              <a:gd name="connsiteY231" fmla="*/ 3648466 h 5114698"/>
              <a:gd name="connsiteX232" fmla="*/ 2087901 w 5192784"/>
              <a:gd name="connsiteY232" fmla="*/ 3661166 h 5114698"/>
              <a:gd name="connsiteX233" fmla="*/ 2138701 w 5192784"/>
              <a:gd name="connsiteY233" fmla="*/ 3699266 h 5114698"/>
              <a:gd name="connsiteX234" fmla="*/ 2214901 w 5192784"/>
              <a:gd name="connsiteY234" fmla="*/ 3750066 h 5114698"/>
              <a:gd name="connsiteX235" fmla="*/ 2253001 w 5192784"/>
              <a:gd name="connsiteY235" fmla="*/ 3788166 h 5114698"/>
              <a:gd name="connsiteX236" fmla="*/ 2303801 w 5192784"/>
              <a:gd name="connsiteY236" fmla="*/ 3800866 h 5114698"/>
              <a:gd name="connsiteX237" fmla="*/ 2354601 w 5192784"/>
              <a:gd name="connsiteY237" fmla="*/ 3838966 h 5114698"/>
              <a:gd name="connsiteX238" fmla="*/ 2392701 w 5192784"/>
              <a:gd name="connsiteY238" fmla="*/ 3851666 h 5114698"/>
              <a:gd name="connsiteX239" fmla="*/ 2430801 w 5192784"/>
              <a:gd name="connsiteY239" fmla="*/ 3877066 h 5114698"/>
              <a:gd name="connsiteX240" fmla="*/ 2456201 w 5192784"/>
              <a:gd name="connsiteY240" fmla="*/ 3915166 h 5114698"/>
              <a:gd name="connsiteX241" fmla="*/ 2494301 w 5192784"/>
              <a:gd name="connsiteY241" fmla="*/ 3965966 h 5114698"/>
              <a:gd name="connsiteX242" fmla="*/ 2507001 w 5192784"/>
              <a:gd name="connsiteY242" fmla="*/ 4016766 h 5114698"/>
              <a:gd name="connsiteX243" fmla="*/ 2519701 w 5192784"/>
              <a:gd name="connsiteY243" fmla="*/ 4054866 h 5114698"/>
              <a:gd name="connsiteX244" fmla="*/ 2545101 w 5192784"/>
              <a:gd name="connsiteY244" fmla="*/ 4105666 h 5114698"/>
              <a:gd name="connsiteX245" fmla="*/ 2570501 w 5192784"/>
              <a:gd name="connsiteY245" fmla="*/ 4143766 h 5114698"/>
              <a:gd name="connsiteX246" fmla="*/ 2605426 w 5192784"/>
              <a:gd name="connsiteY246" fmla="*/ 4242191 h 5114698"/>
              <a:gd name="connsiteX247" fmla="*/ 2649876 w 5192784"/>
              <a:gd name="connsiteY247" fmla="*/ 4343791 h 5114698"/>
              <a:gd name="connsiteX248" fmla="*/ 2665751 w 5192784"/>
              <a:gd name="connsiteY248" fmla="*/ 4366016 h 5114698"/>
              <a:gd name="connsiteX249" fmla="*/ 2634001 w 5192784"/>
              <a:gd name="connsiteY249" fmla="*/ 4397766 h 5114698"/>
              <a:gd name="connsiteX250" fmla="*/ 2595901 w 5192784"/>
              <a:gd name="connsiteY250" fmla="*/ 4464441 h 5114698"/>
              <a:gd name="connsiteX251" fmla="*/ 2551451 w 5192784"/>
              <a:gd name="connsiteY251" fmla="*/ 4553341 h 5114698"/>
              <a:gd name="connsiteX252" fmla="*/ 2503826 w 5192784"/>
              <a:gd name="connsiteY252" fmla="*/ 4607316 h 5114698"/>
              <a:gd name="connsiteX253" fmla="*/ 2440326 w 5192784"/>
              <a:gd name="connsiteY253" fmla="*/ 4645416 h 5114698"/>
              <a:gd name="connsiteX254" fmla="*/ 2345076 w 5192784"/>
              <a:gd name="connsiteY254" fmla="*/ 4553341 h 5114698"/>
              <a:gd name="connsiteX255" fmla="*/ 2376827 w 5192784"/>
              <a:gd name="connsiteY255" fmla="*/ 4639069 h 5114698"/>
              <a:gd name="connsiteX256" fmla="*/ 2436573 w 5192784"/>
              <a:gd name="connsiteY256" fmla="*/ 4733450 h 5114698"/>
              <a:gd name="connsiteX257" fmla="*/ 2388083 w 5192784"/>
              <a:gd name="connsiteY257" fmla="*/ 4728543 h 5114698"/>
              <a:gd name="connsiteX258" fmla="*/ 2325449 w 5192784"/>
              <a:gd name="connsiteY258" fmla="*/ 4735903 h 5114698"/>
              <a:gd name="connsiteX259" fmla="*/ 2256176 w 5192784"/>
              <a:gd name="connsiteY259" fmla="*/ 4719740 h 5114698"/>
              <a:gd name="connsiteX260" fmla="*/ 2207540 w 5192784"/>
              <a:gd name="connsiteY260" fmla="*/ 4715266 h 5114698"/>
              <a:gd name="connsiteX261" fmla="*/ 2095838 w 5192784"/>
              <a:gd name="connsiteY261" fmla="*/ 4688278 h 5114698"/>
              <a:gd name="connsiteX262" fmla="*/ 2291101 w 5192784"/>
              <a:gd name="connsiteY262" fmla="*/ 4835916 h 5114698"/>
              <a:gd name="connsiteX263" fmla="*/ 2392701 w 5192784"/>
              <a:gd name="connsiteY263" fmla="*/ 4845441 h 5114698"/>
              <a:gd name="connsiteX264" fmla="*/ 2472076 w 5192784"/>
              <a:gd name="connsiteY264" fmla="*/ 4832741 h 5114698"/>
              <a:gd name="connsiteX265" fmla="*/ 2541926 w 5192784"/>
              <a:gd name="connsiteY265" fmla="*/ 4794641 h 5114698"/>
              <a:gd name="connsiteX266" fmla="*/ 2643526 w 5192784"/>
              <a:gd name="connsiteY266" fmla="*/ 4734316 h 5114698"/>
              <a:gd name="connsiteX267" fmla="*/ 2716551 w 5192784"/>
              <a:gd name="connsiteY267" fmla="*/ 4639066 h 5114698"/>
              <a:gd name="connsiteX268" fmla="*/ 2767351 w 5192784"/>
              <a:gd name="connsiteY268" fmla="*/ 4537466 h 5114698"/>
              <a:gd name="connsiteX269" fmla="*/ 2834026 w 5192784"/>
              <a:gd name="connsiteY269" fmla="*/ 4448566 h 5114698"/>
              <a:gd name="connsiteX270" fmla="*/ 2859426 w 5192784"/>
              <a:gd name="connsiteY270" fmla="*/ 4369191 h 5114698"/>
              <a:gd name="connsiteX271" fmla="*/ 2846726 w 5192784"/>
              <a:gd name="connsiteY271" fmla="*/ 4302516 h 5114698"/>
              <a:gd name="connsiteX272" fmla="*/ 2811801 w 5192784"/>
              <a:gd name="connsiteY272" fmla="*/ 4143766 h 5114698"/>
              <a:gd name="connsiteX273" fmla="*/ 2786401 w 5192784"/>
              <a:gd name="connsiteY273" fmla="*/ 4042166 h 5114698"/>
              <a:gd name="connsiteX274" fmla="*/ 2811801 w 5192784"/>
              <a:gd name="connsiteY274" fmla="*/ 3851666 h 5114698"/>
              <a:gd name="connsiteX275" fmla="*/ 2837201 w 5192784"/>
              <a:gd name="connsiteY275" fmla="*/ 3750066 h 5114698"/>
              <a:gd name="connsiteX276" fmla="*/ 2862601 w 5192784"/>
              <a:gd name="connsiteY276" fmla="*/ 3711966 h 5114698"/>
              <a:gd name="connsiteX277" fmla="*/ 2875301 w 5192784"/>
              <a:gd name="connsiteY277" fmla="*/ 3673866 h 5114698"/>
              <a:gd name="connsiteX278" fmla="*/ 2913401 w 5192784"/>
              <a:gd name="connsiteY278" fmla="*/ 3635766 h 5114698"/>
              <a:gd name="connsiteX279" fmla="*/ 2938801 w 5192784"/>
              <a:gd name="connsiteY279" fmla="*/ 3597666 h 5114698"/>
              <a:gd name="connsiteX280" fmla="*/ 2976901 w 5192784"/>
              <a:gd name="connsiteY280" fmla="*/ 3584966 h 5114698"/>
              <a:gd name="connsiteX281" fmla="*/ 3015001 w 5192784"/>
              <a:gd name="connsiteY281" fmla="*/ 3559566 h 5114698"/>
              <a:gd name="connsiteX282" fmla="*/ 3053101 w 5192784"/>
              <a:gd name="connsiteY282" fmla="*/ 3546866 h 5114698"/>
              <a:gd name="connsiteX283" fmla="*/ 3205501 w 5192784"/>
              <a:gd name="connsiteY283" fmla="*/ 3521466 h 5114698"/>
              <a:gd name="connsiteX284" fmla="*/ 3332501 w 5192784"/>
              <a:gd name="connsiteY284" fmla="*/ 3496066 h 5114698"/>
              <a:gd name="connsiteX285" fmla="*/ 3535701 w 5192784"/>
              <a:gd name="connsiteY285" fmla="*/ 3483366 h 5114698"/>
              <a:gd name="connsiteX286" fmla="*/ 3748426 w 5192784"/>
              <a:gd name="connsiteY286" fmla="*/ 3515116 h 5114698"/>
              <a:gd name="connsiteX287" fmla="*/ 3865901 w 5192784"/>
              <a:gd name="connsiteY287" fmla="*/ 3540516 h 5114698"/>
              <a:gd name="connsiteX288" fmla="*/ 3926226 w 5192784"/>
              <a:gd name="connsiteY288" fmla="*/ 3562741 h 5114698"/>
              <a:gd name="connsiteX289" fmla="*/ 3983376 w 5192784"/>
              <a:gd name="connsiteY289" fmla="*/ 3594491 h 5114698"/>
              <a:gd name="connsiteX290" fmla="*/ 4027826 w 5192784"/>
              <a:gd name="connsiteY290" fmla="*/ 3638941 h 5114698"/>
              <a:gd name="connsiteX291" fmla="*/ 4104026 w 5192784"/>
              <a:gd name="connsiteY291" fmla="*/ 3683391 h 5114698"/>
              <a:gd name="connsiteX292" fmla="*/ 4167526 w 5192784"/>
              <a:gd name="connsiteY292" fmla="*/ 3743716 h 5114698"/>
              <a:gd name="connsiteX293" fmla="*/ 4246901 w 5192784"/>
              <a:gd name="connsiteY293" fmla="*/ 3816741 h 5114698"/>
              <a:gd name="connsiteX294" fmla="*/ 4288176 w 5192784"/>
              <a:gd name="connsiteY294" fmla="*/ 3889766 h 5114698"/>
              <a:gd name="connsiteX295" fmla="*/ 4338976 w 5192784"/>
              <a:gd name="connsiteY295" fmla="*/ 3965966 h 5114698"/>
              <a:gd name="connsiteX296" fmla="*/ 4367551 w 5192784"/>
              <a:gd name="connsiteY296" fmla="*/ 4124716 h 5114698"/>
              <a:gd name="connsiteX297" fmla="*/ 4386601 w 5192784"/>
              <a:gd name="connsiteY297" fmla="*/ 4200916 h 5114698"/>
              <a:gd name="connsiteX298" fmla="*/ 4402476 w 5192784"/>
              <a:gd name="connsiteY298" fmla="*/ 4254891 h 5114698"/>
              <a:gd name="connsiteX299" fmla="*/ 4418351 w 5192784"/>
              <a:gd name="connsiteY299" fmla="*/ 4315216 h 5114698"/>
              <a:gd name="connsiteX300" fmla="*/ 4113551 w 5192784"/>
              <a:gd name="connsiteY300" fmla="*/ 4419991 h 5114698"/>
              <a:gd name="connsiteX301" fmla="*/ 3929401 w 5192784"/>
              <a:gd name="connsiteY301" fmla="*/ 4572391 h 5114698"/>
              <a:gd name="connsiteX302" fmla="*/ 4184988 w 5192784"/>
              <a:gd name="connsiteY302" fmla="*/ 4453328 h 5114698"/>
              <a:gd name="connsiteX303" fmla="*/ 4423114 w 5192784"/>
              <a:gd name="connsiteY303" fmla="*/ 4400941 h 5114698"/>
              <a:gd name="connsiteX304" fmla="*/ 4519951 w 5192784"/>
              <a:gd name="connsiteY304" fmla="*/ 4251716 h 5114698"/>
              <a:gd name="connsiteX305" fmla="*/ 4469151 w 5192784"/>
              <a:gd name="connsiteY305" fmla="*/ 4146941 h 5114698"/>
              <a:gd name="connsiteX306" fmla="*/ 4437401 w 5192784"/>
              <a:gd name="connsiteY306" fmla="*/ 4092966 h 5114698"/>
              <a:gd name="connsiteX307" fmla="*/ 4440576 w 5192784"/>
              <a:gd name="connsiteY307" fmla="*/ 3940566 h 5114698"/>
              <a:gd name="connsiteX308" fmla="*/ 4421526 w 5192784"/>
              <a:gd name="connsiteY308" fmla="*/ 3842141 h 5114698"/>
              <a:gd name="connsiteX309" fmla="*/ 4370726 w 5192784"/>
              <a:gd name="connsiteY309" fmla="*/ 3734191 h 5114698"/>
              <a:gd name="connsiteX310" fmla="*/ 4031002 w 5192784"/>
              <a:gd name="connsiteY310" fmla="*/ 3413516 h 5114698"/>
              <a:gd name="connsiteX311" fmla="*/ 4218326 w 5192784"/>
              <a:gd name="connsiteY311" fmla="*/ 3127766 h 5114698"/>
              <a:gd name="connsiteX312" fmla="*/ 4424701 w 5192784"/>
              <a:gd name="connsiteY312" fmla="*/ 2994416 h 5114698"/>
              <a:gd name="connsiteX313" fmla="*/ 4561227 w 5192784"/>
              <a:gd name="connsiteY313" fmla="*/ 2943616 h 5114698"/>
              <a:gd name="connsiteX314" fmla="*/ 4783477 w 5192784"/>
              <a:gd name="connsiteY314" fmla="*/ 2918216 h 5114698"/>
              <a:gd name="connsiteX315" fmla="*/ 5043827 w 5192784"/>
              <a:gd name="connsiteY315" fmla="*/ 2959491 h 5114698"/>
              <a:gd name="connsiteX316" fmla="*/ 4812052 w 5192784"/>
              <a:gd name="connsiteY316" fmla="*/ 2883291 h 5114698"/>
              <a:gd name="connsiteX317" fmla="*/ 4631076 w 5192784"/>
              <a:gd name="connsiteY317" fmla="*/ 2864241 h 5114698"/>
              <a:gd name="connsiteX318" fmla="*/ 4700926 w 5192784"/>
              <a:gd name="connsiteY318" fmla="*/ 2772166 h 5114698"/>
              <a:gd name="connsiteX319" fmla="*/ 4866026 w 5192784"/>
              <a:gd name="connsiteY319" fmla="*/ 2562616 h 5114698"/>
              <a:gd name="connsiteX320" fmla="*/ 4767602 w 5192784"/>
              <a:gd name="connsiteY320" fmla="*/ 2635641 h 5114698"/>
              <a:gd name="connsiteX321" fmla="*/ 4685051 w 5192784"/>
              <a:gd name="connsiteY321" fmla="*/ 2699141 h 5114698"/>
              <a:gd name="connsiteX322" fmla="*/ 4618376 w 5192784"/>
              <a:gd name="connsiteY322" fmla="*/ 2781691 h 5114698"/>
              <a:gd name="connsiteX323" fmla="*/ 4519951 w 5192784"/>
              <a:gd name="connsiteY323" fmla="*/ 2829316 h 5114698"/>
              <a:gd name="connsiteX324" fmla="*/ 4434226 w 5192784"/>
              <a:gd name="connsiteY324" fmla="*/ 2880116 h 5114698"/>
              <a:gd name="connsiteX325" fmla="*/ 4370726 w 5192784"/>
              <a:gd name="connsiteY325" fmla="*/ 2918216 h 5114698"/>
              <a:gd name="connsiteX326" fmla="*/ 4304051 w 5192784"/>
              <a:gd name="connsiteY326" fmla="*/ 2946791 h 5114698"/>
              <a:gd name="connsiteX327" fmla="*/ 4246901 w 5192784"/>
              <a:gd name="connsiteY327" fmla="*/ 2972191 h 5114698"/>
              <a:gd name="connsiteX328" fmla="*/ 4107201 w 5192784"/>
              <a:gd name="connsiteY328" fmla="*/ 3038866 h 5114698"/>
              <a:gd name="connsiteX329" fmla="*/ 4031001 w 5192784"/>
              <a:gd name="connsiteY329" fmla="*/ 2988066 h 5114698"/>
              <a:gd name="connsiteX330" fmla="*/ 3992901 w 5192784"/>
              <a:gd name="connsiteY330" fmla="*/ 2962666 h 5114698"/>
              <a:gd name="connsiteX331" fmla="*/ 3865901 w 5192784"/>
              <a:gd name="connsiteY331" fmla="*/ 2924566 h 5114698"/>
              <a:gd name="connsiteX332" fmla="*/ 3827801 w 5192784"/>
              <a:gd name="connsiteY332" fmla="*/ 2911866 h 5114698"/>
              <a:gd name="connsiteX333" fmla="*/ 3738901 w 5192784"/>
              <a:gd name="connsiteY333" fmla="*/ 2899166 h 5114698"/>
              <a:gd name="connsiteX334" fmla="*/ 3713501 w 5192784"/>
              <a:gd name="connsiteY334" fmla="*/ 2797566 h 5114698"/>
              <a:gd name="connsiteX335" fmla="*/ 3632538 w 5192784"/>
              <a:gd name="connsiteY335" fmla="*/ 2676916 h 5114698"/>
              <a:gd name="connsiteX336" fmla="*/ 3650001 w 5192784"/>
              <a:gd name="connsiteY336" fmla="*/ 2549916 h 5114698"/>
              <a:gd name="connsiteX337" fmla="*/ 3576976 w 5192784"/>
              <a:gd name="connsiteY337" fmla="*/ 2461016 h 5114698"/>
              <a:gd name="connsiteX338" fmla="*/ 3510301 w 5192784"/>
              <a:gd name="connsiteY338" fmla="*/ 2365766 h 5114698"/>
              <a:gd name="connsiteX339" fmla="*/ 3454739 w 5192784"/>
              <a:gd name="connsiteY339" fmla="*/ 2222891 h 5114698"/>
              <a:gd name="connsiteX340" fmla="*/ 3483313 w 5192784"/>
              <a:gd name="connsiteY340" fmla="*/ 2100654 h 5114698"/>
              <a:gd name="connsiteX341" fmla="*/ 3546814 w 5192784"/>
              <a:gd name="connsiteY341" fmla="*/ 2019691 h 5114698"/>
              <a:gd name="connsiteX342" fmla="*/ 3645239 w 5192784"/>
              <a:gd name="connsiteY342" fmla="*/ 1924441 h 5114698"/>
              <a:gd name="connsiteX343" fmla="*/ 3694451 w 5192784"/>
              <a:gd name="connsiteY343" fmla="*/ 1864116 h 5114698"/>
              <a:gd name="connsiteX344" fmla="*/ 3737313 w 5192784"/>
              <a:gd name="connsiteY344" fmla="*/ 1835541 h 5114698"/>
              <a:gd name="connsiteX345" fmla="*/ 3780176 w 5192784"/>
              <a:gd name="connsiteY345" fmla="*/ 1803791 h 5114698"/>
              <a:gd name="connsiteX346" fmla="*/ 3845263 w 5192784"/>
              <a:gd name="connsiteY346" fmla="*/ 1759341 h 5114698"/>
              <a:gd name="connsiteX347" fmla="*/ 3948451 w 5192784"/>
              <a:gd name="connsiteY347" fmla="*/ 1703778 h 5114698"/>
              <a:gd name="connsiteX348" fmla="*/ 4037351 w 5192784"/>
              <a:gd name="connsiteY348" fmla="*/ 1694253 h 5114698"/>
              <a:gd name="connsiteX349" fmla="*/ 4143713 w 5192784"/>
              <a:gd name="connsiteY349" fmla="*/ 1692666 h 5114698"/>
              <a:gd name="connsiteX350" fmla="*/ 4207214 w 5192784"/>
              <a:gd name="connsiteY350" fmla="*/ 1689491 h 5114698"/>
              <a:gd name="connsiteX351" fmla="*/ 4262776 w 5192784"/>
              <a:gd name="connsiteY351" fmla="*/ 1700603 h 5114698"/>
              <a:gd name="connsiteX352" fmla="*/ 4310401 w 5192784"/>
              <a:gd name="connsiteY352" fmla="*/ 1708541 h 5114698"/>
              <a:gd name="connsiteX353" fmla="*/ 4375488 w 5192784"/>
              <a:gd name="connsiteY353" fmla="*/ 1754579 h 5114698"/>
              <a:gd name="connsiteX354" fmla="*/ 4459626 w 5192784"/>
              <a:gd name="connsiteY354" fmla="*/ 1787916 h 5114698"/>
              <a:gd name="connsiteX355" fmla="*/ 4502488 w 5192784"/>
              <a:gd name="connsiteY355" fmla="*/ 1838716 h 5114698"/>
              <a:gd name="connsiteX356" fmla="*/ 4535826 w 5192784"/>
              <a:gd name="connsiteY356" fmla="*/ 1902216 h 5114698"/>
              <a:gd name="connsiteX357" fmla="*/ 4588214 w 5192784"/>
              <a:gd name="connsiteY357" fmla="*/ 1968891 h 5114698"/>
              <a:gd name="connsiteX358" fmla="*/ 4627901 w 5192784"/>
              <a:gd name="connsiteY358" fmla="*/ 2032391 h 5114698"/>
              <a:gd name="connsiteX359" fmla="*/ 4653301 w 5192784"/>
              <a:gd name="connsiteY359" fmla="*/ 2200666 h 5114698"/>
              <a:gd name="connsiteX360" fmla="*/ 4681876 w 5192784"/>
              <a:gd name="connsiteY360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371092 w 5192784"/>
              <a:gd name="connsiteY187" fmla="*/ 4574412 h 5114698"/>
              <a:gd name="connsiteX188" fmla="*/ 462301 w 5192784"/>
              <a:gd name="connsiteY188" fmla="*/ 4626366 h 5114698"/>
              <a:gd name="connsiteX189" fmla="*/ 513101 w 5192784"/>
              <a:gd name="connsiteY189" fmla="*/ 4613666 h 5114698"/>
              <a:gd name="connsiteX190" fmla="*/ 602001 w 5192784"/>
              <a:gd name="connsiteY190" fmla="*/ 4626366 h 5114698"/>
              <a:gd name="connsiteX191" fmla="*/ 576601 w 5192784"/>
              <a:gd name="connsiteY191" fmla="*/ 4664466 h 5114698"/>
              <a:gd name="connsiteX192" fmla="*/ 538501 w 5192784"/>
              <a:gd name="connsiteY192" fmla="*/ 4689866 h 5114698"/>
              <a:gd name="connsiteX193" fmla="*/ 233701 w 5192784"/>
              <a:gd name="connsiteY193" fmla="*/ 5096266 h 5114698"/>
              <a:gd name="connsiteX194" fmla="*/ 267039 w 5192784"/>
              <a:gd name="connsiteY194" fmla="*/ 5039116 h 5114698"/>
              <a:gd name="connsiteX195" fmla="*/ 309901 w 5192784"/>
              <a:gd name="connsiteY195" fmla="*/ 4983554 h 5114698"/>
              <a:gd name="connsiteX196" fmla="*/ 362289 w 5192784"/>
              <a:gd name="connsiteY196" fmla="*/ 4932753 h 5114698"/>
              <a:gd name="connsiteX197" fmla="*/ 409914 w 5192784"/>
              <a:gd name="connsiteY197" fmla="*/ 4905766 h 5114698"/>
              <a:gd name="connsiteX198" fmla="*/ 462301 w 5192784"/>
              <a:gd name="connsiteY198" fmla="*/ 4837504 h 5114698"/>
              <a:gd name="connsiteX199" fmla="*/ 543264 w 5192784"/>
              <a:gd name="connsiteY199" fmla="*/ 4812104 h 5114698"/>
              <a:gd name="connsiteX200" fmla="*/ 597238 w 5192784"/>
              <a:gd name="connsiteY200" fmla="*/ 4785116 h 5114698"/>
              <a:gd name="connsiteX201" fmla="*/ 644864 w 5192784"/>
              <a:gd name="connsiteY201" fmla="*/ 4762891 h 5114698"/>
              <a:gd name="connsiteX202" fmla="*/ 692488 w 5192784"/>
              <a:gd name="connsiteY202" fmla="*/ 4727966 h 5114698"/>
              <a:gd name="connsiteX203" fmla="*/ 716301 w 5192784"/>
              <a:gd name="connsiteY203" fmla="*/ 4740666 h 5114698"/>
              <a:gd name="connsiteX204" fmla="*/ 754401 w 5192784"/>
              <a:gd name="connsiteY204" fmla="*/ 4727966 h 5114698"/>
              <a:gd name="connsiteX205" fmla="*/ 792501 w 5192784"/>
              <a:gd name="connsiteY205" fmla="*/ 4689866 h 5114698"/>
              <a:gd name="connsiteX206" fmla="*/ 881401 w 5192784"/>
              <a:gd name="connsiteY206" fmla="*/ 4651766 h 5114698"/>
              <a:gd name="connsiteX207" fmla="*/ 919501 w 5192784"/>
              <a:gd name="connsiteY207" fmla="*/ 4613666 h 5114698"/>
              <a:gd name="connsiteX208" fmla="*/ 944901 w 5192784"/>
              <a:gd name="connsiteY208" fmla="*/ 4575566 h 5114698"/>
              <a:gd name="connsiteX209" fmla="*/ 983001 w 5192784"/>
              <a:gd name="connsiteY209" fmla="*/ 4562866 h 5114698"/>
              <a:gd name="connsiteX210" fmla="*/ 1046501 w 5192784"/>
              <a:gd name="connsiteY210" fmla="*/ 4486666 h 5114698"/>
              <a:gd name="connsiteX211" fmla="*/ 1110001 w 5192784"/>
              <a:gd name="connsiteY211" fmla="*/ 4410466 h 5114698"/>
              <a:gd name="connsiteX212" fmla="*/ 1148101 w 5192784"/>
              <a:gd name="connsiteY212" fmla="*/ 4334266 h 5114698"/>
              <a:gd name="connsiteX213" fmla="*/ 1186201 w 5192784"/>
              <a:gd name="connsiteY213" fmla="*/ 4308866 h 5114698"/>
              <a:gd name="connsiteX214" fmla="*/ 1224301 w 5192784"/>
              <a:gd name="connsiteY214" fmla="*/ 4270766 h 5114698"/>
              <a:gd name="connsiteX215" fmla="*/ 1262401 w 5192784"/>
              <a:gd name="connsiteY215" fmla="*/ 4194566 h 5114698"/>
              <a:gd name="connsiteX216" fmla="*/ 1275101 w 5192784"/>
              <a:gd name="connsiteY216" fmla="*/ 4156466 h 5114698"/>
              <a:gd name="connsiteX217" fmla="*/ 1300501 w 5192784"/>
              <a:gd name="connsiteY217" fmla="*/ 4118366 h 5114698"/>
              <a:gd name="connsiteX218" fmla="*/ 1313201 w 5192784"/>
              <a:gd name="connsiteY218" fmla="*/ 4080266 h 5114698"/>
              <a:gd name="connsiteX219" fmla="*/ 1338601 w 5192784"/>
              <a:gd name="connsiteY219" fmla="*/ 4042166 h 5114698"/>
              <a:gd name="connsiteX220" fmla="*/ 1364001 w 5192784"/>
              <a:gd name="connsiteY220" fmla="*/ 3953266 h 5114698"/>
              <a:gd name="connsiteX221" fmla="*/ 1427501 w 5192784"/>
              <a:gd name="connsiteY221" fmla="*/ 3864366 h 5114698"/>
              <a:gd name="connsiteX222" fmla="*/ 1452901 w 5192784"/>
              <a:gd name="connsiteY222" fmla="*/ 3826266 h 5114698"/>
              <a:gd name="connsiteX223" fmla="*/ 1491001 w 5192784"/>
              <a:gd name="connsiteY223" fmla="*/ 3800866 h 5114698"/>
              <a:gd name="connsiteX224" fmla="*/ 1529101 w 5192784"/>
              <a:gd name="connsiteY224" fmla="*/ 3762766 h 5114698"/>
              <a:gd name="connsiteX225" fmla="*/ 1567201 w 5192784"/>
              <a:gd name="connsiteY225" fmla="*/ 3750066 h 5114698"/>
              <a:gd name="connsiteX226" fmla="*/ 1605301 w 5192784"/>
              <a:gd name="connsiteY226" fmla="*/ 3724666 h 5114698"/>
              <a:gd name="connsiteX227" fmla="*/ 1643401 w 5192784"/>
              <a:gd name="connsiteY227" fmla="*/ 3711966 h 5114698"/>
              <a:gd name="connsiteX228" fmla="*/ 1681501 w 5192784"/>
              <a:gd name="connsiteY228" fmla="*/ 3686566 h 5114698"/>
              <a:gd name="connsiteX229" fmla="*/ 1757701 w 5192784"/>
              <a:gd name="connsiteY229" fmla="*/ 3661166 h 5114698"/>
              <a:gd name="connsiteX230" fmla="*/ 1795801 w 5192784"/>
              <a:gd name="connsiteY230" fmla="*/ 3648466 h 5114698"/>
              <a:gd name="connsiteX231" fmla="*/ 2087901 w 5192784"/>
              <a:gd name="connsiteY231" fmla="*/ 3661166 h 5114698"/>
              <a:gd name="connsiteX232" fmla="*/ 2138701 w 5192784"/>
              <a:gd name="connsiteY232" fmla="*/ 3699266 h 5114698"/>
              <a:gd name="connsiteX233" fmla="*/ 2214901 w 5192784"/>
              <a:gd name="connsiteY233" fmla="*/ 3750066 h 5114698"/>
              <a:gd name="connsiteX234" fmla="*/ 2253001 w 5192784"/>
              <a:gd name="connsiteY234" fmla="*/ 3788166 h 5114698"/>
              <a:gd name="connsiteX235" fmla="*/ 2303801 w 5192784"/>
              <a:gd name="connsiteY235" fmla="*/ 3800866 h 5114698"/>
              <a:gd name="connsiteX236" fmla="*/ 2354601 w 5192784"/>
              <a:gd name="connsiteY236" fmla="*/ 3838966 h 5114698"/>
              <a:gd name="connsiteX237" fmla="*/ 2392701 w 5192784"/>
              <a:gd name="connsiteY237" fmla="*/ 3851666 h 5114698"/>
              <a:gd name="connsiteX238" fmla="*/ 2430801 w 5192784"/>
              <a:gd name="connsiteY238" fmla="*/ 3877066 h 5114698"/>
              <a:gd name="connsiteX239" fmla="*/ 2456201 w 5192784"/>
              <a:gd name="connsiteY239" fmla="*/ 3915166 h 5114698"/>
              <a:gd name="connsiteX240" fmla="*/ 2494301 w 5192784"/>
              <a:gd name="connsiteY240" fmla="*/ 3965966 h 5114698"/>
              <a:gd name="connsiteX241" fmla="*/ 2507001 w 5192784"/>
              <a:gd name="connsiteY241" fmla="*/ 4016766 h 5114698"/>
              <a:gd name="connsiteX242" fmla="*/ 2519701 w 5192784"/>
              <a:gd name="connsiteY242" fmla="*/ 4054866 h 5114698"/>
              <a:gd name="connsiteX243" fmla="*/ 2545101 w 5192784"/>
              <a:gd name="connsiteY243" fmla="*/ 4105666 h 5114698"/>
              <a:gd name="connsiteX244" fmla="*/ 2570501 w 5192784"/>
              <a:gd name="connsiteY244" fmla="*/ 4143766 h 5114698"/>
              <a:gd name="connsiteX245" fmla="*/ 2605426 w 5192784"/>
              <a:gd name="connsiteY245" fmla="*/ 4242191 h 5114698"/>
              <a:gd name="connsiteX246" fmla="*/ 2649876 w 5192784"/>
              <a:gd name="connsiteY246" fmla="*/ 4343791 h 5114698"/>
              <a:gd name="connsiteX247" fmla="*/ 2665751 w 5192784"/>
              <a:gd name="connsiteY247" fmla="*/ 4366016 h 5114698"/>
              <a:gd name="connsiteX248" fmla="*/ 2634001 w 5192784"/>
              <a:gd name="connsiteY248" fmla="*/ 4397766 h 5114698"/>
              <a:gd name="connsiteX249" fmla="*/ 2595901 w 5192784"/>
              <a:gd name="connsiteY249" fmla="*/ 4464441 h 5114698"/>
              <a:gd name="connsiteX250" fmla="*/ 2551451 w 5192784"/>
              <a:gd name="connsiteY250" fmla="*/ 4553341 h 5114698"/>
              <a:gd name="connsiteX251" fmla="*/ 2503826 w 5192784"/>
              <a:gd name="connsiteY251" fmla="*/ 4607316 h 5114698"/>
              <a:gd name="connsiteX252" fmla="*/ 2440326 w 5192784"/>
              <a:gd name="connsiteY252" fmla="*/ 4645416 h 5114698"/>
              <a:gd name="connsiteX253" fmla="*/ 2345076 w 5192784"/>
              <a:gd name="connsiteY253" fmla="*/ 4553341 h 5114698"/>
              <a:gd name="connsiteX254" fmla="*/ 2376827 w 5192784"/>
              <a:gd name="connsiteY254" fmla="*/ 4639069 h 5114698"/>
              <a:gd name="connsiteX255" fmla="*/ 2436573 w 5192784"/>
              <a:gd name="connsiteY255" fmla="*/ 4733450 h 5114698"/>
              <a:gd name="connsiteX256" fmla="*/ 2388083 w 5192784"/>
              <a:gd name="connsiteY256" fmla="*/ 4728543 h 5114698"/>
              <a:gd name="connsiteX257" fmla="*/ 2325449 w 5192784"/>
              <a:gd name="connsiteY257" fmla="*/ 4735903 h 5114698"/>
              <a:gd name="connsiteX258" fmla="*/ 2256176 w 5192784"/>
              <a:gd name="connsiteY258" fmla="*/ 4719740 h 5114698"/>
              <a:gd name="connsiteX259" fmla="*/ 2207540 w 5192784"/>
              <a:gd name="connsiteY259" fmla="*/ 4715266 h 5114698"/>
              <a:gd name="connsiteX260" fmla="*/ 2095838 w 5192784"/>
              <a:gd name="connsiteY260" fmla="*/ 4688278 h 5114698"/>
              <a:gd name="connsiteX261" fmla="*/ 2291101 w 5192784"/>
              <a:gd name="connsiteY261" fmla="*/ 4835916 h 5114698"/>
              <a:gd name="connsiteX262" fmla="*/ 2392701 w 5192784"/>
              <a:gd name="connsiteY262" fmla="*/ 4845441 h 5114698"/>
              <a:gd name="connsiteX263" fmla="*/ 2472076 w 5192784"/>
              <a:gd name="connsiteY263" fmla="*/ 4832741 h 5114698"/>
              <a:gd name="connsiteX264" fmla="*/ 2541926 w 5192784"/>
              <a:gd name="connsiteY264" fmla="*/ 4794641 h 5114698"/>
              <a:gd name="connsiteX265" fmla="*/ 2643526 w 5192784"/>
              <a:gd name="connsiteY265" fmla="*/ 4734316 h 5114698"/>
              <a:gd name="connsiteX266" fmla="*/ 2716551 w 5192784"/>
              <a:gd name="connsiteY266" fmla="*/ 4639066 h 5114698"/>
              <a:gd name="connsiteX267" fmla="*/ 2767351 w 5192784"/>
              <a:gd name="connsiteY267" fmla="*/ 4537466 h 5114698"/>
              <a:gd name="connsiteX268" fmla="*/ 2834026 w 5192784"/>
              <a:gd name="connsiteY268" fmla="*/ 4448566 h 5114698"/>
              <a:gd name="connsiteX269" fmla="*/ 2859426 w 5192784"/>
              <a:gd name="connsiteY269" fmla="*/ 4369191 h 5114698"/>
              <a:gd name="connsiteX270" fmla="*/ 2846726 w 5192784"/>
              <a:gd name="connsiteY270" fmla="*/ 4302516 h 5114698"/>
              <a:gd name="connsiteX271" fmla="*/ 2811801 w 5192784"/>
              <a:gd name="connsiteY271" fmla="*/ 4143766 h 5114698"/>
              <a:gd name="connsiteX272" fmla="*/ 2786401 w 5192784"/>
              <a:gd name="connsiteY272" fmla="*/ 4042166 h 5114698"/>
              <a:gd name="connsiteX273" fmla="*/ 2811801 w 5192784"/>
              <a:gd name="connsiteY273" fmla="*/ 3851666 h 5114698"/>
              <a:gd name="connsiteX274" fmla="*/ 2837201 w 5192784"/>
              <a:gd name="connsiteY274" fmla="*/ 3750066 h 5114698"/>
              <a:gd name="connsiteX275" fmla="*/ 2862601 w 5192784"/>
              <a:gd name="connsiteY275" fmla="*/ 3711966 h 5114698"/>
              <a:gd name="connsiteX276" fmla="*/ 2875301 w 5192784"/>
              <a:gd name="connsiteY276" fmla="*/ 3673866 h 5114698"/>
              <a:gd name="connsiteX277" fmla="*/ 2913401 w 5192784"/>
              <a:gd name="connsiteY277" fmla="*/ 3635766 h 5114698"/>
              <a:gd name="connsiteX278" fmla="*/ 2938801 w 5192784"/>
              <a:gd name="connsiteY278" fmla="*/ 3597666 h 5114698"/>
              <a:gd name="connsiteX279" fmla="*/ 2976901 w 5192784"/>
              <a:gd name="connsiteY279" fmla="*/ 3584966 h 5114698"/>
              <a:gd name="connsiteX280" fmla="*/ 3015001 w 5192784"/>
              <a:gd name="connsiteY280" fmla="*/ 3559566 h 5114698"/>
              <a:gd name="connsiteX281" fmla="*/ 3053101 w 5192784"/>
              <a:gd name="connsiteY281" fmla="*/ 3546866 h 5114698"/>
              <a:gd name="connsiteX282" fmla="*/ 3205501 w 5192784"/>
              <a:gd name="connsiteY282" fmla="*/ 3521466 h 5114698"/>
              <a:gd name="connsiteX283" fmla="*/ 3332501 w 5192784"/>
              <a:gd name="connsiteY283" fmla="*/ 3496066 h 5114698"/>
              <a:gd name="connsiteX284" fmla="*/ 3535701 w 5192784"/>
              <a:gd name="connsiteY284" fmla="*/ 3483366 h 5114698"/>
              <a:gd name="connsiteX285" fmla="*/ 3748426 w 5192784"/>
              <a:gd name="connsiteY285" fmla="*/ 3515116 h 5114698"/>
              <a:gd name="connsiteX286" fmla="*/ 3865901 w 5192784"/>
              <a:gd name="connsiteY286" fmla="*/ 3540516 h 5114698"/>
              <a:gd name="connsiteX287" fmla="*/ 3926226 w 5192784"/>
              <a:gd name="connsiteY287" fmla="*/ 3562741 h 5114698"/>
              <a:gd name="connsiteX288" fmla="*/ 3983376 w 5192784"/>
              <a:gd name="connsiteY288" fmla="*/ 3594491 h 5114698"/>
              <a:gd name="connsiteX289" fmla="*/ 4027826 w 5192784"/>
              <a:gd name="connsiteY289" fmla="*/ 3638941 h 5114698"/>
              <a:gd name="connsiteX290" fmla="*/ 4104026 w 5192784"/>
              <a:gd name="connsiteY290" fmla="*/ 3683391 h 5114698"/>
              <a:gd name="connsiteX291" fmla="*/ 4167526 w 5192784"/>
              <a:gd name="connsiteY291" fmla="*/ 3743716 h 5114698"/>
              <a:gd name="connsiteX292" fmla="*/ 4246901 w 5192784"/>
              <a:gd name="connsiteY292" fmla="*/ 3816741 h 5114698"/>
              <a:gd name="connsiteX293" fmla="*/ 4288176 w 5192784"/>
              <a:gd name="connsiteY293" fmla="*/ 3889766 h 5114698"/>
              <a:gd name="connsiteX294" fmla="*/ 4338976 w 5192784"/>
              <a:gd name="connsiteY294" fmla="*/ 3965966 h 5114698"/>
              <a:gd name="connsiteX295" fmla="*/ 4367551 w 5192784"/>
              <a:gd name="connsiteY295" fmla="*/ 4124716 h 5114698"/>
              <a:gd name="connsiteX296" fmla="*/ 4386601 w 5192784"/>
              <a:gd name="connsiteY296" fmla="*/ 4200916 h 5114698"/>
              <a:gd name="connsiteX297" fmla="*/ 4402476 w 5192784"/>
              <a:gd name="connsiteY297" fmla="*/ 4254891 h 5114698"/>
              <a:gd name="connsiteX298" fmla="*/ 4418351 w 5192784"/>
              <a:gd name="connsiteY298" fmla="*/ 4315216 h 5114698"/>
              <a:gd name="connsiteX299" fmla="*/ 4113551 w 5192784"/>
              <a:gd name="connsiteY299" fmla="*/ 4419991 h 5114698"/>
              <a:gd name="connsiteX300" fmla="*/ 3929401 w 5192784"/>
              <a:gd name="connsiteY300" fmla="*/ 4572391 h 5114698"/>
              <a:gd name="connsiteX301" fmla="*/ 4184988 w 5192784"/>
              <a:gd name="connsiteY301" fmla="*/ 4453328 h 5114698"/>
              <a:gd name="connsiteX302" fmla="*/ 4423114 w 5192784"/>
              <a:gd name="connsiteY302" fmla="*/ 4400941 h 5114698"/>
              <a:gd name="connsiteX303" fmla="*/ 4519951 w 5192784"/>
              <a:gd name="connsiteY303" fmla="*/ 4251716 h 5114698"/>
              <a:gd name="connsiteX304" fmla="*/ 4469151 w 5192784"/>
              <a:gd name="connsiteY304" fmla="*/ 4146941 h 5114698"/>
              <a:gd name="connsiteX305" fmla="*/ 4437401 w 5192784"/>
              <a:gd name="connsiteY305" fmla="*/ 4092966 h 5114698"/>
              <a:gd name="connsiteX306" fmla="*/ 4440576 w 5192784"/>
              <a:gd name="connsiteY306" fmla="*/ 3940566 h 5114698"/>
              <a:gd name="connsiteX307" fmla="*/ 4421526 w 5192784"/>
              <a:gd name="connsiteY307" fmla="*/ 3842141 h 5114698"/>
              <a:gd name="connsiteX308" fmla="*/ 4370726 w 5192784"/>
              <a:gd name="connsiteY308" fmla="*/ 3734191 h 5114698"/>
              <a:gd name="connsiteX309" fmla="*/ 4031002 w 5192784"/>
              <a:gd name="connsiteY309" fmla="*/ 3413516 h 5114698"/>
              <a:gd name="connsiteX310" fmla="*/ 4218326 w 5192784"/>
              <a:gd name="connsiteY310" fmla="*/ 3127766 h 5114698"/>
              <a:gd name="connsiteX311" fmla="*/ 4424701 w 5192784"/>
              <a:gd name="connsiteY311" fmla="*/ 2994416 h 5114698"/>
              <a:gd name="connsiteX312" fmla="*/ 4561227 w 5192784"/>
              <a:gd name="connsiteY312" fmla="*/ 2943616 h 5114698"/>
              <a:gd name="connsiteX313" fmla="*/ 4783477 w 5192784"/>
              <a:gd name="connsiteY313" fmla="*/ 2918216 h 5114698"/>
              <a:gd name="connsiteX314" fmla="*/ 5043827 w 5192784"/>
              <a:gd name="connsiteY314" fmla="*/ 2959491 h 5114698"/>
              <a:gd name="connsiteX315" fmla="*/ 4812052 w 5192784"/>
              <a:gd name="connsiteY315" fmla="*/ 2883291 h 5114698"/>
              <a:gd name="connsiteX316" fmla="*/ 4631076 w 5192784"/>
              <a:gd name="connsiteY316" fmla="*/ 2864241 h 5114698"/>
              <a:gd name="connsiteX317" fmla="*/ 4700926 w 5192784"/>
              <a:gd name="connsiteY317" fmla="*/ 2772166 h 5114698"/>
              <a:gd name="connsiteX318" fmla="*/ 4866026 w 5192784"/>
              <a:gd name="connsiteY318" fmla="*/ 2562616 h 5114698"/>
              <a:gd name="connsiteX319" fmla="*/ 4767602 w 5192784"/>
              <a:gd name="connsiteY319" fmla="*/ 2635641 h 5114698"/>
              <a:gd name="connsiteX320" fmla="*/ 4685051 w 5192784"/>
              <a:gd name="connsiteY320" fmla="*/ 2699141 h 5114698"/>
              <a:gd name="connsiteX321" fmla="*/ 4618376 w 5192784"/>
              <a:gd name="connsiteY321" fmla="*/ 2781691 h 5114698"/>
              <a:gd name="connsiteX322" fmla="*/ 4519951 w 5192784"/>
              <a:gd name="connsiteY322" fmla="*/ 2829316 h 5114698"/>
              <a:gd name="connsiteX323" fmla="*/ 4434226 w 5192784"/>
              <a:gd name="connsiteY323" fmla="*/ 2880116 h 5114698"/>
              <a:gd name="connsiteX324" fmla="*/ 4370726 w 5192784"/>
              <a:gd name="connsiteY324" fmla="*/ 2918216 h 5114698"/>
              <a:gd name="connsiteX325" fmla="*/ 4304051 w 5192784"/>
              <a:gd name="connsiteY325" fmla="*/ 2946791 h 5114698"/>
              <a:gd name="connsiteX326" fmla="*/ 4246901 w 5192784"/>
              <a:gd name="connsiteY326" fmla="*/ 2972191 h 5114698"/>
              <a:gd name="connsiteX327" fmla="*/ 4107201 w 5192784"/>
              <a:gd name="connsiteY327" fmla="*/ 3038866 h 5114698"/>
              <a:gd name="connsiteX328" fmla="*/ 4031001 w 5192784"/>
              <a:gd name="connsiteY328" fmla="*/ 2988066 h 5114698"/>
              <a:gd name="connsiteX329" fmla="*/ 3992901 w 5192784"/>
              <a:gd name="connsiteY329" fmla="*/ 2962666 h 5114698"/>
              <a:gd name="connsiteX330" fmla="*/ 3865901 w 5192784"/>
              <a:gd name="connsiteY330" fmla="*/ 2924566 h 5114698"/>
              <a:gd name="connsiteX331" fmla="*/ 3827801 w 5192784"/>
              <a:gd name="connsiteY331" fmla="*/ 2911866 h 5114698"/>
              <a:gd name="connsiteX332" fmla="*/ 3738901 w 5192784"/>
              <a:gd name="connsiteY332" fmla="*/ 2899166 h 5114698"/>
              <a:gd name="connsiteX333" fmla="*/ 3713501 w 5192784"/>
              <a:gd name="connsiteY333" fmla="*/ 2797566 h 5114698"/>
              <a:gd name="connsiteX334" fmla="*/ 3632538 w 5192784"/>
              <a:gd name="connsiteY334" fmla="*/ 2676916 h 5114698"/>
              <a:gd name="connsiteX335" fmla="*/ 3650001 w 5192784"/>
              <a:gd name="connsiteY335" fmla="*/ 2549916 h 5114698"/>
              <a:gd name="connsiteX336" fmla="*/ 3576976 w 5192784"/>
              <a:gd name="connsiteY336" fmla="*/ 2461016 h 5114698"/>
              <a:gd name="connsiteX337" fmla="*/ 3510301 w 5192784"/>
              <a:gd name="connsiteY337" fmla="*/ 2365766 h 5114698"/>
              <a:gd name="connsiteX338" fmla="*/ 3454739 w 5192784"/>
              <a:gd name="connsiteY338" fmla="*/ 2222891 h 5114698"/>
              <a:gd name="connsiteX339" fmla="*/ 3483313 w 5192784"/>
              <a:gd name="connsiteY339" fmla="*/ 2100654 h 5114698"/>
              <a:gd name="connsiteX340" fmla="*/ 3546814 w 5192784"/>
              <a:gd name="connsiteY340" fmla="*/ 2019691 h 5114698"/>
              <a:gd name="connsiteX341" fmla="*/ 3645239 w 5192784"/>
              <a:gd name="connsiteY341" fmla="*/ 1924441 h 5114698"/>
              <a:gd name="connsiteX342" fmla="*/ 3694451 w 5192784"/>
              <a:gd name="connsiteY342" fmla="*/ 1864116 h 5114698"/>
              <a:gd name="connsiteX343" fmla="*/ 3737313 w 5192784"/>
              <a:gd name="connsiteY343" fmla="*/ 1835541 h 5114698"/>
              <a:gd name="connsiteX344" fmla="*/ 3780176 w 5192784"/>
              <a:gd name="connsiteY344" fmla="*/ 1803791 h 5114698"/>
              <a:gd name="connsiteX345" fmla="*/ 3845263 w 5192784"/>
              <a:gd name="connsiteY345" fmla="*/ 1759341 h 5114698"/>
              <a:gd name="connsiteX346" fmla="*/ 3948451 w 5192784"/>
              <a:gd name="connsiteY346" fmla="*/ 1703778 h 5114698"/>
              <a:gd name="connsiteX347" fmla="*/ 4037351 w 5192784"/>
              <a:gd name="connsiteY347" fmla="*/ 1694253 h 5114698"/>
              <a:gd name="connsiteX348" fmla="*/ 4143713 w 5192784"/>
              <a:gd name="connsiteY348" fmla="*/ 1692666 h 5114698"/>
              <a:gd name="connsiteX349" fmla="*/ 4207214 w 5192784"/>
              <a:gd name="connsiteY349" fmla="*/ 1689491 h 5114698"/>
              <a:gd name="connsiteX350" fmla="*/ 4262776 w 5192784"/>
              <a:gd name="connsiteY350" fmla="*/ 1700603 h 5114698"/>
              <a:gd name="connsiteX351" fmla="*/ 4310401 w 5192784"/>
              <a:gd name="connsiteY351" fmla="*/ 1708541 h 5114698"/>
              <a:gd name="connsiteX352" fmla="*/ 4375488 w 5192784"/>
              <a:gd name="connsiteY352" fmla="*/ 1754579 h 5114698"/>
              <a:gd name="connsiteX353" fmla="*/ 4459626 w 5192784"/>
              <a:gd name="connsiteY353" fmla="*/ 1787916 h 5114698"/>
              <a:gd name="connsiteX354" fmla="*/ 4502488 w 5192784"/>
              <a:gd name="connsiteY354" fmla="*/ 1838716 h 5114698"/>
              <a:gd name="connsiteX355" fmla="*/ 4535826 w 5192784"/>
              <a:gd name="connsiteY355" fmla="*/ 1902216 h 5114698"/>
              <a:gd name="connsiteX356" fmla="*/ 4588214 w 5192784"/>
              <a:gd name="connsiteY356" fmla="*/ 1968891 h 5114698"/>
              <a:gd name="connsiteX357" fmla="*/ 4627901 w 5192784"/>
              <a:gd name="connsiteY357" fmla="*/ 2032391 h 5114698"/>
              <a:gd name="connsiteX358" fmla="*/ 4653301 w 5192784"/>
              <a:gd name="connsiteY358" fmla="*/ 2200666 h 5114698"/>
              <a:gd name="connsiteX359" fmla="*/ 4681876 w 5192784"/>
              <a:gd name="connsiteY359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462301 w 5192784"/>
              <a:gd name="connsiteY187" fmla="*/ 4626366 h 5114698"/>
              <a:gd name="connsiteX188" fmla="*/ 513101 w 5192784"/>
              <a:gd name="connsiteY188" fmla="*/ 4613666 h 5114698"/>
              <a:gd name="connsiteX189" fmla="*/ 602001 w 5192784"/>
              <a:gd name="connsiteY189" fmla="*/ 4626366 h 5114698"/>
              <a:gd name="connsiteX190" fmla="*/ 576601 w 5192784"/>
              <a:gd name="connsiteY190" fmla="*/ 4664466 h 5114698"/>
              <a:gd name="connsiteX191" fmla="*/ 538501 w 5192784"/>
              <a:gd name="connsiteY191" fmla="*/ 4689866 h 5114698"/>
              <a:gd name="connsiteX192" fmla="*/ 233701 w 5192784"/>
              <a:gd name="connsiteY192" fmla="*/ 5096266 h 5114698"/>
              <a:gd name="connsiteX193" fmla="*/ 267039 w 5192784"/>
              <a:gd name="connsiteY193" fmla="*/ 5039116 h 5114698"/>
              <a:gd name="connsiteX194" fmla="*/ 309901 w 5192784"/>
              <a:gd name="connsiteY194" fmla="*/ 4983554 h 5114698"/>
              <a:gd name="connsiteX195" fmla="*/ 362289 w 5192784"/>
              <a:gd name="connsiteY195" fmla="*/ 4932753 h 5114698"/>
              <a:gd name="connsiteX196" fmla="*/ 409914 w 5192784"/>
              <a:gd name="connsiteY196" fmla="*/ 4905766 h 5114698"/>
              <a:gd name="connsiteX197" fmla="*/ 462301 w 5192784"/>
              <a:gd name="connsiteY197" fmla="*/ 4837504 h 5114698"/>
              <a:gd name="connsiteX198" fmla="*/ 543264 w 5192784"/>
              <a:gd name="connsiteY198" fmla="*/ 4812104 h 5114698"/>
              <a:gd name="connsiteX199" fmla="*/ 597238 w 5192784"/>
              <a:gd name="connsiteY199" fmla="*/ 4785116 h 5114698"/>
              <a:gd name="connsiteX200" fmla="*/ 644864 w 5192784"/>
              <a:gd name="connsiteY200" fmla="*/ 4762891 h 5114698"/>
              <a:gd name="connsiteX201" fmla="*/ 692488 w 5192784"/>
              <a:gd name="connsiteY201" fmla="*/ 4727966 h 5114698"/>
              <a:gd name="connsiteX202" fmla="*/ 716301 w 5192784"/>
              <a:gd name="connsiteY202" fmla="*/ 4740666 h 5114698"/>
              <a:gd name="connsiteX203" fmla="*/ 754401 w 5192784"/>
              <a:gd name="connsiteY203" fmla="*/ 4727966 h 5114698"/>
              <a:gd name="connsiteX204" fmla="*/ 792501 w 5192784"/>
              <a:gd name="connsiteY204" fmla="*/ 4689866 h 5114698"/>
              <a:gd name="connsiteX205" fmla="*/ 881401 w 5192784"/>
              <a:gd name="connsiteY205" fmla="*/ 4651766 h 5114698"/>
              <a:gd name="connsiteX206" fmla="*/ 919501 w 5192784"/>
              <a:gd name="connsiteY206" fmla="*/ 4613666 h 5114698"/>
              <a:gd name="connsiteX207" fmla="*/ 944901 w 5192784"/>
              <a:gd name="connsiteY207" fmla="*/ 4575566 h 5114698"/>
              <a:gd name="connsiteX208" fmla="*/ 983001 w 5192784"/>
              <a:gd name="connsiteY208" fmla="*/ 4562866 h 5114698"/>
              <a:gd name="connsiteX209" fmla="*/ 1046501 w 5192784"/>
              <a:gd name="connsiteY209" fmla="*/ 4486666 h 5114698"/>
              <a:gd name="connsiteX210" fmla="*/ 1110001 w 5192784"/>
              <a:gd name="connsiteY210" fmla="*/ 4410466 h 5114698"/>
              <a:gd name="connsiteX211" fmla="*/ 1148101 w 5192784"/>
              <a:gd name="connsiteY211" fmla="*/ 4334266 h 5114698"/>
              <a:gd name="connsiteX212" fmla="*/ 1186201 w 5192784"/>
              <a:gd name="connsiteY212" fmla="*/ 4308866 h 5114698"/>
              <a:gd name="connsiteX213" fmla="*/ 1224301 w 5192784"/>
              <a:gd name="connsiteY213" fmla="*/ 4270766 h 5114698"/>
              <a:gd name="connsiteX214" fmla="*/ 1262401 w 5192784"/>
              <a:gd name="connsiteY214" fmla="*/ 4194566 h 5114698"/>
              <a:gd name="connsiteX215" fmla="*/ 1275101 w 5192784"/>
              <a:gd name="connsiteY215" fmla="*/ 4156466 h 5114698"/>
              <a:gd name="connsiteX216" fmla="*/ 1300501 w 5192784"/>
              <a:gd name="connsiteY216" fmla="*/ 4118366 h 5114698"/>
              <a:gd name="connsiteX217" fmla="*/ 1313201 w 5192784"/>
              <a:gd name="connsiteY217" fmla="*/ 4080266 h 5114698"/>
              <a:gd name="connsiteX218" fmla="*/ 1338601 w 5192784"/>
              <a:gd name="connsiteY218" fmla="*/ 4042166 h 5114698"/>
              <a:gd name="connsiteX219" fmla="*/ 1364001 w 5192784"/>
              <a:gd name="connsiteY219" fmla="*/ 3953266 h 5114698"/>
              <a:gd name="connsiteX220" fmla="*/ 1427501 w 5192784"/>
              <a:gd name="connsiteY220" fmla="*/ 3864366 h 5114698"/>
              <a:gd name="connsiteX221" fmla="*/ 1452901 w 5192784"/>
              <a:gd name="connsiteY221" fmla="*/ 3826266 h 5114698"/>
              <a:gd name="connsiteX222" fmla="*/ 1491001 w 5192784"/>
              <a:gd name="connsiteY222" fmla="*/ 3800866 h 5114698"/>
              <a:gd name="connsiteX223" fmla="*/ 1529101 w 5192784"/>
              <a:gd name="connsiteY223" fmla="*/ 3762766 h 5114698"/>
              <a:gd name="connsiteX224" fmla="*/ 1567201 w 5192784"/>
              <a:gd name="connsiteY224" fmla="*/ 3750066 h 5114698"/>
              <a:gd name="connsiteX225" fmla="*/ 1605301 w 5192784"/>
              <a:gd name="connsiteY225" fmla="*/ 3724666 h 5114698"/>
              <a:gd name="connsiteX226" fmla="*/ 1643401 w 5192784"/>
              <a:gd name="connsiteY226" fmla="*/ 3711966 h 5114698"/>
              <a:gd name="connsiteX227" fmla="*/ 1681501 w 5192784"/>
              <a:gd name="connsiteY227" fmla="*/ 3686566 h 5114698"/>
              <a:gd name="connsiteX228" fmla="*/ 1757701 w 5192784"/>
              <a:gd name="connsiteY228" fmla="*/ 3661166 h 5114698"/>
              <a:gd name="connsiteX229" fmla="*/ 1795801 w 5192784"/>
              <a:gd name="connsiteY229" fmla="*/ 3648466 h 5114698"/>
              <a:gd name="connsiteX230" fmla="*/ 2087901 w 5192784"/>
              <a:gd name="connsiteY230" fmla="*/ 3661166 h 5114698"/>
              <a:gd name="connsiteX231" fmla="*/ 2138701 w 5192784"/>
              <a:gd name="connsiteY231" fmla="*/ 3699266 h 5114698"/>
              <a:gd name="connsiteX232" fmla="*/ 2214901 w 5192784"/>
              <a:gd name="connsiteY232" fmla="*/ 3750066 h 5114698"/>
              <a:gd name="connsiteX233" fmla="*/ 2253001 w 5192784"/>
              <a:gd name="connsiteY233" fmla="*/ 3788166 h 5114698"/>
              <a:gd name="connsiteX234" fmla="*/ 2303801 w 5192784"/>
              <a:gd name="connsiteY234" fmla="*/ 3800866 h 5114698"/>
              <a:gd name="connsiteX235" fmla="*/ 2354601 w 5192784"/>
              <a:gd name="connsiteY235" fmla="*/ 3838966 h 5114698"/>
              <a:gd name="connsiteX236" fmla="*/ 2392701 w 5192784"/>
              <a:gd name="connsiteY236" fmla="*/ 3851666 h 5114698"/>
              <a:gd name="connsiteX237" fmla="*/ 2430801 w 5192784"/>
              <a:gd name="connsiteY237" fmla="*/ 3877066 h 5114698"/>
              <a:gd name="connsiteX238" fmla="*/ 2456201 w 5192784"/>
              <a:gd name="connsiteY238" fmla="*/ 3915166 h 5114698"/>
              <a:gd name="connsiteX239" fmla="*/ 2494301 w 5192784"/>
              <a:gd name="connsiteY239" fmla="*/ 3965966 h 5114698"/>
              <a:gd name="connsiteX240" fmla="*/ 2507001 w 5192784"/>
              <a:gd name="connsiteY240" fmla="*/ 4016766 h 5114698"/>
              <a:gd name="connsiteX241" fmla="*/ 2519701 w 5192784"/>
              <a:gd name="connsiteY241" fmla="*/ 4054866 h 5114698"/>
              <a:gd name="connsiteX242" fmla="*/ 2545101 w 5192784"/>
              <a:gd name="connsiteY242" fmla="*/ 4105666 h 5114698"/>
              <a:gd name="connsiteX243" fmla="*/ 2570501 w 5192784"/>
              <a:gd name="connsiteY243" fmla="*/ 4143766 h 5114698"/>
              <a:gd name="connsiteX244" fmla="*/ 2605426 w 5192784"/>
              <a:gd name="connsiteY244" fmla="*/ 4242191 h 5114698"/>
              <a:gd name="connsiteX245" fmla="*/ 2649876 w 5192784"/>
              <a:gd name="connsiteY245" fmla="*/ 4343791 h 5114698"/>
              <a:gd name="connsiteX246" fmla="*/ 2665751 w 5192784"/>
              <a:gd name="connsiteY246" fmla="*/ 4366016 h 5114698"/>
              <a:gd name="connsiteX247" fmla="*/ 2634001 w 5192784"/>
              <a:gd name="connsiteY247" fmla="*/ 4397766 h 5114698"/>
              <a:gd name="connsiteX248" fmla="*/ 2595901 w 5192784"/>
              <a:gd name="connsiteY248" fmla="*/ 4464441 h 5114698"/>
              <a:gd name="connsiteX249" fmla="*/ 2551451 w 5192784"/>
              <a:gd name="connsiteY249" fmla="*/ 4553341 h 5114698"/>
              <a:gd name="connsiteX250" fmla="*/ 2503826 w 5192784"/>
              <a:gd name="connsiteY250" fmla="*/ 4607316 h 5114698"/>
              <a:gd name="connsiteX251" fmla="*/ 2440326 w 5192784"/>
              <a:gd name="connsiteY251" fmla="*/ 4645416 h 5114698"/>
              <a:gd name="connsiteX252" fmla="*/ 2345076 w 5192784"/>
              <a:gd name="connsiteY252" fmla="*/ 4553341 h 5114698"/>
              <a:gd name="connsiteX253" fmla="*/ 2376827 w 5192784"/>
              <a:gd name="connsiteY253" fmla="*/ 4639069 h 5114698"/>
              <a:gd name="connsiteX254" fmla="*/ 2436573 w 5192784"/>
              <a:gd name="connsiteY254" fmla="*/ 4733450 h 5114698"/>
              <a:gd name="connsiteX255" fmla="*/ 2388083 w 5192784"/>
              <a:gd name="connsiteY255" fmla="*/ 4728543 h 5114698"/>
              <a:gd name="connsiteX256" fmla="*/ 2325449 w 5192784"/>
              <a:gd name="connsiteY256" fmla="*/ 4735903 h 5114698"/>
              <a:gd name="connsiteX257" fmla="*/ 2256176 w 5192784"/>
              <a:gd name="connsiteY257" fmla="*/ 4719740 h 5114698"/>
              <a:gd name="connsiteX258" fmla="*/ 2207540 w 5192784"/>
              <a:gd name="connsiteY258" fmla="*/ 4715266 h 5114698"/>
              <a:gd name="connsiteX259" fmla="*/ 2095838 w 5192784"/>
              <a:gd name="connsiteY259" fmla="*/ 4688278 h 5114698"/>
              <a:gd name="connsiteX260" fmla="*/ 2291101 w 5192784"/>
              <a:gd name="connsiteY260" fmla="*/ 4835916 h 5114698"/>
              <a:gd name="connsiteX261" fmla="*/ 2392701 w 5192784"/>
              <a:gd name="connsiteY261" fmla="*/ 4845441 h 5114698"/>
              <a:gd name="connsiteX262" fmla="*/ 2472076 w 5192784"/>
              <a:gd name="connsiteY262" fmla="*/ 4832741 h 5114698"/>
              <a:gd name="connsiteX263" fmla="*/ 2541926 w 5192784"/>
              <a:gd name="connsiteY263" fmla="*/ 4794641 h 5114698"/>
              <a:gd name="connsiteX264" fmla="*/ 2643526 w 5192784"/>
              <a:gd name="connsiteY264" fmla="*/ 4734316 h 5114698"/>
              <a:gd name="connsiteX265" fmla="*/ 2716551 w 5192784"/>
              <a:gd name="connsiteY265" fmla="*/ 4639066 h 5114698"/>
              <a:gd name="connsiteX266" fmla="*/ 2767351 w 5192784"/>
              <a:gd name="connsiteY266" fmla="*/ 4537466 h 5114698"/>
              <a:gd name="connsiteX267" fmla="*/ 2834026 w 5192784"/>
              <a:gd name="connsiteY267" fmla="*/ 4448566 h 5114698"/>
              <a:gd name="connsiteX268" fmla="*/ 2859426 w 5192784"/>
              <a:gd name="connsiteY268" fmla="*/ 4369191 h 5114698"/>
              <a:gd name="connsiteX269" fmla="*/ 2846726 w 5192784"/>
              <a:gd name="connsiteY269" fmla="*/ 4302516 h 5114698"/>
              <a:gd name="connsiteX270" fmla="*/ 2811801 w 5192784"/>
              <a:gd name="connsiteY270" fmla="*/ 4143766 h 5114698"/>
              <a:gd name="connsiteX271" fmla="*/ 2786401 w 5192784"/>
              <a:gd name="connsiteY271" fmla="*/ 4042166 h 5114698"/>
              <a:gd name="connsiteX272" fmla="*/ 2811801 w 5192784"/>
              <a:gd name="connsiteY272" fmla="*/ 3851666 h 5114698"/>
              <a:gd name="connsiteX273" fmla="*/ 2837201 w 5192784"/>
              <a:gd name="connsiteY273" fmla="*/ 3750066 h 5114698"/>
              <a:gd name="connsiteX274" fmla="*/ 2862601 w 5192784"/>
              <a:gd name="connsiteY274" fmla="*/ 3711966 h 5114698"/>
              <a:gd name="connsiteX275" fmla="*/ 2875301 w 5192784"/>
              <a:gd name="connsiteY275" fmla="*/ 3673866 h 5114698"/>
              <a:gd name="connsiteX276" fmla="*/ 2913401 w 5192784"/>
              <a:gd name="connsiteY276" fmla="*/ 3635766 h 5114698"/>
              <a:gd name="connsiteX277" fmla="*/ 2938801 w 5192784"/>
              <a:gd name="connsiteY277" fmla="*/ 3597666 h 5114698"/>
              <a:gd name="connsiteX278" fmla="*/ 2976901 w 5192784"/>
              <a:gd name="connsiteY278" fmla="*/ 3584966 h 5114698"/>
              <a:gd name="connsiteX279" fmla="*/ 3015001 w 5192784"/>
              <a:gd name="connsiteY279" fmla="*/ 3559566 h 5114698"/>
              <a:gd name="connsiteX280" fmla="*/ 3053101 w 5192784"/>
              <a:gd name="connsiteY280" fmla="*/ 3546866 h 5114698"/>
              <a:gd name="connsiteX281" fmla="*/ 3205501 w 5192784"/>
              <a:gd name="connsiteY281" fmla="*/ 3521466 h 5114698"/>
              <a:gd name="connsiteX282" fmla="*/ 3332501 w 5192784"/>
              <a:gd name="connsiteY282" fmla="*/ 3496066 h 5114698"/>
              <a:gd name="connsiteX283" fmla="*/ 3535701 w 5192784"/>
              <a:gd name="connsiteY283" fmla="*/ 3483366 h 5114698"/>
              <a:gd name="connsiteX284" fmla="*/ 3748426 w 5192784"/>
              <a:gd name="connsiteY284" fmla="*/ 3515116 h 5114698"/>
              <a:gd name="connsiteX285" fmla="*/ 3865901 w 5192784"/>
              <a:gd name="connsiteY285" fmla="*/ 3540516 h 5114698"/>
              <a:gd name="connsiteX286" fmla="*/ 3926226 w 5192784"/>
              <a:gd name="connsiteY286" fmla="*/ 3562741 h 5114698"/>
              <a:gd name="connsiteX287" fmla="*/ 3983376 w 5192784"/>
              <a:gd name="connsiteY287" fmla="*/ 3594491 h 5114698"/>
              <a:gd name="connsiteX288" fmla="*/ 4027826 w 5192784"/>
              <a:gd name="connsiteY288" fmla="*/ 3638941 h 5114698"/>
              <a:gd name="connsiteX289" fmla="*/ 4104026 w 5192784"/>
              <a:gd name="connsiteY289" fmla="*/ 3683391 h 5114698"/>
              <a:gd name="connsiteX290" fmla="*/ 4167526 w 5192784"/>
              <a:gd name="connsiteY290" fmla="*/ 3743716 h 5114698"/>
              <a:gd name="connsiteX291" fmla="*/ 4246901 w 5192784"/>
              <a:gd name="connsiteY291" fmla="*/ 3816741 h 5114698"/>
              <a:gd name="connsiteX292" fmla="*/ 4288176 w 5192784"/>
              <a:gd name="connsiteY292" fmla="*/ 3889766 h 5114698"/>
              <a:gd name="connsiteX293" fmla="*/ 4338976 w 5192784"/>
              <a:gd name="connsiteY293" fmla="*/ 3965966 h 5114698"/>
              <a:gd name="connsiteX294" fmla="*/ 4367551 w 5192784"/>
              <a:gd name="connsiteY294" fmla="*/ 4124716 h 5114698"/>
              <a:gd name="connsiteX295" fmla="*/ 4386601 w 5192784"/>
              <a:gd name="connsiteY295" fmla="*/ 4200916 h 5114698"/>
              <a:gd name="connsiteX296" fmla="*/ 4402476 w 5192784"/>
              <a:gd name="connsiteY296" fmla="*/ 4254891 h 5114698"/>
              <a:gd name="connsiteX297" fmla="*/ 4418351 w 5192784"/>
              <a:gd name="connsiteY297" fmla="*/ 4315216 h 5114698"/>
              <a:gd name="connsiteX298" fmla="*/ 4113551 w 5192784"/>
              <a:gd name="connsiteY298" fmla="*/ 4419991 h 5114698"/>
              <a:gd name="connsiteX299" fmla="*/ 3929401 w 5192784"/>
              <a:gd name="connsiteY299" fmla="*/ 4572391 h 5114698"/>
              <a:gd name="connsiteX300" fmla="*/ 4184988 w 5192784"/>
              <a:gd name="connsiteY300" fmla="*/ 4453328 h 5114698"/>
              <a:gd name="connsiteX301" fmla="*/ 4423114 w 5192784"/>
              <a:gd name="connsiteY301" fmla="*/ 4400941 h 5114698"/>
              <a:gd name="connsiteX302" fmla="*/ 4519951 w 5192784"/>
              <a:gd name="connsiteY302" fmla="*/ 4251716 h 5114698"/>
              <a:gd name="connsiteX303" fmla="*/ 4469151 w 5192784"/>
              <a:gd name="connsiteY303" fmla="*/ 4146941 h 5114698"/>
              <a:gd name="connsiteX304" fmla="*/ 4437401 w 5192784"/>
              <a:gd name="connsiteY304" fmla="*/ 4092966 h 5114698"/>
              <a:gd name="connsiteX305" fmla="*/ 4440576 w 5192784"/>
              <a:gd name="connsiteY305" fmla="*/ 3940566 h 5114698"/>
              <a:gd name="connsiteX306" fmla="*/ 4421526 w 5192784"/>
              <a:gd name="connsiteY306" fmla="*/ 3842141 h 5114698"/>
              <a:gd name="connsiteX307" fmla="*/ 4370726 w 5192784"/>
              <a:gd name="connsiteY307" fmla="*/ 3734191 h 5114698"/>
              <a:gd name="connsiteX308" fmla="*/ 4031002 w 5192784"/>
              <a:gd name="connsiteY308" fmla="*/ 3413516 h 5114698"/>
              <a:gd name="connsiteX309" fmla="*/ 4218326 w 5192784"/>
              <a:gd name="connsiteY309" fmla="*/ 3127766 h 5114698"/>
              <a:gd name="connsiteX310" fmla="*/ 4424701 w 5192784"/>
              <a:gd name="connsiteY310" fmla="*/ 2994416 h 5114698"/>
              <a:gd name="connsiteX311" fmla="*/ 4561227 w 5192784"/>
              <a:gd name="connsiteY311" fmla="*/ 2943616 h 5114698"/>
              <a:gd name="connsiteX312" fmla="*/ 4783477 w 5192784"/>
              <a:gd name="connsiteY312" fmla="*/ 2918216 h 5114698"/>
              <a:gd name="connsiteX313" fmla="*/ 5043827 w 5192784"/>
              <a:gd name="connsiteY313" fmla="*/ 2959491 h 5114698"/>
              <a:gd name="connsiteX314" fmla="*/ 4812052 w 5192784"/>
              <a:gd name="connsiteY314" fmla="*/ 2883291 h 5114698"/>
              <a:gd name="connsiteX315" fmla="*/ 4631076 w 5192784"/>
              <a:gd name="connsiteY315" fmla="*/ 2864241 h 5114698"/>
              <a:gd name="connsiteX316" fmla="*/ 4700926 w 5192784"/>
              <a:gd name="connsiteY316" fmla="*/ 2772166 h 5114698"/>
              <a:gd name="connsiteX317" fmla="*/ 4866026 w 5192784"/>
              <a:gd name="connsiteY317" fmla="*/ 2562616 h 5114698"/>
              <a:gd name="connsiteX318" fmla="*/ 4767602 w 5192784"/>
              <a:gd name="connsiteY318" fmla="*/ 2635641 h 5114698"/>
              <a:gd name="connsiteX319" fmla="*/ 4685051 w 5192784"/>
              <a:gd name="connsiteY319" fmla="*/ 2699141 h 5114698"/>
              <a:gd name="connsiteX320" fmla="*/ 4618376 w 5192784"/>
              <a:gd name="connsiteY320" fmla="*/ 2781691 h 5114698"/>
              <a:gd name="connsiteX321" fmla="*/ 4519951 w 5192784"/>
              <a:gd name="connsiteY321" fmla="*/ 2829316 h 5114698"/>
              <a:gd name="connsiteX322" fmla="*/ 4434226 w 5192784"/>
              <a:gd name="connsiteY322" fmla="*/ 2880116 h 5114698"/>
              <a:gd name="connsiteX323" fmla="*/ 4370726 w 5192784"/>
              <a:gd name="connsiteY323" fmla="*/ 2918216 h 5114698"/>
              <a:gd name="connsiteX324" fmla="*/ 4304051 w 5192784"/>
              <a:gd name="connsiteY324" fmla="*/ 2946791 h 5114698"/>
              <a:gd name="connsiteX325" fmla="*/ 4246901 w 5192784"/>
              <a:gd name="connsiteY325" fmla="*/ 2972191 h 5114698"/>
              <a:gd name="connsiteX326" fmla="*/ 4107201 w 5192784"/>
              <a:gd name="connsiteY326" fmla="*/ 3038866 h 5114698"/>
              <a:gd name="connsiteX327" fmla="*/ 4031001 w 5192784"/>
              <a:gd name="connsiteY327" fmla="*/ 2988066 h 5114698"/>
              <a:gd name="connsiteX328" fmla="*/ 3992901 w 5192784"/>
              <a:gd name="connsiteY328" fmla="*/ 2962666 h 5114698"/>
              <a:gd name="connsiteX329" fmla="*/ 3865901 w 5192784"/>
              <a:gd name="connsiteY329" fmla="*/ 2924566 h 5114698"/>
              <a:gd name="connsiteX330" fmla="*/ 3827801 w 5192784"/>
              <a:gd name="connsiteY330" fmla="*/ 2911866 h 5114698"/>
              <a:gd name="connsiteX331" fmla="*/ 3738901 w 5192784"/>
              <a:gd name="connsiteY331" fmla="*/ 2899166 h 5114698"/>
              <a:gd name="connsiteX332" fmla="*/ 3713501 w 5192784"/>
              <a:gd name="connsiteY332" fmla="*/ 2797566 h 5114698"/>
              <a:gd name="connsiteX333" fmla="*/ 3632538 w 5192784"/>
              <a:gd name="connsiteY333" fmla="*/ 2676916 h 5114698"/>
              <a:gd name="connsiteX334" fmla="*/ 3650001 w 5192784"/>
              <a:gd name="connsiteY334" fmla="*/ 2549916 h 5114698"/>
              <a:gd name="connsiteX335" fmla="*/ 3576976 w 5192784"/>
              <a:gd name="connsiteY335" fmla="*/ 2461016 h 5114698"/>
              <a:gd name="connsiteX336" fmla="*/ 3510301 w 5192784"/>
              <a:gd name="connsiteY336" fmla="*/ 2365766 h 5114698"/>
              <a:gd name="connsiteX337" fmla="*/ 3454739 w 5192784"/>
              <a:gd name="connsiteY337" fmla="*/ 2222891 h 5114698"/>
              <a:gd name="connsiteX338" fmla="*/ 3483313 w 5192784"/>
              <a:gd name="connsiteY338" fmla="*/ 2100654 h 5114698"/>
              <a:gd name="connsiteX339" fmla="*/ 3546814 w 5192784"/>
              <a:gd name="connsiteY339" fmla="*/ 2019691 h 5114698"/>
              <a:gd name="connsiteX340" fmla="*/ 3645239 w 5192784"/>
              <a:gd name="connsiteY340" fmla="*/ 1924441 h 5114698"/>
              <a:gd name="connsiteX341" fmla="*/ 3694451 w 5192784"/>
              <a:gd name="connsiteY341" fmla="*/ 1864116 h 5114698"/>
              <a:gd name="connsiteX342" fmla="*/ 3737313 w 5192784"/>
              <a:gd name="connsiteY342" fmla="*/ 1835541 h 5114698"/>
              <a:gd name="connsiteX343" fmla="*/ 3780176 w 5192784"/>
              <a:gd name="connsiteY343" fmla="*/ 1803791 h 5114698"/>
              <a:gd name="connsiteX344" fmla="*/ 3845263 w 5192784"/>
              <a:gd name="connsiteY344" fmla="*/ 1759341 h 5114698"/>
              <a:gd name="connsiteX345" fmla="*/ 3948451 w 5192784"/>
              <a:gd name="connsiteY345" fmla="*/ 1703778 h 5114698"/>
              <a:gd name="connsiteX346" fmla="*/ 4037351 w 5192784"/>
              <a:gd name="connsiteY346" fmla="*/ 1694253 h 5114698"/>
              <a:gd name="connsiteX347" fmla="*/ 4143713 w 5192784"/>
              <a:gd name="connsiteY347" fmla="*/ 1692666 h 5114698"/>
              <a:gd name="connsiteX348" fmla="*/ 4207214 w 5192784"/>
              <a:gd name="connsiteY348" fmla="*/ 1689491 h 5114698"/>
              <a:gd name="connsiteX349" fmla="*/ 4262776 w 5192784"/>
              <a:gd name="connsiteY349" fmla="*/ 1700603 h 5114698"/>
              <a:gd name="connsiteX350" fmla="*/ 4310401 w 5192784"/>
              <a:gd name="connsiteY350" fmla="*/ 1708541 h 5114698"/>
              <a:gd name="connsiteX351" fmla="*/ 4375488 w 5192784"/>
              <a:gd name="connsiteY351" fmla="*/ 1754579 h 5114698"/>
              <a:gd name="connsiteX352" fmla="*/ 4459626 w 5192784"/>
              <a:gd name="connsiteY352" fmla="*/ 1787916 h 5114698"/>
              <a:gd name="connsiteX353" fmla="*/ 4502488 w 5192784"/>
              <a:gd name="connsiteY353" fmla="*/ 1838716 h 5114698"/>
              <a:gd name="connsiteX354" fmla="*/ 4535826 w 5192784"/>
              <a:gd name="connsiteY354" fmla="*/ 1902216 h 5114698"/>
              <a:gd name="connsiteX355" fmla="*/ 4588214 w 5192784"/>
              <a:gd name="connsiteY355" fmla="*/ 1968891 h 5114698"/>
              <a:gd name="connsiteX356" fmla="*/ 4627901 w 5192784"/>
              <a:gd name="connsiteY356" fmla="*/ 2032391 h 5114698"/>
              <a:gd name="connsiteX357" fmla="*/ 4653301 w 5192784"/>
              <a:gd name="connsiteY357" fmla="*/ 2200666 h 5114698"/>
              <a:gd name="connsiteX358" fmla="*/ 4681876 w 5192784"/>
              <a:gd name="connsiteY358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513101 w 5192784"/>
              <a:gd name="connsiteY187" fmla="*/ 4613666 h 5114698"/>
              <a:gd name="connsiteX188" fmla="*/ 602001 w 5192784"/>
              <a:gd name="connsiteY188" fmla="*/ 4626366 h 5114698"/>
              <a:gd name="connsiteX189" fmla="*/ 576601 w 5192784"/>
              <a:gd name="connsiteY189" fmla="*/ 4664466 h 5114698"/>
              <a:gd name="connsiteX190" fmla="*/ 538501 w 5192784"/>
              <a:gd name="connsiteY190" fmla="*/ 4689866 h 5114698"/>
              <a:gd name="connsiteX191" fmla="*/ 233701 w 5192784"/>
              <a:gd name="connsiteY191" fmla="*/ 5096266 h 5114698"/>
              <a:gd name="connsiteX192" fmla="*/ 267039 w 5192784"/>
              <a:gd name="connsiteY192" fmla="*/ 5039116 h 5114698"/>
              <a:gd name="connsiteX193" fmla="*/ 309901 w 5192784"/>
              <a:gd name="connsiteY193" fmla="*/ 4983554 h 5114698"/>
              <a:gd name="connsiteX194" fmla="*/ 362289 w 5192784"/>
              <a:gd name="connsiteY194" fmla="*/ 4932753 h 5114698"/>
              <a:gd name="connsiteX195" fmla="*/ 409914 w 5192784"/>
              <a:gd name="connsiteY195" fmla="*/ 4905766 h 5114698"/>
              <a:gd name="connsiteX196" fmla="*/ 462301 w 5192784"/>
              <a:gd name="connsiteY196" fmla="*/ 4837504 h 5114698"/>
              <a:gd name="connsiteX197" fmla="*/ 543264 w 5192784"/>
              <a:gd name="connsiteY197" fmla="*/ 4812104 h 5114698"/>
              <a:gd name="connsiteX198" fmla="*/ 597238 w 5192784"/>
              <a:gd name="connsiteY198" fmla="*/ 4785116 h 5114698"/>
              <a:gd name="connsiteX199" fmla="*/ 644864 w 5192784"/>
              <a:gd name="connsiteY199" fmla="*/ 4762891 h 5114698"/>
              <a:gd name="connsiteX200" fmla="*/ 692488 w 5192784"/>
              <a:gd name="connsiteY200" fmla="*/ 4727966 h 5114698"/>
              <a:gd name="connsiteX201" fmla="*/ 716301 w 5192784"/>
              <a:gd name="connsiteY201" fmla="*/ 4740666 h 5114698"/>
              <a:gd name="connsiteX202" fmla="*/ 754401 w 5192784"/>
              <a:gd name="connsiteY202" fmla="*/ 4727966 h 5114698"/>
              <a:gd name="connsiteX203" fmla="*/ 792501 w 5192784"/>
              <a:gd name="connsiteY203" fmla="*/ 4689866 h 5114698"/>
              <a:gd name="connsiteX204" fmla="*/ 881401 w 5192784"/>
              <a:gd name="connsiteY204" fmla="*/ 4651766 h 5114698"/>
              <a:gd name="connsiteX205" fmla="*/ 919501 w 5192784"/>
              <a:gd name="connsiteY205" fmla="*/ 4613666 h 5114698"/>
              <a:gd name="connsiteX206" fmla="*/ 944901 w 5192784"/>
              <a:gd name="connsiteY206" fmla="*/ 4575566 h 5114698"/>
              <a:gd name="connsiteX207" fmla="*/ 983001 w 5192784"/>
              <a:gd name="connsiteY207" fmla="*/ 4562866 h 5114698"/>
              <a:gd name="connsiteX208" fmla="*/ 1046501 w 5192784"/>
              <a:gd name="connsiteY208" fmla="*/ 4486666 h 5114698"/>
              <a:gd name="connsiteX209" fmla="*/ 1110001 w 5192784"/>
              <a:gd name="connsiteY209" fmla="*/ 4410466 h 5114698"/>
              <a:gd name="connsiteX210" fmla="*/ 1148101 w 5192784"/>
              <a:gd name="connsiteY210" fmla="*/ 4334266 h 5114698"/>
              <a:gd name="connsiteX211" fmla="*/ 1186201 w 5192784"/>
              <a:gd name="connsiteY211" fmla="*/ 4308866 h 5114698"/>
              <a:gd name="connsiteX212" fmla="*/ 1224301 w 5192784"/>
              <a:gd name="connsiteY212" fmla="*/ 4270766 h 5114698"/>
              <a:gd name="connsiteX213" fmla="*/ 1262401 w 5192784"/>
              <a:gd name="connsiteY213" fmla="*/ 4194566 h 5114698"/>
              <a:gd name="connsiteX214" fmla="*/ 1275101 w 5192784"/>
              <a:gd name="connsiteY214" fmla="*/ 4156466 h 5114698"/>
              <a:gd name="connsiteX215" fmla="*/ 1300501 w 5192784"/>
              <a:gd name="connsiteY215" fmla="*/ 4118366 h 5114698"/>
              <a:gd name="connsiteX216" fmla="*/ 1313201 w 5192784"/>
              <a:gd name="connsiteY216" fmla="*/ 4080266 h 5114698"/>
              <a:gd name="connsiteX217" fmla="*/ 1338601 w 5192784"/>
              <a:gd name="connsiteY217" fmla="*/ 4042166 h 5114698"/>
              <a:gd name="connsiteX218" fmla="*/ 1364001 w 5192784"/>
              <a:gd name="connsiteY218" fmla="*/ 3953266 h 5114698"/>
              <a:gd name="connsiteX219" fmla="*/ 1427501 w 5192784"/>
              <a:gd name="connsiteY219" fmla="*/ 3864366 h 5114698"/>
              <a:gd name="connsiteX220" fmla="*/ 1452901 w 5192784"/>
              <a:gd name="connsiteY220" fmla="*/ 3826266 h 5114698"/>
              <a:gd name="connsiteX221" fmla="*/ 1491001 w 5192784"/>
              <a:gd name="connsiteY221" fmla="*/ 3800866 h 5114698"/>
              <a:gd name="connsiteX222" fmla="*/ 1529101 w 5192784"/>
              <a:gd name="connsiteY222" fmla="*/ 3762766 h 5114698"/>
              <a:gd name="connsiteX223" fmla="*/ 1567201 w 5192784"/>
              <a:gd name="connsiteY223" fmla="*/ 3750066 h 5114698"/>
              <a:gd name="connsiteX224" fmla="*/ 1605301 w 5192784"/>
              <a:gd name="connsiteY224" fmla="*/ 3724666 h 5114698"/>
              <a:gd name="connsiteX225" fmla="*/ 1643401 w 5192784"/>
              <a:gd name="connsiteY225" fmla="*/ 3711966 h 5114698"/>
              <a:gd name="connsiteX226" fmla="*/ 1681501 w 5192784"/>
              <a:gd name="connsiteY226" fmla="*/ 3686566 h 5114698"/>
              <a:gd name="connsiteX227" fmla="*/ 1757701 w 5192784"/>
              <a:gd name="connsiteY227" fmla="*/ 3661166 h 5114698"/>
              <a:gd name="connsiteX228" fmla="*/ 1795801 w 5192784"/>
              <a:gd name="connsiteY228" fmla="*/ 3648466 h 5114698"/>
              <a:gd name="connsiteX229" fmla="*/ 2087901 w 5192784"/>
              <a:gd name="connsiteY229" fmla="*/ 3661166 h 5114698"/>
              <a:gd name="connsiteX230" fmla="*/ 2138701 w 5192784"/>
              <a:gd name="connsiteY230" fmla="*/ 3699266 h 5114698"/>
              <a:gd name="connsiteX231" fmla="*/ 2214901 w 5192784"/>
              <a:gd name="connsiteY231" fmla="*/ 3750066 h 5114698"/>
              <a:gd name="connsiteX232" fmla="*/ 2253001 w 5192784"/>
              <a:gd name="connsiteY232" fmla="*/ 3788166 h 5114698"/>
              <a:gd name="connsiteX233" fmla="*/ 2303801 w 5192784"/>
              <a:gd name="connsiteY233" fmla="*/ 3800866 h 5114698"/>
              <a:gd name="connsiteX234" fmla="*/ 2354601 w 5192784"/>
              <a:gd name="connsiteY234" fmla="*/ 3838966 h 5114698"/>
              <a:gd name="connsiteX235" fmla="*/ 2392701 w 5192784"/>
              <a:gd name="connsiteY235" fmla="*/ 3851666 h 5114698"/>
              <a:gd name="connsiteX236" fmla="*/ 2430801 w 5192784"/>
              <a:gd name="connsiteY236" fmla="*/ 3877066 h 5114698"/>
              <a:gd name="connsiteX237" fmla="*/ 2456201 w 5192784"/>
              <a:gd name="connsiteY237" fmla="*/ 3915166 h 5114698"/>
              <a:gd name="connsiteX238" fmla="*/ 2494301 w 5192784"/>
              <a:gd name="connsiteY238" fmla="*/ 3965966 h 5114698"/>
              <a:gd name="connsiteX239" fmla="*/ 2507001 w 5192784"/>
              <a:gd name="connsiteY239" fmla="*/ 4016766 h 5114698"/>
              <a:gd name="connsiteX240" fmla="*/ 2519701 w 5192784"/>
              <a:gd name="connsiteY240" fmla="*/ 4054866 h 5114698"/>
              <a:gd name="connsiteX241" fmla="*/ 2545101 w 5192784"/>
              <a:gd name="connsiteY241" fmla="*/ 4105666 h 5114698"/>
              <a:gd name="connsiteX242" fmla="*/ 2570501 w 5192784"/>
              <a:gd name="connsiteY242" fmla="*/ 4143766 h 5114698"/>
              <a:gd name="connsiteX243" fmla="*/ 2605426 w 5192784"/>
              <a:gd name="connsiteY243" fmla="*/ 4242191 h 5114698"/>
              <a:gd name="connsiteX244" fmla="*/ 2649876 w 5192784"/>
              <a:gd name="connsiteY244" fmla="*/ 4343791 h 5114698"/>
              <a:gd name="connsiteX245" fmla="*/ 2665751 w 5192784"/>
              <a:gd name="connsiteY245" fmla="*/ 4366016 h 5114698"/>
              <a:gd name="connsiteX246" fmla="*/ 2634001 w 5192784"/>
              <a:gd name="connsiteY246" fmla="*/ 4397766 h 5114698"/>
              <a:gd name="connsiteX247" fmla="*/ 2595901 w 5192784"/>
              <a:gd name="connsiteY247" fmla="*/ 4464441 h 5114698"/>
              <a:gd name="connsiteX248" fmla="*/ 2551451 w 5192784"/>
              <a:gd name="connsiteY248" fmla="*/ 4553341 h 5114698"/>
              <a:gd name="connsiteX249" fmla="*/ 2503826 w 5192784"/>
              <a:gd name="connsiteY249" fmla="*/ 4607316 h 5114698"/>
              <a:gd name="connsiteX250" fmla="*/ 2440326 w 5192784"/>
              <a:gd name="connsiteY250" fmla="*/ 4645416 h 5114698"/>
              <a:gd name="connsiteX251" fmla="*/ 2345076 w 5192784"/>
              <a:gd name="connsiteY251" fmla="*/ 4553341 h 5114698"/>
              <a:gd name="connsiteX252" fmla="*/ 2376827 w 5192784"/>
              <a:gd name="connsiteY252" fmla="*/ 4639069 h 5114698"/>
              <a:gd name="connsiteX253" fmla="*/ 2436573 w 5192784"/>
              <a:gd name="connsiteY253" fmla="*/ 4733450 h 5114698"/>
              <a:gd name="connsiteX254" fmla="*/ 2388083 w 5192784"/>
              <a:gd name="connsiteY254" fmla="*/ 4728543 h 5114698"/>
              <a:gd name="connsiteX255" fmla="*/ 2325449 w 5192784"/>
              <a:gd name="connsiteY255" fmla="*/ 4735903 h 5114698"/>
              <a:gd name="connsiteX256" fmla="*/ 2256176 w 5192784"/>
              <a:gd name="connsiteY256" fmla="*/ 4719740 h 5114698"/>
              <a:gd name="connsiteX257" fmla="*/ 2207540 w 5192784"/>
              <a:gd name="connsiteY257" fmla="*/ 4715266 h 5114698"/>
              <a:gd name="connsiteX258" fmla="*/ 2095838 w 5192784"/>
              <a:gd name="connsiteY258" fmla="*/ 4688278 h 5114698"/>
              <a:gd name="connsiteX259" fmla="*/ 2291101 w 5192784"/>
              <a:gd name="connsiteY259" fmla="*/ 4835916 h 5114698"/>
              <a:gd name="connsiteX260" fmla="*/ 2392701 w 5192784"/>
              <a:gd name="connsiteY260" fmla="*/ 4845441 h 5114698"/>
              <a:gd name="connsiteX261" fmla="*/ 2472076 w 5192784"/>
              <a:gd name="connsiteY261" fmla="*/ 4832741 h 5114698"/>
              <a:gd name="connsiteX262" fmla="*/ 2541926 w 5192784"/>
              <a:gd name="connsiteY262" fmla="*/ 4794641 h 5114698"/>
              <a:gd name="connsiteX263" fmla="*/ 2643526 w 5192784"/>
              <a:gd name="connsiteY263" fmla="*/ 4734316 h 5114698"/>
              <a:gd name="connsiteX264" fmla="*/ 2716551 w 5192784"/>
              <a:gd name="connsiteY264" fmla="*/ 4639066 h 5114698"/>
              <a:gd name="connsiteX265" fmla="*/ 2767351 w 5192784"/>
              <a:gd name="connsiteY265" fmla="*/ 4537466 h 5114698"/>
              <a:gd name="connsiteX266" fmla="*/ 2834026 w 5192784"/>
              <a:gd name="connsiteY266" fmla="*/ 4448566 h 5114698"/>
              <a:gd name="connsiteX267" fmla="*/ 2859426 w 5192784"/>
              <a:gd name="connsiteY267" fmla="*/ 4369191 h 5114698"/>
              <a:gd name="connsiteX268" fmla="*/ 2846726 w 5192784"/>
              <a:gd name="connsiteY268" fmla="*/ 4302516 h 5114698"/>
              <a:gd name="connsiteX269" fmla="*/ 2811801 w 5192784"/>
              <a:gd name="connsiteY269" fmla="*/ 4143766 h 5114698"/>
              <a:gd name="connsiteX270" fmla="*/ 2786401 w 5192784"/>
              <a:gd name="connsiteY270" fmla="*/ 4042166 h 5114698"/>
              <a:gd name="connsiteX271" fmla="*/ 2811801 w 5192784"/>
              <a:gd name="connsiteY271" fmla="*/ 3851666 h 5114698"/>
              <a:gd name="connsiteX272" fmla="*/ 2837201 w 5192784"/>
              <a:gd name="connsiteY272" fmla="*/ 3750066 h 5114698"/>
              <a:gd name="connsiteX273" fmla="*/ 2862601 w 5192784"/>
              <a:gd name="connsiteY273" fmla="*/ 3711966 h 5114698"/>
              <a:gd name="connsiteX274" fmla="*/ 2875301 w 5192784"/>
              <a:gd name="connsiteY274" fmla="*/ 3673866 h 5114698"/>
              <a:gd name="connsiteX275" fmla="*/ 2913401 w 5192784"/>
              <a:gd name="connsiteY275" fmla="*/ 3635766 h 5114698"/>
              <a:gd name="connsiteX276" fmla="*/ 2938801 w 5192784"/>
              <a:gd name="connsiteY276" fmla="*/ 3597666 h 5114698"/>
              <a:gd name="connsiteX277" fmla="*/ 2976901 w 5192784"/>
              <a:gd name="connsiteY277" fmla="*/ 3584966 h 5114698"/>
              <a:gd name="connsiteX278" fmla="*/ 3015001 w 5192784"/>
              <a:gd name="connsiteY278" fmla="*/ 3559566 h 5114698"/>
              <a:gd name="connsiteX279" fmla="*/ 3053101 w 5192784"/>
              <a:gd name="connsiteY279" fmla="*/ 3546866 h 5114698"/>
              <a:gd name="connsiteX280" fmla="*/ 3205501 w 5192784"/>
              <a:gd name="connsiteY280" fmla="*/ 3521466 h 5114698"/>
              <a:gd name="connsiteX281" fmla="*/ 3332501 w 5192784"/>
              <a:gd name="connsiteY281" fmla="*/ 3496066 h 5114698"/>
              <a:gd name="connsiteX282" fmla="*/ 3535701 w 5192784"/>
              <a:gd name="connsiteY282" fmla="*/ 3483366 h 5114698"/>
              <a:gd name="connsiteX283" fmla="*/ 3748426 w 5192784"/>
              <a:gd name="connsiteY283" fmla="*/ 3515116 h 5114698"/>
              <a:gd name="connsiteX284" fmla="*/ 3865901 w 5192784"/>
              <a:gd name="connsiteY284" fmla="*/ 3540516 h 5114698"/>
              <a:gd name="connsiteX285" fmla="*/ 3926226 w 5192784"/>
              <a:gd name="connsiteY285" fmla="*/ 3562741 h 5114698"/>
              <a:gd name="connsiteX286" fmla="*/ 3983376 w 5192784"/>
              <a:gd name="connsiteY286" fmla="*/ 3594491 h 5114698"/>
              <a:gd name="connsiteX287" fmla="*/ 4027826 w 5192784"/>
              <a:gd name="connsiteY287" fmla="*/ 3638941 h 5114698"/>
              <a:gd name="connsiteX288" fmla="*/ 4104026 w 5192784"/>
              <a:gd name="connsiteY288" fmla="*/ 3683391 h 5114698"/>
              <a:gd name="connsiteX289" fmla="*/ 4167526 w 5192784"/>
              <a:gd name="connsiteY289" fmla="*/ 3743716 h 5114698"/>
              <a:gd name="connsiteX290" fmla="*/ 4246901 w 5192784"/>
              <a:gd name="connsiteY290" fmla="*/ 3816741 h 5114698"/>
              <a:gd name="connsiteX291" fmla="*/ 4288176 w 5192784"/>
              <a:gd name="connsiteY291" fmla="*/ 3889766 h 5114698"/>
              <a:gd name="connsiteX292" fmla="*/ 4338976 w 5192784"/>
              <a:gd name="connsiteY292" fmla="*/ 3965966 h 5114698"/>
              <a:gd name="connsiteX293" fmla="*/ 4367551 w 5192784"/>
              <a:gd name="connsiteY293" fmla="*/ 4124716 h 5114698"/>
              <a:gd name="connsiteX294" fmla="*/ 4386601 w 5192784"/>
              <a:gd name="connsiteY294" fmla="*/ 4200916 h 5114698"/>
              <a:gd name="connsiteX295" fmla="*/ 4402476 w 5192784"/>
              <a:gd name="connsiteY295" fmla="*/ 4254891 h 5114698"/>
              <a:gd name="connsiteX296" fmla="*/ 4418351 w 5192784"/>
              <a:gd name="connsiteY296" fmla="*/ 4315216 h 5114698"/>
              <a:gd name="connsiteX297" fmla="*/ 4113551 w 5192784"/>
              <a:gd name="connsiteY297" fmla="*/ 4419991 h 5114698"/>
              <a:gd name="connsiteX298" fmla="*/ 3929401 w 5192784"/>
              <a:gd name="connsiteY298" fmla="*/ 4572391 h 5114698"/>
              <a:gd name="connsiteX299" fmla="*/ 4184988 w 5192784"/>
              <a:gd name="connsiteY299" fmla="*/ 4453328 h 5114698"/>
              <a:gd name="connsiteX300" fmla="*/ 4423114 w 5192784"/>
              <a:gd name="connsiteY300" fmla="*/ 4400941 h 5114698"/>
              <a:gd name="connsiteX301" fmla="*/ 4519951 w 5192784"/>
              <a:gd name="connsiteY301" fmla="*/ 4251716 h 5114698"/>
              <a:gd name="connsiteX302" fmla="*/ 4469151 w 5192784"/>
              <a:gd name="connsiteY302" fmla="*/ 4146941 h 5114698"/>
              <a:gd name="connsiteX303" fmla="*/ 4437401 w 5192784"/>
              <a:gd name="connsiteY303" fmla="*/ 4092966 h 5114698"/>
              <a:gd name="connsiteX304" fmla="*/ 4440576 w 5192784"/>
              <a:gd name="connsiteY304" fmla="*/ 3940566 h 5114698"/>
              <a:gd name="connsiteX305" fmla="*/ 4421526 w 5192784"/>
              <a:gd name="connsiteY305" fmla="*/ 3842141 h 5114698"/>
              <a:gd name="connsiteX306" fmla="*/ 4370726 w 5192784"/>
              <a:gd name="connsiteY306" fmla="*/ 3734191 h 5114698"/>
              <a:gd name="connsiteX307" fmla="*/ 4031002 w 5192784"/>
              <a:gd name="connsiteY307" fmla="*/ 3413516 h 5114698"/>
              <a:gd name="connsiteX308" fmla="*/ 4218326 w 5192784"/>
              <a:gd name="connsiteY308" fmla="*/ 3127766 h 5114698"/>
              <a:gd name="connsiteX309" fmla="*/ 4424701 w 5192784"/>
              <a:gd name="connsiteY309" fmla="*/ 2994416 h 5114698"/>
              <a:gd name="connsiteX310" fmla="*/ 4561227 w 5192784"/>
              <a:gd name="connsiteY310" fmla="*/ 2943616 h 5114698"/>
              <a:gd name="connsiteX311" fmla="*/ 4783477 w 5192784"/>
              <a:gd name="connsiteY311" fmla="*/ 2918216 h 5114698"/>
              <a:gd name="connsiteX312" fmla="*/ 5043827 w 5192784"/>
              <a:gd name="connsiteY312" fmla="*/ 2959491 h 5114698"/>
              <a:gd name="connsiteX313" fmla="*/ 4812052 w 5192784"/>
              <a:gd name="connsiteY313" fmla="*/ 2883291 h 5114698"/>
              <a:gd name="connsiteX314" fmla="*/ 4631076 w 5192784"/>
              <a:gd name="connsiteY314" fmla="*/ 2864241 h 5114698"/>
              <a:gd name="connsiteX315" fmla="*/ 4700926 w 5192784"/>
              <a:gd name="connsiteY315" fmla="*/ 2772166 h 5114698"/>
              <a:gd name="connsiteX316" fmla="*/ 4866026 w 5192784"/>
              <a:gd name="connsiteY316" fmla="*/ 2562616 h 5114698"/>
              <a:gd name="connsiteX317" fmla="*/ 4767602 w 5192784"/>
              <a:gd name="connsiteY317" fmla="*/ 2635641 h 5114698"/>
              <a:gd name="connsiteX318" fmla="*/ 4685051 w 5192784"/>
              <a:gd name="connsiteY318" fmla="*/ 2699141 h 5114698"/>
              <a:gd name="connsiteX319" fmla="*/ 4618376 w 5192784"/>
              <a:gd name="connsiteY319" fmla="*/ 2781691 h 5114698"/>
              <a:gd name="connsiteX320" fmla="*/ 4519951 w 5192784"/>
              <a:gd name="connsiteY320" fmla="*/ 2829316 h 5114698"/>
              <a:gd name="connsiteX321" fmla="*/ 4434226 w 5192784"/>
              <a:gd name="connsiteY321" fmla="*/ 2880116 h 5114698"/>
              <a:gd name="connsiteX322" fmla="*/ 4370726 w 5192784"/>
              <a:gd name="connsiteY322" fmla="*/ 2918216 h 5114698"/>
              <a:gd name="connsiteX323" fmla="*/ 4304051 w 5192784"/>
              <a:gd name="connsiteY323" fmla="*/ 2946791 h 5114698"/>
              <a:gd name="connsiteX324" fmla="*/ 4246901 w 5192784"/>
              <a:gd name="connsiteY324" fmla="*/ 2972191 h 5114698"/>
              <a:gd name="connsiteX325" fmla="*/ 4107201 w 5192784"/>
              <a:gd name="connsiteY325" fmla="*/ 3038866 h 5114698"/>
              <a:gd name="connsiteX326" fmla="*/ 4031001 w 5192784"/>
              <a:gd name="connsiteY326" fmla="*/ 2988066 h 5114698"/>
              <a:gd name="connsiteX327" fmla="*/ 3992901 w 5192784"/>
              <a:gd name="connsiteY327" fmla="*/ 2962666 h 5114698"/>
              <a:gd name="connsiteX328" fmla="*/ 3865901 w 5192784"/>
              <a:gd name="connsiteY328" fmla="*/ 2924566 h 5114698"/>
              <a:gd name="connsiteX329" fmla="*/ 3827801 w 5192784"/>
              <a:gd name="connsiteY329" fmla="*/ 2911866 h 5114698"/>
              <a:gd name="connsiteX330" fmla="*/ 3738901 w 5192784"/>
              <a:gd name="connsiteY330" fmla="*/ 2899166 h 5114698"/>
              <a:gd name="connsiteX331" fmla="*/ 3713501 w 5192784"/>
              <a:gd name="connsiteY331" fmla="*/ 2797566 h 5114698"/>
              <a:gd name="connsiteX332" fmla="*/ 3632538 w 5192784"/>
              <a:gd name="connsiteY332" fmla="*/ 2676916 h 5114698"/>
              <a:gd name="connsiteX333" fmla="*/ 3650001 w 5192784"/>
              <a:gd name="connsiteY333" fmla="*/ 2549916 h 5114698"/>
              <a:gd name="connsiteX334" fmla="*/ 3576976 w 5192784"/>
              <a:gd name="connsiteY334" fmla="*/ 2461016 h 5114698"/>
              <a:gd name="connsiteX335" fmla="*/ 3510301 w 5192784"/>
              <a:gd name="connsiteY335" fmla="*/ 2365766 h 5114698"/>
              <a:gd name="connsiteX336" fmla="*/ 3454739 w 5192784"/>
              <a:gd name="connsiteY336" fmla="*/ 2222891 h 5114698"/>
              <a:gd name="connsiteX337" fmla="*/ 3483313 w 5192784"/>
              <a:gd name="connsiteY337" fmla="*/ 2100654 h 5114698"/>
              <a:gd name="connsiteX338" fmla="*/ 3546814 w 5192784"/>
              <a:gd name="connsiteY338" fmla="*/ 2019691 h 5114698"/>
              <a:gd name="connsiteX339" fmla="*/ 3645239 w 5192784"/>
              <a:gd name="connsiteY339" fmla="*/ 1924441 h 5114698"/>
              <a:gd name="connsiteX340" fmla="*/ 3694451 w 5192784"/>
              <a:gd name="connsiteY340" fmla="*/ 1864116 h 5114698"/>
              <a:gd name="connsiteX341" fmla="*/ 3737313 w 5192784"/>
              <a:gd name="connsiteY341" fmla="*/ 1835541 h 5114698"/>
              <a:gd name="connsiteX342" fmla="*/ 3780176 w 5192784"/>
              <a:gd name="connsiteY342" fmla="*/ 1803791 h 5114698"/>
              <a:gd name="connsiteX343" fmla="*/ 3845263 w 5192784"/>
              <a:gd name="connsiteY343" fmla="*/ 1759341 h 5114698"/>
              <a:gd name="connsiteX344" fmla="*/ 3948451 w 5192784"/>
              <a:gd name="connsiteY344" fmla="*/ 1703778 h 5114698"/>
              <a:gd name="connsiteX345" fmla="*/ 4037351 w 5192784"/>
              <a:gd name="connsiteY345" fmla="*/ 1694253 h 5114698"/>
              <a:gd name="connsiteX346" fmla="*/ 4143713 w 5192784"/>
              <a:gd name="connsiteY346" fmla="*/ 1692666 h 5114698"/>
              <a:gd name="connsiteX347" fmla="*/ 4207214 w 5192784"/>
              <a:gd name="connsiteY347" fmla="*/ 1689491 h 5114698"/>
              <a:gd name="connsiteX348" fmla="*/ 4262776 w 5192784"/>
              <a:gd name="connsiteY348" fmla="*/ 1700603 h 5114698"/>
              <a:gd name="connsiteX349" fmla="*/ 4310401 w 5192784"/>
              <a:gd name="connsiteY349" fmla="*/ 1708541 h 5114698"/>
              <a:gd name="connsiteX350" fmla="*/ 4375488 w 5192784"/>
              <a:gd name="connsiteY350" fmla="*/ 1754579 h 5114698"/>
              <a:gd name="connsiteX351" fmla="*/ 4459626 w 5192784"/>
              <a:gd name="connsiteY351" fmla="*/ 1787916 h 5114698"/>
              <a:gd name="connsiteX352" fmla="*/ 4502488 w 5192784"/>
              <a:gd name="connsiteY352" fmla="*/ 1838716 h 5114698"/>
              <a:gd name="connsiteX353" fmla="*/ 4535826 w 5192784"/>
              <a:gd name="connsiteY353" fmla="*/ 1902216 h 5114698"/>
              <a:gd name="connsiteX354" fmla="*/ 4588214 w 5192784"/>
              <a:gd name="connsiteY354" fmla="*/ 1968891 h 5114698"/>
              <a:gd name="connsiteX355" fmla="*/ 4627901 w 5192784"/>
              <a:gd name="connsiteY355" fmla="*/ 2032391 h 5114698"/>
              <a:gd name="connsiteX356" fmla="*/ 4653301 w 5192784"/>
              <a:gd name="connsiteY356" fmla="*/ 2200666 h 5114698"/>
              <a:gd name="connsiteX357" fmla="*/ 4681876 w 5192784"/>
              <a:gd name="connsiteY357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602001 w 5192784"/>
              <a:gd name="connsiteY187" fmla="*/ 4626366 h 5114698"/>
              <a:gd name="connsiteX188" fmla="*/ 576601 w 5192784"/>
              <a:gd name="connsiteY188" fmla="*/ 4664466 h 5114698"/>
              <a:gd name="connsiteX189" fmla="*/ 538501 w 5192784"/>
              <a:gd name="connsiteY189" fmla="*/ 4689866 h 5114698"/>
              <a:gd name="connsiteX190" fmla="*/ 233701 w 5192784"/>
              <a:gd name="connsiteY190" fmla="*/ 5096266 h 5114698"/>
              <a:gd name="connsiteX191" fmla="*/ 267039 w 5192784"/>
              <a:gd name="connsiteY191" fmla="*/ 5039116 h 5114698"/>
              <a:gd name="connsiteX192" fmla="*/ 309901 w 5192784"/>
              <a:gd name="connsiteY192" fmla="*/ 4983554 h 5114698"/>
              <a:gd name="connsiteX193" fmla="*/ 362289 w 5192784"/>
              <a:gd name="connsiteY193" fmla="*/ 4932753 h 5114698"/>
              <a:gd name="connsiteX194" fmla="*/ 409914 w 5192784"/>
              <a:gd name="connsiteY194" fmla="*/ 4905766 h 5114698"/>
              <a:gd name="connsiteX195" fmla="*/ 462301 w 5192784"/>
              <a:gd name="connsiteY195" fmla="*/ 4837504 h 5114698"/>
              <a:gd name="connsiteX196" fmla="*/ 543264 w 5192784"/>
              <a:gd name="connsiteY196" fmla="*/ 4812104 h 5114698"/>
              <a:gd name="connsiteX197" fmla="*/ 597238 w 5192784"/>
              <a:gd name="connsiteY197" fmla="*/ 4785116 h 5114698"/>
              <a:gd name="connsiteX198" fmla="*/ 644864 w 5192784"/>
              <a:gd name="connsiteY198" fmla="*/ 4762891 h 5114698"/>
              <a:gd name="connsiteX199" fmla="*/ 692488 w 5192784"/>
              <a:gd name="connsiteY199" fmla="*/ 4727966 h 5114698"/>
              <a:gd name="connsiteX200" fmla="*/ 716301 w 5192784"/>
              <a:gd name="connsiteY200" fmla="*/ 4740666 h 5114698"/>
              <a:gd name="connsiteX201" fmla="*/ 754401 w 5192784"/>
              <a:gd name="connsiteY201" fmla="*/ 4727966 h 5114698"/>
              <a:gd name="connsiteX202" fmla="*/ 792501 w 5192784"/>
              <a:gd name="connsiteY202" fmla="*/ 4689866 h 5114698"/>
              <a:gd name="connsiteX203" fmla="*/ 881401 w 5192784"/>
              <a:gd name="connsiteY203" fmla="*/ 4651766 h 5114698"/>
              <a:gd name="connsiteX204" fmla="*/ 919501 w 5192784"/>
              <a:gd name="connsiteY204" fmla="*/ 4613666 h 5114698"/>
              <a:gd name="connsiteX205" fmla="*/ 944901 w 5192784"/>
              <a:gd name="connsiteY205" fmla="*/ 4575566 h 5114698"/>
              <a:gd name="connsiteX206" fmla="*/ 983001 w 5192784"/>
              <a:gd name="connsiteY206" fmla="*/ 4562866 h 5114698"/>
              <a:gd name="connsiteX207" fmla="*/ 1046501 w 5192784"/>
              <a:gd name="connsiteY207" fmla="*/ 4486666 h 5114698"/>
              <a:gd name="connsiteX208" fmla="*/ 1110001 w 5192784"/>
              <a:gd name="connsiteY208" fmla="*/ 4410466 h 5114698"/>
              <a:gd name="connsiteX209" fmla="*/ 1148101 w 5192784"/>
              <a:gd name="connsiteY209" fmla="*/ 4334266 h 5114698"/>
              <a:gd name="connsiteX210" fmla="*/ 1186201 w 5192784"/>
              <a:gd name="connsiteY210" fmla="*/ 4308866 h 5114698"/>
              <a:gd name="connsiteX211" fmla="*/ 1224301 w 5192784"/>
              <a:gd name="connsiteY211" fmla="*/ 4270766 h 5114698"/>
              <a:gd name="connsiteX212" fmla="*/ 1262401 w 5192784"/>
              <a:gd name="connsiteY212" fmla="*/ 4194566 h 5114698"/>
              <a:gd name="connsiteX213" fmla="*/ 1275101 w 5192784"/>
              <a:gd name="connsiteY213" fmla="*/ 4156466 h 5114698"/>
              <a:gd name="connsiteX214" fmla="*/ 1300501 w 5192784"/>
              <a:gd name="connsiteY214" fmla="*/ 4118366 h 5114698"/>
              <a:gd name="connsiteX215" fmla="*/ 1313201 w 5192784"/>
              <a:gd name="connsiteY215" fmla="*/ 4080266 h 5114698"/>
              <a:gd name="connsiteX216" fmla="*/ 1338601 w 5192784"/>
              <a:gd name="connsiteY216" fmla="*/ 4042166 h 5114698"/>
              <a:gd name="connsiteX217" fmla="*/ 1364001 w 5192784"/>
              <a:gd name="connsiteY217" fmla="*/ 3953266 h 5114698"/>
              <a:gd name="connsiteX218" fmla="*/ 1427501 w 5192784"/>
              <a:gd name="connsiteY218" fmla="*/ 3864366 h 5114698"/>
              <a:gd name="connsiteX219" fmla="*/ 1452901 w 5192784"/>
              <a:gd name="connsiteY219" fmla="*/ 3826266 h 5114698"/>
              <a:gd name="connsiteX220" fmla="*/ 1491001 w 5192784"/>
              <a:gd name="connsiteY220" fmla="*/ 3800866 h 5114698"/>
              <a:gd name="connsiteX221" fmla="*/ 1529101 w 5192784"/>
              <a:gd name="connsiteY221" fmla="*/ 3762766 h 5114698"/>
              <a:gd name="connsiteX222" fmla="*/ 1567201 w 5192784"/>
              <a:gd name="connsiteY222" fmla="*/ 3750066 h 5114698"/>
              <a:gd name="connsiteX223" fmla="*/ 1605301 w 5192784"/>
              <a:gd name="connsiteY223" fmla="*/ 3724666 h 5114698"/>
              <a:gd name="connsiteX224" fmla="*/ 1643401 w 5192784"/>
              <a:gd name="connsiteY224" fmla="*/ 3711966 h 5114698"/>
              <a:gd name="connsiteX225" fmla="*/ 1681501 w 5192784"/>
              <a:gd name="connsiteY225" fmla="*/ 3686566 h 5114698"/>
              <a:gd name="connsiteX226" fmla="*/ 1757701 w 5192784"/>
              <a:gd name="connsiteY226" fmla="*/ 3661166 h 5114698"/>
              <a:gd name="connsiteX227" fmla="*/ 1795801 w 5192784"/>
              <a:gd name="connsiteY227" fmla="*/ 3648466 h 5114698"/>
              <a:gd name="connsiteX228" fmla="*/ 2087901 w 5192784"/>
              <a:gd name="connsiteY228" fmla="*/ 3661166 h 5114698"/>
              <a:gd name="connsiteX229" fmla="*/ 2138701 w 5192784"/>
              <a:gd name="connsiteY229" fmla="*/ 3699266 h 5114698"/>
              <a:gd name="connsiteX230" fmla="*/ 2214901 w 5192784"/>
              <a:gd name="connsiteY230" fmla="*/ 3750066 h 5114698"/>
              <a:gd name="connsiteX231" fmla="*/ 2253001 w 5192784"/>
              <a:gd name="connsiteY231" fmla="*/ 3788166 h 5114698"/>
              <a:gd name="connsiteX232" fmla="*/ 2303801 w 5192784"/>
              <a:gd name="connsiteY232" fmla="*/ 3800866 h 5114698"/>
              <a:gd name="connsiteX233" fmla="*/ 2354601 w 5192784"/>
              <a:gd name="connsiteY233" fmla="*/ 3838966 h 5114698"/>
              <a:gd name="connsiteX234" fmla="*/ 2392701 w 5192784"/>
              <a:gd name="connsiteY234" fmla="*/ 3851666 h 5114698"/>
              <a:gd name="connsiteX235" fmla="*/ 2430801 w 5192784"/>
              <a:gd name="connsiteY235" fmla="*/ 3877066 h 5114698"/>
              <a:gd name="connsiteX236" fmla="*/ 2456201 w 5192784"/>
              <a:gd name="connsiteY236" fmla="*/ 3915166 h 5114698"/>
              <a:gd name="connsiteX237" fmla="*/ 2494301 w 5192784"/>
              <a:gd name="connsiteY237" fmla="*/ 3965966 h 5114698"/>
              <a:gd name="connsiteX238" fmla="*/ 2507001 w 5192784"/>
              <a:gd name="connsiteY238" fmla="*/ 4016766 h 5114698"/>
              <a:gd name="connsiteX239" fmla="*/ 2519701 w 5192784"/>
              <a:gd name="connsiteY239" fmla="*/ 4054866 h 5114698"/>
              <a:gd name="connsiteX240" fmla="*/ 2545101 w 5192784"/>
              <a:gd name="connsiteY240" fmla="*/ 4105666 h 5114698"/>
              <a:gd name="connsiteX241" fmla="*/ 2570501 w 5192784"/>
              <a:gd name="connsiteY241" fmla="*/ 4143766 h 5114698"/>
              <a:gd name="connsiteX242" fmla="*/ 2605426 w 5192784"/>
              <a:gd name="connsiteY242" fmla="*/ 4242191 h 5114698"/>
              <a:gd name="connsiteX243" fmla="*/ 2649876 w 5192784"/>
              <a:gd name="connsiteY243" fmla="*/ 4343791 h 5114698"/>
              <a:gd name="connsiteX244" fmla="*/ 2665751 w 5192784"/>
              <a:gd name="connsiteY244" fmla="*/ 4366016 h 5114698"/>
              <a:gd name="connsiteX245" fmla="*/ 2634001 w 5192784"/>
              <a:gd name="connsiteY245" fmla="*/ 4397766 h 5114698"/>
              <a:gd name="connsiteX246" fmla="*/ 2595901 w 5192784"/>
              <a:gd name="connsiteY246" fmla="*/ 4464441 h 5114698"/>
              <a:gd name="connsiteX247" fmla="*/ 2551451 w 5192784"/>
              <a:gd name="connsiteY247" fmla="*/ 4553341 h 5114698"/>
              <a:gd name="connsiteX248" fmla="*/ 2503826 w 5192784"/>
              <a:gd name="connsiteY248" fmla="*/ 4607316 h 5114698"/>
              <a:gd name="connsiteX249" fmla="*/ 2440326 w 5192784"/>
              <a:gd name="connsiteY249" fmla="*/ 4645416 h 5114698"/>
              <a:gd name="connsiteX250" fmla="*/ 2345076 w 5192784"/>
              <a:gd name="connsiteY250" fmla="*/ 4553341 h 5114698"/>
              <a:gd name="connsiteX251" fmla="*/ 2376827 w 5192784"/>
              <a:gd name="connsiteY251" fmla="*/ 4639069 h 5114698"/>
              <a:gd name="connsiteX252" fmla="*/ 2436573 w 5192784"/>
              <a:gd name="connsiteY252" fmla="*/ 4733450 h 5114698"/>
              <a:gd name="connsiteX253" fmla="*/ 2388083 w 5192784"/>
              <a:gd name="connsiteY253" fmla="*/ 4728543 h 5114698"/>
              <a:gd name="connsiteX254" fmla="*/ 2325449 w 5192784"/>
              <a:gd name="connsiteY254" fmla="*/ 4735903 h 5114698"/>
              <a:gd name="connsiteX255" fmla="*/ 2256176 w 5192784"/>
              <a:gd name="connsiteY255" fmla="*/ 4719740 h 5114698"/>
              <a:gd name="connsiteX256" fmla="*/ 2207540 w 5192784"/>
              <a:gd name="connsiteY256" fmla="*/ 4715266 h 5114698"/>
              <a:gd name="connsiteX257" fmla="*/ 2095838 w 5192784"/>
              <a:gd name="connsiteY257" fmla="*/ 4688278 h 5114698"/>
              <a:gd name="connsiteX258" fmla="*/ 2291101 w 5192784"/>
              <a:gd name="connsiteY258" fmla="*/ 4835916 h 5114698"/>
              <a:gd name="connsiteX259" fmla="*/ 2392701 w 5192784"/>
              <a:gd name="connsiteY259" fmla="*/ 4845441 h 5114698"/>
              <a:gd name="connsiteX260" fmla="*/ 2472076 w 5192784"/>
              <a:gd name="connsiteY260" fmla="*/ 4832741 h 5114698"/>
              <a:gd name="connsiteX261" fmla="*/ 2541926 w 5192784"/>
              <a:gd name="connsiteY261" fmla="*/ 4794641 h 5114698"/>
              <a:gd name="connsiteX262" fmla="*/ 2643526 w 5192784"/>
              <a:gd name="connsiteY262" fmla="*/ 4734316 h 5114698"/>
              <a:gd name="connsiteX263" fmla="*/ 2716551 w 5192784"/>
              <a:gd name="connsiteY263" fmla="*/ 4639066 h 5114698"/>
              <a:gd name="connsiteX264" fmla="*/ 2767351 w 5192784"/>
              <a:gd name="connsiteY264" fmla="*/ 4537466 h 5114698"/>
              <a:gd name="connsiteX265" fmla="*/ 2834026 w 5192784"/>
              <a:gd name="connsiteY265" fmla="*/ 4448566 h 5114698"/>
              <a:gd name="connsiteX266" fmla="*/ 2859426 w 5192784"/>
              <a:gd name="connsiteY266" fmla="*/ 4369191 h 5114698"/>
              <a:gd name="connsiteX267" fmla="*/ 2846726 w 5192784"/>
              <a:gd name="connsiteY267" fmla="*/ 4302516 h 5114698"/>
              <a:gd name="connsiteX268" fmla="*/ 2811801 w 5192784"/>
              <a:gd name="connsiteY268" fmla="*/ 4143766 h 5114698"/>
              <a:gd name="connsiteX269" fmla="*/ 2786401 w 5192784"/>
              <a:gd name="connsiteY269" fmla="*/ 4042166 h 5114698"/>
              <a:gd name="connsiteX270" fmla="*/ 2811801 w 5192784"/>
              <a:gd name="connsiteY270" fmla="*/ 3851666 h 5114698"/>
              <a:gd name="connsiteX271" fmla="*/ 2837201 w 5192784"/>
              <a:gd name="connsiteY271" fmla="*/ 3750066 h 5114698"/>
              <a:gd name="connsiteX272" fmla="*/ 2862601 w 5192784"/>
              <a:gd name="connsiteY272" fmla="*/ 3711966 h 5114698"/>
              <a:gd name="connsiteX273" fmla="*/ 2875301 w 5192784"/>
              <a:gd name="connsiteY273" fmla="*/ 3673866 h 5114698"/>
              <a:gd name="connsiteX274" fmla="*/ 2913401 w 5192784"/>
              <a:gd name="connsiteY274" fmla="*/ 3635766 h 5114698"/>
              <a:gd name="connsiteX275" fmla="*/ 2938801 w 5192784"/>
              <a:gd name="connsiteY275" fmla="*/ 3597666 h 5114698"/>
              <a:gd name="connsiteX276" fmla="*/ 2976901 w 5192784"/>
              <a:gd name="connsiteY276" fmla="*/ 3584966 h 5114698"/>
              <a:gd name="connsiteX277" fmla="*/ 3015001 w 5192784"/>
              <a:gd name="connsiteY277" fmla="*/ 3559566 h 5114698"/>
              <a:gd name="connsiteX278" fmla="*/ 3053101 w 5192784"/>
              <a:gd name="connsiteY278" fmla="*/ 3546866 h 5114698"/>
              <a:gd name="connsiteX279" fmla="*/ 3205501 w 5192784"/>
              <a:gd name="connsiteY279" fmla="*/ 3521466 h 5114698"/>
              <a:gd name="connsiteX280" fmla="*/ 3332501 w 5192784"/>
              <a:gd name="connsiteY280" fmla="*/ 3496066 h 5114698"/>
              <a:gd name="connsiteX281" fmla="*/ 3535701 w 5192784"/>
              <a:gd name="connsiteY281" fmla="*/ 3483366 h 5114698"/>
              <a:gd name="connsiteX282" fmla="*/ 3748426 w 5192784"/>
              <a:gd name="connsiteY282" fmla="*/ 3515116 h 5114698"/>
              <a:gd name="connsiteX283" fmla="*/ 3865901 w 5192784"/>
              <a:gd name="connsiteY283" fmla="*/ 3540516 h 5114698"/>
              <a:gd name="connsiteX284" fmla="*/ 3926226 w 5192784"/>
              <a:gd name="connsiteY284" fmla="*/ 3562741 h 5114698"/>
              <a:gd name="connsiteX285" fmla="*/ 3983376 w 5192784"/>
              <a:gd name="connsiteY285" fmla="*/ 3594491 h 5114698"/>
              <a:gd name="connsiteX286" fmla="*/ 4027826 w 5192784"/>
              <a:gd name="connsiteY286" fmla="*/ 3638941 h 5114698"/>
              <a:gd name="connsiteX287" fmla="*/ 4104026 w 5192784"/>
              <a:gd name="connsiteY287" fmla="*/ 3683391 h 5114698"/>
              <a:gd name="connsiteX288" fmla="*/ 4167526 w 5192784"/>
              <a:gd name="connsiteY288" fmla="*/ 3743716 h 5114698"/>
              <a:gd name="connsiteX289" fmla="*/ 4246901 w 5192784"/>
              <a:gd name="connsiteY289" fmla="*/ 3816741 h 5114698"/>
              <a:gd name="connsiteX290" fmla="*/ 4288176 w 5192784"/>
              <a:gd name="connsiteY290" fmla="*/ 3889766 h 5114698"/>
              <a:gd name="connsiteX291" fmla="*/ 4338976 w 5192784"/>
              <a:gd name="connsiteY291" fmla="*/ 3965966 h 5114698"/>
              <a:gd name="connsiteX292" fmla="*/ 4367551 w 5192784"/>
              <a:gd name="connsiteY292" fmla="*/ 4124716 h 5114698"/>
              <a:gd name="connsiteX293" fmla="*/ 4386601 w 5192784"/>
              <a:gd name="connsiteY293" fmla="*/ 4200916 h 5114698"/>
              <a:gd name="connsiteX294" fmla="*/ 4402476 w 5192784"/>
              <a:gd name="connsiteY294" fmla="*/ 4254891 h 5114698"/>
              <a:gd name="connsiteX295" fmla="*/ 4418351 w 5192784"/>
              <a:gd name="connsiteY295" fmla="*/ 4315216 h 5114698"/>
              <a:gd name="connsiteX296" fmla="*/ 4113551 w 5192784"/>
              <a:gd name="connsiteY296" fmla="*/ 4419991 h 5114698"/>
              <a:gd name="connsiteX297" fmla="*/ 3929401 w 5192784"/>
              <a:gd name="connsiteY297" fmla="*/ 4572391 h 5114698"/>
              <a:gd name="connsiteX298" fmla="*/ 4184988 w 5192784"/>
              <a:gd name="connsiteY298" fmla="*/ 4453328 h 5114698"/>
              <a:gd name="connsiteX299" fmla="*/ 4423114 w 5192784"/>
              <a:gd name="connsiteY299" fmla="*/ 4400941 h 5114698"/>
              <a:gd name="connsiteX300" fmla="*/ 4519951 w 5192784"/>
              <a:gd name="connsiteY300" fmla="*/ 4251716 h 5114698"/>
              <a:gd name="connsiteX301" fmla="*/ 4469151 w 5192784"/>
              <a:gd name="connsiteY301" fmla="*/ 4146941 h 5114698"/>
              <a:gd name="connsiteX302" fmla="*/ 4437401 w 5192784"/>
              <a:gd name="connsiteY302" fmla="*/ 4092966 h 5114698"/>
              <a:gd name="connsiteX303" fmla="*/ 4440576 w 5192784"/>
              <a:gd name="connsiteY303" fmla="*/ 3940566 h 5114698"/>
              <a:gd name="connsiteX304" fmla="*/ 4421526 w 5192784"/>
              <a:gd name="connsiteY304" fmla="*/ 3842141 h 5114698"/>
              <a:gd name="connsiteX305" fmla="*/ 4370726 w 5192784"/>
              <a:gd name="connsiteY305" fmla="*/ 3734191 h 5114698"/>
              <a:gd name="connsiteX306" fmla="*/ 4031002 w 5192784"/>
              <a:gd name="connsiteY306" fmla="*/ 3413516 h 5114698"/>
              <a:gd name="connsiteX307" fmla="*/ 4218326 w 5192784"/>
              <a:gd name="connsiteY307" fmla="*/ 3127766 h 5114698"/>
              <a:gd name="connsiteX308" fmla="*/ 4424701 w 5192784"/>
              <a:gd name="connsiteY308" fmla="*/ 2994416 h 5114698"/>
              <a:gd name="connsiteX309" fmla="*/ 4561227 w 5192784"/>
              <a:gd name="connsiteY309" fmla="*/ 2943616 h 5114698"/>
              <a:gd name="connsiteX310" fmla="*/ 4783477 w 5192784"/>
              <a:gd name="connsiteY310" fmla="*/ 2918216 h 5114698"/>
              <a:gd name="connsiteX311" fmla="*/ 5043827 w 5192784"/>
              <a:gd name="connsiteY311" fmla="*/ 2959491 h 5114698"/>
              <a:gd name="connsiteX312" fmla="*/ 4812052 w 5192784"/>
              <a:gd name="connsiteY312" fmla="*/ 2883291 h 5114698"/>
              <a:gd name="connsiteX313" fmla="*/ 4631076 w 5192784"/>
              <a:gd name="connsiteY313" fmla="*/ 2864241 h 5114698"/>
              <a:gd name="connsiteX314" fmla="*/ 4700926 w 5192784"/>
              <a:gd name="connsiteY314" fmla="*/ 2772166 h 5114698"/>
              <a:gd name="connsiteX315" fmla="*/ 4866026 w 5192784"/>
              <a:gd name="connsiteY315" fmla="*/ 2562616 h 5114698"/>
              <a:gd name="connsiteX316" fmla="*/ 4767602 w 5192784"/>
              <a:gd name="connsiteY316" fmla="*/ 2635641 h 5114698"/>
              <a:gd name="connsiteX317" fmla="*/ 4685051 w 5192784"/>
              <a:gd name="connsiteY317" fmla="*/ 2699141 h 5114698"/>
              <a:gd name="connsiteX318" fmla="*/ 4618376 w 5192784"/>
              <a:gd name="connsiteY318" fmla="*/ 2781691 h 5114698"/>
              <a:gd name="connsiteX319" fmla="*/ 4519951 w 5192784"/>
              <a:gd name="connsiteY319" fmla="*/ 2829316 h 5114698"/>
              <a:gd name="connsiteX320" fmla="*/ 4434226 w 5192784"/>
              <a:gd name="connsiteY320" fmla="*/ 2880116 h 5114698"/>
              <a:gd name="connsiteX321" fmla="*/ 4370726 w 5192784"/>
              <a:gd name="connsiteY321" fmla="*/ 2918216 h 5114698"/>
              <a:gd name="connsiteX322" fmla="*/ 4304051 w 5192784"/>
              <a:gd name="connsiteY322" fmla="*/ 2946791 h 5114698"/>
              <a:gd name="connsiteX323" fmla="*/ 4246901 w 5192784"/>
              <a:gd name="connsiteY323" fmla="*/ 2972191 h 5114698"/>
              <a:gd name="connsiteX324" fmla="*/ 4107201 w 5192784"/>
              <a:gd name="connsiteY324" fmla="*/ 3038866 h 5114698"/>
              <a:gd name="connsiteX325" fmla="*/ 4031001 w 5192784"/>
              <a:gd name="connsiteY325" fmla="*/ 2988066 h 5114698"/>
              <a:gd name="connsiteX326" fmla="*/ 3992901 w 5192784"/>
              <a:gd name="connsiteY326" fmla="*/ 2962666 h 5114698"/>
              <a:gd name="connsiteX327" fmla="*/ 3865901 w 5192784"/>
              <a:gd name="connsiteY327" fmla="*/ 2924566 h 5114698"/>
              <a:gd name="connsiteX328" fmla="*/ 3827801 w 5192784"/>
              <a:gd name="connsiteY328" fmla="*/ 2911866 h 5114698"/>
              <a:gd name="connsiteX329" fmla="*/ 3738901 w 5192784"/>
              <a:gd name="connsiteY329" fmla="*/ 2899166 h 5114698"/>
              <a:gd name="connsiteX330" fmla="*/ 3713501 w 5192784"/>
              <a:gd name="connsiteY330" fmla="*/ 2797566 h 5114698"/>
              <a:gd name="connsiteX331" fmla="*/ 3632538 w 5192784"/>
              <a:gd name="connsiteY331" fmla="*/ 2676916 h 5114698"/>
              <a:gd name="connsiteX332" fmla="*/ 3650001 w 5192784"/>
              <a:gd name="connsiteY332" fmla="*/ 2549916 h 5114698"/>
              <a:gd name="connsiteX333" fmla="*/ 3576976 w 5192784"/>
              <a:gd name="connsiteY333" fmla="*/ 2461016 h 5114698"/>
              <a:gd name="connsiteX334" fmla="*/ 3510301 w 5192784"/>
              <a:gd name="connsiteY334" fmla="*/ 2365766 h 5114698"/>
              <a:gd name="connsiteX335" fmla="*/ 3454739 w 5192784"/>
              <a:gd name="connsiteY335" fmla="*/ 2222891 h 5114698"/>
              <a:gd name="connsiteX336" fmla="*/ 3483313 w 5192784"/>
              <a:gd name="connsiteY336" fmla="*/ 2100654 h 5114698"/>
              <a:gd name="connsiteX337" fmla="*/ 3546814 w 5192784"/>
              <a:gd name="connsiteY337" fmla="*/ 2019691 h 5114698"/>
              <a:gd name="connsiteX338" fmla="*/ 3645239 w 5192784"/>
              <a:gd name="connsiteY338" fmla="*/ 1924441 h 5114698"/>
              <a:gd name="connsiteX339" fmla="*/ 3694451 w 5192784"/>
              <a:gd name="connsiteY339" fmla="*/ 1864116 h 5114698"/>
              <a:gd name="connsiteX340" fmla="*/ 3737313 w 5192784"/>
              <a:gd name="connsiteY340" fmla="*/ 1835541 h 5114698"/>
              <a:gd name="connsiteX341" fmla="*/ 3780176 w 5192784"/>
              <a:gd name="connsiteY341" fmla="*/ 1803791 h 5114698"/>
              <a:gd name="connsiteX342" fmla="*/ 3845263 w 5192784"/>
              <a:gd name="connsiteY342" fmla="*/ 1759341 h 5114698"/>
              <a:gd name="connsiteX343" fmla="*/ 3948451 w 5192784"/>
              <a:gd name="connsiteY343" fmla="*/ 1703778 h 5114698"/>
              <a:gd name="connsiteX344" fmla="*/ 4037351 w 5192784"/>
              <a:gd name="connsiteY344" fmla="*/ 1694253 h 5114698"/>
              <a:gd name="connsiteX345" fmla="*/ 4143713 w 5192784"/>
              <a:gd name="connsiteY345" fmla="*/ 1692666 h 5114698"/>
              <a:gd name="connsiteX346" fmla="*/ 4207214 w 5192784"/>
              <a:gd name="connsiteY346" fmla="*/ 1689491 h 5114698"/>
              <a:gd name="connsiteX347" fmla="*/ 4262776 w 5192784"/>
              <a:gd name="connsiteY347" fmla="*/ 1700603 h 5114698"/>
              <a:gd name="connsiteX348" fmla="*/ 4310401 w 5192784"/>
              <a:gd name="connsiteY348" fmla="*/ 1708541 h 5114698"/>
              <a:gd name="connsiteX349" fmla="*/ 4375488 w 5192784"/>
              <a:gd name="connsiteY349" fmla="*/ 1754579 h 5114698"/>
              <a:gd name="connsiteX350" fmla="*/ 4459626 w 5192784"/>
              <a:gd name="connsiteY350" fmla="*/ 1787916 h 5114698"/>
              <a:gd name="connsiteX351" fmla="*/ 4502488 w 5192784"/>
              <a:gd name="connsiteY351" fmla="*/ 1838716 h 5114698"/>
              <a:gd name="connsiteX352" fmla="*/ 4535826 w 5192784"/>
              <a:gd name="connsiteY352" fmla="*/ 1902216 h 5114698"/>
              <a:gd name="connsiteX353" fmla="*/ 4588214 w 5192784"/>
              <a:gd name="connsiteY353" fmla="*/ 1968891 h 5114698"/>
              <a:gd name="connsiteX354" fmla="*/ 4627901 w 5192784"/>
              <a:gd name="connsiteY354" fmla="*/ 2032391 h 5114698"/>
              <a:gd name="connsiteX355" fmla="*/ 4653301 w 5192784"/>
              <a:gd name="connsiteY355" fmla="*/ 2200666 h 5114698"/>
              <a:gd name="connsiteX356" fmla="*/ 4681876 w 5192784"/>
              <a:gd name="connsiteY356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576601 w 5192784"/>
              <a:gd name="connsiteY187" fmla="*/ 4664466 h 5114698"/>
              <a:gd name="connsiteX188" fmla="*/ 538501 w 5192784"/>
              <a:gd name="connsiteY188" fmla="*/ 4689866 h 5114698"/>
              <a:gd name="connsiteX189" fmla="*/ 233701 w 5192784"/>
              <a:gd name="connsiteY189" fmla="*/ 5096266 h 5114698"/>
              <a:gd name="connsiteX190" fmla="*/ 267039 w 5192784"/>
              <a:gd name="connsiteY190" fmla="*/ 5039116 h 5114698"/>
              <a:gd name="connsiteX191" fmla="*/ 309901 w 5192784"/>
              <a:gd name="connsiteY191" fmla="*/ 4983554 h 5114698"/>
              <a:gd name="connsiteX192" fmla="*/ 362289 w 5192784"/>
              <a:gd name="connsiteY192" fmla="*/ 4932753 h 5114698"/>
              <a:gd name="connsiteX193" fmla="*/ 409914 w 5192784"/>
              <a:gd name="connsiteY193" fmla="*/ 4905766 h 5114698"/>
              <a:gd name="connsiteX194" fmla="*/ 462301 w 5192784"/>
              <a:gd name="connsiteY194" fmla="*/ 4837504 h 5114698"/>
              <a:gd name="connsiteX195" fmla="*/ 543264 w 5192784"/>
              <a:gd name="connsiteY195" fmla="*/ 4812104 h 5114698"/>
              <a:gd name="connsiteX196" fmla="*/ 597238 w 5192784"/>
              <a:gd name="connsiteY196" fmla="*/ 4785116 h 5114698"/>
              <a:gd name="connsiteX197" fmla="*/ 644864 w 5192784"/>
              <a:gd name="connsiteY197" fmla="*/ 4762891 h 5114698"/>
              <a:gd name="connsiteX198" fmla="*/ 692488 w 5192784"/>
              <a:gd name="connsiteY198" fmla="*/ 4727966 h 5114698"/>
              <a:gd name="connsiteX199" fmla="*/ 716301 w 5192784"/>
              <a:gd name="connsiteY199" fmla="*/ 4740666 h 5114698"/>
              <a:gd name="connsiteX200" fmla="*/ 754401 w 5192784"/>
              <a:gd name="connsiteY200" fmla="*/ 4727966 h 5114698"/>
              <a:gd name="connsiteX201" fmla="*/ 792501 w 5192784"/>
              <a:gd name="connsiteY201" fmla="*/ 4689866 h 5114698"/>
              <a:gd name="connsiteX202" fmla="*/ 881401 w 5192784"/>
              <a:gd name="connsiteY202" fmla="*/ 4651766 h 5114698"/>
              <a:gd name="connsiteX203" fmla="*/ 919501 w 5192784"/>
              <a:gd name="connsiteY203" fmla="*/ 4613666 h 5114698"/>
              <a:gd name="connsiteX204" fmla="*/ 944901 w 5192784"/>
              <a:gd name="connsiteY204" fmla="*/ 4575566 h 5114698"/>
              <a:gd name="connsiteX205" fmla="*/ 983001 w 5192784"/>
              <a:gd name="connsiteY205" fmla="*/ 4562866 h 5114698"/>
              <a:gd name="connsiteX206" fmla="*/ 1046501 w 5192784"/>
              <a:gd name="connsiteY206" fmla="*/ 4486666 h 5114698"/>
              <a:gd name="connsiteX207" fmla="*/ 1110001 w 5192784"/>
              <a:gd name="connsiteY207" fmla="*/ 4410466 h 5114698"/>
              <a:gd name="connsiteX208" fmla="*/ 1148101 w 5192784"/>
              <a:gd name="connsiteY208" fmla="*/ 4334266 h 5114698"/>
              <a:gd name="connsiteX209" fmla="*/ 1186201 w 5192784"/>
              <a:gd name="connsiteY209" fmla="*/ 4308866 h 5114698"/>
              <a:gd name="connsiteX210" fmla="*/ 1224301 w 5192784"/>
              <a:gd name="connsiteY210" fmla="*/ 4270766 h 5114698"/>
              <a:gd name="connsiteX211" fmla="*/ 1262401 w 5192784"/>
              <a:gd name="connsiteY211" fmla="*/ 4194566 h 5114698"/>
              <a:gd name="connsiteX212" fmla="*/ 1275101 w 5192784"/>
              <a:gd name="connsiteY212" fmla="*/ 4156466 h 5114698"/>
              <a:gd name="connsiteX213" fmla="*/ 1300501 w 5192784"/>
              <a:gd name="connsiteY213" fmla="*/ 4118366 h 5114698"/>
              <a:gd name="connsiteX214" fmla="*/ 1313201 w 5192784"/>
              <a:gd name="connsiteY214" fmla="*/ 4080266 h 5114698"/>
              <a:gd name="connsiteX215" fmla="*/ 1338601 w 5192784"/>
              <a:gd name="connsiteY215" fmla="*/ 4042166 h 5114698"/>
              <a:gd name="connsiteX216" fmla="*/ 1364001 w 5192784"/>
              <a:gd name="connsiteY216" fmla="*/ 3953266 h 5114698"/>
              <a:gd name="connsiteX217" fmla="*/ 1427501 w 5192784"/>
              <a:gd name="connsiteY217" fmla="*/ 3864366 h 5114698"/>
              <a:gd name="connsiteX218" fmla="*/ 1452901 w 5192784"/>
              <a:gd name="connsiteY218" fmla="*/ 3826266 h 5114698"/>
              <a:gd name="connsiteX219" fmla="*/ 1491001 w 5192784"/>
              <a:gd name="connsiteY219" fmla="*/ 3800866 h 5114698"/>
              <a:gd name="connsiteX220" fmla="*/ 1529101 w 5192784"/>
              <a:gd name="connsiteY220" fmla="*/ 3762766 h 5114698"/>
              <a:gd name="connsiteX221" fmla="*/ 1567201 w 5192784"/>
              <a:gd name="connsiteY221" fmla="*/ 3750066 h 5114698"/>
              <a:gd name="connsiteX222" fmla="*/ 1605301 w 5192784"/>
              <a:gd name="connsiteY222" fmla="*/ 3724666 h 5114698"/>
              <a:gd name="connsiteX223" fmla="*/ 1643401 w 5192784"/>
              <a:gd name="connsiteY223" fmla="*/ 3711966 h 5114698"/>
              <a:gd name="connsiteX224" fmla="*/ 1681501 w 5192784"/>
              <a:gd name="connsiteY224" fmla="*/ 3686566 h 5114698"/>
              <a:gd name="connsiteX225" fmla="*/ 1757701 w 5192784"/>
              <a:gd name="connsiteY225" fmla="*/ 3661166 h 5114698"/>
              <a:gd name="connsiteX226" fmla="*/ 1795801 w 5192784"/>
              <a:gd name="connsiteY226" fmla="*/ 3648466 h 5114698"/>
              <a:gd name="connsiteX227" fmla="*/ 2087901 w 5192784"/>
              <a:gd name="connsiteY227" fmla="*/ 3661166 h 5114698"/>
              <a:gd name="connsiteX228" fmla="*/ 2138701 w 5192784"/>
              <a:gd name="connsiteY228" fmla="*/ 3699266 h 5114698"/>
              <a:gd name="connsiteX229" fmla="*/ 2214901 w 5192784"/>
              <a:gd name="connsiteY229" fmla="*/ 3750066 h 5114698"/>
              <a:gd name="connsiteX230" fmla="*/ 2253001 w 5192784"/>
              <a:gd name="connsiteY230" fmla="*/ 3788166 h 5114698"/>
              <a:gd name="connsiteX231" fmla="*/ 2303801 w 5192784"/>
              <a:gd name="connsiteY231" fmla="*/ 3800866 h 5114698"/>
              <a:gd name="connsiteX232" fmla="*/ 2354601 w 5192784"/>
              <a:gd name="connsiteY232" fmla="*/ 3838966 h 5114698"/>
              <a:gd name="connsiteX233" fmla="*/ 2392701 w 5192784"/>
              <a:gd name="connsiteY233" fmla="*/ 3851666 h 5114698"/>
              <a:gd name="connsiteX234" fmla="*/ 2430801 w 5192784"/>
              <a:gd name="connsiteY234" fmla="*/ 3877066 h 5114698"/>
              <a:gd name="connsiteX235" fmla="*/ 2456201 w 5192784"/>
              <a:gd name="connsiteY235" fmla="*/ 3915166 h 5114698"/>
              <a:gd name="connsiteX236" fmla="*/ 2494301 w 5192784"/>
              <a:gd name="connsiteY236" fmla="*/ 3965966 h 5114698"/>
              <a:gd name="connsiteX237" fmla="*/ 2507001 w 5192784"/>
              <a:gd name="connsiteY237" fmla="*/ 4016766 h 5114698"/>
              <a:gd name="connsiteX238" fmla="*/ 2519701 w 5192784"/>
              <a:gd name="connsiteY238" fmla="*/ 4054866 h 5114698"/>
              <a:gd name="connsiteX239" fmla="*/ 2545101 w 5192784"/>
              <a:gd name="connsiteY239" fmla="*/ 4105666 h 5114698"/>
              <a:gd name="connsiteX240" fmla="*/ 2570501 w 5192784"/>
              <a:gd name="connsiteY240" fmla="*/ 4143766 h 5114698"/>
              <a:gd name="connsiteX241" fmla="*/ 2605426 w 5192784"/>
              <a:gd name="connsiteY241" fmla="*/ 4242191 h 5114698"/>
              <a:gd name="connsiteX242" fmla="*/ 2649876 w 5192784"/>
              <a:gd name="connsiteY242" fmla="*/ 4343791 h 5114698"/>
              <a:gd name="connsiteX243" fmla="*/ 2665751 w 5192784"/>
              <a:gd name="connsiteY243" fmla="*/ 4366016 h 5114698"/>
              <a:gd name="connsiteX244" fmla="*/ 2634001 w 5192784"/>
              <a:gd name="connsiteY244" fmla="*/ 4397766 h 5114698"/>
              <a:gd name="connsiteX245" fmla="*/ 2595901 w 5192784"/>
              <a:gd name="connsiteY245" fmla="*/ 4464441 h 5114698"/>
              <a:gd name="connsiteX246" fmla="*/ 2551451 w 5192784"/>
              <a:gd name="connsiteY246" fmla="*/ 4553341 h 5114698"/>
              <a:gd name="connsiteX247" fmla="*/ 2503826 w 5192784"/>
              <a:gd name="connsiteY247" fmla="*/ 4607316 h 5114698"/>
              <a:gd name="connsiteX248" fmla="*/ 2440326 w 5192784"/>
              <a:gd name="connsiteY248" fmla="*/ 4645416 h 5114698"/>
              <a:gd name="connsiteX249" fmla="*/ 2345076 w 5192784"/>
              <a:gd name="connsiteY249" fmla="*/ 4553341 h 5114698"/>
              <a:gd name="connsiteX250" fmla="*/ 2376827 w 5192784"/>
              <a:gd name="connsiteY250" fmla="*/ 4639069 h 5114698"/>
              <a:gd name="connsiteX251" fmla="*/ 2436573 w 5192784"/>
              <a:gd name="connsiteY251" fmla="*/ 4733450 h 5114698"/>
              <a:gd name="connsiteX252" fmla="*/ 2388083 w 5192784"/>
              <a:gd name="connsiteY252" fmla="*/ 4728543 h 5114698"/>
              <a:gd name="connsiteX253" fmla="*/ 2325449 w 5192784"/>
              <a:gd name="connsiteY253" fmla="*/ 4735903 h 5114698"/>
              <a:gd name="connsiteX254" fmla="*/ 2256176 w 5192784"/>
              <a:gd name="connsiteY254" fmla="*/ 4719740 h 5114698"/>
              <a:gd name="connsiteX255" fmla="*/ 2207540 w 5192784"/>
              <a:gd name="connsiteY255" fmla="*/ 4715266 h 5114698"/>
              <a:gd name="connsiteX256" fmla="*/ 2095838 w 5192784"/>
              <a:gd name="connsiteY256" fmla="*/ 4688278 h 5114698"/>
              <a:gd name="connsiteX257" fmla="*/ 2291101 w 5192784"/>
              <a:gd name="connsiteY257" fmla="*/ 4835916 h 5114698"/>
              <a:gd name="connsiteX258" fmla="*/ 2392701 w 5192784"/>
              <a:gd name="connsiteY258" fmla="*/ 4845441 h 5114698"/>
              <a:gd name="connsiteX259" fmla="*/ 2472076 w 5192784"/>
              <a:gd name="connsiteY259" fmla="*/ 4832741 h 5114698"/>
              <a:gd name="connsiteX260" fmla="*/ 2541926 w 5192784"/>
              <a:gd name="connsiteY260" fmla="*/ 4794641 h 5114698"/>
              <a:gd name="connsiteX261" fmla="*/ 2643526 w 5192784"/>
              <a:gd name="connsiteY261" fmla="*/ 4734316 h 5114698"/>
              <a:gd name="connsiteX262" fmla="*/ 2716551 w 5192784"/>
              <a:gd name="connsiteY262" fmla="*/ 4639066 h 5114698"/>
              <a:gd name="connsiteX263" fmla="*/ 2767351 w 5192784"/>
              <a:gd name="connsiteY263" fmla="*/ 4537466 h 5114698"/>
              <a:gd name="connsiteX264" fmla="*/ 2834026 w 5192784"/>
              <a:gd name="connsiteY264" fmla="*/ 4448566 h 5114698"/>
              <a:gd name="connsiteX265" fmla="*/ 2859426 w 5192784"/>
              <a:gd name="connsiteY265" fmla="*/ 4369191 h 5114698"/>
              <a:gd name="connsiteX266" fmla="*/ 2846726 w 5192784"/>
              <a:gd name="connsiteY266" fmla="*/ 4302516 h 5114698"/>
              <a:gd name="connsiteX267" fmla="*/ 2811801 w 5192784"/>
              <a:gd name="connsiteY267" fmla="*/ 4143766 h 5114698"/>
              <a:gd name="connsiteX268" fmla="*/ 2786401 w 5192784"/>
              <a:gd name="connsiteY268" fmla="*/ 4042166 h 5114698"/>
              <a:gd name="connsiteX269" fmla="*/ 2811801 w 5192784"/>
              <a:gd name="connsiteY269" fmla="*/ 3851666 h 5114698"/>
              <a:gd name="connsiteX270" fmla="*/ 2837201 w 5192784"/>
              <a:gd name="connsiteY270" fmla="*/ 3750066 h 5114698"/>
              <a:gd name="connsiteX271" fmla="*/ 2862601 w 5192784"/>
              <a:gd name="connsiteY271" fmla="*/ 3711966 h 5114698"/>
              <a:gd name="connsiteX272" fmla="*/ 2875301 w 5192784"/>
              <a:gd name="connsiteY272" fmla="*/ 3673866 h 5114698"/>
              <a:gd name="connsiteX273" fmla="*/ 2913401 w 5192784"/>
              <a:gd name="connsiteY273" fmla="*/ 3635766 h 5114698"/>
              <a:gd name="connsiteX274" fmla="*/ 2938801 w 5192784"/>
              <a:gd name="connsiteY274" fmla="*/ 3597666 h 5114698"/>
              <a:gd name="connsiteX275" fmla="*/ 2976901 w 5192784"/>
              <a:gd name="connsiteY275" fmla="*/ 3584966 h 5114698"/>
              <a:gd name="connsiteX276" fmla="*/ 3015001 w 5192784"/>
              <a:gd name="connsiteY276" fmla="*/ 3559566 h 5114698"/>
              <a:gd name="connsiteX277" fmla="*/ 3053101 w 5192784"/>
              <a:gd name="connsiteY277" fmla="*/ 3546866 h 5114698"/>
              <a:gd name="connsiteX278" fmla="*/ 3205501 w 5192784"/>
              <a:gd name="connsiteY278" fmla="*/ 3521466 h 5114698"/>
              <a:gd name="connsiteX279" fmla="*/ 3332501 w 5192784"/>
              <a:gd name="connsiteY279" fmla="*/ 3496066 h 5114698"/>
              <a:gd name="connsiteX280" fmla="*/ 3535701 w 5192784"/>
              <a:gd name="connsiteY280" fmla="*/ 3483366 h 5114698"/>
              <a:gd name="connsiteX281" fmla="*/ 3748426 w 5192784"/>
              <a:gd name="connsiteY281" fmla="*/ 3515116 h 5114698"/>
              <a:gd name="connsiteX282" fmla="*/ 3865901 w 5192784"/>
              <a:gd name="connsiteY282" fmla="*/ 3540516 h 5114698"/>
              <a:gd name="connsiteX283" fmla="*/ 3926226 w 5192784"/>
              <a:gd name="connsiteY283" fmla="*/ 3562741 h 5114698"/>
              <a:gd name="connsiteX284" fmla="*/ 3983376 w 5192784"/>
              <a:gd name="connsiteY284" fmla="*/ 3594491 h 5114698"/>
              <a:gd name="connsiteX285" fmla="*/ 4027826 w 5192784"/>
              <a:gd name="connsiteY285" fmla="*/ 3638941 h 5114698"/>
              <a:gd name="connsiteX286" fmla="*/ 4104026 w 5192784"/>
              <a:gd name="connsiteY286" fmla="*/ 3683391 h 5114698"/>
              <a:gd name="connsiteX287" fmla="*/ 4167526 w 5192784"/>
              <a:gd name="connsiteY287" fmla="*/ 3743716 h 5114698"/>
              <a:gd name="connsiteX288" fmla="*/ 4246901 w 5192784"/>
              <a:gd name="connsiteY288" fmla="*/ 3816741 h 5114698"/>
              <a:gd name="connsiteX289" fmla="*/ 4288176 w 5192784"/>
              <a:gd name="connsiteY289" fmla="*/ 3889766 h 5114698"/>
              <a:gd name="connsiteX290" fmla="*/ 4338976 w 5192784"/>
              <a:gd name="connsiteY290" fmla="*/ 3965966 h 5114698"/>
              <a:gd name="connsiteX291" fmla="*/ 4367551 w 5192784"/>
              <a:gd name="connsiteY291" fmla="*/ 4124716 h 5114698"/>
              <a:gd name="connsiteX292" fmla="*/ 4386601 w 5192784"/>
              <a:gd name="connsiteY292" fmla="*/ 4200916 h 5114698"/>
              <a:gd name="connsiteX293" fmla="*/ 4402476 w 5192784"/>
              <a:gd name="connsiteY293" fmla="*/ 4254891 h 5114698"/>
              <a:gd name="connsiteX294" fmla="*/ 4418351 w 5192784"/>
              <a:gd name="connsiteY294" fmla="*/ 4315216 h 5114698"/>
              <a:gd name="connsiteX295" fmla="*/ 4113551 w 5192784"/>
              <a:gd name="connsiteY295" fmla="*/ 4419991 h 5114698"/>
              <a:gd name="connsiteX296" fmla="*/ 3929401 w 5192784"/>
              <a:gd name="connsiteY296" fmla="*/ 4572391 h 5114698"/>
              <a:gd name="connsiteX297" fmla="*/ 4184988 w 5192784"/>
              <a:gd name="connsiteY297" fmla="*/ 4453328 h 5114698"/>
              <a:gd name="connsiteX298" fmla="*/ 4423114 w 5192784"/>
              <a:gd name="connsiteY298" fmla="*/ 4400941 h 5114698"/>
              <a:gd name="connsiteX299" fmla="*/ 4519951 w 5192784"/>
              <a:gd name="connsiteY299" fmla="*/ 4251716 h 5114698"/>
              <a:gd name="connsiteX300" fmla="*/ 4469151 w 5192784"/>
              <a:gd name="connsiteY300" fmla="*/ 4146941 h 5114698"/>
              <a:gd name="connsiteX301" fmla="*/ 4437401 w 5192784"/>
              <a:gd name="connsiteY301" fmla="*/ 4092966 h 5114698"/>
              <a:gd name="connsiteX302" fmla="*/ 4440576 w 5192784"/>
              <a:gd name="connsiteY302" fmla="*/ 3940566 h 5114698"/>
              <a:gd name="connsiteX303" fmla="*/ 4421526 w 5192784"/>
              <a:gd name="connsiteY303" fmla="*/ 3842141 h 5114698"/>
              <a:gd name="connsiteX304" fmla="*/ 4370726 w 5192784"/>
              <a:gd name="connsiteY304" fmla="*/ 3734191 h 5114698"/>
              <a:gd name="connsiteX305" fmla="*/ 4031002 w 5192784"/>
              <a:gd name="connsiteY305" fmla="*/ 3413516 h 5114698"/>
              <a:gd name="connsiteX306" fmla="*/ 4218326 w 5192784"/>
              <a:gd name="connsiteY306" fmla="*/ 3127766 h 5114698"/>
              <a:gd name="connsiteX307" fmla="*/ 4424701 w 5192784"/>
              <a:gd name="connsiteY307" fmla="*/ 2994416 h 5114698"/>
              <a:gd name="connsiteX308" fmla="*/ 4561227 w 5192784"/>
              <a:gd name="connsiteY308" fmla="*/ 2943616 h 5114698"/>
              <a:gd name="connsiteX309" fmla="*/ 4783477 w 5192784"/>
              <a:gd name="connsiteY309" fmla="*/ 2918216 h 5114698"/>
              <a:gd name="connsiteX310" fmla="*/ 5043827 w 5192784"/>
              <a:gd name="connsiteY310" fmla="*/ 2959491 h 5114698"/>
              <a:gd name="connsiteX311" fmla="*/ 4812052 w 5192784"/>
              <a:gd name="connsiteY311" fmla="*/ 2883291 h 5114698"/>
              <a:gd name="connsiteX312" fmla="*/ 4631076 w 5192784"/>
              <a:gd name="connsiteY312" fmla="*/ 2864241 h 5114698"/>
              <a:gd name="connsiteX313" fmla="*/ 4700926 w 5192784"/>
              <a:gd name="connsiteY313" fmla="*/ 2772166 h 5114698"/>
              <a:gd name="connsiteX314" fmla="*/ 4866026 w 5192784"/>
              <a:gd name="connsiteY314" fmla="*/ 2562616 h 5114698"/>
              <a:gd name="connsiteX315" fmla="*/ 4767602 w 5192784"/>
              <a:gd name="connsiteY315" fmla="*/ 2635641 h 5114698"/>
              <a:gd name="connsiteX316" fmla="*/ 4685051 w 5192784"/>
              <a:gd name="connsiteY316" fmla="*/ 2699141 h 5114698"/>
              <a:gd name="connsiteX317" fmla="*/ 4618376 w 5192784"/>
              <a:gd name="connsiteY317" fmla="*/ 2781691 h 5114698"/>
              <a:gd name="connsiteX318" fmla="*/ 4519951 w 5192784"/>
              <a:gd name="connsiteY318" fmla="*/ 2829316 h 5114698"/>
              <a:gd name="connsiteX319" fmla="*/ 4434226 w 5192784"/>
              <a:gd name="connsiteY319" fmla="*/ 2880116 h 5114698"/>
              <a:gd name="connsiteX320" fmla="*/ 4370726 w 5192784"/>
              <a:gd name="connsiteY320" fmla="*/ 2918216 h 5114698"/>
              <a:gd name="connsiteX321" fmla="*/ 4304051 w 5192784"/>
              <a:gd name="connsiteY321" fmla="*/ 2946791 h 5114698"/>
              <a:gd name="connsiteX322" fmla="*/ 4246901 w 5192784"/>
              <a:gd name="connsiteY322" fmla="*/ 2972191 h 5114698"/>
              <a:gd name="connsiteX323" fmla="*/ 4107201 w 5192784"/>
              <a:gd name="connsiteY323" fmla="*/ 3038866 h 5114698"/>
              <a:gd name="connsiteX324" fmla="*/ 4031001 w 5192784"/>
              <a:gd name="connsiteY324" fmla="*/ 2988066 h 5114698"/>
              <a:gd name="connsiteX325" fmla="*/ 3992901 w 5192784"/>
              <a:gd name="connsiteY325" fmla="*/ 2962666 h 5114698"/>
              <a:gd name="connsiteX326" fmla="*/ 3865901 w 5192784"/>
              <a:gd name="connsiteY326" fmla="*/ 2924566 h 5114698"/>
              <a:gd name="connsiteX327" fmla="*/ 3827801 w 5192784"/>
              <a:gd name="connsiteY327" fmla="*/ 2911866 h 5114698"/>
              <a:gd name="connsiteX328" fmla="*/ 3738901 w 5192784"/>
              <a:gd name="connsiteY328" fmla="*/ 2899166 h 5114698"/>
              <a:gd name="connsiteX329" fmla="*/ 3713501 w 5192784"/>
              <a:gd name="connsiteY329" fmla="*/ 2797566 h 5114698"/>
              <a:gd name="connsiteX330" fmla="*/ 3632538 w 5192784"/>
              <a:gd name="connsiteY330" fmla="*/ 2676916 h 5114698"/>
              <a:gd name="connsiteX331" fmla="*/ 3650001 w 5192784"/>
              <a:gd name="connsiteY331" fmla="*/ 2549916 h 5114698"/>
              <a:gd name="connsiteX332" fmla="*/ 3576976 w 5192784"/>
              <a:gd name="connsiteY332" fmla="*/ 2461016 h 5114698"/>
              <a:gd name="connsiteX333" fmla="*/ 3510301 w 5192784"/>
              <a:gd name="connsiteY333" fmla="*/ 2365766 h 5114698"/>
              <a:gd name="connsiteX334" fmla="*/ 3454739 w 5192784"/>
              <a:gd name="connsiteY334" fmla="*/ 2222891 h 5114698"/>
              <a:gd name="connsiteX335" fmla="*/ 3483313 w 5192784"/>
              <a:gd name="connsiteY335" fmla="*/ 2100654 h 5114698"/>
              <a:gd name="connsiteX336" fmla="*/ 3546814 w 5192784"/>
              <a:gd name="connsiteY336" fmla="*/ 2019691 h 5114698"/>
              <a:gd name="connsiteX337" fmla="*/ 3645239 w 5192784"/>
              <a:gd name="connsiteY337" fmla="*/ 1924441 h 5114698"/>
              <a:gd name="connsiteX338" fmla="*/ 3694451 w 5192784"/>
              <a:gd name="connsiteY338" fmla="*/ 1864116 h 5114698"/>
              <a:gd name="connsiteX339" fmla="*/ 3737313 w 5192784"/>
              <a:gd name="connsiteY339" fmla="*/ 1835541 h 5114698"/>
              <a:gd name="connsiteX340" fmla="*/ 3780176 w 5192784"/>
              <a:gd name="connsiteY340" fmla="*/ 1803791 h 5114698"/>
              <a:gd name="connsiteX341" fmla="*/ 3845263 w 5192784"/>
              <a:gd name="connsiteY341" fmla="*/ 1759341 h 5114698"/>
              <a:gd name="connsiteX342" fmla="*/ 3948451 w 5192784"/>
              <a:gd name="connsiteY342" fmla="*/ 1703778 h 5114698"/>
              <a:gd name="connsiteX343" fmla="*/ 4037351 w 5192784"/>
              <a:gd name="connsiteY343" fmla="*/ 1694253 h 5114698"/>
              <a:gd name="connsiteX344" fmla="*/ 4143713 w 5192784"/>
              <a:gd name="connsiteY344" fmla="*/ 1692666 h 5114698"/>
              <a:gd name="connsiteX345" fmla="*/ 4207214 w 5192784"/>
              <a:gd name="connsiteY345" fmla="*/ 1689491 h 5114698"/>
              <a:gd name="connsiteX346" fmla="*/ 4262776 w 5192784"/>
              <a:gd name="connsiteY346" fmla="*/ 1700603 h 5114698"/>
              <a:gd name="connsiteX347" fmla="*/ 4310401 w 5192784"/>
              <a:gd name="connsiteY347" fmla="*/ 1708541 h 5114698"/>
              <a:gd name="connsiteX348" fmla="*/ 4375488 w 5192784"/>
              <a:gd name="connsiteY348" fmla="*/ 1754579 h 5114698"/>
              <a:gd name="connsiteX349" fmla="*/ 4459626 w 5192784"/>
              <a:gd name="connsiteY349" fmla="*/ 1787916 h 5114698"/>
              <a:gd name="connsiteX350" fmla="*/ 4502488 w 5192784"/>
              <a:gd name="connsiteY350" fmla="*/ 1838716 h 5114698"/>
              <a:gd name="connsiteX351" fmla="*/ 4535826 w 5192784"/>
              <a:gd name="connsiteY351" fmla="*/ 1902216 h 5114698"/>
              <a:gd name="connsiteX352" fmla="*/ 4588214 w 5192784"/>
              <a:gd name="connsiteY352" fmla="*/ 1968891 h 5114698"/>
              <a:gd name="connsiteX353" fmla="*/ 4627901 w 5192784"/>
              <a:gd name="connsiteY353" fmla="*/ 2032391 h 5114698"/>
              <a:gd name="connsiteX354" fmla="*/ 4653301 w 5192784"/>
              <a:gd name="connsiteY354" fmla="*/ 2200666 h 5114698"/>
              <a:gd name="connsiteX355" fmla="*/ 4681876 w 5192784"/>
              <a:gd name="connsiteY355" fmla="*/ 2275278 h 5114698"/>
              <a:gd name="connsiteX0" fmla="*/ 4681876 w 5192784"/>
              <a:gd name="connsiteY0" fmla="*/ 2275278 h 5114698"/>
              <a:gd name="connsiteX1" fmla="*/ 4732676 w 5192784"/>
              <a:gd name="connsiteY1" fmla="*/ 2170503 h 5114698"/>
              <a:gd name="connsiteX2" fmla="*/ 4723151 w 5192784"/>
              <a:gd name="connsiteY2" fmla="*/ 2043504 h 5114698"/>
              <a:gd name="connsiteX3" fmla="*/ 4731089 w 5192784"/>
              <a:gd name="connsiteY3" fmla="*/ 1978416 h 5114698"/>
              <a:gd name="connsiteX4" fmla="*/ 4704101 w 5192784"/>
              <a:gd name="connsiteY4" fmla="*/ 1911741 h 5114698"/>
              <a:gd name="connsiteX5" fmla="*/ 4624726 w 5192784"/>
              <a:gd name="connsiteY5" fmla="*/ 1853004 h 5114698"/>
              <a:gd name="connsiteX6" fmla="*/ 4628694 w 5192784"/>
              <a:gd name="connsiteY6" fmla="*/ 1774422 h 5114698"/>
              <a:gd name="connsiteX7" fmla="*/ 4710451 w 5192784"/>
              <a:gd name="connsiteY7" fmla="*/ 1719654 h 5114698"/>
              <a:gd name="connsiteX8" fmla="*/ 4835070 w 5192784"/>
              <a:gd name="connsiteY8" fmla="*/ 1706953 h 5114698"/>
              <a:gd name="connsiteX9" fmla="*/ 4923176 w 5192784"/>
              <a:gd name="connsiteY9" fmla="*/ 1714891 h 5114698"/>
              <a:gd name="connsiteX10" fmla="*/ 4974770 w 5192784"/>
              <a:gd name="connsiteY10" fmla="*/ 1729179 h 5114698"/>
              <a:gd name="connsiteX11" fmla="*/ 5007314 w 5192784"/>
              <a:gd name="connsiteY11" fmla="*/ 1748228 h 5114698"/>
              <a:gd name="connsiteX12" fmla="*/ 5046208 w 5192784"/>
              <a:gd name="connsiteY12" fmla="*/ 1801410 h 5114698"/>
              <a:gd name="connsiteX13" fmla="*/ 4984294 w 5192784"/>
              <a:gd name="connsiteY13" fmla="*/ 1911740 h 5114698"/>
              <a:gd name="connsiteX14" fmla="*/ 5023189 w 5192784"/>
              <a:gd name="connsiteY14" fmla="*/ 2011753 h 5114698"/>
              <a:gd name="connsiteX15" fmla="*/ 5066845 w 5192784"/>
              <a:gd name="connsiteY15" fmla="*/ 2074460 h 5114698"/>
              <a:gd name="connsiteX16" fmla="*/ 5110501 w 5192784"/>
              <a:gd name="connsiteY16" fmla="*/ 2148278 h 5114698"/>
              <a:gd name="connsiteX17" fmla="*/ 5115263 w 5192784"/>
              <a:gd name="connsiteY17" fmla="*/ 2217334 h 5114698"/>
              <a:gd name="connsiteX18" fmla="*/ 5056526 w 5192784"/>
              <a:gd name="connsiteY18" fmla="*/ 2264961 h 5114698"/>
              <a:gd name="connsiteX19" fmla="*/ 4968420 w 5192784"/>
              <a:gd name="connsiteY19" fmla="*/ 2367353 h 5114698"/>
              <a:gd name="connsiteX20" fmla="*/ 5160507 w 5192784"/>
              <a:gd name="connsiteY20" fmla="*/ 2245117 h 5114698"/>
              <a:gd name="connsiteX21" fmla="*/ 5189082 w 5192784"/>
              <a:gd name="connsiteY21" fmla="*/ 2180028 h 5114698"/>
              <a:gd name="connsiteX22" fmla="*/ 5156538 w 5192784"/>
              <a:gd name="connsiteY22" fmla="*/ 2103829 h 5114698"/>
              <a:gd name="connsiteX23" fmla="*/ 5134314 w 5192784"/>
              <a:gd name="connsiteY23" fmla="*/ 2045092 h 5114698"/>
              <a:gd name="connsiteX24" fmla="*/ 5108914 w 5192784"/>
              <a:gd name="connsiteY24" fmla="*/ 1972066 h 5114698"/>
              <a:gd name="connsiteX25" fmla="*/ 5065257 w 5192784"/>
              <a:gd name="connsiteY25" fmla="*/ 1923647 h 5114698"/>
              <a:gd name="connsiteX26" fmla="*/ 5120026 w 5192784"/>
              <a:gd name="connsiteY26" fmla="*/ 1806966 h 5114698"/>
              <a:gd name="connsiteX27" fmla="*/ 5086689 w 5192784"/>
              <a:gd name="connsiteY27" fmla="*/ 1691872 h 5114698"/>
              <a:gd name="connsiteX28" fmla="*/ 4969214 w 5192784"/>
              <a:gd name="connsiteY28" fmla="*/ 1626785 h 5114698"/>
              <a:gd name="connsiteX29" fmla="*/ 4717595 w 5192784"/>
              <a:gd name="connsiteY29" fmla="*/ 1604560 h 5114698"/>
              <a:gd name="connsiteX30" fmla="*/ 4481851 w 5192784"/>
              <a:gd name="connsiteY30" fmla="*/ 1672822 h 5114698"/>
              <a:gd name="connsiteX31" fmla="*/ 4269920 w 5192784"/>
              <a:gd name="connsiteY31" fmla="*/ 1602178 h 5114698"/>
              <a:gd name="connsiteX32" fmla="*/ 4138951 w 5192784"/>
              <a:gd name="connsiteY32" fmla="*/ 1588684 h 5114698"/>
              <a:gd name="connsiteX33" fmla="*/ 4047670 w 5192784"/>
              <a:gd name="connsiteY33" fmla="*/ 1615672 h 5114698"/>
              <a:gd name="connsiteX34" fmla="*/ 3930989 w 5192784"/>
              <a:gd name="connsiteY34" fmla="*/ 1617259 h 5114698"/>
              <a:gd name="connsiteX35" fmla="*/ 3871458 w 5192784"/>
              <a:gd name="connsiteY35" fmla="*/ 1615672 h 5114698"/>
              <a:gd name="connsiteX36" fmla="*/ 3785732 w 5192784"/>
              <a:gd name="connsiteY36" fmla="*/ 1601385 h 5114698"/>
              <a:gd name="connsiteX37" fmla="*/ 3742870 w 5192784"/>
              <a:gd name="connsiteY37" fmla="*/ 1605354 h 5114698"/>
              <a:gd name="connsiteX38" fmla="*/ 3643651 w 5192784"/>
              <a:gd name="connsiteY38" fmla="*/ 1641866 h 5114698"/>
              <a:gd name="connsiteX39" fmla="*/ 3523001 w 5192784"/>
              <a:gd name="connsiteY39" fmla="*/ 1695841 h 5114698"/>
              <a:gd name="connsiteX40" fmla="*/ 3437276 w 5192784"/>
              <a:gd name="connsiteY40" fmla="*/ 1730766 h 5114698"/>
              <a:gd name="connsiteX41" fmla="*/ 3338851 w 5192784"/>
              <a:gd name="connsiteY41" fmla="*/ 1800616 h 5114698"/>
              <a:gd name="connsiteX42" fmla="*/ 3230901 w 5192784"/>
              <a:gd name="connsiteY42" fmla="*/ 1838716 h 5114698"/>
              <a:gd name="connsiteX43" fmla="*/ 3103901 w 5192784"/>
              <a:gd name="connsiteY43" fmla="*/ 1857766 h 5114698"/>
              <a:gd name="connsiteX44" fmla="*/ 3015001 w 5192784"/>
              <a:gd name="connsiteY44" fmla="*/ 1908566 h 5114698"/>
              <a:gd name="connsiteX45" fmla="*/ 2976901 w 5192784"/>
              <a:gd name="connsiteY45" fmla="*/ 1921266 h 5114698"/>
              <a:gd name="connsiteX46" fmla="*/ 2862601 w 5192784"/>
              <a:gd name="connsiteY46" fmla="*/ 1870466 h 5114698"/>
              <a:gd name="connsiteX47" fmla="*/ 2837201 w 5192784"/>
              <a:gd name="connsiteY47" fmla="*/ 1794266 h 5114698"/>
              <a:gd name="connsiteX48" fmla="*/ 2824501 w 5192784"/>
              <a:gd name="connsiteY48" fmla="*/ 1756166 h 5114698"/>
              <a:gd name="connsiteX49" fmla="*/ 2811801 w 5192784"/>
              <a:gd name="connsiteY49" fmla="*/ 1718066 h 5114698"/>
              <a:gd name="connsiteX50" fmla="*/ 2824501 w 5192784"/>
              <a:gd name="connsiteY50" fmla="*/ 1438666 h 5114698"/>
              <a:gd name="connsiteX51" fmla="*/ 2802276 w 5192784"/>
              <a:gd name="connsiteY51" fmla="*/ 1375166 h 5114698"/>
              <a:gd name="connsiteX52" fmla="*/ 2837201 w 5192784"/>
              <a:gd name="connsiteY52" fmla="*/ 1232291 h 5114698"/>
              <a:gd name="connsiteX53" fmla="*/ 2926101 w 5192784"/>
              <a:gd name="connsiteY53" fmla="*/ 1146566 h 5114698"/>
              <a:gd name="connsiteX54" fmla="*/ 3027701 w 5192784"/>
              <a:gd name="connsiteY54" fmla="*/ 1114816 h 5114698"/>
              <a:gd name="connsiteX55" fmla="*/ 3116601 w 5192784"/>
              <a:gd name="connsiteY55" fmla="*/ 1095766 h 5114698"/>
              <a:gd name="connsiteX56" fmla="*/ 3237251 w 5192784"/>
              <a:gd name="connsiteY56" fmla="*/ 1092591 h 5114698"/>
              <a:gd name="connsiteX57" fmla="*/ 3383301 w 5192784"/>
              <a:gd name="connsiteY57" fmla="*/ 1102116 h 5114698"/>
              <a:gd name="connsiteX58" fmla="*/ 3488076 w 5192784"/>
              <a:gd name="connsiteY58" fmla="*/ 1079891 h 5114698"/>
              <a:gd name="connsiteX59" fmla="*/ 3602376 w 5192784"/>
              <a:gd name="connsiteY59" fmla="*/ 1070366 h 5114698"/>
              <a:gd name="connsiteX60" fmla="*/ 3634126 w 5192784"/>
              <a:gd name="connsiteY60" fmla="*/ 1067191 h 5114698"/>
              <a:gd name="connsiteX61" fmla="*/ 3665876 w 5192784"/>
              <a:gd name="connsiteY61" fmla="*/ 1079891 h 5114698"/>
              <a:gd name="connsiteX62" fmla="*/ 3694451 w 5192784"/>
              <a:gd name="connsiteY62" fmla="*/ 1073541 h 5114698"/>
              <a:gd name="connsiteX63" fmla="*/ 3745251 w 5192784"/>
              <a:gd name="connsiteY63" fmla="*/ 1121166 h 5114698"/>
              <a:gd name="connsiteX64" fmla="*/ 3783351 w 5192784"/>
              <a:gd name="connsiteY64" fmla="*/ 1162441 h 5114698"/>
              <a:gd name="connsiteX65" fmla="*/ 3827801 w 5192784"/>
              <a:gd name="connsiteY65" fmla="*/ 1114816 h 5114698"/>
              <a:gd name="connsiteX66" fmla="*/ 3783351 w 5192784"/>
              <a:gd name="connsiteY66" fmla="*/ 1041791 h 5114698"/>
              <a:gd name="connsiteX67" fmla="*/ 3729376 w 5192784"/>
              <a:gd name="connsiteY67" fmla="*/ 962416 h 5114698"/>
              <a:gd name="connsiteX68" fmla="*/ 3681751 w 5192784"/>
              <a:gd name="connsiteY68" fmla="*/ 975116 h 5114698"/>
              <a:gd name="connsiteX69" fmla="*/ 3621426 w 5192784"/>
              <a:gd name="connsiteY69" fmla="*/ 902091 h 5114698"/>
              <a:gd name="connsiteX70" fmla="*/ 3557926 w 5192784"/>
              <a:gd name="connsiteY70" fmla="*/ 898916 h 5114698"/>
              <a:gd name="connsiteX71" fmla="*/ 3516651 w 5192784"/>
              <a:gd name="connsiteY71" fmla="*/ 911616 h 5114698"/>
              <a:gd name="connsiteX72" fmla="*/ 3415051 w 5192784"/>
              <a:gd name="connsiteY72" fmla="*/ 902091 h 5114698"/>
              <a:gd name="connsiteX73" fmla="*/ 3345201 w 5192784"/>
              <a:gd name="connsiteY73" fmla="*/ 917966 h 5114698"/>
              <a:gd name="connsiteX74" fmla="*/ 3272176 w 5192784"/>
              <a:gd name="connsiteY74" fmla="*/ 911616 h 5114698"/>
              <a:gd name="connsiteX75" fmla="*/ 3202326 w 5192784"/>
              <a:gd name="connsiteY75" fmla="*/ 924316 h 5114698"/>
              <a:gd name="connsiteX76" fmla="*/ 3113426 w 5192784"/>
              <a:gd name="connsiteY76" fmla="*/ 940191 h 5114698"/>
              <a:gd name="connsiteX77" fmla="*/ 3005476 w 5192784"/>
              <a:gd name="connsiteY77" fmla="*/ 965591 h 5114698"/>
              <a:gd name="connsiteX78" fmla="*/ 2926101 w 5192784"/>
              <a:gd name="connsiteY78" fmla="*/ 981466 h 5114698"/>
              <a:gd name="connsiteX79" fmla="*/ 2859426 w 5192784"/>
              <a:gd name="connsiteY79" fmla="*/ 1016391 h 5114698"/>
              <a:gd name="connsiteX80" fmla="*/ 2808626 w 5192784"/>
              <a:gd name="connsiteY80" fmla="*/ 1029091 h 5114698"/>
              <a:gd name="connsiteX81" fmla="*/ 2738776 w 5192784"/>
              <a:gd name="connsiteY81" fmla="*/ 1060841 h 5114698"/>
              <a:gd name="connsiteX82" fmla="*/ 2662576 w 5192784"/>
              <a:gd name="connsiteY82" fmla="*/ 1108466 h 5114698"/>
              <a:gd name="connsiteX83" fmla="*/ 2586376 w 5192784"/>
              <a:gd name="connsiteY83" fmla="*/ 1178316 h 5114698"/>
              <a:gd name="connsiteX84" fmla="*/ 2481601 w 5192784"/>
              <a:gd name="connsiteY84" fmla="*/ 1298966 h 5114698"/>
              <a:gd name="connsiteX85" fmla="*/ 2468901 w 5192784"/>
              <a:gd name="connsiteY85" fmla="*/ 1349766 h 5114698"/>
              <a:gd name="connsiteX86" fmla="*/ 2443501 w 5192784"/>
              <a:gd name="connsiteY86" fmla="*/ 1629166 h 5114698"/>
              <a:gd name="connsiteX87" fmla="*/ 2392701 w 5192784"/>
              <a:gd name="connsiteY87" fmla="*/ 1718066 h 5114698"/>
              <a:gd name="connsiteX88" fmla="*/ 2278401 w 5192784"/>
              <a:gd name="connsiteY88" fmla="*/ 1629166 h 5114698"/>
              <a:gd name="connsiteX89" fmla="*/ 2221829 w 5192784"/>
              <a:gd name="connsiteY89" fmla="*/ 1558739 h 5114698"/>
              <a:gd name="connsiteX90" fmla="*/ 2165256 w 5192784"/>
              <a:gd name="connsiteY90" fmla="*/ 1464066 h 5114698"/>
              <a:gd name="connsiteX91" fmla="*/ 2089055 w 5192784"/>
              <a:gd name="connsiteY91" fmla="*/ 1302430 h 5114698"/>
              <a:gd name="connsiteX92" fmla="*/ 2031328 w 5192784"/>
              <a:gd name="connsiteY92" fmla="*/ 1206602 h 5114698"/>
              <a:gd name="connsiteX93" fmla="*/ 1945892 w 5192784"/>
              <a:gd name="connsiteY93" fmla="*/ 1041502 h 5114698"/>
              <a:gd name="connsiteX94" fmla="*/ 1821201 w 5192784"/>
              <a:gd name="connsiteY94" fmla="*/ 846384 h 5114698"/>
              <a:gd name="connsiteX95" fmla="*/ 1720755 w 5192784"/>
              <a:gd name="connsiteY95" fmla="*/ 704376 h 5114698"/>
              <a:gd name="connsiteX96" fmla="*/ 1600683 w 5192784"/>
              <a:gd name="connsiteY96" fmla="*/ 539275 h 5114698"/>
              <a:gd name="connsiteX97" fmla="*/ 1479455 w 5192784"/>
              <a:gd name="connsiteY97" fmla="*/ 378794 h 5114698"/>
              <a:gd name="connsiteX98" fmla="*/ 1391710 w 5192784"/>
              <a:gd name="connsiteY98" fmla="*/ 280657 h 5114698"/>
              <a:gd name="connsiteX99" fmla="*/ 1278565 w 5192784"/>
              <a:gd name="connsiteY99" fmla="*/ 168666 h 5114698"/>
              <a:gd name="connsiteX100" fmla="*/ 1146947 w 5192784"/>
              <a:gd name="connsiteY100" fmla="*/ 10494 h 5114698"/>
              <a:gd name="connsiteX101" fmla="*/ 919501 w 5192784"/>
              <a:gd name="connsiteY101" fmla="*/ 28966 h 5114698"/>
              <a:gd name="connsiteX102" fmla="*/ 1021101 w 5192784"/>
              <a:gd name="connsiteY102" fmla="*/ 143266 h 5114698"/>
              <a:gd name="connsiteX103" fmla="*/ 1097301 w 5192784"/>
              <a:gd name="connsiteY103" fmla="*/ 206766 h 5114698"/>
              <a:gd name="connsiteX104" fmla="*/ 1122701 w 5192784"/>
              <a:gd name="connsiteY104" fmla="*/ 257566 h 5114698"/>
              <a:gd name="connsiteX105" fmla="*/ 1160801 w 5192784"/>
              <a:gd name="connsiteY105" fmla="*/ 295666 h 5114698"/>
              <a:gd name="connsiteX106" fmla="*/ 1211601 w 5192784"/>
              <a:gd name="connsiteY106" fmla="*/ 371866 h 5114698"/>
              <a:gd name="connsiteX107" fmla="*/ 1237001 w 5192784"/>
              <a:gd name="connsiteY107" fmla="*/ 409966 h 5114698"/>
              <a:gd name="connsiteX108" fmla="*/ 1313201 w 5192784"/>
              <a:gd name="connsiteY108" fmla="*/ 486166 h 5114698"/>
              <a:gd name="connsiteX109" fmla="*/ 1364001 w 5192784"/>
              <a:gd name="connsiteY109" fmla="*/ 575066 h 5114698"/>
              <a:gd name="connsiteX110" fmla="*/ 1402101 w 5192784"/>
              <a:gd name="connsiteY110" fmla="*/ 613166 h 5114698"/>
              <a:gd name="connsiteX111" fmla="*/ 1452901 w 5192784"/>
              <a:gd name="connsiteY111" fmla="*/ 702066 h 5114698"/>
              <a:gd name="connsiteX112" fmla="*/ 1491001 w 5192784"/>
              <a:gd name="connsiteY112" fmla="*/ 740166 h 5114698"/>
              <a:gd name="connsiteX113" fmla="*/ 1567201 w 5192784"/>
              <a:gd name="connsiteY113" fmla="*/ 854466 h 5114698"/>
              <a:gd name="connsiteX114" fmla="*/ 1605301 w 5192784"/>
              <a:gd name="connsiteY114" fmla="*/ 905266 h 5114698"/>
              <a:gd name="connsiteX115" fmla="*/ 1681501 w 5192784"/>
              <a:gd name="connsiteY115" fmla="*/ 1019566 h 5114698"/>
              <a:gd name="connsiteX116" fmla="*/ 1719601 w 5192784"/>
              <a:gd name="connsiteY116" fmla="*/ 1095766 h 5114698"/>
              <a:gd name="connsiteX117" fmla="*/ 1770401 w 5192784"/>
              <a:gd name="connsiteY117" fmla="*/ 1171966 h 5114698"/>
              <a:gd name="connsiteX118" fmla="*/ 1821201 w 5192784"/>
              <a:gd name="connsiteY118" fmla="*/ 1260866 h 5114698"/>
              <a:gd name="connsiteX119" fmla="*/ 1846601 w 5192784"/>
              <a:gd name="connsiteY119" fmla="*/ 1337066 h 5114698"/>
              <a:gd name="connsiteX120" fmla="*/ 1859301 w 5192784"/>
              <a:gd name="connsiteY120" fmla="*/ 1375166 h 5114698"/>
              <a:gd name="connsiteX121" fmla="*/ 1872001 w 5192784"/>
              <a:gd name="connsiteY121" fmla="*/ 1413266 h 5114698"/>
              <a:gd name="connsiteX122" fmla="*/ 1897401 w 5192784"/>
              <a:gd name="connsiteY122" fmla="*/ 1451366 h 5114698"/>
              <a:gd name="connsiteX123" fmla="*/ 1935501 w 5192784"/>
              <a:gd name="connsiteY123" fmla="*/ 1578366 h 5114698"/>
              <a:gd name="connsiteX124" fmla="*/ 1948201 w 5192784"/>
              <a:gd name="connsiteY124" fmla="*/ 1616466 h 5114698"/>
              <a:gd name="connsiteX125" fmla="*/ 1935501 w 5192784"/>
              <a:gd name="connsiteY125" fmla="*/ 1921266 h 5114698"/>
              <a:gd name="connsiteX126" fmla="*/ 1884701 w 5192784"/>
              <a:gd name="connsiteY126" fmla="*/ 2022866 h 5114698"/>
              <a:gd name="connsiteX127" fmla="*/ 1846601 w 5192784"/>
              <a:gd name="connsiteY127" fmla="*/ 2048266 h 5114698"/>
              <a:gd name="connsiteX128" fmla="*/ 1833901 w 5192784"/>
              <a:gd name="connsiteY128" fmla="*/ 2086366 h 5114698"/>
              <a:gd name="connsiteX129" fmla="*/ 1745001 w 5192784"/>
              <a:gd name="connsiteY129" fmla="*/ 2160978 h 5114698"/>
              <a:gd name="connsiteX130" fmla="*/ 1619588 w 5192784"/>
              <a:gd name="connsiteY130" fmla="*/ 2168916 h 5114698"/>
              <a:gd name="connsiteX131" fmla="*/ 1457663 w 5192784"/>
              <a:gd name="connsiteY131" fmla="*/ 2156216 h 5114698"/>
              <a:gd name="connsiteX132" fmla="*/ 1400514 w 5192784"/>
              <a:gd name="connsiteY132" fmla="*/ 2181617 h 5114698"/>
              <a:gd name="connsiteX133" fmla="*/ 1338600 w 5192784"/>
              <a:gd name="connsiteY133" fmla="*/ 2203841 h 5114698"/>
              <a:gd name="connsiteX134" fmla="*/ 1246525 w 5192784"/>
              <a:gd name="connsiteY134" fmla="*/ 2227653 h 5114698"/>
              <a:gd name="connsiteX135" fmla="*/ 1183026 w 5192784"/>
              <a:gd name="connsiteY135" fmla="*/ 2243528 h 5114698"/>
              <a:gd name="connsiteX136" fmla="*/ 1111589 w 5192784"/>
              <a:gd name="connsiteY136" fmla="*/ 2234004 h 5114698"/>
              <a:gd name="connsiteX137" fmla="*/ 1054438 w 5192784"/>
              <a:gd name="connsiteY137" fmla="*/ 2245117 h 5114698"/>
              <a:gd name="connsiteX138" fmla="*/ 933789 w 5192784"/>
              <a:gd name="connsiteY138" fmla="*/ 2219716 h 5114698"/>
              <a:gd name="connsiteX139" fmla="*/ 859176 w 5192784"/>
              <a:gd name="connsiteY139" fmla="*/ 2241941 h 5114698"/>
              <a:gd name="connsiteX140" fmla="*/ 800438 w 5192784"/>
              <a:gd name="connsiteY140" fmla="*/ 2240354 h 5114698"/>
              <a:gd name="connsiteX141" fmla="*/ 719476 w 5192784"/>
              <a:gd name="connsiteY141" fmla="*/ 2238766 h 5114698"/>
              <a:gd name="connsiteX142" fmla="*/ 633751 w 5192784"/>
              <a:gd name="connsiteY142" fmla="*/ 2234004 h 5114698"/>
              <a:gd name="connsiteX143" fmla="*/ 665501 w 5192784"/>
              <a:gd name="connsiteY143" fmla="*/ 2081604 h 5114698"/>
              <a:gd name="connsiteX144" fmla="*/ 735351 w 5192784"/>
              <a:gd name="connsiteY144" fmla="*/ 1916504 h 5114698"/>
              <a:gd name="connsiteX145" fmla="*/ 705188 w 5192784"/>
              <a:gd name="connsiteY145" fmla="*/ 1557729 h 5114698"/>
              <a:gd name="connsiteX146" fmla="*/ 624226 w 5192784"/>
              <a:gd name="connsiteY146" fmla="*/ 1968892 h 5114698"/>
              <a:gd name="connsiteX147" fmla="*/ 494051 w 5192784"/>
              <a:gd name="connsiteY147" fmla="*/ 2200666 h 5114698"/>
              <a:gd name="connsiteX148" fmla="*/ 472837 w 5192784"/>
              <a:gd name="connsiteY148" fmla="*/ 2267196 h 5114698"/>
              <a:gd name="connsiteX149" fmla="*/ 486401 w 5192784"/>
              <a:gd name="connsiteY149" fmla="*/ 2303132 h 5114698"/>
              <a:gd name="connsiteX150" fmla="*/ 515409 w 5192784"/>
              <a:gd name="connsiteY150" fmla="*/ 2349168 h 5114698"/>
              <a:gd name="connsiteX151" fmla="*/ 553799 w 5192784"/>
              <a:gd name="connsiteY151" fmla="*/ 2410937 h 5114698"/>
              <a:gd name="connsiteX152" fmla="*/ 615856 w 5192784"/>
              <a:gd name="connsiteY152" fmla="*/ 2402423 h 5114698"/>
              <a:gd name="connsiteX153" fmla="*/ 732319 w 5192784"/>
              <a:gd name="connsiteY153" fmla="*/ 2453078 h 5114698"/>
              <a:gd name="connsiteX154" fmla="*/ 805201 w 5192784"/>
              <a:gd name="connsiteY154" fmla="*/ 2473716 h 5114698"/>
              <a:gd name="connsiteX155" fmla="*/ 890928 w 5192784"/>
              <a:gd name="connsiteY155" fmla="*/ 2497531 h 5114698"/>
              <a:gd name="connsiteX156" fmla="*/ 943313 w 5192784"/>
              <a:gd name="connsiteY156" fmla="*/ 2502291 h 5114698"/>
              <a:gd name="connsiteX157" fmla="*/ 1033801 w 5192784"/>
              <a:gd name="connsiteY157" fmla="*/ 2492766 h 5114698"/>
              <a:gd name="connsiteX158" fmla="*/ 1630701 w 5192784"/>
              <a:gd name="connsiteY158" fmla="*/ 2505466 h 5114698"/>
              <a:gd name="connsiteX159" fmla="*/ 1668801 w 5192784"/>
              <a:gd name="connsiteY159" fmla="*/ 2518166 h 5114698"/>
              <a:gd name="connsiteX160" fmla="*/ 1706901 w 5192784"/>
              <a:gd name="connsiteY160" fmla="*/ 2543566 h 5114698"/>
              <a:gd name="connsiteX161" fmla="*/ 1757701 w 5192784"/>
              <a:gd name="connsiteY161" fmla="*/ 2657866 h 5114698"/>
              <a:gd name="connsiteX162" fmla="*/ 1770401 w 5192784"/>
              <a:gd name="connsiteY162" fmla="*/ 2772166 h 5114698"/>
              <a:gd name="connsiteX163" fmla="*/ 1757701 w 5192784"/>
              <a:gd name="connsiteY163" fmla="*/ 3102366 h 5114698"/>
              <a:gd name="connsiteX164" fmla="*/ 1745001 w 5192784"/>
              <a:gd name="connsiteY164" fmla="*/ 3140466 h 5114698"/>
              <a:gd name="connsiteX165" fmla="*/ 1719601 w 5192784"/>
              <a:gd name="connsiteY165" fmla="*/ 3178566 h 5114698"/>
              <a:gd name="connsiteX166" fmla="*/ 1668801 w 5192784"/>
              <a:gd name="connsiteY166" fmla="*/ 3242066 h 5114698"/>
              <a:gd name="connsiteX167" fmla="*/ 1605301 w 5192784"/>
              <a:gd name="connsiteY167" fmla="*/ 3292866 h 5114698"/>
              <a:gd name="connsiteX168" fmla="*/ 1567201 w 5192784"/>
              <a:gd name="connsiteY168" fmla="*/ 3330966 h 5114698"/>
              <a:gd name="connsiteX169" fmla="*/ 1491001 w 5192784"/>
              <a:gd name="connsiteY169" fmla="*/ 3381766 h 5114698"/>
              <a:gd name="connsiteX170" fmla="*/ 1305264 w 5192784"/>
              <a:gd name="connsiteY170" fmla="*/ 3419866 h 5114698"/>
              <a:gd name="connsiteX171" fmla="*/ 1210013 w 5192784"/>
              <a:gd name="connsiteY171" fmla="*/ 3456379 h 5114698"/>
              <a:gd name="connsiteX172" fmla="*/ 1081426 w 5192784"/>
              <a:gd name="connsiteY172" fmla="*/ 3451616 h 5114698"/>
              <a:gd name="connsiteX173" fmla="*/ 938551 w 5192784"/>
              <a:gd name="connsiteY173" fmla="*/ 3410341 h 5114698"/>
              <a:gd name="connsiteX174" fmla="*/ 794088 w 5192784"/>
              <a:gd name="connsiteY174" fmla="*/ 3407167 h 5114698"/>
              <a:gd name="connsiteX175" fmla="*/ 640101 w 5192784"/>
              <a:gd name="connsiteY175" fmla="*/ 3434153 h 5114698"/>
              <a:gd name="connsiteX176" fmla="*/ 487701 w 5192784"/>
              <a:gd name="connsiteY176" fmla="*/ 3386528 h 5114698"/>
              <a:gd name="connsiteX177" fmla="*/ 530564 w 5192784"/>
              <a:gd name="connsiteY177" fmla="*/ 3670691 h 5114698"/>
              <a:gd name="connsiteX178" fmla="*/ 495639 w 5192784"/>
              <a:gd name="connsiteY178" fmla="*/ 3713554 h 5114698"/>
              <a:gd name="connsiteX179" fmla="*/ 449601 w 5192784"/>
              <a:gd name="connsiteY179" fmla="*/ 3723079 h 5114698"/>
              <a:gd name="connsiteX180" fmla="*/ 363876 w 5192784"/>
              <a:gd name="connsiteY180" fmla="*/ 3659579 h 5114698"/>
              <a:gd name="connsiteX181" fmla="*/ 244814 w 5192784"/>
              <a:gd name="connsiteY181" fmla="*/ 3570679 h 5114698"/>
              <a:gd name="connsiteX182" fmla="*/ 119401 w 5192784"/>
              <a:gd name="connsiteY182" fmla="*/ 3330966 h 5114698"/>
              <a:gd name="connsiteX183" fmla="*/ 11451 w 5192784"/>
              <a:gd name="connsiteY183" fmla="*/ 2918216 h 5114698"/>
              <a:gd name="connsiteX184" fmla="*/ 46376 w 5192784"/>
              <a:gd name="connsiteY184" fmla="*/ 3281753 h 5114698"/>
              <a:gd name="connsiteX185" fmla="*/ 170201 w 5192784"/>
              <a:gd name="connsiteY185" fmla="*/ 3699266 h 5114698"/>
              <a:gd name="connsiteX186" fmla="*/ 295180 w 5192784"/>
              <a:gd name="connsiteY186" fmla="*/ 3841996 h 5114698"/>
              <a:gd name="connsiteX187" fmla="*/ 538501 w 5192784"/>
              <a:gd name="connsiteY187" fmla="*/ 4689866 h 5114698"/>
              <a:gd name="connsiteX188" fmla="*/ 233701 w 5192784"/>
              <a:gd name="connsiteY188" fmla="*/ 5096266 h 5114698"/>
              <a:gd name="connsiteX189" fmla="*/ 267039 w 5192784"/>
              <a:gd name="connsiteY189" fmla="*/ 5039116 h 5114698"/>
              <a:gd name="connsiteX190" fmla="*/ 309901 w 5192784"/>
              <a:gd name="connsiteY190" fmla="*/ 4983554 h 5114698"/>
              <a:gd name="connsiteX191" fmla="*/ 362289 w 5192784"/>
              <a:gd name="connsiteY191" fmla="*/ 4932753 h 5114698"/>
              <a:gd name="connsiteX192" fmla="*/ 409914 w 5192784"/>
              <a:gd name="connsiteY192" fmla="*/ 4905766 h 5114698"/>
              <a:gd name="connsiteX193" fmla="*/ 462301 w 5192784"/>
              <a:gd name="connsiteY193" fmla="*/ 4837504 h 5114698"/>
              <a:gd name="connsiteX194" fmla="*/ 543264 w 5192784"/>
              <a:gd name="connsiteY194" fmla="*/ 4812104 h 5114698"/>
              <a:gd name="connsiteX195" fmla="*/ 597238 w 5192784"/>
              <a:gd name="connsiteY195" fmla="*/ 4785116 h 5114698"/>
              <a:gd name="connsiteX196" fmla="*/ 644864 w 5192784"/>
              <a:gd name="connsiteY196" fmla="*/ 4762891 h 5114698"/>
              <a:gd name="connsiteX197" fmla="*/ 692488 w 5192784"/>
              <a:gd name="connsiteY197" fmla="*/ 4727966 h 5114698"/>
              <a:gd name="connsiteX198" fmla="*/ 716301 w 5192784"/>
              <a:gd name="connsiteY198" fmla="*/ 4740666 h 5114698"/>
              <a:gd name="connsiteX199" fmla="*/ 754401 w 5192784"/>
              <a:gd name="connsiteY199" fmla="*/ 4727966 h 5114698"/>
              <a:gd name="connsiteX200" fmla="*/ 792501 w 5192784"/>
              <a:gd name="connsiteY200" fmla="*/ 4689866 h 5114698"/>
              <a:gd name="connsiteX201" fmla="*/ 881401 w 5192784"/>
              <a:gd name="connsiteY201" fmla="*/ 4651766 h 5114698"/>
              <a:gd name="connsiteX202" fmla="*/ 919501 w 5192784"/>
              <a:gd name="connsiteY202" fmla="*/ 4613666 h 5114698"/>
              <a:gd name="connsiteX203" fmla="*/ 944901 w 5192784"/>
              <a:gd name="connsiteY203" fmla="*/ 4575566 h 5114698"/>
              <a:gd name="connsiteX204" fmla="*/ 983001 w 5192784"/>
              <a:gd name="connsiteY204" fmla="*/ 4562866 h 5114698"/>
              <a:gd name="connsiteX205" fmla="*/ 1046501 w 5192784"/>
              <a:gd name="connsiteY205" fmla="*/ 4486666 h 5114698"/>
              <a:gd name="connsiteX206" fmla="*/ 1110001 w 5192784"/>
              <a:gd name="connsiteY206" fmla="*/ 4410466 h 5114698"/>
              <a:gd name="connsiteX207" fmla="*/ 1148101 w 5192784"/>
              <a:gd name="connsiteY207" fmla="*/ 4334266 h 5114698"/>
              <a:gd name="connsiteX208" fmla="*/ 1186201 w 5192784"/>
              <a:gd name="connsiteY208" fmla="*/ 4308866 h 5114698"/>
              <a:gd name="connsiteX209" fmla="*/ 1224301 w 5192784"/>
              <a:gd name="connsiteY209" fmla="*/ 4270766 h 5114698"/>
              <a:gd name="connsiteX210" fmla="*/ 1262401 w 5192784"/>
              <a:gd name="connsiteY210" fmla="*/ 4194566 h 5114698"/>
              <a:gd name="connsiteX211" fmla="*/ 1275101 w 5192784"/>
              <a:gd name="connsiteY211" fmla="*/ 4156466 h 5114698"/>
              <a:gd name="connsiteX212" fmla="*/ 1300501 w 5192784"/>
              <a:gd name="connsiteY212" fmla="*/ 4118366 h 5114698"/>
              <a:gd name="connsiteX213" fmla="*/ 1313201 w 5192784"/>
              <a:gd name="connsiteY213" fmla="*/ 4080266 h 5114698"/>
              <a:gd name="connsiteX214" fmla="*/ 1338601 w 5192784"/>
              <a:gd name="connsiteY214" fmla="*/ 4042166 h 5114698"/>
              <a:gd name="connsiteX215" fmla="*/ 1364001 w 5192784"/>
              <a:gd name="connsiteY215" fmla="*/ 3953266 h 5114698"/>
              <a:gd name="connsiteX216" fmla="*/ 1427501 w 5192784"/>
              <a:gd name="connsiteY216" fmla="*/ 3864366 h 5114698"/>
              <a:gd name="connsiteX217" fmla="*/ 1452901 w 5192784"/>
              <a:gd name="connsiteY217" fmla="*/ 3826266 h 5114698"/>
              <a:gd name="connsiteX218" fmla="*/ 1491001 w 5192784"/>
              <a:gd name="connsiteY218" fmla="*/ 3800866 h 5114698"/>
              <a:gd name="connsiteX219" fmla="*/ 1529101 w 5192784"/>
              <a:gd name="connsiteY219" fmla="*/ 3762766 h 5114698"/>
              <a:gd name="connsiteX220" fmla="*/ 1567201 w 5192784"/>
              <a:gd name="connsiteY220" fmla="*/ 3750066 h 5114698"/>
              <a:gd name="connsiteX221" fmla="*/ 1605301 w 5192784"/>
              <a:gd name="connsiteY221" fmla="*/ 3724666 h 5114698"/>
              <a:gd name="connsiteX222" fmla="*/ 1643401 w 5192784"/>
              <a:gd name="connsiteY222" fmla="*/ 3711966 h 5114698"/>
              <a:gd name="connsiteX223" fmla="*/ 1681501 w 5192784"/>
              <a:gd name="connsiteY223" fmla="*/ 3686566 h 5114698"/>
              <a:gd name="connsiteX224" fmla="*/ 1757701 w 5192784"/>
              <a:gd name="connsiteY224" fmla="*/ 3661166 h 5114698"/>
              <a:gd name="connsiteX225" fmla="*/ 1795801 w 5192784"/>
              <a:gd name="connsiteY225" fmla="*/ 3648466 h 5114698"/>
              <a:gd name="connsiteX226" fmla="*/ 2087901 w 5192784"/>
              <a:gd name="connsiteY226" fmla="*/ 3661166 h 5114698"/>
              <a:gd name="connsiteX227" fmla="*/ 2138701 w 5192784"/>
              <a:gd name="connsiteY227" fmla="*/ 3699266 h 5114698"/>
              <a:gd name="connsiteX228" fmla="*/ 2214901 w 5192784"/>
              <a:gd name="connsiteY228" fmla="*/ 3750066 h 5114698"/>
              <a:gd name="connsiteX229" fmla="*/ 2253001 w 5192784"/>
              <a:gd name="connsiteY229" fmla="*/ 3788166 h 5114698"/>
              <a:gd name="connsiteX230" fmla="*/ 2303801 w 5192784"/>
              <a:gd name="connsiteY230" fmla="*/ 3800866 h 5114698"/>
              <a:gd name="connsiteX231" fmla="*/ 2354601 w 5192784"/>
              <a:gd name="connsiteY231" fmla="*/ 3838966 h 5114698"/>
              <a:gd name="connsiteX232" fmla="*/ 2392701 w 5192784"/>
              <a:gd name="connsiteY232" fmla="*/ 3851666 h 5114698"/>
              <a:gd name="connsiteX233" fmla="*/ 2430801 w 5192784"/>
              <a:gd name="connsiteY233" fmla="*/ 3877066 h 5114698"/>
              <a:gd name="connsiteX234" fmla="*/ 2456201 w 5192784"/>
              <a:gd name="connsiteY234" fmla="*/ 3915166 h 5114698"/>
              <a:gd name="connsiteX235" fmla="*/ 2494301 w 5192784"/>
              <a:gd name="connsiteY235" fmla="*/ 3965966 h 5114698"/>
              <a:gd name="connsiteX236" fmla="*/ 2507001 w 5192784"/>
              <a:gd name="connsiteY236" fmla="*/ 4016766 h 5114698"/>
              <a:gd name="connsiteX237" fmla="*/ 2519701 w 5192784"/>
              <a:gd name="connsiteY237" fmla="*/ 4054866 h 5114698"/>
              <a:gd name="connsiteX238" fmla="*/ 2545101 w 5192784"/>
              <a:gd name="connsiteY238" fmla="*/ 4105666 h 5114698"/>
              <a:gd name="connsiteX239" fmla="*/ 2570501 w 5192784"/>
              <a:gd name="connsiteY239" fmla="*/ 4143766 h 5114698"/>
              <a:gd name="connsiteX240" fmla="*/ 2605426 w 5192784"/>
              <a:gd name="connsiteY240" fmla="*/ 4242191 h 5114698"/>
              <a:gd name="connsiteX241" fmla="*/ 2649876 w 5192784"/>
              <a:gd name="connsiteY241" fmla="*/ 4343791 h 5114698"/>
              <a:gd name="connsiteX242" fmla="*/ 2665751 w 5192784"/>
              <a:gd name="connsiteY242" fmla="*/ 4366016 h 5114698"/>
              <a:gd name="connsiteX243" fmla="*/ 2634001 w 5192784"/>
              <a:gd name="connsiteY243" fmla="*/ 4397766 h 5114698"/>
              <a:gd name="connsiteX244" fmla="*/ 2595901 w 5192784"/>
              <a:gd name="connsiteY244" fmla="*/ 4464441 h 5114698"/>
              <a:gd name="connsiteX245" fmla="*/ 2551451 w 5192784"/>
              <a:gd name="connsiteY245" fmla="*/ 4553341 h 5114698"/>
              <a:gd name="connsiteX246" fmla="*/ 2503826 w 5192784"/>
              <a:gd name="connsiteY246" fmla="*/ 4607316 h 5114698"/>
              <a:gd name="connsiteX247" fmla="*/ 2440326 w 5192784"/>
              <a:gd name="connsiteY247" fmla="*/ 4645416 h 5114698"/>
              <a:gd name="connsiteX248" fmla="*/ 2345076 w 5192784"/>
              <a:gd name="connsiteY248" fmla="*/ 4553341 h 5114698"/>
              <a:gd name="connsiteX249" fmla="*/ 2376827 w 5192784"/>
              <a:gd name="connsiteY249" fmla="*/ 4639069 h 5114698"/>
              <a:gd name="connsiteX250" fmla="*/ 2436573 w 5192784"/>
              <a:gd name="connsiteY250" fmla="*/ 4733450 h 5114698"/>
              <a:gd name="connsiteX251" fmla="*/ 2388083 w 5192784"/>
              <a:gd name="connsiteY251" fmla="*/ 4728543 h 5114698"/>
              <a:gd name="connsiteX252" fmla="*/ 2325449 w 5192784"/>
              <a:gd name="connsiteY252" fmla="*/ 4735903 h 5114698"/>
              <a:gd name="connsiteX253" fmla="*/ 2256176 w 5192784"/>
              <a:gd name="connsiteY253" fmla="*/ 4719740 h 5114698"/>
              <a:gd name="connsiteX254" fmla="*/ 2207540 w 5192784"/>
              <a:gd name="connsiteY254" fmla="*/ 4715266 h 5114698"/>
              <a:gd name="connsiteX255" fmla="*/ 2095838 w 5192784"/>
              <a:gd name="connsiteY255" fmla="*/ 4688278 h 5114698"/>
              <a:gd name="connsiteX256" fmla="*/ 2291101 w 5192784"/>
              <a:gd name="connsiteY256" fmla="*/ 4835916 h 5114698"/>
              <a:gd name="connsiteX257" fmla="*/ 2392701 w 5192784"/>
              <a:gd name="connsiteY257" fmla="*/ 4845441 h 5114698"/>
              <a:gd name="connsiteX258" fmla="*/ 2472076 w 5192784"/>
              <a:gd name="connsiteY258" fmla="*/ 4832741 h 5114698"/>
              <a:gd name="connsiteX259" fmla="*/ 2541926 w 5192784"/>
              <a:gd name="connsiteY259" fmla="*/ 4794641 h 5114698"/>
              <a:gd name="connsiteX260" fmla="*/ 2643526 w 5192784"/>
              <a:gd name="connsiteY260" fmla="*/ 4734316 h 5114698"/>
              <a:gd name="connsiteX261" fmla="*/ 2716551 w 5192784"/>
              <a:gd name="connsiteY261" fmla="*/ 4639066 h 5114698"/>
              <a:gd name="connsiteX262" fmla="*/ 2767351 w 5192784"/>
              <a:gd name="connsiteY262" fmla="*/ 4537466 h 5114698"/>
              <a:gd name="connsiteX263" fmla="*/ 2834026 w 5192784"/>
              <a:gd name="connsiteY263" fmla="*/ 4448566 h 5114698"/>
              <a:gd name="connsiteX264" fmla="*/ 2859426 w 5192784"/>
              <a:gd name="connsiteY264" fmla="*/ 4369191 h 5114698"/>
              <a:gd name="connsiteX265" fmla="*/ 2846726 w 5192784"/>
              <a:gd name="connsiteY265" fmla="*/ 4302516 h 5114698"/>
              <a:gd name="connsiteX266" fmla="*/ 2811801 w 5192784"/>
              <a:gd name="connsiteY266" fmla="*/ 4143766 h 5114698"/>
              <a:gd name="connsiteX267" fmla="*/ 2786401 w 5192784"/>
              <a:gd name="connsiteY267" fmla="*/ 4042166 h 5114698"/>
              <a:gd name="connsiteX268" fmla="*/ 2811801 w 5192784"/>
              <a:gd name="connsiteY268" fmla="*/ 3851666 h 5114698"/>
              <a:gd name="connsiteX269" fmla="*/ 2837201 w 5192784"/>
              <a:gd name="connsiteY269" fmla="*/ 3750066 h 5114698"/>
              <a:gd name="connsiteX270" fmla="*/ 2862601 w 5192784"/>
              <a:gd name="connsiteY270" fmla="*/ 3711966 h 5114698"/>
              <a:gd name="connsiteX271" fmla="*/ 2875301 w 5192784"/>
              <a:gd name="connsiteY271" fmla="*/ 3673866 h 5114698"/>
              <a:gd name="connsiteX272" fmla="*/ 2913401 w 5192784"/>
              <a:gd name="connsiteY272" fmla="*/ 3635766 h 5114698"/>
              <a:gd name="connsiteX273" fmla="*/ 2938801 w 5192784"/>
              <a:gd name="connsiteY273" fmla="*/ 3597666 h 5114698"/>
              <a:gd name="connsiteX274" fmla="*/ 2976901 w 5192784"/>
              <a:gd name="connsiteY274" fmla="*/ 3584966 h 5114698"/>
              <a:gd name="connsiteX275" fmla="*/ 3015001 w 5192784"/>
              <a:gd name="connsiteY275" fmla="*/ 3559566 h 5114698"/>
              <a:gd name="connsiteX276" fmla="*/ 3053101 w 5192784"/>
              <a:gd name="connsiteY276" fmla="*/ 3546866 h 5114698"/>
              <a:gd name="connsiteX277" fmla="*/ 3205501 w 5192784"/>
              <a:gd name="connsiteY277" fmla="*/ 3521466 h 5114698"/>
              <a:gd name="connsiteX278" fmla="*/ 3332501 w 5192784"/>
              <a:gd name="connsiteY278" fmla="*/ 3496066 h 5114698"/>
              <a:gd name="connsiteX279" fmla="*/ 3535701 w 5192784"/>
              <a:gd name="connsiteY279" fmla="*/ 3483366 h 5114698"/>
              <a:gd name="connsiteX280" fmla="*/ 3748426 w 5192784"/>
              <a:gd name="connsiteY280" fmla="*/ 3515116 h 5114698"/>
              <a:gd name="connsiteX281" fmla="*/ 3865901 w 5192784"/>
              <a:gd name="connsiteY281" fmla="*/ 3540516 h 5114698"/>
              <a:gd name="connsiteX282" fmla="*/ 3926226 w 5192784"/>
              <a:gd name="connsiteY282" fmla="*/ 3562741 h 5114698"/>
              <a:gd name="connsiteX283" fmla="*/ 3983376 w 5192784"/>
              <a:gd name="connsiteY283" fmla="*/ 3594491 h 5114698"/>
              <a:gd name="connsiteX284" fmla="*/ 4027826 w 5192784"/>
              <a:gd name="connsiteY284" fmla="*/ 3638941 h 5114698"/>
              <a:gd name="connsiteX285" fmla="*/ 4104026 w 5192784"/>
              <a:gd name="connsiteY285" fmla="*/ 3683391 h 5114698"/>
              <a:gd name="connsiteX286" fmla="*/ 4167526 w 5192784"/>
              <a:gd name="connsiteY286" fmla="*/ 3743716 h 5114698"/>
              <a:gd name="connsiteX287" fmla="*/ 4246901 w 5192784"/>
              <a:gd name="connsiteY287" fmla="*/ 3816741 h 5114698"/>
              <a:gd name="connsiteX288" fmla="*/ 4288176 w 5192784"/>
              <a:gd name="connsiteY288" fmla="*/ 3889766 h 5114698"/>
              <a:gd name="connsiteX289" fmla="*/ 4338976 w 5192784"/>
              <a:gd name="connsiteY289" fmla="*/ 3965966 h 5114698"/>
              <a:gd name="connsiteX290" fmla="*/ 4367551 w 5192784"/>
              <a:gd name="connsiteY290" fmla="*/ 4124716 h 5114698"/>
              <a:gd name="connsiteX291" fmla="*/ 4386601 w 5192784"/>
              <a:gd name="connsiteY291" fmla="*/ 4200916 h 5114698"/>
              <a:gd name="connsiteX292" fmla="*/ 4402476 w 5192784"/>
              <a:gd name="connsiteY292" fmla="*/ 4254891 h 5114698"/>
              <a:gd name="connsiteX293" fmla="*/ 4418351 w 5192784"/>
              <a:gd name="connsiteY293" fmla="*/ 4315216 h 5114698"/>
              <a:gd name="connsiteX294" fmla="*/ 4113551 w 5192784"/>
              <a:gd name="connsiteY294" fmla="*/ 4419991 h 5114698"/>
              <a:gd name="connsiteX295" fmla="*/ 3929401 w 5192784"/>
              <a:gd name="connsiteY295" fmla="*/ 4572391 h 5114698"/>
              <a:gd name="connsiteX296" fmla="*/ 4184988 w 5192784"/>
              <a:gd name="connsiteY296" fmla="*/ 4453328 h 5114698"/>
              <a:gd name="connsiteX297" fmla="*/ 4423114 w 5192784"/>
              <a:gd name="connsiteY297" fmla="*/ 4400941 h 5114698"/>
              <a:gd name="connsiteX298" fmla="*/ 4519951 w 5192784"/>
              <a:gd name="connsiteY298" fmla="*/ 4251716 h 5114698"/>
              <a:gd name="connsiteX299" fmla="*/ 4469151 w 5192784"/>
              <a:gd name="connsiteY299" fmla="*/ 4146941 h 5114698"/>
              <a:gd name="connsiteX300" fmla="*/ 4437401 w 5192784"/>
              <a:gd name="connsiteY300" fmla="*/ 4092966 h 5114698"/>
              <a:gd name="connsiteX301" fmla="*/ 4440576 w 5192784"/>
              <a:gd name="connsiteY301" fmla="*/ 3940566 h 5114698"/>
              <a:gd name="connsiteX302" fmla="*/ 4421526 w 5192784"/>
              <a:gd name="connsiteY302" fmla="*/ 3842141 h 5114698"/>
              <a:gd name="connsiteX303" fmla="*/ 4370726 w 5192784"/>
              <a:gd name="connsiteY303" fmla="*/ 3734191 h 5114698"/>
              <a:gd name="connsiteX304" fmla="*/ 4031002 w 5192784"/>
              <a:gd name="connsiteY304" fmla="*/ 3413516 h 5114698"/>
              <a:gd name="connsiteX305" fmla="*/ 4218326 w 5192784"/>
              <a:gd name="connsiteY305" fmla="*/ 3127766 h 5114698"/>
              <a:gd name="connsiteX306" fmla="*/ 4424701 w 5192784"/>
              <a:gd name="connsiteY306" fmla="*/ 2994416 h 5114698"/>
              <a:gd name="connsiteX307" fmla="*/ 4561227 w 5192784"/>
              <a:gd name="connsiteY307" fmla="*/ 2943616 h 5114698"/>
              <a:gd name="connsiteX308" fmla="*/ 4783477 w 5192784"/>
              <a:gd name="connsiteY308" fmla="*/ 2918216 h 5114698"/>
              <a:gd name="connsiteX309" fmla="*/ 5043827 w 5192784"/>
              <a:gd name="connsiteY309" fmla="*/ 2959491 h 5114698"/>
              <a:gd name="connsiteX310" fmla="*/ 4812052 w 5192784"/>
              <a:gd name="connsiteY310" fmla="*/ 2883291 h 5114698"/>
              <a:gd name="connsiteX311" fmla="*/ 4631076 w 5192784"/>
              <a:gd name="connsiteY311" fmla="*/ 2864241 h 5114698"/>
              <a:gd name="connsiteX312" fmla="*/ 4700926 w 5192784"/>
              <a:gd name="connsiteY312" fmla="*/ 2772166 h 5114698"/>
              <a:gd name="connsiteX313" fmla="*/ 4866026 w 5192784"/>
              <a:gd name="connsiteY313" fmla="*/ 2562616 h 5114698"/>
              <a:gd name="connsiteX314" fmla="*/ 4767602 w 5192784"/>
              <a:gd name="connsiteY314" fmla="*/ 2635641 h 5114698"/>
              <a:gd name="connsiteX315" fmla="*/ 4685051 w 5192784"/>
              <a:gd name="connsiteY315" fmla="*/ 2699141 h 5114698"/>
              <a:gd name="connsiteX316" fmla="*/ 4618376 w 5192784"/>
              <a:gd name="connsiteY316" fmla="*/ 2781691 h 5114698"/>
              <a:gd name="connsiteX317" fmla="*/ 4519951 w 5192784"/>
              <a:gd name="connsiteY317" fmla="*/ 2829316 h 5114698"/>
              <a:gd name="connsiteX318" fmla="*/ 4434226 w 5192784"/>
              <a:gd name="connsiteY318" fmla="*/ 2880116 h 5114698"/>
              <a:gd name="connsiteX319" fmla="*/ 4370726 w 5192784"/>
              <a:gd name="connsiteY319" fmla="*/ 2918216 h 5114698"/>
              <a:gd name="connsiteX320" fmla="*/ 4304051 w 5192784"/>
              <a:gd name="connsiteY320" fmla="*/ 2946791 h 5114698"/>
              <a:gd name="connsiteX321" fmla="*/ 4246901 w 5192784"/>
              <a:gd name="connsiteY321" fmla="*/ 2972191 h 5114698"/>
              <a:gd name="connsiteX322" fmla="*/ 4107201 w 5192784"/>
              <a:gd name="connsiteY322" fmla="*/ 3038866 h 5114698"/>
              <a:gd name="connsiteX323" fmla="*/ 4031001 w 5192784"/>
              <a:gd name="connsiteY323" fmla="*/ 2988066 h 5114698"/>
              <a:gd name="connsiteX324" fmla="*/ 3992901 w 5192784"/>
              <a:gd name="connsiteY324" fmla="*/ 2962666 h 5114698"/>
              <a:gd name="connsiteX325" fmla="*/ 3865901 w 5192784"/>
              <a:gd name="connsiteY325" fmla="*/ 2924566 h 5114698"/>
              <a:gd name="connsiteX326" fmla="*/ 3827801 w 5192784"/>
              <a:gd name="connsiteY326" fmla="*/ 2911866 h 5114698"/>
              <a:gd name="connsiteX327" fmla="*/ 3738901 w 5192784"/>
              <a:gd name="connsiteY327" fmla="*/ 2899166 h 5114698"/>
              <a:gd name="connsiteX328" fmla="*/ 3713501 w 5192784"/>
              <a:gd name="connsiteY328" fmla="*/ 2797566 h 5114698"/>
              <a:gd name="connsiteX329" fmla="*/ 3632538 w 5192784"/>
              <a:gd name="connsiteY329" fmla="*/ 2676916 h 5114698"/>
              <a:gd name="connsiteX330" fmla="*/ 3650001 w 5192784"/>
              <a:gd name="connsiteY330" fmla="*/ 2549916 h 5114698"/>
              <a:gd name="connsiteX331" fmla="*/ 3576976 w 5192784"/>
              <a:gd name="connsiteY331" fmla="*/ 2461016 h 5114698"/>
              <a:gd name="connsiteX332" fmla="*/ 3510301 w 5192784"/>
              <a:gd name="connsiteY332" fmla="*/ 2365766 h 5114698"/>
              <a:gd name="connsiteX333" fmla="*/ 3454739 w 5192784"/>
              <a:gd name="connsiteY333" fmla="*/ 2222891 h 5114698"/>
              <a:gd name="connsiteX334" fmla="*/ 3483313 w 5192784"/>
              <a:gd name="connsiteY334" fmla="*/ 2100654 h 5114698"/>
              <a:gd name="connsiteX335" fmla="*/ 3546814 w 5192784"/>
              <a:gd name="connsiteY335" fmla="*/ 2019691 h 5114698"/>
              <a:gd name="connsiteX336" fmla="*/ 3645239 w 5192784"/>
              <a:gd name="connsiteY336" fmla="*/ 1924441 h 5114698"/>
              <a:gd name="connsiteX337" fmla="*/ 3694451 w 5192784"/>
              <a:gd name="connsiteY337" fmla="*/ 1864116 h 5114698"/>
              <a:gd name="connsiteX338" fmla="*/ 3737313 w 5192784"/>
              <a:gd name="connsiteY338" fmla="*/ 1835541 h 5114698"/>
              <a:gd name="connsiteX339" fmla="*/ 3780176 w 5192784"/>
              <a:gd name="connsiteY339" fmla="*/ 1803791 h 5114698"/>
              <a:gd name="connsiteX340" fmla="*/ 3845263 w 5192784"/>
              <a:gd name="connsiteY340" fmla="*/ 1759341 h 5114698"/>
              <a:gd name="connsiteX341" fmla="*/ 3948451 w 5192784"/>
              <a:gd name="connsiteY341" fmla="*/ 1703778 h 5114698"/>
              <a:gd name="connsiteX342" fmla="*/ 4037351 w 5192784"/>
              <a:gd name="connsiteY342" fmla="*/ 1694253 h 5114698"/>
              <a:gd name="connsiteX343" fmla="*/ 4143713 w 5192784"/>
              <a:gd name="connsiteY343" fmla="*/ 1692666 h 5114698"/>
              <a:gd name="connsiteX344" fmla="*/ 4207214 w 5192784"/>
              <a:gd name="connsiteY344" fmla="*/ 1689491 h 5114698"/>
              <a:gd name="connsiteX345" fmla="*/ 4262776 w 5192784"/>
              <a:gd name="connsiteY345" fmla="*/ 1700603 h 5114698"/>
              <a:gd name="connsiteX346" fmla="*/ 4310401 w 5192784"/>
              <a:gd name="connsiteY346" fmla="*/ 1708541 h 5114698"/>
              <a:gd name="connsiteX347" fmla="*/ 4375488 w 5192784"/>
              <a:gd name="connsiteY347" fmla="*/ 1754579 h 5114698"/>
              <a:gd name="connsiteX348" fmla="*/ 4459626 w 5192784"/>
              <a:gd name="connsiteY348" fmla="*/ 1787916 h 5114698"/>
              <a:gd name="connsiteX349" fmla="*/ 4502488 w 5192784"/>
              <a:gd name="connsiteY349" fmla="*/ 1838716 h 5114698"/>
              <a:gd name="connsiteX350" fmla="*/ 4535826 w 5192784"/>
              <a:gd name="connsiteY350" fmla="*/ 1902216 h 5114698"/>
              <a:gd name="connsiteX351" fmla="*/ 4588214 w 5192784"/>
              <a:gd name="connsiteY351" fmla="*/ 1968891 h 5114698"/>
              <a:gd name="connsiteX352" fmla="*/ 4627901 w 5192784"/>
              <a:gd name="connsiteY352" fmla="*/ 2032391 h 5114698"/>
              <a:gd name="connsiteX353" fmla="*/ 4653301 w 5192784"/>
              <a:gd name="connsiteY353" fmla="*/ 2200666 h 5114698"/>
              <a:gd name="connsiteX354" fmla="*/ 4681876 w 5192784"/>
              <a:gd name="connsiteY354" fmla="*/ 2275278 h 5114698"/>
              <a:gd name="connsiteX0" fmla="*/ 4681876 w 5192784"/>
              <a:gd name="connsiteY0" fmla="*/ 2275278 h 5175505"/>
              <a:gd name="connsiteX1" fmla="*/ 4732676 w 5192784"/>
              <a:gd name="connsiteY1" fmla="*/ 2170503 h 5175505"/>
              <a:gd name="connsiteX2" fmla="*/ 4723151 w 5192784"/>
              <a:gd name="connsiteY2" fmla="*/ 2043504 h 5175505"/>
              <a:gd name="connsiteX3" fmla="*/ 4731089 w 5192784"/>
              <a:gd name="connsiteY3" fmla="*/ 1978416 h 5175505"/>
              <a:gd name="connsiteX4" fmla="*/ 4704101 w 5192784"/>
              <a:gd name="connsiteY4" fmla="*/ 1911741 h 5175505"/>
              <a:gd name="connsiteX5" fmla="*/ 4624726 w 5192784"/>
              <a:gd name="connsiteY5" fmla="*/ 1853004 h 5175505"/>
              <a:gd name="connsiteX6" fmla="*/ 4628694 w 5192784"/>
              <a:gd name="connsiteY6" fmla="*/ 1774422 h 5175505"/>
              <a:gd name="connsiteX7" fmla="*/ 4710451 w 5192784"/>
              <a:gd name="connsiteY7" fmla="*/ 1719654 h 5175505"/>
              <a:gd name="connsiteX8" fmla="*/ 4835070 w 5192784"/>
              <a:gd name="connsiteY8" fmla="*/ 1706953 h 5175505"/>
              <a:gd name="connsiteX9" fmla="*/ 4923176 w 5192784"/>
              <a:gd name="connsiteY9" fmla="*/ 1714891 h 5175505"/>
              <a:gd name="connsiteX10" fmla="*/ 4974770 w 5192784"/>
              <a:gd name="connsiteY10" fmla="*/ 1729179 h 5175505"/>
              <a:gd name="connsiteX11" fmla="*/ 5007314 w 5192784"/>
              <a:gd name="connsiteY11" fmla="*/ 1748228 h 5175505"/>
              <a:gd name="connsiteX12" fmla="*/ 5046208 w 5192784"/>
              <a:gd name="connsiteY12" fmla="*/ 1801410 h 5175505"/>
              <a:gd name="connsiteX13" fmla="*/ 4984294 w 5192784"/>
              <a:gd name="connsiteY13" fmla="*/ 1911740 h 5175505"/>
              <a:gd name="connsiteX14" fmla="*/ 5023189 w 5192784"/>
              <a:gd name="connsiteY14" fmla="*/ 2011753 h 5175505"/>
              <a:gd name="connsiteX15" fmla="*/ 5066845 w 5192784"/>
              <a:gd name="connsiteY15" fmla="*/ 2074460 h 5175505"/>
              <a:gd name="connsiteX16" fmla="*/ 5110501 w 5192784"/>
              <a:gd name="connsiteY16" fmla="*/ 2148278 h 5175505"/>
              <a:gd name="connsiteX17" fmla="*/ 5115263 w 5192784"/>
              <a:gd name="connsiteY17" fmla="*/ 2217334 h 5175505"/>
              <a:gd name="connsiteX18" fmla="*/ 5056526 w 5192784"/>
              <a:gd name="connsiteY18" fmla="*/ 2264961 h 5175505"/>
              <a:gd name="connsiteX19" fmla="*/ 4968420 w 5192784"/>
              <a:gd name="connsiteY19" fmla="*/ 2367353 h 5175505"/>
              <a:gd name="connsiteX20" fmla="*/ 5160507 w 5192784"/>
              <a:gd name="connsiteY20" fmla="*/ 2245117 h 5175505"/>
              <a:gd name="connsiteX21" fmla="*/ 5189082 w 5192784"/>
              <a:gd name="connsiteY21" fmla="*/ 2180028 h 5175505"/>
              <a:gd name="connsiteX22" fmla="*/ 5156538 w 5192784"/>
              <a:gd name="connsiteY22" fmla="*/ 2103829 h 5175505"/>
              <a:gd name="connsiteX23" fmla="*/ 5134314 w 5192784"/>
              <a:gd name="connsiteY23" fmla="*/ 2045092 h 5175505"/>
              <a:gd name="connsiteX24" fmla="*/ 5108914 w 5192784"/>
              <a:gd name="connsiteY24" fmla="*/ 1972066 h 5175505"/>
              <a:gd name="connsiteX25" fmla="*/ 5065257 w 5192784"/>
              <a:gd name="connsiteY25" fmla="*/ 1923647 h 5175505"/>
              <a:gd name="connsiteX26" fmla="*/ 5120026 w 5192784"/>
              <a:gd name="connsiteY26" fmla="*/ 1806966 h 5175505"/>
              <a:gd name="connsiteX27" fmla="*/ 5086689 w 5192784"/>
              <a:gd name="connsiteY27" fmla="*/ 1691872 h 5175505"/>
              <a:gd name="connsiteX28" fmla="*/ 4969214 w 5192784"/>
              <a:gd name="connsiteY28" fmla="*/ 1626785 h 5175505"/>
              <a:gd name="connsiteX29" fmla="*/ 4717595 w 5192784"/>
              <a:gd name="connsiteY29" fmla="*/ 1604560 h 5175505"/>
              <a:gd name="connsiteX30" fmla="*/ 4481851 w 5192784"/>
              <a:gd name="connsiteY30" fmla="*/ 1672822 h 5175505"/>
              <a:gd name="connsiteX31" fmla="*/ 4269920 w 5192784"/>
              <a:gd name="connsiteY31" fmla="*/ 1602178 h 5175505"/>
              <a:gd name="connsiteX32" fmla="*/ 4138951 w 5192784"/>
              <a:gd name="connsiteY32" fmla="*/ 1588684 h 5175505"/>
              <a:gd name="connsiteX33" fmla="*/ 4047670 w 5192784"/>
              <a:gd name="connsiteY33" fmla="*/ 1615672 h 5175505"/>
              <a:gd name="connsiteX34" fmla="*/ 3930989 w 5192784"/>
              <a:gd name="connsiteY34" fmla="*/ 1617259 h 5175505"/>
              <a:gd name="connsiteX35" fmla="*/ 3871458 w 5192784"/>
              <a:gd name="connsiteY35" fmla="*/ 1615672 h 5175505"/>
              <a:gd name="connsiteX36" fmla="*/ 3785732 w 5192784"/>
              <a:gd name="connsiteY36" fmla="*/ 1601385 h 5175505"/>
              <a:gd name="connsiteX37" fmla="*/ 3742870 w 5192784"/>
              <a:gd name="connsiteY37" fmla="*/ 1605354 h 5175505"/>
              <a:gd name="connsiteX38" fmla="*/ 3643651 w 5192784"/>
              <a:gd name="connsiteY38" fmla="*/ 1641866 h 5175505"/>
              <a:gd name="connsiteX39" fmla="*/ 3523001 w 5192784"/>
              <a:gd name="connsiteY39" fmla="*/ 1695841 h 5175505"/>
              <a:gd name="connsiteX40" fmla="*/ 3437276 w 5192784"/>
              <a:gd name="connsiteY40" fmla="*/ 1730766 h 5175505"/>
              <a:gd name="connsiteX41" fmla="*/ 3338851 w 5192784"/>
              <a:gd name="connsiteY41" fmla="*/ 1800616 h 5175505"/>
              <a:gd name="connsiteX42" fmla="*/ 3230901 w 5192784"/>
              <a:gd name="connsiteY42" fmla="*/ 1838716 h 5175505"/>
              <a:gd name="connsiteX43" fmla="*/ 3103901 w 5192784"/>
              <a:gd name="connsiteY43" fmla="*/ 1857766 h 5175505"/>
              <a:gd name="connsiteX44" fmla="*/ 3015001 w 5192784"/>
              <a:gd name="connsiteY44" fmla="*/ 1908566 h 5175505"/>
              <a:gd name="connsiteX45" fmla="*/ 2976901 w 5192784"/>
              <a:gd name="connsiteY45" fmla="*/ 1921266 h 5175505"/>
              <a:gd name="connsiteX46" fmla="*/ 2862601 w 5192784"/>
              <a:gd name="connsiteY46" fmla="*/ 1870466 h 5175505"/>
              <a:gd name="connsiteX47" fmla="*/ 2837201 w 5192784"/>
              <a:gd name="connsiteY47" fmla="*/ 1794266 h 5175505"/>
              <a:gd name="connsiteX48" fmla="*/ 2824501 w 5192784"/>
              <a:gd name="connsiteY48" fmla="*/ 1756166 h 5175505"/>
              <a:gd name="connsiteX49" fmla="*/ 2811801 w 5192784"/>
              <a:gd name="connsiteY49" fmla="*/ 1718066 h 5175505"/>
              <a:gd name="connsiteX50" fmla="*/ 2824501 w 5192784"/>
              <a:gd name="connsiteY50" fmla="*/ 1438666 h 5175505"/>
              <a:gd name="connsiteX51" fmla="*/ 2802276 w 5192784"/>
              <a:gd name="connsiteY51" fmla="*/ 1375166 h 5175505"/>
              <a:gd name="connsiteX52" fmla="*/ 2837201 w 5192784"/>
              <a:gd name="connsiteY52" fmla="*/ 1232291 h 5175505"/>
              <a:gd name="connsiteX53" fmla="*/ 2926101 w 5192784"/>
              <a:gd name="connsiteY53" fmla="*/ 1146566 h 5175505"/>
              <a:gd name="connsiteX54" fmla="*/ 3027701 w 5192784"/>
              <a:gd name="connsiteY54" fmla="*/ 1114816 h 5175505"/>
              <a:gd name="connsiteX55" fmla="*/ 3116601 w 5192784"/>
              <a:gd name="connsiteY55" fmla="*/ 1095766 h 5175505"/>
              <a:gd name="connsiteX56" fmla="*/ 3237251 w 5192784"/>
              <a:gd name="connsiteY56" fmla="*/ 1092591 h 5175505"/>
              <a:gd name="connsiteX57" fmla="*/ 3383301 w 5192784"/>
              <a:gd name="connsiteY57" fmla="*/ 1102116 h 5175505"/>
              <a:gd name="connsiteX58" fmla="*/ 3488076 w 5192784"/>
              <a:gd name="connsiteY58" fmla="*/ 1079891 h 5175505"/>
              <a:gd name="connsiteX59" fmla="*/ 3602376 w 5192784"/>
              <a:gd name="connsiteY59" fmla="*/ 1070366 h 5175505"/>
              <a:gd name="connsiteX60" fmla="*/ 3634126 w 5192784"/>
              <a:gd name="connsiteY60" fmla="*/ 1067191 h 5175505"/>
              <a:gd name="connsiteX61" fmla="*/ 3665876 w 5192784"/>
              <a:gd name="connsiteY61" fmla="*/ 1079891 h 5175505"/>
              <a:gd name="connsiteX62" fmla="*/ 3694451 w 5192784"/>
              <a:gd name="connsiteY62" fmla="*/ 1073541 h 5175505"/>
              <a:gd name="connsiteX63" fmla="*/ 3745251 w 5192784"/>
              <a:gd name="connsiteY63" fmla="*/ 1121166 h 5175505"/>
              <a:gd name="connsiteX64" fmla="*/ 3783351 w 5192784"/>
              <a:gd name="connsiteY64" fmla="*/ 1162441 h 5175505"/>
              <a:gd name="connsiteX65" fmla="*/ 3827801 w 5192784"/>
              <a:gd name="connsiteY65" fmla="*/ 1114816 h 5175505"/>
              <a:gd name="connsiteX66" fmla="*/ 3783351 w 5192784"/>
              <a:gd name="connsiteY66" fmla="*/ 1041791 h 5175505"/>
              <a:gd name="connsiteX67" fmla="*/ 3729376 w 5192784"/>
              <a:gd name="connsiteY67" fmla="*/ 962416 h 5175505"/>
              <a:gd name="connsiteX68" fmla="*/ 3681751 w 5192784"/>
              <a:gd name="connsiteY68" fmla="*/ 975116 h 5175505"/>
              <a:gd name="connsiteX69" fmla="*/ 3621426 w 5192784"/>
              <a:gd name="connsiteY69" fmla="*/ 902091 h 5175505"/>
              <a:gd name="connsiteX70" fmla="*/ 3557926 w 5192784"/>
              <a:gd name="connsiteY70" fmla="*/ 898916 h 5175505"/>
              <a:gd name="connsiteX71" fmla="*/ 3516651 w 5192784"/>
              <a:gd name="connsiteY71" fmla="*/ 911616 h 5175505"/>
              <a:gd name="connsiteX72" fmla="*/ 3415051 w 5192784"/>
              <a:gd name="connsiteY72" fmla="*/ 902091 h 5175505"/>
              <a:gd name="connsiteX73" fmla="*/ 3345201 w 5192784"/>
              <a:gd name="connsiteY73" fmla="*/ 917966 h 5175505"/>
              <a:gd name="connsiteX74" fmla="*/ 3272176 w 5192784"/>
              <a:gd name="connsiteY74" fmla="*/ 911616 h 5175505"/>
              <a:gd name="connsiteX75" fmla="*/ 3202326 w 5192784"/>
              <a:gd name="connsiteY75" fmla="*/ 924316 h 5175505"/>
              <a:gd name="connsiteX76" fmla="*/ 3113426 w 5192784"/>
              <a:gd name="connsiteY76" fmla="*/ 940191 h 5175505"/>
              <a:gd name="connsiteX77" fmla="*/ 3005476 w 5192784"/>
              <a:gd name="connsiteY77" fmla="*/ 965591 h 5175505"/>
              <a:gd name="connsiteX78" fmla="*/ 2926101 w 5192784"/>
              <a:gd name="connsiteY78" fmla="*/ 981466 h 5175505"/>
              <a:gd name="connsiteX79" fmla="*/ 2859426 w 5192784"/>
              <a:gd name="connsiteY79" fmla="*/ 1016391 h 5175505"/>
              <a:gd name="connsiteX80" fmla="*/ 2808626 w 5192784"/>
              <a:gd name="connsiteY80" fmla="*/ 1029091 h 5175505"/>
              <a:gd name="connsiteX81" fmla="*/ 2738776 w 5192784"/>
              <a:gd name="connsiteY81" fmla="*/ 1060841 h 5175505"/>
              <a:gd name="connsiteX82" fmla="*/ 2662576 w 5192784"/>
              <a:gd name="connsiteY82" fmla="*/ 1108466 h 5175505"/>
              <a:gd name="connsiteX83" fmla="*/ 2586376 w 5192784"/>
              <a:gd name="connsiteY83" fmla="*/ 1178316 h 5175505"/>
              <a:gd name="connsiteX84" fmla="*/ 2481601 w 5192784"/>
              <a:gd name="connsiteY84" fmla="*/ 1298966 h 5175505"/>
              <a:gd name="connsiteX85" fmla="*/ 2468901 w 5192784"/>
              <a:gd name="connsiteY85" fmla="*/ 1349766 h 5175505"/>
              <a:gd name="connsiteX86" fmla="*/ 2443501 w 5192784"/>
              <a:gd name="connsiteY86" fmla="*/ 1629166 h 5175505"/>
              <a:gd name="connsiteX87" fmla="*/ 2392701 w 5192784"/>
              <a:gd name="connsiteY87" fmla="*/ 1718066 h 5175505"/>
              <a:gd name="connsiteX88" fmla="*/ 2278401 w 5192784"/>
              <a:gd name="connsiteY88" fmla="*/ 1629166 h 5175505"/>
              <a:gd name="connsiteX89" fmla="*/ 2221829 w 5192784"/>
              <a:gd name="connsiteY89" fmla="*/ 1558739 h 5175505"/>
              <a:gd name="connsiteX90" fmla="*/ 2165256 w 5192784"/>
              <a:gd name="connsiteY90" fmla="*/ 1464066 h 5175505"/>
              <a:gd name="connsiteX91" fmla="*/ 2089055 w 5192784"/>
              <a:gd name="connsiteY91" fmla="*/ 1302430 h 5175505"/>
              <a:gd name="connsiteX92" fmla="*/ 2031328 w 5192784"/>
              <a:gd name="connsiteY92" fmla="*/ 1206602 h 5175505"/>
              <a:gd name="connsiteX93" fmla="*/ 1945892 w 5192784"/>
              <a:gd name="connsiteY93" fmla="*/ 1041502 h 5175505"/>
              <a:gd name="connsiteX94" fmla="*/ 1821201 w 5192784"/>
              <a:gd name="connsiteY94" fmla="*/ 846384 h 5175505"/>
              <a:gd name="connsiteX95" fmla="*/ 1720755 w 5192784"/>
              <a:gd name="connsiteY95" fmla="*/ 704376 h 5175505"/>
              <a:gd name="connsiteX96" fmla="*/ 1600683 w 5192784"/>
              <a:gd name="connsiteY96" fmla="*/ 539275 h 5175505"/>
              <a:gd name="connsiteX97" fmla="*/ 1479455 w 5192784"/>
              <a:gd name="connsiteY97" fmla="*/ 378794 h 5175505"/>
              <a:gd name="connsiteX98" fmla="*/ 1391710 w 5192784"/>
              <a:gd name="connsiteY98" fmla="*/ 280657 h 5175505"/>
              <a:gd name="connsiteX99" fmla="*/ 1278565 w 5192784"/>
              <a:gd name="connsiteY99" fmla="*/ 168666 h 5175505"/>
              <a:gd name="connsiteX100" fmla="*/ 1146947 w 5192784"/>
              <a:gd name="connsiteY100" fmla="*/ 10494 h 5175505"/>
              <a:gd name="connsiteX101" fmla="*/ 919501 w 5192784"/>
              <a:gd name="connsiteY101" fmla="*/ 28966 h 5175505"/>
              <a:gd name="connsiteX102" fmla="*/ 1021101 w 5192784"/>
              <a:gd name="connsiteY102" fmla="*/ 143266 h 5175505"/>
              <a:gd name="connsiteX103" fmla="*/ 1097301 w 5192784"/>
              <a:gd name="connsiteY103" fmla="*/ 206766 h 5175505"/>
              <a:gd name="connsiteX104" fmla="*/ 1122701 w 5192784"/>
              <a:gd name="connsiteY104" fmla="*/ 257566 h 5175505"/>
              <a:gd name="connsiteX105" fmla="*/ 1160801 w 5192784"/>
              <a:gd name="connsiteY105" fmla="*/ 295666 h 5175505"/>
              <a:gd name="connsiteX106" fmla="*/ 1211601 w 5192784"/>
              <a:gd name="connsiteY106" fmla="*/ 371866 h 5175505"/>
              <a:gd name="connsiteX107" fmla="*/ 1237001 w 5192784"/>
              <a:gd name="connsiteY107" fmla="*/ 409966 h 5175505"/>
              <a:gd name="connsiteX108" fmla="*/ 1313201 w 5192784"/>
              <a:gd name="connsiteY108" fmla="*/ 486166 h 5175505"/>
              <a:gd name="connsiteX109" fmla="*/ 1364001 w 5192784"/>
              <a:gd name="connsiteY109" fmla="*/ 575066 h 5175505"/>
              <a:gd name="connsiteX110" fmla="*/ 1402101 w 5192784"/>
              <a:gd name="connsiteY110" fmla="*/ 613166 h 5175505"/>
              <a:gd name="connsiteX111" fmla="*/ 1452901 w 5192784"/>
              <a:gd name="connsiteY111" fmla="*/ 702066 h 5175505"/>
              <a:gd name="connsiteX112" fmla="*/ 1491001 w 5192784"/>
              <a:gd name="connsiteY112" fmla="*/ 740166 h 5175505"/>
              <a:gd name="connsiteX113" fmla="*/ 1567201 w 5192784"/>
              <a:gd name="connsiteY113" fmla="*/ 854466 h 5175505"/>
              <a:gd name="connsiteX114" fmla="*/ 1605301 w 5192784"/>
              <a:gd name="connsiteY114" fmla="*/ 905266 h 5175505"/>
              <a:gd name="connsiteX115" fmla="*/ 1681501 w 5192784"/>
              <a:gd name="connsiteY115" fmla="*/ 1019566 h 5175505"/>
              <a:gd name="connsiteX116" fmla="*/ 1719601 w 5192784"/>
              <a:gd name="connsiteY116" fmla="*/ 1095766 h 5175505"/>
              <a:gd name="connsiteX117" fmla="*/ 1770401 w 5192784"/>
              <a:gd name="connsiteY117" fmla="*/ 1171966 h 5175505"/>
              <a:gd name="connsiteX118" fmla="*/ 1821201 w 5192784"/>
              <a:gd name="connsiteY118" fmla="*/ 1260866 h 5175505"/>
              <a:gd name="connsiteX119" fmla="*/ 1846601 w 5192784"/>
              <a:gd name="connsiteY119" fmla="*/ 1337066 h 5175505"/>
              <a:gd name="connsiteX120" fmla="*/ 1859301 w 5192784"/>
              <a:gd name="connsiteY120" fmla="*/ 1375166 h 5175505"/>
              <a:gd name="connsiteX121" fmla="*/ 1872001 w 5192784"/>
              <a:gd name="connsiteY121" fmla="*/ 1413266 h 5175505"/>
              <a:gd name="connsiteX122" fmla="*/ 1897401 w 5192784"/>
              <a:gd name="connsiteY122" fmla="*/ 1451366 h 5175505"/>
              <a:gd name="connsiteX123" fmla="*/ 1935501 w 5192784"/>
              <a:gd name="connsiteY123" fmla="*/ 1578366 h 5175505"/>
              <a:gd name="connsiteX124" fmla="*/ 1948201 w 5192784"/>
              <a:gd name="connsiteY124" fmla="*/ 1616466 h 5175505"/>
              <a:gd name="connsiteX125" fmla="*/ 1935501 w 5192784"/>
              <a:gd name="connsiteY125" fmla="*/ 1921266 h 5175505"/>
              <a:gd name="connsiteX126" fmla="*/ 1884701 w 5192784"/>
              <a:gd name="connsiteY126" fmla="*/ 2022866 h 5175505"/>
              <a:gd name="connsiteX127" fmla="*/ 1846601 w 5192784"/>
              <a:gd name="connsiteY127" fmla="*/ 2048266 h 5175505"/>
              <a:gd name="connsiteX128" fmla="*/ 1833901 w 5192784"/>
              <a:gd name="connsiteY128" fmla="*/ 2086366 h 5175505"/>
              <a:gd name="connsiteX129" fmla="*/ 1745001 w 5192784"/>
              <a:gd name="connsiteY129" fmla="*/ 2160978 h 5175505"/>
              <a:gd name="connsiteX130" fmla="*/ 1619588 w 5192784"/>
              <a:gd name="connsiteY130" fmla="*/ 2168916 h 5175505"/>
              <a:gd name="connsiteX131" fmla="*/ 1457663 w 5192784"/>
              <a:gd name="connsiteY131" fmla="*/ 2156216 h 5175505"/>
              <a:gd name="connsiteX132" fmla="*/ 1400514 w 5192784"/>
              <a:gd name="connsiteY132" fmla="*/ 2181617 h 5175505"/>
              <a:gd name="connsiteX133" fmla="*/ 1338600 w 5192784"/>
              <a:gd name="connsiteY133" fmla="*/ 2203841 h 5175505"/>
              <a:gd name="connsiteX134" fmla="*/ 1246525 w 5192784"/>
              <a:gd name="connsiteY134" fmla="*/ 2227653 h 5175505"/>
              <a:gd name="connsiteX135" fmla="*/ 1183026 w 5192784"/>
              <a:gd name="connsiteY135" fmla="*/ 2243528 h 5175505"/>
              <a:gd name="connsiteX136" fmla="*/ 1111589 w 5192784"/>
              <a:gd name="connsiteY136" fmla="*/ 2234004 h 5175505"/>
              <a:gd name="connsiteX137" fmla="*/ 1054438 w 5192784"/>
              <a:gd name="connsiteY137" fmla="*/ 2245117 h 5175505"/>
              <a:gd name="connsiteX138" fmla="*/ 933789 w 5192784"/>
              <a:gd name="connsiteY138" fmla="*/ 2219716 h 5175505"/>
              <a:gd name="connsiteX139" fmla="*/ 859176 w 5192784"/>
              <a:gd name="connsiteY139" fmla="*/ 2241941 h 5175505"/>
              <a:gd name="connsiteX140" fmla="*/ 800438 w 5192784"/>
              <a:gd name="connsiteY140" fmla="*/ 2240354 h 5175505"/>
              <a:gd name="connsiteX141" fmla="*/ 719476 w 5192784"/>
              <a:gd name="connsiteY141" fmla="*/ 2238766 h 5175505"/>
              <a:gd name="connsiteX142" fmla="*/ 633751 w 5192784"/>
              <a:gd name="connsiteY142" fmla="*/ 2234004 h 5175505"/>
              <a:gd name="connsiteX143" fmla="*/ 665501 w 5192784"/>
              <a:gd name="connsiteY143" fmla="*/ 2081604 h 5175505"/>
              <a:gd name="connsiteX144" fmla="*/ 735351 w 5192784"/>
              <a:gd name="connsiteY144" fmla="*/ 1916504 h 5175505"/>
              <a:gd name="connsiteX145" fmla="*/ 705188 w 5192784"/>
              <a:gd name="connsiteY145" fmla="*/ 1557729 h 5175505"/>
              <a:gd name="connsiteX146" fmla="*/ 624226 w 5192784"/>
              <a:gd name="connsiteY146" fmla="*/ 1968892 h 5175505"/>
              <a:gd name="connsiteX147" fmla="*/ 494051 w 5192784"/>
              <a:gd name="connsiteY147" fmla="*/ 2200666 h 5175505"/>
              <a:gd name="connsiteX148" fmla="*/ 472837 w 5192784"/>
              <a:gd name="connsiteY148" fmla="*/ 2267196 h 5175505"/>
              <a:gd name="connsiteX149" fmla="*/ 486401 w 5192784"/>
              <a:gd name="connsiteY149" fmla="*/ 2303132 h 5175505"/>
              <a:gd name="connsiteX150" fmla="*/ 515409 w 5192784"/>
              <a:gd name="connsiteY150" fmla="*/ 2349168 h 5175505"/>
              <a:gd name="connsiteX151" fmla="*/ 553799 w 5192784"/>
              <a:gd name="connsiteY151" fmla="*/ 2410937 h 5175505"/>
              <a:gd name="connsiteX152" fmla="*/ 615856 w 5192784"/>
              <a:gd name="connsiteY152" fmla="*/ 2402423 h 5175505"/>
              <a:gd name="connsiteX153" fmla="*/ 732319 w 5192784"/>
              <a:gd name="connsiteY153" fmla="*/ 2453078 h 5175505"/>
              <a:gd name="connsiteX154" fmla="*/ 805201 w 5192784"/>
              <a:gd name="connsiteY154" fmla="*/ 2473716 h 5175505"/>
              <a:gd name="connsiteX155" fmla="*/ 890928 w 5192784"/>
              <a:gd name="connsiteY155" fmla="*/ 2497531 h 5175505"/>
              <a:gd name="connsiteX156" fmla="*/ 943313 w 5192784"/>
              <a:gd name="connsiteY156" fmla="*/ 2502291 h 5175505"/>
              <a:gd name="connsiteX157" fmla="*/ 1033801 w 5192784"/>
              <a:gd name="connsiteY157" fmla="*/ 2492766 h 5175505"/>
              <a:gd name="connsiteX158" fmla="*/ 1630701 w 5192784"/>
              <a:gd name="connsiteY158" fmla="*/ 2505466 h 5175505"/>
              <a:gd name="connsiteX159" fmla="*/ 1668801 w 5192784"/>
              <a:gd name="connsiteY159" fmla="*/ 2518166 h 5175505"/>
              <a:gd name="connsiteX160" fmla="*/ 1706901 w 5192784"/>
              <a:gd name="connsiteY160" fmla="*/ 2543566 h 5175505"/>
              <a:gd name="connsiteX161" fmla="*/ 1757701 w 5192784"/>
              <a:gd name="connsiteY161" fmla="*/ 2657866 h 5175505"/>
              <a:gd name="connsiteX162" fmla="*/ 1770401 w 5192784"/>
              <a:gd name="connsiteY162" fmla="*/ 2772166 h 5175505"/>
              <a:gd name="connsiteX163" fmla="*/ 1757701 w 5192784"/>
              <a:gd name="connsiteY163" fmla="*/ 3102366 h 5175505"/>
              <a:gd name="connsiteX164" fmla="*/ 1745001 w 5192784"/>
              <a:gd name="connsiteY164" fmla="*/ 3140466 h 5175505"/>
              <a:gd name="connsiteX165" fmla="*/ 1719601 w 5192784"/>
              <a:gd name="connsiteY165" fmla="*/ 3178566 h 5175505"/>
              <a:gd name="connsiteX166" fmla="*/ 1668801 w 5192784"/>
              <a:gd name="connsiteY166" fmla="*/ 3242066 h 5175505"/>
              <a:gd name="connsiteX167" fmla="*/ 1605301 w 5192784"/>
              <a:gd name="connsiteY167" fmla="*/ 3292866 h 5175505"/>
              <a:gd name="connsiteX168" fmla="*/ 1567201 w 5192784"/>
              <a:gd name="connsiteY168" fmla="*/ 3330966 h 5175505"/>
              <a:gd name="connsiteX169" fmla="*/ 1491001 w 5192784"/>
              <a:gd name="connsiteY169" fmla="*/ 3381766 h 5175505"/>
              <a:gd name="connsiteX170" fmla="*/ 1305264 w 5192784"/>
              <a:gd name="connsiteY170" fmla="*/ 3419866 h 5175505"/>
              <a:gd name="connsiteX171" fmla="*/ 1210013 w 5192784"/>
              <a:gd name="connsiteY171" fmla="*/ 3456379 h 5175505"/>
              <a:gd name="connsiteX172" fmla="*/ 1081426 w 5192784"/>
              <a:gd name="connsiteY172" fmla="*/ 3451616 h 5175505"/>
              <a:gd name="connsiteX173" fmla="*/ 938551 w 5192784"/>
              <a:gd name="connsiteY173" fmla="*/ 3410341 h 5175505"/>
              <a:gd name="connsiteX174" fmla="*/ 794088 w 5192784"/>
              <a:gd name="connsiteY174" fmla="*/ 3407167 h 5175505"/>
              <a:gd name="connsiteX175" fmla="*/ 640101 w 5192784"/>
              <a:gd name="connsiteY175" fmla="*/ 3434153 h 5175505"/>
              <a:gd name="connsiteX176" fmla="*/ 487701 w 5192784"/>
              <a:gd name="connsiteY176" fmla="*/ 3386528 h 5175505"/>
              <a:gd name="connsiteX177" fmla="*/ 530564 w 5192784"/>
              <a:gd name="connsiteY177" fmla="*/ 3670691 h 5175505"/>
              <a:gd name="connsiteX178" fmla="*/ 495639 w 5192784"/>
              <a:gd name="connsiteY178" fmla="*/ 3713554 h 5175505"/>
              <a:gd name="connsiteX179" fmla="*/ 449601 w 5192784"/>
              <a:gd name="connsiteY179" fmla="*/ 3723079 h 5175505"/>
              <a:gd name="connsiteX180" fmla="*/ 363876 w 5192784"/>
              <a:gd name="connsiteY180" fmla="*/ 3659579 h 5175505"/>
              <a:gd name="connsiteX181" fmla="*/ 244814 w 5192784"/>
              <a:gd name="connsiteY181" fmla="*/ 3570679 h 5175505"/>
              <a:gd name="connsiteX182" fmla="*/ 119401 w 5192784"/>
              <a:gd name="connsiteY182" fmla="*/ 3330966 h 5175505"/>
              <a:gd name="connsiteX183" fmla="*/ 11451 w 5192784"/>
              <a:gd name="connsiteY183" fmla="*/ 2918216 h 5175505"/>
              <a:gd name="connsiteX184" fmla="*/ 46376 w 5192784"/>
              <a:gd name="connsiteY184" fmla="*/ 3281753 h 5175505"/>
              <a:gd name="connsiteX185" fmla="*/ 170201 w 5192784"/>
              <a:gd name="connsiteY185" fmla="*/ 3699266 h 5175505"/>
              <a:gd name="connsiteX186" fmla="*/ 295180 w 5192784"/>
              <a:gd name="connsiteY186" fmla="*/ 3841996 h 5175505"/>
              <a:gd name="connsiteX187" fmla="*/ 233701 w 5192784"/>
              <a:gd name="connsiteY187" fmla="*/ 5096266 h 5175505"/>
              <a:gd name="connsiteX188" fmla="*/ 267039 w 5192784"/>
              <a:gd name="connsiteY188" fmla="*/ 5039116 h 5175505"/>
              <a:gd name="connsiteX189" fmla="*/ 309901 w 5192784"/>
              <a:gd name="connsiteY189" fmla="*/ 4983554 h 5175505"/>
              <a:gd name="connsiteX190" fmla="*/ 362289 w 5192784"/>
              <a:gd name="connsiteY190" fmla="*/ 4932753 h 5175505"/>
              <a:gd name="connsiteX191" fmla="*/ 409914 w 5192784"/>
              <a:gd name="connsiteY191" fmla="*/ 4905766 h 5175505"/>
              <a:gd name="connsiteX192" fmla="*/ 462301 w 5192784"/>
              <a:gd name="connsiteY192" fmla="*/ 4837504 h 5175505"/>
              <a:gd name="connsiteX193" fmla="*/ 543264 w 5192784"/>
              <a:gd name="connsiteY193" fmla="*/ 4812104 h 5175505"/>
              <a:gd name="connsiteX194" fmla="*/ 597238 w 5192784"/>
              <a:gd name="connsiteY194" fmla="*/ 4785116 h 5175505"/>
              <a:gd name="connsiteX195" fmla="*/ 644864 w 5192784"/>
              <a:gd name="connsiteY195" fmla="*/ 4762891 h 5175505"/>
              <a:gd name="connsiteX196" fmla="*/ 692488 w 5192784"/>
              <a:gd name="connsiteY196" fmla="*/ 4727966 h 5175505"/>
              <a:gd name="connsiteX197" fmla="*/ 716301 w 5192784"/>
              <a:gd name="connsiteY197" fmla="*/ 4740666 h 5175505"/>
              <a:gd name="connsiteX198" fmla="*/ 754401 w 5192784"/>
              <a:gd name="connsiteY198" fmla="*/ 4727966 h 5175505"/>
              <a:gd name="connsiteX199" fmla="*/ 792501 w 5192784"/>
              <a:gd name="connsiteY199" fmla="*/ 4689866 h 5175505"/>
              <a:gd name="connsiteX200" fmla="*/ 881401 w 5192784"/>
              <a:gd name="connsiteY200" fmla="*/ 4651766 h 5175505"/>
              <a:gd name="connsiteX201" fmla="*/ 919501 w 5192784"/>
              <a:gd name="connsiteY201" fmla="*/ 4613666 h 5175505"/>
              <a:gd name="connsiteX202" fmla="*/ 944901 w 5192784"/>
              <a:gd name="connsiteY202" fmla="*/ 4575566 h 5175505"/>
              <a:gd name="connsiteX203" fmla="*/ 983001 w 5192784"/>
              <a:gd name="connsiteY203" fmla="*/ 4562866 h 5175505"/>
              <a:gd name="connsiteX204" fmla="*/ 1046501 w 5192784"/>
              <a:gd name="connsiteY204" fmla="*/ 4486666 h 5175505"/>
              <a:gd name="connsiteX205" fmla="*/ 1110001 w 5192784"/>
              <a:gd name="connsiteY205" fmla="*/ 4410466 h 5175505"/>
              <a:gd name="connsiteX206" fmla="*/ 1148101 w 5192784"/>
              <a:gd name="connsiteY206" fmla="*/ 4334266 h 5175505"/>
              <a:gd name="connsiteX207" fmla="*/ 1186201 w 5192784"/>
              <a:gd name="connsiteY207" fmla="*/ 4308866 h 5175505"/>
              <a:gd name="connsiteX208" fmla="*/ 1224301 w 5192784"/>
              <a:gd name="connsiteY208" fmla="*/ 4270766 h 5175505"/>
              <a:gd name="connsiteX209" fmla="*/ 1262401 w 5192784"/>
              <a:gd name="connsiteY209" fmla="*/ 4194566 h 5175505"/>
              <a:gd name="connsiteX210" fmla="*/ 1275101 w 5192784"/>
              <a:gd name="connsiteY210" fmla="*/ 4156466 h 5175505"/>
              <a:gd name="connsiteX211" fmla="*/ 1300501 w 5192784"/>
              <a:gd name="connsiteY211" fmla="*/ 4118366 h 5175505"/>
              <a:gd name="connsiteX212" fmla="*/ 1313201 w 5192784"/>
              <a:gd name="connsiteY212" fmla="*/ 4080266 h 5175505"/>
              <a:gd name="connsiteX213" fmla="*/ 1338601 w 5192784"/>
              <a:gd name="connsiteY213" fmla="*/ 4042166 h 5175505"/>
              <a:gd name="connsiteX214" fmla="*/ 1364001 w 5192784"/>
              <a:gd name="connsiteY214" fmla="*/ 3953266 h 5175505"/>
              <a:gd name="connsiteX215" fmla="*/ 1427501 w 5192784"/>
              <a:gd name="connsiteY215" fmla="*/ 3864366 h 5175505"/>
              <a:gd name="connsiteX216" fmla="*/ 1452901 w 5192784"/>
              <a:gd name="connsiteY216" fmla="*/ 3826266 h 5175505"/>
              <a:gd name="connsiteX217" fmla="*/ 1491001 w 5192784"/>
              <a:gd name="connsiteY217" fmla="*/ 3800866 h 5175505"/>
              <a:gd name="connsiteX218" fmla="*/ 1529101 w 5192784"/>
              <a:gd name="connsiteY218" fmla="*/ 3762766 h 5175505"/>
              <a:gd name="connsiteX219" fmla="*/ 1567201 w 5192784"/>
              <a:gd name="connsiteY219" fmla="*/ 3750066 h 5175505"/>
              <a:gd name="connsiteX220" fmla="*/ 1605301 w 5192784"/>
              <a:gd name="connsiteY220" fmla="*/ 3724666 h 5175505"/>
              <a:gd name="connsiteX221" fmla="*/ 1643401 w 5192784"/>
              <a:gd name="connsiteY221" fmla="*/ 3711966 h 5175505"/>
              <a:gd name="connsiteX222" fmla="*/ 1681501 w 5192784"/>
              <a:gd name="connsiteY222" fmla="*/ 3686566 h 5175505"/>
              <a:gd name="connsiteX223" fmla="*/ 1757701 w 5192784"/>
              <a:gd name="connsiteY223" fmla="*/ 3661166 h 5175505"/>
              <a:gd name="connsiteX224" fmla="*/ 1795801 w 5192784"/>
              <a:gd name="connsiteY224" fmla="*/ 3648466 h 5175505"/>
              <a:gd name="connsiteX225" fmla="*/ 2087901 w 5192784"/>
              <a:gd name="connsiteY225" fmla="*/ 3661166 h 5175505"/>
              <a:gd name="connsiteX226" fmla="*/ 2138701 w 5192784"/>
              <a:gd name="connsiteY226" fmla="*/ 3699266 h 5175505"/>
              <a:gd name="connsiteX227" fmla="*/ 2214901 w 5192784"/>
              <a:gd name="connsiteY227" fmla="*/ 3750066 h 5175505"/>
              <a:gd name="connsiteX228" fmla="*/ 2253001 w 5192784"/>
              <a:gd name="connsiteY228" fmla="*/ 3788166 h 5175505"/>
              <a:gd name="connsiteX229" fmla="*/ 2303801 w 5192784"/>
              <a:gd name="connsiteY229" fmla="*/ 3800866 h 5175505"/>
              <a:gd name="connsiteX230" fmla="*/ 2354601 w 5192784"/>
              <a:gd name="connsiteY230" fmla="*/ 3838966 h 5175505"/>
              <a:gd name="connsiteX231" fmla="*/ 2392701 w 5192784"/>
              <a:gd name="connsiteY231" fmla="*/ 3851666 h 5175505"/>
              <a:gd name="connsiteX232" fmla="*/ 2430801 w 5192784"/>
              <a:gd name="connsiteY232" fmla="*/ 3877066 h 5175505"/>
              <a:gd name="connsiteX233" fmla="*/ 2456201 w 5192784"/>
              <a:gd name="connsiteY233" fmla="*/ 3915166 h 5175505"/>
              <a:gd name="connsiteX234" fmla="*/ 2494301 w 5192784"/>
              <a:gd name="connsiteY234" fmla="*/ 3965966 h 5175505"/>
              <a:gd name="connsiteX235" fmla="*/ 2507001 w 5192784"/>
              <a:gd name="connsiteY235" fmla="*/ 4016766 h 5175505"/>
              <a:gd name="connsiteX236" fmla="*/ 2519701 w 5192784"/>
              <a:gd name="connsiteY236" fmla="*/ 4054866 h 5175505"/>
              <a:gd name="connsiteX237" fmla="*/ 2545101 w 5192784"/>
              <a:gd name="connsiteY237" fmla="*/ 4105666 h 5175505"/>
              <a:gd name="connsiteX238" fmla="*/ 2570501 w 5192784"/>
              <a:gd name="connsiteY238" fmla="*/ 4143766 h 5175505"/>
              <a:gd name="connsiteX239" fmla="*/ 2605426 w 5192784"/>
              <a:gd name="connsiteY239" fmla="*/ 4242191 h 5175505"/>
              <a:gd name="connsiteX240" fmla="*/ 2649876 w 5192784"/>
              <a:gd name="connsiteY240" fmla="*/ 4343791 h 5175505"/>
              <a:gd name="connsiteX241" fmla="*/ 2665751 w 5192784"/>
              <a:gd name="connsiteY241" fmla="*/ 4366016 h 5175505"/>
              <a:gd name="connsiteX242" fmla="*/ 2634001 w 5192784"/>
              <a:gd name="connsiteY242" fmla="*/ 4397766 h 5175505"/>
              <a:gd name="connsiteX243" fmla="*/ 2595901 w 5192784"/>
              <a:gd name="connsiteY243" fmla="*/ 4464441 h 5175505"/>
              <a:gd name="connsiteX244" fmla="*/ 2551451 w 5192784"/>
              <a:gd name="connsiteY244" fmla="*/ 4553341 h 5175505"/>
              <a:gd name="connsiteX245" fmla="*/ 2503826 w 5192784"/>
              <a:gd name="connsiteY245" fmla="*/ 4607316 h 5175505"/>
              <a:gd name="connsiteX246" fmla="*/ 2440326 w 5192784"/>
              <a:gd name="connsiteY246" fmla="*/ 4645416 h 5175505"/>
              <a:gd name="connsiteX247" fmla="*/ 2345076 w 5192784"/>
              <a:gd name="connsiteY247" fmla="*/ 4553341 h 5175505"/>
              <a:gd name="connsiteX248" fmla="*/ 2376827 w 5192784"/>
              <a:gd name="connsiteY248" fmla="*/ 4639069 h 5175505"/>
              <a:gd name="connsiteX249" fmla="*/ 2436573 w 5192784"/>
              <a:gd name="connsiteY249" fmla="*/ 4733450 h 5175505"/>
              <a:gd name="connsiteX250" fmla="*/ 2388083 w 5192784"/>
              <a:gd name="connsiteY250" fmla="*/ 4728543 h 5175505"/>
              <a:gd name="connsiteX251" fmla="*/ 2325449 w 5192784"/>
              <a:gd name="connsiteY251" fmla="*/ 4735903 h 5175505"/>
              <a:gd name="connsiteX252" fmla="*/ 2256176 w 5192784"/>
              <a:gd name="connsiteY252" fmla="*/ 4719740 h 5175505"/>
              <a:gd name="connsiteX253" fmla="*/ 2207540 w 5192784"/>
              <a:gd name="connsiteY253" fmla="*/ 4715266 h 5175505"/>
              <a:gd name="connsiteX254" fmla="*/ 2095838 w 5192784"/>
              <a:gd name="connsiteY254" fmla="*/ 4688278 h 5175505"/>
              <a:gd name="connsiteX255" fmla="*/ 2291101 w 5192784"/>
              <a:gd name="connsiteY255" fmla="*/ 4835916 h 5175505"/>
              <a:gd name="connsiteX256" fmla="*/ 2392701 w 5192784"/>
              <a:gd name="connsiteY256" fmla="*/ 4845441 h 5175505"/>
              <a:gd name="connsiteX257" fmla="*/ 2472076 w 5192784"/>
              <a:gd name="connsiteY257" fmla="*/ 4832741 h 5175505"/>
              <a:gd name="connsiteX258" fmla="*/ 2541926 w 5192784"/>
              <a:gd name="connsiteY258" fmla="*/ 4794641 h 5175505"/>
              <a:gd name="connsiteX259" fmla="*/ 2643526 w 5192784"/>
              <a:gd name="connsiteY259" fmla="*/ 4734316 h 5175505"/>
              <a:gd name="connsiteX260" fmla="*/ 2716551 w 5192784"/>
              <a:gd name="connsiteY260" fmla="*/ 4639066 h 5175505"/>
              <a:gd name="connsiteX261" fmla="*/ 2767351 w 5192784"/>
              <a:gd name="connsiteY261" fmla="*/ 4537466 h 5175505"/>
              <a:gd name="connsiteX262" fmla="*/ 2834026 w 5192784"/>
              <a:gd name="connsiteY262" fmla="*/ 4448566 h 5175505"/>
              <a:gd name="connsiteX263" fmla="*/ 2859426 w 5192784"/>
              <a:gd name="connsiteY263" fmla="*/ 4369191 h 5175505"/>
              <a:gd name="connsiteX264" fmla="*/ 2846726 w 5192784"/>
              <a:gd name="connsiteY264" fmla="*/ 4302516 h 5175505"/>
              <a:gd name="connsiteX265" fmla="*/ 2811801 w 5192784"/>
              <a:gd name="connsiteY265" fmla="*/ 4143766 h 5175505"/>
              <a:gd name="connsiteX266" fmla="*/ 2786401 w 5192784"/>
              <a:gd name="connsiteY266" fmla="*/ 4042166 h 5175505"/>
              <a:gd name="connsiteX267" fmla="*/ 2811801 w 5192784"/>
              <a:gd name="connsiteY267" fmla="*/ 3851666 h 5175505"/>
              <a:gd name="connsiteX268" fmla="*/ 2837201 w 5192784"/>
              <a:gd name="connsiteY268" fmla="*/ 3750066 h 5175505"/>
              <a:gd name="connsiteX269" fmla="*/ 2862601 w 5192784"/>
              <a:gd name="connsiteY269" fmla="*/ 3711966 h 5175505"/>
              <a:gd name="connsiteX270" fmla="*/ 2875301 w 5192784"/>
              <a:gd name="connsiteY270" fmla="*/ 3673866 h 5175505"/>
              <a:gd name="connsiteX271" fmla="*/ 2913401 w 5192784"/>
              <a:gd name="connsiteY271" fmla="*/ 3635766 h 5175505"/>
              <a:gd name="connsiteX272" fmla="*/ 2938801 w 5192784"/>
              <a:gd name="connsiteY272" fmla="*/ 3597666 h 5175505"/>
              <a:gd name="connsiteX273" fmla="*/ 2976901 w 5192784"/>
              <a:gd name="connsiteY273" fmla="*/ 3584966 h 5175505"/>
              <a:gd name="connsiteX274" fmla="*/ 3015001 w 5192784"/>
              <a:gd name="connsiteY274" fmla="*/ 3559566 h 5175505"/>
              <a:gd name="connsiteX275" fmla="*/ 3053101 w 5192784"/>
              <a:gd name="connsiteY275" fmla="*/ 3546866 h 5175505"/>
              <a:gd name="connsiteX276" fmla="*/ 3205501 w 5192784"/>
              <a:gd name="connsiteY276" fmla="*/ 3521466 h 5175505"/>
              <a:gd name="connsiteX277" fmla="*/ 3332501 w 5192784"/>
              <a:gd name="connsiteY277" fmla="*/ 3496066 h 5175505"/>
              <a:gd name="connsiteX278" fmla="*/ 3535701 w 5192784"/>
              <a:gd name="connsiteY278" fmla="*/ 3483366 h 5175505"/>
              <a:gd name="connsiteX279" fmla="*/ 3748426 w 5192784"/>
              <a:gd name="connsiteY279" fmla="*/ 3515116 h 5175505"/>
              <a:gd name="connsiteX280" fmla="*/ 3865901 w 5192784"/>
              <a:gd name="connsiteY280" fmla="*/ 3540516 h 5175505"/>
              <a:gd name="connsiteX281" fmla="*/ 3926226 w 5192784"/>
              <a:gd name="connsiteY281" fmla="*/ 3562741 h 5175505"/>
              <a:gd name="connsiteX282" fmla="*/ 3983376 w 5192784"/>
              <a:gd name="connsiteY282" fmla="*/ 3594491 h 5175505"/>
              <a:gd name="connsiteX283" fmla="*/ 4027826 w 5192784"/>
              <a:gd name="connsiteY283" fmla="*/ 3638941 h 5175505"/>
              <a:gd name="connsiteX284" fmla="*/ 4104026 w 5192784"/>
              <a:gd name="connsiteY284" fmla="*/ 3683391 h 5175505"/>
              <a:gd name="connsiteX285" fmla="*/ 4167526 w 5192784"/>
              <a:gd name="connsiteY285" fmla="*/ 3743716 h 5175505"/>
              <a:gd name="connsiteX286" fmla="*/ 4246901 w 5192784"/>
              <a:gd name="connsiteY286" fmla="*/ 3816741 h 5175505"/>
              <a:gd name="connsiteX287" fmla="*/ 4288176 w 5192784"/>
              <a:gd name="connsiteY287" fmla="*/ 3889766 h 5175505"/>
              <a:gd name="connsiteX288" fmla="*/ 4338976 w 5192784"/>
              <a:gd name="connsiteY288" fmla="*/ 3965966 h 5175505"/>
              <a:gd name="connsiteX289" fmla="*/ 4367551 w 5192784"/>
              <a:gd name="connsiteY289" fmla="*/ 4124716 h 5175505"/>
              <a:gd name="connsiteX290" fmla="*/ 4386601 w 5192784"/>
              <a:gd name="connsiteY290" fmla="*/ 4200916 h 5175505"/>
              <a:gd name="connsiteX291" fmla="*/ 4402476 w 5192784"/>
              <a:gd name="connsiteY291" fmla="*/ 4254891 h 5175505"/>
              <a:gd name="connsiteX292" fmla="*/ 4418351 w 5192784"/>
              <a:gd name="connsiteY292" fmla="*/ 4315216 h 5175505"/>
              <a:gd name="connsiteX293" fmla="*/ 4113551 w 5192784"/>
              <a:gd name="connsiteY293" fmla="*/ 4419991 h 5175505"/>
              <a:gd name="connsiteX294" fmla="*/ 3929401 w 5192784"/>
              <a:gd name="connsiteY294" fmla="*/ 4572391 h 5175505"/>
              <a:gd name="connsiteX295" fmla="*/ 4184988 w 5192784"/>
              <a:gd name="connsiteY295" fmla="*/ 4453328 h 5175505"/>
              <a:gd name="connsiteX296" fmla="*/ 4423114 w 5192784"/>
              <a:gd name="connsiteY296" fmla="*/ 4400941 h 5175505"/>
              <a:gd name="connsiteX297" fmla="*/ 4519951 w 5192784"/>
              <a:gd name="connsiteY297" fmla="*/ 4251716 h 5175505"/>
              <a:gd name="connsiteX298" fmla="*/ 4469151 w 5192784"/>
              <a:gd name="connsiteY298" fmla="*/ 4146941 h 5175505"/>
              <a:gd name="connsiteX299" fmla="*/ 4437401 w 5192784"/>
              <a:gd name="connsiteY299" fmla="*/ 4092966 h 5175505"/>
              <a:gd name="connsiteX300" fmla="*/ 4440576 w 5192784"/>
              <a:gd name="connsiteY300" fmla="*/ 3940566 h 5175505"/>
              <a:gd name="connsiteX301" fmla="*/ 4421526 w 5192784"/>
              <a:gd name="connsiteY301" fmla="*/ 3842141 h 5175505"/>
              <a:gd name="connsiteX302" fmla="*/ 4370726 w 5192784"/>
              <a:gd name="connsiteY302" fmla="*/ 3734191 h 5175505"/>
              <a:gd name="connsiteX303" fmla="*/ 4031002 w 5192784"/>
              <a:gd name="connsiteY303" fmla="*/ 3413516 h 5175505"/>
              <a:gd name="connsiteX304" fmla="*/ 4218326 w 5192784"/>
              <a:gd name="connsiteY304" fmla="*/ 3127766 h 5175505"/>
              <a:gd name="connsiteX305" fmla="*/ 4424701 w 5192784"/>
              <a:gd name="connsiteY305" fmla="*/ 2994416 h 5175505"/>
              <a:gd name="connsiteX306" fmla="*/ 4561227 w 5192784"/>
              <a:gd name="connsiteY306" fmla="*/ 2943616 h 5175505"/>
              <a:gd name="connsiteX307" fmla="*/ 4783477 w 5192784"/>
              <a:gd name="connsiteY307" fmla="*/ 2918216 h 5175505"/>
              <a:gd name="connsiteX308" fmla="*/ 5043827 w 5192784"/>
              <a:gd name="connsiteY308" fmla="*/ 2959491 h 5175505"/>
              <a:gd name="connsiteX309" fmla="*/ 4812052 w 5192784"/>
              <a:gd name="connsiteY309" fmla="*/ 2883291 h 5175505"/>
              <a:gd name="connsiteX310" fmla="*/ 4631076 w 5192784"/>
              <a:gd name="connsiteY310" fmla="*/ 2864241 h 5175505"/>
              <a:gd name="connsiteX311" fmla="*/ 4700926 w 5192784"/>
              <a:gd name="connsiteY311" fmla="*/ 2772166 h 5175505"/>
              <a:gd name="connsiteX312" fmla="*/ 4866026 w 5192784"/>
              <a:gd name="connsiteY312" fmla="*/ 2562616 h 5175505"/>
              <a:gd name="connsiteX313" fmla="*/ 4767602 w 5192784"/>
              <a:gd name="connsiteY313" fmla="*/ 2635641 h 5175505"/>
              <a:gd name="connsiteX314" fmla="*/ 4685051 w 5192784"/>
              <a:gd name="connsiteY314" fmla="*/ 2699141 h 5175505"/>
              <a:gd name="connsiteX315" fmla="*/ 4618376 w 5192784"/>
              <a:gd name="connsiteY315" fmla="*/ 2781691 h 5175505"/>
              <a:gd name="connsiteX316" fmla="*/ 4519951 w 5192784"/>
              <a:gd name="connsiteY316" fmla="*/ 2829316 h 5175505"/>
              <a:gd name="connsiteX317" fmla="*/ 4434226 w 5192784"/>
              <a:gd name="connsiteY317" fmla="*/ 2880116 h 5175505"/>
              <a:gd name="connsiteX318" fmla="*/ 4370726 w 5192784"/>
              <a:gd name="connsiteY318" fmla="*/ 2918216 h 5175505"/>
              <a:gd name="connsiteX319" fmla="*/ 4304051 w 5192784"/>
              <a:gd name="connsiteY319" fmla="*/ 2946791 h 5175505"/>
              <a:gd name="connsiteX320" fmla="*/ 4246901 w 5192784"/>
              <a:gd name="connsiteY320" fmla="*/ 2972191 h 5175505"/>
              <a:gd name="connsiteX321" fmla="*/ 4107201 w 5192784"/>
              <a:gd name="connsiteY321" fmla="*/ 3038866 h 5175505"/>
              <a:gd name="connsiteX322" fmla="*/ 4031001 w 5192784"/>
              <a:gd name="connsiteY322" fmla="*/ 2988066 h 5175505"/>
              <a:gd name="connsiteX323" fmla="*/ 3992901 w 5192784"/>
              <a:gd name="connsiteY323" fmla="*/ 2962666 h 5175505"/>
              <a:gd name="connsiteX324" fmla="*/ 3865901 w 5192784"/>
              <a:gd name="connsiteY324" fmla="*/ 2924566 h 5175505"/>
              <a:gd name="connsiteX325" fmla="*/ 3827801 w 5192784"/>
              <a:gd name="connsiteY325" fmla="*/ 2911866 h 5175505"/>
              <a:gd name="connsiteX326" fmla="*/ 3738901 w 5192784"/>
              <a:gd name="connsiteY326" fmla="*/ 2899166 h 5175505"/>
              <a:gd name="connsiteX327" fmla="*/ 3713501 w 5192784"/>
              <a:gd name="connsiteY327" fmla="*/ 2797566 h 5175505"/>
              <a:gd name="connsiteX328" fmla="*/ 3632538 w 5192784"/>
              <a:gd name="connsiteY328" fmla="*/ 2676916 h 5175505"/>
              <a:gd name="connsiteX329" fmla="*/ 3650001 w 5192784"/>
              <a:gd name="connsiteY329" fmla="*/ 2549916 h 5175505"/>
              <a:gd name="connsiteX330" fmla="*/ 3576976 w 5192784"/>
              <a:gd name="connsiteY330" fmla="*/ 2461016 h 5175505"/>
              <a:gd name="connsiteX331" fmla="*/ 3510301 w 5192784"/>
              <a:gd name="connsiteY331" fmla="*/ 2365766 h 5175505"/>
              <a:gd name="connsiteX332" fmla="*/ 3454739 w 5192784"/>
              <a:gd name="connsiteY332" fmla="*/ 2222891 h 5175505"/>
              <a:gd name="connsiteX333" fmla="*/ 3483313 w 5192784"/>
              <a:gd name="connsiteY333" fmla="*/ 2100654 h 5175505"/>
              <a:gd name="connsiteX334" fmla="*/ 3546814 w 5192784"/>
              <a:gd name="connsiteY334" fmla="*/ 2019691 h 5175505"/>
              <a:gd name="connsiteX335" fmla="*/ 3645239 w 5192784"/>
              <a:gd name="connsiteY335" fmla="*/ 1924441 h 5175505"/>
              <a:gd name="connsiteX336" fmla="*/ 3694451 w 5192784"/>
              <a:gd name="connsiteY336" fmla="*/ 1864116 h 5175505"/>
              <a:gd name="connsiteX337" fmla="*/ 3737313 w 5192784"/>
              <a:gd name="connsiteY337" fmla="*/ 1835541 h 5175505"/>
              <a:gd name="connsiteX338" fmla="*/ 3780176 w 5192784"/>
              <a:gd name="connsiteY338" fmla="*/ 1803791 h 5175505"/>
              <a:gd name="connsiteX339" fmla="*/ 3845263 w 5192784"/>
              <a:gd name="connsiteY339" fmla="*/ 1759341 h 5175505"/>
              <a:gd name="connsiteX340" fmla="*/ 3948451 w 5192784"/>
              <a:gd name="connsiteY340" fmla="*/ 1703778 h 5175505"/>
              <a:gd name="connsiteX341" fmla="*/ 4037351 w 5192784"/>
              <a:gd name="connsiteY341" fmla="*/ 1694253 h 5175505"/>
              <a:gd name="connsiteX342" fmla="*/ 4143713 w 5192784"/>
              <a:gd name="connsiteY342" fmla="*/ 1692666 h 5175505"/>
              <a:gd name="connsiteX343" fmla="*/ 4207214 w 5192784"/>
              <a:gd name="connsiteY343" fmla="*/ 1689491 h 5175505"/>
              <a:gd name="connsiteX344" fmla="*/ 4262776 w 5192784"/>
              <a:gd name="connsiteY344" fmla="*/ 1700603 h 5175505"/>
              <a:gd name="connsiteX345" fmla="*/ 4310401 w 5192784"/>
              <a:gd name="connsiteY345" fmla="*/ 1708541 h 5175505"/>
              <a:gd name="connsiteX346" fmla="*/ 4375488 w 5192784"/>
              <a:gd name="connsiteY346" fmla="*/ 1754579 h 5175505"/>
              <a:gd name="connsiteX347" fmla="*/ 4459626 w 5192784"/>
              <a:gd name="connsiteY347" fmla="*/ 1787916 h 5175505"/>
              <a:gd name="connsiteX348" fmla="*/ 4502488 w 5192784"/>
              <a:gd name="connsiteY348" fmla="*/ 1838716 h 5175505"/>
              <a:gd name="connsiteX349" fmla="*/ 4535826 w 5192784"/>
              <a:gd name="connsiteY349" fmla="*/ 1902216 h 5175505"/>
              <a:gd name="connsiteX350" fmla="*/ 4588214 w 5192784"/>
              <a:gd name="connsiteY350" fmla="*/ 1968891 h 5175505"/>
              <a:gd name="connsiteX351" fmla="*/ 4627901 w 5192784"/>
              <a:gd name="connsiteY351" fmla="*/ 2032391 h 5175505"/>
              <a:gd name="connsiteX352" fmla="*/ 4653301 w 5192784"/>
              <a:gd name="connsiteY352" fmla="*/ 2200666 h 5175505"/>
              <a:gd name="connsiteX353" fmla="*/ 4681876 w 5192784"/>
              <a:gd name="connsiteY353" fmla="*/ 2275278 h 5175505"/>
              <a:gd name="connsiteX0" fmla="*/ 4757795 w 5268703"/>
              <a:gd name="connsiteY0" fmla="*/ 2275278 h 5102477"/>
              <a:gd name="connsiteX1" fmla="*/ 4808595 w 5268703"/>
              <a:gd name="connsiteY1" fmla="*/ 2170503 h 5102477"/>
              <a:gd name="connsiteX2" fmla="*/ 4799070 w 5268703"/>
              <a:gd name="connsiteY2" fmla="*/ 2043504 h 5102477"/>
              <a:gd name="connsiteX3" fmla="*/ 4807008 w 5268703"/>
              <a:gd name="connsiteY3" fmla="*/ 1978416 h 5102477"/>
              <a:gd name="connsiteX4" fmla="*/ 4780020 w 5268703"/>
              <a:gd name="connsiteY4" fmla="*/ 1911741 h 5102477"/>
              <a:gd name="connsiteX5" fmla="*/ 4700645 w 5268703"/>
              <a:gd name="connsiteY5" fmla="*/ 1853004 h 5102477"/>
              <a:gd name="connsiteX6" fmla="*/ 4704613 w 5268703"/>
              <a:gd name="connsiteY6" fmla="*/ 1774422 h 5102477"/>
              <a:gd name="connsiteX7" fmla="*/ 4786370 w 5268703"/>
              <a:gd name="connsiteY7" fmla="*/ 1719654 h 5102477"/>
              <a:gd name="connsiteX8" fmla="*/ 4910989 w 5268703"/>
              <a:gd name="connsiteY8" fmla="*/ 1706953 h 5102477"/>
              <a:gd name="connsiteX9" fmla="*/ 4999095 w 5268703"/>
              <a:gd name="connsiteY9" fmla="*/ 1714891 h 5102477"/>
              <a:gd name="connsiteX10" fmla="*/ 5050689 w 5268703"/>
              <a:gd name="connsiteY10" fmla="*/ 1729179 h 5102477"/>
              <a:gd name="connsiteX11" fmla="*/ 5083233 w 5268703"/>
              <a:gd name="connsiteY11" fmla="*/ 1748228 h 5102477"/>
              <a:gd name="connsiteX12" fmla="*/ 5122127 w 5268703"/>
              <a:gd name="connsiteY12" fmla="*/ 1801410 h 5102477"/>
              <a:gd name="connsiteX13" fmla="*/ 5060213 w 5268703"/>
              <a:gd name="connsiteY13" fmla="*/ 1911740 h 5102477"/>
              <a:gd name="connsiteX14" fmla="*/ 5099108 w 5268703"/>
              <a:gd name="connsiteY14" fmla="*/ 2011753 h 5102477"/>
              <a:gd name="connsiteX15" fmla="*/ 5142764 w 5268703"/>
              <a:gd name="connsiteY15" fmla="*/ 2074460 h 5102477"/>
              <a:gd name="connsiteX16" fmla="*/ 5186420 w 5268703"/>
              <a:gd name="connsiteY16" fmla="*/ 2148278 h 5102477"/>
              <a:gd name="connsiteX17" fmla="*/ 5191182 w 5268703"/>
              <a:gd name="connsiteY17" fmla="*/ 2217334 h 5102477"/>
              <a:gd name="connsiteX18" fmla="*/ 5132445 w 5268703"/>
              <a:gd name="connsiteY18" fmla="*/ 2264961 h 5102477"/>
              <a:gd name="connsiteX19" fmla="*/ 5044339 w 5268703"/>
              <a:gd name="connsiteY19" fmla="*/ 2367353 h 5102477"/>
              <a:gd name="connsiteX20" fmla="*/ 5236426 w 5268703"/>
              <a:gd name="connsiteY20" fmla="*/ 2245117 h 5102477"/>
              <a:gd name="connsiteX21" fmla="*/ 5265001 w 5268703"/>
              <a:gd name="connsiteY21" fmla="*/ 2180028 h 5102477"/>
              <a:gd name="connsiteX22" fmla="*/ 5232457 w 5268703"/>
              <a:gd name="connsiteY22" fmla="*/ 2103829 h 5102477"/>
              <a:gd name="connsiteX23" fmla="*/ 5210233 w 5268703"/>
              <a:gd name="connsiteY23" fmla="*/ 2045092 h 5102477"/>
              <a:gd name="connsiteX24" fmla="*/ 5184833 w 5268703"/>
              <a:gd name="connsiteY24" fmla="*/ 1972066 h 5102477"/>
              <a:gd name="connsiteX25" fmla="*/ 5141176 w 5268703"/>
              <a:gd name="connsiteY25" fmla="*/ 1923647 h 5102477"/>
              <a:gd name="connsiteX26" fmla="*/ 5195945 w 5268703"/>
              <a:gd name="connsiteY26" fmla="*/ 1806966 h 5102477"/>
              <a:gd name="connsiteX27" fmla="*/ 5162608 w 5268703"/>
              <a:gd name="connsiteY27" fmla="*/ 1691872 h 5102477"/>
              <a:gd name="connsiteX28" fmla="*/ 5045133 w 5268703"/>
              <a:gd name="connsiteY28" fmla="*/ 1626785 h 5102477"/>
              <a:gd name="connsiteX29" fmla="*/ 4793514 w 5268703"/>
              <a:gd name="connsiteY29" fmla="*/ 1604560 h 5102477"/>
              <a:gd name="connsiteX30" fmla="*/ 4557770 w 5268703"/>
              <a:gd name="connsiteY30" fmla="*/ 1672822 h 5102477"/>
              <a:gd name="connsiteX31" fmla="*/ 4345839 w 5268703"/>
              <a:gd name="connsiteY31" fmla="*/ 1602178 h 5102477"/>
              <a:gd name="connsiteX32" fmla="*/ 4214870 w 5268703"/>
              <a:gd name="connsiteY32" fmla="*/ 1588684 h 5102477"/>
              <a:gd name="connsiteX33" fmla="*/ 4123589 w 5268703"/>
              <a:gd name="connsiteY33" fmla="*/ 1615672 h 5102477"/>
              <a:gd name="connsiteX34" fmla="*/ 4006908 w 5268703"/>
              <a:gd name="connsiteY34" fmla="*/ 1617259 h 5102477"/>
              <a:gd name="connsiteX35" fmla="*/ 3947377 w 5268703"/>
              <a:gd name="connsiteY35" fmla="*/ 1615672 h 5102477"/>
              <a:gd name="connsiteX36" fmla="*/ 3861651 w 5268703"/>
              <a:gd name="connsiteY36" fmla="*/ 1601385 h 5102477"/>
              <a:gd name="connsiteX37" fmla="*/ 3818789 w 5268703"/>
              <a:gd name="connsiteY37" fmla="*/ 1605354 h 5102477"/>
              <a:gd name="connsiteX38" fmla="*/ 3719570 w 5268703"/>
              <a:gd name="connsiteY38" fmla="*/ 1641866 h 5102477"/>
              <a:gd name="connsiteX39" fmla="*/ 3598920 w 5268703"/>
              <a:gd name="connsiteY39" fmla="*/ 1695841 h 5102477"/>
              <a:gd name="connsiteX40" fmla="*/ 3513195 w 5268703"/>
              <a:gd name="connsiteY40" fmla="*/ 1730766 h 5102477"/>
              <a:gd name="connsiteX41" fmla="*/ 3414770 w 5268703"/>
              <a:gd name="connsiteY41" fmla="*/ 1800616 h 5102477"/>
              <a:gd name="connsiteX42" fmla="*/ 3306820 w 5268703"/>
              <a:gd name="connsiteY42" fmla="*/ 1838716 h 5102477"/>
              <a:gd name="connsiteX43" fmla="*/ 3179820 w 5268703"/>
              <a:gd name="connsiteY43" fmla="*/ 1857766 h 5102477"/>
              <a:gd name="connsiteX44" fmla="*/ 3090920 w 5268703"/>
              <a:gd name="connsiteY44" fmla="*/ 1908566 h 5102477"/>
              <a:gd name="connsiteX45" fmla="*/ 3052820 w 5268703"/>
              <a:gd name="connsiteY45" fmla="*/ 1921266 h 5102477"/>
              <a:gd name="connsiteX46" fmla="*/ 2938520 w 5268703"/>
              <a:gd name="connsiteY46" fmla="*/ 1870466 h 5102477"/>
              <a:gd name="connsiteX47" fmla="*/ 2913120 w 5268703"/>
              <a:gd name="connsiteY47" fmla="*/ 1794266 h 5102477"/>
              <a:gd name="connsiteX48" fmla="*/ 2900420 w 5268703"/>
              <a:gd name="connsiteY48" fmla="*/ 1756166 h 5102477"/>
              <a:gd name="connsiteX49" fmla="*/ 2887720 w 5268703"/>
              <a:gd name="connsiteY49" fmla="*/ 1718066 h 5102477"/>
              <a:gd name="connsiteX50" fmla="*/ 2900420 w 5268703"/>
              <a:gd name="connsiteY50" fmla="*/ 1438666 h 5102477"/>
              <a:gd name="connsiteX51" fmla="*/ 2878195 w 5268703"/>
              <a:gd name="connsiteY51" fmla="*/ 1375166 h 5102477"/>
              <a:gd name="connsiteX52" fmla="*/ 2913120 w 5268703"/>
              <a:gd name="connsiteY52" fmla="*/ 1232291 h 5102477"/>
              <a:gd name="connsiteX53" fmla="*/ 3002020 w 5268703"/>
              <a:gd name="connsiteY53" fmla="*/ 1146566 h 5102477"/>
              <a:gd name="connsiteX54" fmla="*/ 3103620 w 5268703"/>
              <a:gd name="connsiteY54" fmla="*/ 1114816 h 5102477"/>
              <a:gd name="connsiteX55" fmla="*/ 3192520 w 5268703"/>
              <a:gd name="connsiteY55" fmla="*/ 1095766 h 5102477"/>
              <a:gd name="connsiteX56" fmla="*/ 3313170 w 5268703"/>
              <a:gd name="connsiteY56" fmla="*/ 1092591 h 5102477"/>
              <a:gd name="connsiteX57" fmla="*/ 3459220 w 5268703"/>
              <a:gd name="connsiteY57" fmla="*/ 1102116 h 5102477"/>
              <a:gd name="connsiteX58" fmla="*/ 3563995 w 5268703"/>
              <a:gd name="connsiteY58" fmla="*/ 1079891 h 5102477"/>
              <a:gd name="connsiteX59" fmla="*/ 3678295 w 5268703"/>
              <a:gd name="connsiteY59" fmla="*/ 1070366 h 5102477"/>
              <a:gd name="connsiteX60" fmla="*/ 3710045 w 5268703"/>
              <a:gd name="connsiteY60" fmla="*/ 1067191 h 5102477"/>
              <a:gd name="connsiteX61" fmla="*/ 3741795 w 5268703"/>
              <a:gd name="connsiteY61" fmla="*/ 1079891 h 5102477"/>
              <a:gd name="connsiteX62" fmla="*/ 3770370 w 5268703"/>
              <a:gd name="connsiteY62" fmla="*/ 1073541 h 5102477"/>
              <a:gd name="connsiteX63" fmla="*/ 3821170 w 5268703"/>
              <a:gd name="connsiteY63" fmla="*/ 1121166 h 5102477"/>
              <a:gd name="connsiteX64" fmla="*/ 3859270 w 5268703"/>
              <a:gd name="connsiteY64" fmla="*/ 1162441 h 5102477"/>
              <a:gd name="connsiteX65" fmla="*/ 3903720 w 5268703"/>
              <a:gd name="connsiteY65" fmla="*/ 1114816 h 5102477"/>
              <a:gd name="connsiteX66" fmla="*/ 3859270 w 5268703"/>
              <a:gd name="connsiteY66" fmla="*/ 1041791 h 5102477"/>
              <a:gd name="connsiteX67" fmla="*/ 3805295 w 5268703"/>
              <a:gd name="connsiteY67" fmla="*/ 962416 h 5102477"/>
              <a:gd name="connsiteX68" fmla="*/ 3757670 w 5268703"/>
              <a:gd name="connsiteY68" fmla="*/ 975116 h 5102477"/>
              <a:gd name="connsiteX69" fmla="*/ 3697345 w 5268703"/>
              <a:gd name="connsiteY69" fmla="*/ 902091 h 5102477"/>
              <a:gd name="connsiteX70" fmla="*/ 3633845 w 5268703"/>
              <a:gd name="connsiteY70" fmla="*/ 898916 h 5102477"/>
              <a:gd name="connsiteX71" fmla="*/ 3592570 w 5268703"/>
              <a:gd name="connsiteY71" fmla="*/ 911616 h 5102477"/>
              <a:gd name="connsiteX72" fmla="*/ 3490970 w 5268703"/>
              <a:gd name="connsiteY72" fmla="*/ 902091 h 5102477"/>
              <a:gd name="connsiteX73" fmla="*/ 3421120 w 5268703"/>
              <a:gd name="connsiteY73" fmla="*/ 917966 h 5102477"/>
              <a:gd name="connsiteX74" fmla="*/ 3348095 w 5268703"/>
              <a:gd name="connsiteY74" fmla="*/ 911616 h 5102477"/>
              <a:gd name="connsiteX75" fmla="*/ 3278245 w 5268703"/>
              <a:gd name="connsiteY75" fmla="*/ 924316 h 5102477"/>
              <a:gd name="connsiteX76" fmla="*/ 3189345 w 5268703"/>
              <a:gd name="connsiteY76" fmla="*/ 940191 h 5102477"/>
              <a:gd name="connsiteX77" fmla="*/ 3081395 w 5268703"/>
              <a:gd name="connsiteY77" fmla="*/ 965591 h 5102477"/>
              <a:gd name="connsiteX78" fmla="*/ 3002020 w 5268703"/>
              <a:gd name="connsiteY78" fmla="*/ 981466 h 5102477"/>
              <a:gd name="connsiteX79" fmla="*/ 2935345 w 5268703"/>
              <a:gd name="connsiteY79" fmla="*/ 1016391 h 5102477"/>
              <a:gd name="connsiteX80" fmla="*/ 2884545 w 5268703"/>
              <a:gd name="connsiteY80" fmla="*/ 1029091 h 5102477"/>
              <a:gd name="connsiteX81" fmla="*/ 2814695 w 5268703"/>
              <a:gd name="connsiteY81" fmla="*/ 1060841 h 5102477"/>
              <a:gd name="connsiteX82" fmla="*/ 2738495 w 5268703"/>
              <a:gd name="connsiteY82" fmla="*/ 1108466 h 5102477"/>
              <a:gd name="connsiteX83" fmla="*/ 2662295 w 5268703"/>
              <a:gd name="connsiteY83" fmla="*/ 1178316 h 5102477"/>
              <a:gd name="connsiteX84" fmla="*/ 2557520 w 5268703"/>
              <a:gd name="connsiteY84" fmla="*/ 1298966 h 5102477"/>
              <a:gd name="connsiteX85" fmla="*/ 2544820 w 5268703"/>
              <a:gd name="connsiteY85" fmla="*/ 1349766 h 5102477"/>
              <a:gd name="connsiteX86" fmla="*/ 2519420 w 5268703"/>
              <a:gd name="connsiteY86" fmla="*/ 1629166 h 5102477"/>
              <a:gd name="connsiteX87" fmla="*/ 2468620 w 5268703"/>
              <a:gd name="connsiteY87" fmla="*/ 1718066 h 5102477"/>
              <a:gd name="connsiteX88" fmla="*/ 2354320 w 5268703"/>
              <a:gd name="connsiteY88" fmla="*/ 1629166 h 5102477"/>
              <a:gd name="connsiteX89" fmla="*/ 2297748 w 5268703"/>
              <a:gd name="connsiteY89" fmla="*/ 1558739 h 5102477"/>
              <a:gd name="connsiteX90" fmla="*/ 2241175 w 5268703"/>
              <a:gd name="connsiteY90" fmla="*/ 1464066 h 5102477"/>
              <a:gd name="connsiteX91" fmla="*/ 2164974 w 5268703"/>
              <a:gd name="connsiteY91" fmla="*/ 1302430 h 5102477"/>
              <a:gd name="connsiteX92" fmla="*/ 2107247 w 5268703"/>
              <a:gd name="connsiteY92" fmla="*/ 1206602 h 5102477"/>
              <a:gd name="connsiteX93" fmla="*/ 2021811 w 5268703"/>
              <a:gd name="connsiteY93" fmla="*/ 1041502 h 5102477"/>
              <a:gd name="connsiteX94" fmla="*/ 1897120 w 5268703"/>
              <a:gd name="connsiteY94" fmla="*/ 846384 h 5102477"/>
              <a:gd name="connsiteX95" fmla="*/ 1796674 w 5268703"/>
              <a:gd name="connsiteY95" fmla="*/ 704376 h 5102477"/>
              <a:gd name="connsiteX96" fmla="*/ 1676602 w 5268703"/>
              <a:gd name="connsiteY96" fmla="*/ 539275 h 5102477"/>
              <a:gd name="connsiteX97" fmla="*/ 1555374 w 5268703"/>
              <a:gd name="connsiteY97" fmla="*/ 378794 h 5102477"/>
              <a:gd name="connsiteX98" fmla="*/ 1467629 w 5268703"/>
              <a:gd name="connsiteY98" fmla="*/ 280657 h 5102477"/>
              <a:gd name="connsiteX99" fmla="*/ 1354484 w 5268703"/>
              <a:gd name="connsiteY99" fmla="*/ 168666 h 5102477"/>
              <a:gd name="connsiteX100" fmla="*/ 1222866 w 5268703"/>
              <a:gd name="connsiteY100" fmla="*/ 10494 h 5102477"/>
              <a:gd name="connsiteX101" fmla="*/ 995420 w 5268703"/>
              <a:gd name="connsiteY101" fmla="*/ 28966 h 5102477"/>
              <a:gd name="connsiteX102" fmla="*/ 1097020 w 5268703"/>
              <a:gd name="connsiteY102" fmla="*/ 143266 h 5102477"/>
              <a:gd name="connsiteX103" fmla="*/ 1173220 w 5268703"/>
              <a:gd name="connsiteY103" fmla="*/ 206766 h 5102477"/>
              <a:gd name="connsiteX104" fmla="*/ 1198620 w 5268703"/>
              <a:gd name="connsiteY104" fmla="*/ 257566 h 5102477"/>
              <a:gd name="connsiteX105" fmla="*/ 1236720 w 5268703"/>
              <a:gd name="connsiteY105" fmla="*/ 295666 h 5102477"/>
              <a:gd name="connsiteX106" fmla="*/ 1287520 w 5268703"/>
              <a:gd name="connsiteY106" fmla="*/ 371866 h 5102477"/>
              <a:gd name="connsiteX107" fmla="*/ 1312920 w 5268703"/>
              <a:gd name="connsiteY107" fmla="*/ 409966 h 5102477"/>
              <a:gd name="connsiteX108" fmla="*/ 1389120 w 5268703"/>
              <a:gd name="connsiteY108" fmla="*/ 486166 h 5102477"/>
              <a:gd name="connsiteX109" fmla="*/ 1439920 w 5268703"/>
              <a:gd name="connsiteY109" fmla="*/ 575066 h 5102477"/>
              <a:gd name="connsiteX110" fmla="*/ 1478020 w 5268703"/>
              <a:gd name="connsiteY110" fmla="*/ 613166 h 5102477"/>
              <a:gd name="connsiteX111" fmla="*/ 1528820 w 5268703"/>
              <a:gd name="connsiteY111" fmla="*/ 702066 h 5102477"/>
              <a:gd name="connsiteX112" fmla="*/ 1566920 w 5268703"/>
              <a:gd name="connsiteY112" fmla="*/ 740166 h 5102477"/>
              <a:gd name="connsiteX113" fmla="*/ 1643120 w 5268703"/>
              <a:gd name="connsiteY113" fmla="*/ 854466 h 5102477"/>
              <a:gd name="connsiteX114" fmla="*/ 1681220 w 5268703"/>
              <a:gd name="connsiteY114" fmla="*/ 905266 h 5102477"/>
              <a:gd name="connsiteX115" fmla="*/ 1757420 w 5268703"/>
              <a:gd name="connsiteY115" fmla="*/ 1019566 h 5102477"/>
              <a:gd name="connsiteX116" fmla="*/ 1795520 w 5268703"/>
              <a:gd name="connsiteY116" fmla="*/ 1095766 h 5102477"/>
              <a:gd name="connsiteX117" fmla="*/ 1846320 w 5268703"/>
              <a:gd name="connsiteY117" fmla="*/ 1171966 h 5102477"/>
              <a:gd name="connsiteX118" fmla="*/ 1897120 w 5268703"/>
              <a:gd name="connsiteY118" fmla="*/ 1260866 h 5102477"/>
              <a:gd name="connsiteX119" fmla="*/ 1922520 w 5268703"/>
              <a:gd name="connsiteY119" fmla="*/ 1337066 h 5102477"/>
              <a:gd name="connsiteX120" fmla="*/ 1935220 w 5268703"/>
              <a:gd name="connsiteY120" fmla="*/ 1375166 h 5102477"/>
              <a:gd name="connsiteX121" fmla="*/ 1947920 w 5268703"/>
              <a:gd name="connsiteY121" fmla="*/ 1413266 h 5102477"/>
              <a:gd name="connsiteX122" fmla="*/ 1973320 w 5268703"/>
              <a:gd name="connsiteY122" fmla="*/ 1451366 h 5102477"/>
              <a:gd name="connsiteX123" fmla="*/ 2011420 w 5268703"/>
              <a:gd name="connsiteY123" fmla="*/ 1578366 h 5102477"/>
              <a:gd name="connsiteX124" fmla="*/ 2024120 w 5268703"/>
              <a:gd name="connsiteY124" fmla="*/ 1616466 h 5102477"/>
              <a:gd name="connsiteX125" fmla="*/ 2011420 w 5268703"/>
              <a:gd name="connsiteY125" fmla="*/ 1921266 h 5102477"/>
              <a:gd name="connsiteX126" fmla="*/ 1960620 w 5268703"/>
              <a:gd name="connsiteY126" fmla="*/ 2022866 h 5102477"/>
              <a:gd name="connsiteX127" fmla="*/ 1922520 w 5268703"/>
              <a:gd name="connsiteY127" fmla="*/ 2048266 h 5102477"/>
              <a:gd name="connsiteX128" fmla="*/ 1909820 w 5268703"/>
              <a:gd name="connsiteY128" fmla="*/ 2086366 h 5102477"/>
              <a:gd name="connsiteX129" fmla="*/ 1820920 w 5268703"/>
              <a:gd name="connsiteY129" fmla="*/ 2160978 h 5102477"/>
              <a:gd name="connsiteX130" fmla="*/ 1695507 w 5268703"/>
              <a:gd name="connsiteY130" fmla="*/ 2168916 h 5102477"/>
              <a:gd name="connsiteX131" fmla="*/ 1533582 w 5268703"/>
              <a:gd name="connsiteY131" fmla="*/ 2156216 h 5102477"/>
              <a:gd name="connsiteX132" fmla="*/ 1476433 w 5268703"/>
              <a:gd name="connsiteY132" fmla="*/ 2181617 h 5102477"/>
              <a:gd name="connsiteX133" fmla="*/ 1414519 w 5268703"/>
              <a:gd name="connsiteY133" fmla="*/ 2203841 h 5102477"/>
              <a:gd name="connsiteX134" fmla="*/ 1322444 w 5268703"/>
              <a:gd name="connsiteY134" fmla="*/ 2227653 h 5102477"/>
              <a:gd name="connsiteX135" fmla="*/ 1258945 w 5268703"/>
              <a:gd name="connsiteY135" fmla="*/ 2243528 h 5102477"/>
              <a:gd name="connsiteX136" fmla="*/ 1187508 w 5268703"/>
              <a:gd name="connsiteY136" fmla="*/ 2234004 h 5102477"/>
              <a:gd name="connsiteX137" fmla="*/ 1130357 w 5268703"/>
              <a:gd name="connsiteY137" fmla="*/ 2245117 h 5102477"/>
              <a:gd name="connsiteX138" fmla="*/ 1009708 w 5268703"/>
              <a:gd name="connsiteY138" fmla="*/ 2219716 h 5102477"/>
              <a:gd name="connsiteX139" fmla="*/ 935095 w 5268703"/>
              <a:gd name="connsiteY139" fmla="*/ 2241941 h 5102477"/>
              <a:gd name="connsiteX140" fmla="*/ 876357 w 5268703"/>
              <a:gd name="connsiteY140" fmla="*/ 2240354 h 5102477"/>
              <a:gd name="connsiteX141" fmla="*/ 795395 w 5268703"/>
              <a:gd name="connsiteY141" fmla="*/ 2238766 h 5102477"/>
              <a:gd name="connsiteX142" fmla="*/ 709670 w 5268703"/>
              <a:gd name="connsiteY142" fmla="*/ 2234004 h 5102477"/>
              <a:gd name="connsiteX143" fmla="*/ 741420 w 5268703"/>
              <a:gd name="connsiteY143" fmla="*/ 2081604 h 5102477"/>
              <a:gd name="connsiteX144" fmla="*/ 811270 w 5268703"/>
              <a:gd name="connsiteY144" fmla="*/ 1916504 h 5102477"/>
              <a:gd name="connsiteX145" fmla="*/ 781107 w 5268703"/>
              <a:gd name="connsiteY145" fmla="*/ 1557729 h 5102477"/>
              <a:gd name="connsiteX146" fmla="*/ 700145 w 5268703"/>
              <a:gd name="connsiteY146" fmla="*/ 1968892 h 5102477"/>
              <a:gd name="connsiteX147" fmla="*/ 569970 w 5268703"/>
              <a:gd name="connsiteY147" fmla="*/ 2200666 h 5102477"/>
              <a:gd name="connsiteX148" fmla="*/ 548756 w 5268703"/>
              <a:gd name="connsiteY148" fmla="*/ 2267196 h 5102477"/>
              <a:gd name="connsiteX149" fmla="*/ 562320 w 5268703"/>
              <a:gd name="connsiteY149" fmla="*/ 2303132 h 5102477"/>
              <a:gd name="connsiteX150" fmla="*/ 591328 w 5268703"/>
              <a:gd name="connsiteY150" fmla="*/ 2349168 h 5102477"/>
              <a:gd name="connsiteX151" fmla="*/ 629718 w 5268703"/>
              <a:gd name="connsiteY151" fmla="*/ 2410937 h 5102477"/>
              <a:gd name="connsiteX152" fmla="*/ 691775 w 5268703"/>
              <a:gd name="connsiteY152" fmla="*/ 2402423 h 5102477"/>
              <a:gd name="connsiteX153" fmla="*/ 808238 w 5268703"/>
              <a:gd name="connsiteY153" fmla="*/ 2453078 h 5102477"/>
              <a:gd name="connsiteX154" fmla="*/ 881120 w 5268703"/>
              <a:gd name="connsiteY154" fmla="*/ 2473716 h 5102477"/>
              <a:gd name="connsiteX155" fmla="*/ 966847 w 5268703"/>
              <a:gd name="connsiteY155" fmla="*/ 2497531 h 5102477"/>
              <a:gd name="connsiteX156" fmla="*/ 1019232 w 5268703"/>
              <a:gd name="connsiteY156" fmla="*/ 2502291 h 5102477"/>
              <a:gd name="connsiteX157" fmla="*/ 1109720 w 5268703"/>
              <a:gd name="connsiteY157" fmla="*/ 2492766 h 5102477"/>
              <a:gd name="connsiteX158" fmla="*/ 1706620 w 5268703"/>
              <a:gd name="connsiteY158" fmla="*/ 2505466 h 5102477"/>
              <a:gd name="connsiteX159" fmla="*/ 1744720 w 5268703"/>
              <a:gd name="connsiteY159" fmla="*/ 2518166 h 5102477"/>
              <a:gd name="connsiteX160" fmla="*/ 1782820 w 5268703"/>
              <a:gd name="connsiteY160" fmla="*/ 2543566 h 5102477"/>
              <a:gd name="connsiteX161" fmla="*/ 1833620 w 5268703"/>
              <a:gd name="connsiteY161" fmla="*/ 2657866 h 5102477"/>
              <a:gd name="connsiteX162" fmla="*/ 1846320 w 5268703"/>
              <a:gd name="connsiteY162" fmla="*/ 2772166 h 5102477"/>
              <a:gd name="connsiteX163" fmla="*/ 1833620 w 5268703"/>
              <a:gd name="connsiteY163" fmla="*/ 3102366 h 5102477"/>
              <a:gd name="connsiteX164" fmla="*/ 1820920 w 5268703"/>
              <a:gd name="connsiteY164" fmla="*/ 3140466 h 5102477"/>
              <a:gd name="connsiteX165" fmla="*/ 1795520 w 5268703"/>
              <a:gd name="connsiteY165" fmla="*/ 3178566 h 5102477"/>
              <a:gd name="connsiteX166" fmla="*/ 1744720 w 5268703"/>
              <a:gd name="connsiteY166" fmla="*/ 3242066 h 5102477"/>
              <a:gd name="connsiteX167" fmla="*/ 1681220 w 5268703"/>
              <a:gd name="connsiteY167" fmla="*/ 3292866 h 5102477"/>
              <a:gd name="connsiteX168" fmla="*/ 1643120 w 5268703"/>
              <a:gd name="connsiteY168" fmla="*/ 3330966 h 5102477"/>
              <a:gd name="connsiteX169" fmla="*/ 1566920 w 5268703"/>
              <a:gd name="connsiteY169" fmla="*/ 3381766 h 5102477"/>
              <a:gd name="connsiteX170" fmla="*/ 1381183 w 5268703"/>
              <a:gd name="connsiteY170" fmla="*/ 3419866 h 5102477"/>
              <a:gd name="connsiteX171" fmla="*/ 1285932 w 5268703"/>
              <a:gd name="connsiteY171" fmla="*/ 3456379 h 5102477"/>
              <a:gd name="connsiteX172" fmla="*/ 1157345 w 5268703"/>
              <a:gd name="connsiteY172" fmla="*/ 3451616 h 5102477"/>
              <a:gd name="connsiteX173" fmla="*/ 1014470 w 5268703"/>
              <a:gd name="connsiteY173" fmla="*/ 3410341 h 5102477"/>
              <a:gd name="connsiteX174" fmla="*/ 870007 w 5268703"/>
              <a:gd name="connsiteY174" fmla="*/ 3407167 h 5102477"/>
              <a:gd name="connsiteX175" fmla="*/ 716020 w 5268703"/>
              <a:gd name="connsiteY175" fmla="*/ 3434153 h 5102477"/>
              <a:gd name="connsiteX176" fmla="*/ 563620 w 5268703"/>
              <a:gd name="connsiteY176" fmla="*/ 3386528 h 5102477"/>
              <a:gd name="connsiteX177" fmla="*/ 606483 w 5268703"/>
              <a:gd name="connsiteY177" fmla="*/ 3670691 h 5102477"/>
              <a:gd name="connsiteX178" fmla="*/ 571558 w 5268703"/>
              <a:gd name="connsiteY178" fmla="*/ 3713554 h 5102477"/>
              <a:gd name="connsiteX179" fmla="*/ 525520 w 5268703"/>
              <a:gd name="connsiteY179" fmla="*/ 3723079 h 5102477"/>
              <a:gd name="connsiteX180" fmla="*/ 439795 w 5268703"/>
              <a:gd name="connsiteY180" fmla="*/ 3659579 h 5102477"/>
              <a:gd name="connsiteX181" fmla="*/ 320733 w 5268703"/>
              <a:gd name="connsiteY181" fmla="*/ 3570679 h 5102477"/>
              <a:gd name="connsiteX182" fmla="*/ 195320 w 5268703"/>
              <a:gd name="connsiteY182" fmla="*/ 3330966 h 5102477"/>
              <a:gd name="connsiteX183" fmla="*/ 87370 w 5268703"/>
              <a:gd name="connsiteY183" fmla="*/ 2918216 h 5102477"/>
              <a:gd name="connsiteX184" fmla="*/ 122295 w 5268703"/>
              <a:gd name="connsiteY184" fmla="*/ 3281753 h 5102477"/>
              <a:gd name="connsiteX185" fmla="*/ 246120 w 5268703"/>
              <a:gd name="connsiteY185" fmla="*/ 3699266 h 5102477"/>
              <a:gd name="connsiteX186" fmla="*/ 371099 w 5268703"/>
              <a:gd name="connsiteY186" fmla="*/ 3841996 h 5102477"/>
              <a:gd name="connsiteX187" fmla="*/ 57 w 5268703"/>
              <a:gd name="connsiteY187" fmla="*/ 4005653 h 5102477"/>
              <a:gd name="connsiteX188" fmla="*/ 342958 w 5268703"/>
              <a:gd name="connsiteY188" fmla="*/ 5039116 h 5102477"/>
              <a:gd name="connsiteX189" fmla="*/ 385820 w 5268703"/>
              <a:gd name="connsiteY189" fmla="*/ 4983554 h 5102477"/>
              <a:gd name="connsiteX190" fmla="*/ 438208 w 5268703"/>
              <a:gd name="connsiteY190" fmla="*/ 4932753 h 5102477"/>
              <a:gd name="connsiteX191" fmla="*/ 485833 w 5268703"/>
              <a:gd name="connsiteY191" fmla="*/ 4905766 h 5102477"/>
              <a:gd name="connsiteX192" fmla="*/ 538220 w 5268703"/>
              <a:gd name="connsiteY192" fmla="*/ 4837504 h 5102477"/>
              <a:gd name="connsiteX193" fmla="*/ 619183 w 5268703"/>
              <a:gd name="connsiteY193" fmla="*/ 4812104 h 5102477"/>
              <a:gd name="connsiteX194" fmla="*/ 673157 w 5268703"/>
              <a:gd name="connsiteY194" fmla="*/ 4785116 h 5102477"/>
              <a:gd name="connsiteX195" fmla="*/ 720783 w 5268703"/>
              <a:gd name="connsiteY195" fmla="*/ 4762891 h 5102477"/>
              <a:gd name="connsiteX196" fmla="*/ 768407 w 5268703"/>
              <a:gd name="connsiteY196" fmla="*/ 4727966 h 5102477"/>
              <a:gd name="connsiteX197" fmla="*/ 792220 w 5268703"/>
              <a:gd name="connsiteY197" fmla="*/ 4740666 h 5102477"/>
              <a:gd name="connsiteX198" fmla="*/ 830320 w 5268703"/>
              <a:gd name="connsiteY198" fmla="*/ 4727966 h 5102477"/>
              <a:gd name="connsiteX199" fmla="*/ 868420 w 5268703"/>
              <a:gd name="connsiteY199" fmla="*/ 4689866 h 5102477"/>
              <a:gd name="connsiteX200" fmla="*/ 957320 w 5268703"/>
              <a:gd name="connsiteY200" fmla="*/ 4651766 h 5102477"/>
              <a:gd name="connsiteX201" fmla="*/ 995420 w 5268703"/>
              <a:gd name="connsiteY201" fmla="*/ 4613666 h 5102477"/>
              <a:gd name="connsiteX202" fmla="*/ 1020820 w 5268703"/>
              <a:gd name="connsiteY202" fmla="*/ 4575566 h 5102477"/>
              <a:gd name="connsiteX203" fmla="*/ 1058920 w 5268703"/>
              <a:gd name="connsiteY203" fmla="*/ 4562866 h 5102477"/>
              <a:gd name="connsiteX204" fmla="*/ 1122420 w 5268703"/>
              <a:gd name="connsiteY204" fmla="*/ 4486666 h 5102477"/>
              <a:gd name="connsiteX205" fmla="*/ 1185920 w 5268703"/>
              <a:gd name="connsiteY205" fmla="*/ 4410466 h 5102477"/>
              <a:gd name="connsiteX206" fmla="*/ 1224020 w 5268703"/>
              <a:gd name="connsiteY206" fmla="*/ 4334266 h 5102477"/>
              <a:gd name="connsiteX207" fmla="*/ 1262120 w 5268703"/>
              <a:gd name="connsiteY207" fmla="*/ 4308866 h 5102477"/>
              <a:gd name="connsiteX208" fmla="*/ 1300220 w 5268703"/>
              <a:gd name="connsiteY208" fmla="*/ 4270766 h 5102477"/>
              <a:gd name="connsiteX209" fmla="*/ 1338320 w 5268703"/>
              <a:gd name="connsiteY209" fmla="*/ 4194566 h 5102477"/>
              <a:gd name="connsiteX210" fmla="*/ 1351020 w 5268703"/>
              <a:gd name="connsiteY210" fmla="*/ 4156466 h 5102477"/>
              <a:gd name="connsiteX211" fmla="*/ 1376420 w 5268703"/>
              <a:gd name="connsiteY211" fmla="*/ 4118366 h 5102477"/>
              <a:gd name="connsiteX212" fmla="*/ 1389120 w 5268703"/>
              <a:gd name="connsiteY212" fmla="*/ 4080266 h 5102477"/>
              <a:gd name="connsiteX213" fmla="*/ 1414520 w 5268703"/>
              <a:gd name="connsiteY213" fmla="*/ 4042166 h 5102477"/>
              <a:gd name="connsiteX214" fmla="*/ 1439920 w 5268703"/>
              <a:gd name="connsiteY214" fmla="*/ 3953266 h 5102477"/>
              <a:gd name="connsiteX215" fmla="*/ 1503420 w 5268703"/>
              <a:gd name="connsiteY215" fmla="*/ 3864366 h 5102477"/>
              <a:gd name="connsiteX216" fmla="*/ 1528820 w 5268703"/>
              <a:gd name="connsiteY216" fmla="*/ 3826266 h 5102477"/>
              <a:gd name="connsiteX217" fmla="*/ 1566920 w 5268703"/>
              <a:gd name="connsiteY217" fmla="*/ 3800866 h 5102477"/>
              <a:gd name="connsiteX218" fmla="*/ 1605020 w 5268703"/>
              <a:gd name="connsiteY218" fmla="*/ 3762766 h 5102477"/>
              <a:gd name="connsiteX219" fmla="*/ 1643120 w 5268703"/>
              <a:gd name="connsiteY219" fmla="*/ 3750066 h 5102477"/>
              <a:gd name="connsiteX220" fmla="*/ 1681220 w 5268703"/>
              <a:gd name="connsiteY220" fmla="*/ 3724666 h 5102477"/>
              <a:gd name="connsiteX221" fmla="*/ 1719320 w 5268703"/>
              <a:gd name="connsiteY221" fmla="*/ 3711966 h 5102477"/>
              <a:gd name="connsiteX222" fmla="*/ 1757420 w 5268703"/>
              <a:gd name="connsiteY222" fmla="*/ 3686566 h 5102477"/>
              <a:gd name="connsiteX223" fmla="*/ 1833620 w 5268703"/>
              <a:gd name="connsiteY223" fmla="*/ 3661166 h 5102477"/>
              <a:gd name="connsiteX224" fmla="*/ 1871720 w 5268703"/>
              <a:gd name="connsiteY224" fmla="*/ 3648466 h 5102477"/>
              <a:gd name="connsiteX225" fmla="*/ 2163820 w 5268703"/>
              <a:gd name="connsiteY225" fmla="*/ 3661166 h 5102477"/>
              <a:gd name="connsiteX226" fmla="*/ 2214620 w 5268703"/>
              <a:gd name="connsiteY226" fmla="*/ 3699266 h 5102477"/>
              <a:gd name="connsiteX227" fmla="*/ 2290820 w 5268703"/>
              <a:gd name="connsiteY227" fmla="*/ 3750066 h 5102477"/>
              <a:gd name="connsiteX228" fmla="*/ 2328920 w 5268703"/>
              <a:gd name="connsiteY228" fmla="*/ 3788166 h 5102477"/>
              <a:gd name="connsiteX229" fmla="*/ 2379720 w 5268703"/>
              <a:gd name="connsiteY229" fmla="*/ 3800866 h 5102477"/>
              <a:gd name="connsiteX230" fmla="*/ 2430520 w 5268703"/>
              <a:gd name="connsiteY230" fmla="*/ 3838966 h 5102477"/>
              <a:gd name="connsiteX231" fmla="*/ 2468620 w 5268703"/>
              <a:gd name="connsiteY231" fmla="*/ 3851666 h 5102477"/>
              <a:gd name="connsiteX232" fmla="*/ 2506720 w 5268703"/>
              <a:gd name="connsiteY232" fmla="*/ 3877066 h 5102477"/>
              <a:gd name="connsiteX233" fmla="*/ 2532120 w 5268703"/>
              <a:gd name="connsiteY233" fmla="*/ 3915166 h 5102477"/>
              <a:gd name="connsiteX234" fmla="*/ 2570220 w 5268703"/>
              <a:gd name="connsiteY234" fmla="*/ 3965966 h 5102477"/>
              <a:gd name="connsiteX235" fmla="*/ 2582920 w 5268703"/>
              <a:gd name="connsiteY235" fmla="*/ 4016766 h 5102477"/>
              <a:gd name="connsiteX236" fmla="*/ 2595620 w 5268703"/>
              <a:gd name="connsiteY236" fmla="*/ 4054866 h 5102477"/>
              <a:gd name="connsiteX237" fmla="*/ 2621020 w 5268703"/>
              <a:gd name="connsiteY237" fmla="*/ 4105666 h 5102477"/>
              <a:gd name="connsiteX238" fmla="*/ 2646420 w 5268703"/>
              <a:gd name="connsiteY238" fmla="*/ 4143766 h 5102477"/>
              <a:gd name="connsiteX239" fmla="*/ 2681345 w 5268703"/>
              <a:gd name="connsiteY239" fmla="*/ 4242191 h 5102477"/>
              <a:gd name="connsiteX240" fmla="*/ 2725795 w 5268703"/>
              <a:gd name="connsiteY240" fmla="*/ 4343791 h 5102477"/>
              <a:gd name="connsiteX241" fmla="*/ 2741670 w 5268703"/>
              <a:gd name="connsiteY241" fmla="*/ 4366016 h 5102477"/>
              <a:gd name="connsiteX242" fmla="*/ 2709920 w 5268703"/>
              <a:gd name="connsiteY242" fmla="*/ 4397766 h 5102477"/>
              <a:gd name="connsiteX243" fmla="*/ 2671820 w 5268703"/>
              <a:gd name="connsiteY243" fmla="*/ 4464441 h 5102477"/>
              <a:gd name="connsiteX244" fmla="*/ 2627370 w 5268703"/>
              <a:gd name="connsiteY244" fmla="*/ 4553341 h 5102477"/>
              <a:gd name="connsiteX245" fmla="*/ 2579745 w 5268703"/>
              <a:gd name="connsiteY245" fmla="*/ 4607316 h 5102477"/>
              <a:gd name="connsiteX246" fmla="*/ 2516245 w 5268703"/>
              <a:gd name="connsiteY246" fmla="*/ 4645416 h 5102477"/>
              <a:gd name="connsiteX247" fmla="*/ 2420995 w 5268703"/>
              <a:gd name="connsiteY247" fmla="*/ 4553341 h 5102477"/>
              <a:gd name="connsiteX248" fmla="*/ 2452746 w 5268703"/>
              <a:gd name="connsiteY248" fmla="*/ 4639069 h 5102477"/>
              <a:gd name="connsiteX249" fmla="*/ 2512492 w 5268703"/>
              <a:gd name="connsiteY249" fmla="*/ 4733450 h 5102477"/>
              <a:gd name="connsiteX250" fmla="*/ 2464002 w 5268703"/>
              <a:gd name="connsiteY250" fmla="*/ 4728543 h 5102477"/>
              <a:gd name="connsiteX251" fmla="*/ 2401368 w 5268703"/>
              <a:gd name="connsiteY251" fmla="*/ 4735903 h 5102477"/>
              <a:gd name="connsiteX252" fmla="*/ 2332095 w 5268703"/>
              <a:gd name="connsiteY252" fmla="*/ 4719740 h 5102477"/>
              <a:gd name="connsiteX253" fmla="*/ 2283459 w 5268703"/>
              <a:gd name="connsiteY253" fmla="*/ 4715266 h 5102477"/>
              <a:gd name="connsiteX254" fmla="*/ 2171757 w 5268703"/>
              <a:gd name="connsiteY254" fmla="*/ 4688278 h 5102477"/>
              <a:gd name="connsiteX255" fmla="*/ 2367020 w 5268703"/>
              <a:gd name="connsiteY255" fmla="*/ 4835916 h 5102477"/>
              <a:gd name="connsiteX256" fmla="*/ 2468620 w 5268703"/>
              <a:gd name="connsiteY256" fmla="*/ 4845441 h 5102477"/>
              <a:gd name="connsiteX257" fmla="*/ 2547995 w 5268703"/>
              <a:gd name="connsiteY257" fmla="*/ 4832741 h 5102477"/>
              <a:gd name="connsiteX258" fmla="*/ 2617845 w 5268703"/>
              <a:gd name="connsiteY258" fmla="*/ 4794641 h 5102477"/>
              <a:gd name="connsiteX259" fmla="*/ 2719445 w 5268703"/>
              <a:gd name="connsiteY259" fmla="*/ 4734316 h 5102477"/>
              <a:gd name="connsiteX260" fmla="*/ 2792470 w 5268703"/>
              <a:gd name="connsiteY260" fmla="*/ 4639066 h 5102477"/>
              <a:gd name="connsiteX261" fmla="*/ 2843270 w 5268703"/>
              <a:gd name="connsiteY261" fmla="*/ 4537466 h 5102477"/>
              <a:gd name="connsiteX262" fmla="*/ 2909945 w 5268703"/>
              <a:gd name="connsiteY262" fmla="*/ 4448566 h 5102477"/>
              <a:gd name="connsiteX263" fmla="*/ 2935345 w 5268703"/>
              <a:gd name="connsiteY263" fmla="*/ 4369191 h 5102477"/>
              <a:gd name="connsiteX264" fmla="*/ 2922645 w 5268703"/>
              <a:gd name="connsiteY264" fmla="*/ 4302516 h 5102477"/>
              <a:gd name="connsiteX265" fmla="*/ 2887720 w 5268703"/>
              <a:gd name="connsiteY265" fmla="*/ 4143766 h 5102477"/>
              <a:gd name="connsiteX266" fmla="*/ 2862320 w 5268703"/>
              <a:gd name="connsiteY266" fmla="*/ 4042166 h 5102477"/>
              <a:gd name="connsiteX267" fmla="*/ 2887720 w 5268703"/>
              <a:gd name="connsiteY267" fmla="*/ 3851666 h 5102477"/>
              <a:gd name="connsiteX268" fmla="*/ 2913120 w 5268703"/>
              <a:gd name="connsiteY268" fmla="*/ 3750066 h 5102477"/>
              <a:gd name="connsiteX269" fmla="*/ 2938520 w 5268703"/>
              <a:gd name="connsiteY269" fmla="*/ 3711966 h 5102477"/>
              <a:gd name="connsiteX270" fmla="*/ 2951220 w 5268703"/>
              <a:gd name="connsiteY270" fmla="*/ 3673866 h 5102477"/>
              <a:gd name="connsiteX271" fmla="*/ 2989320 w 5268703"/>
              <a:gd name="connsiteY271" fmla="*/ 3635766 h 5102477"/>
              <a:gd name="connsiteX272" fmla="*/ 3014720 w 5268703"/>
              <a:gd name="connsiteY272" fmla="*/ 3597666 h 5102477"/>
              <a:gd name="connsiteX273" fmla="*/ 3052820 w 5268703"/>
              <a:gd name="connsiteY273" fmla="*/ 3584966 h 5102477"/>
              <a:gd name="connsiteX274" fmla="*/ 3090920 w 5268703"/>
              <a:gd name="connsiteY274" fmla="*/ 3559566 h 5102477"/>
              <a:gd name="connsiteX275" fmla="*/ 3129020 w 5268703"/>
              <a:gd name="connsiteY275" fmla="*/ 3546866 h 5102477"/>
              <a:gd name="connsiteX276" fmla="*/ 3281420 w 5268703"/>
              <a:gd name="connsiteY276" fmla="*/ 3521466 h 5102477"/>
              <a:gd name="connsiteX277" fmla="*/ 3408420 w 5268703"/>
              <a:gd name="connsiteY277" fmla="*/ 3496066 h 5102477"/>
              <a:gd name="connsiteX278" fmla="*/ 3611620 w 5268703"/>
              <a:gd name="connsiteY278" fmla="*/ 3483366 h 5102477"/>
              <a:gd name="connsiteX279" fmla="*/ 3824345 w 5268703"/>
              <a:gd name="connsiteY279" fmla="*/ 3515116 h 5102477"/>
              <a:gd name="connsiteX280" fmla="*/ 3941820 w 5268703"/>
              <a:gd name="connsiteY280" fmla="*/ 3540516 h 5102477"/>
              <a:gd name="connsiteX281" fmla="*/ 4002145 w 5268703"/>
              <a:gd name="connsiteY281" fmla="*/ 3562741 h 5102477"/>
              <a:gd name="connsiteX282" fmla="*/ 4059295 w 5268703"/>
              <a:gd name="connsiteY282" fmla="*/ 3594491 h 5102477"/>
              <a:gd name="connsiteX283" fmla="*/ 4103745 w 5268703"/>
              <a:gd name="connsiteY283" fmla="*/ 3638941 h 5102477"/>
              <a:gd name="connsiteX284" fmla="*/ 4179945 w 5268703"/>
              <a:gd name="connsiteY284" fmla="*/ 3683391 h 5102477"/>
              <a:gd name="connsiteX285" fmla="*/ 4243445 w 5268703"/>
              <a:gd name="connsiteY285" fmla="*/ 3743716 h 5102477"/>
              <a:gd name="connsiteX286" fmla="*/ 4322820 w 5268703"/>
              <a:gd name="connsiteY286" fmla="*/ 3816741 h 5102477"/>
              <a:gd name="connsiteX287" fmla="*/ 4364095 w 5268703"/>
              <a:gd name="connsiteY287" fmla="*/ 3889766 h 5102477"/>
              <a:gd name="connsiteX288" fmla="*/ 4414895 w 5268703"/>
              <a:gd name="connsiteY288" fmla="*/ 3965966 h 5102477"/>
              <a:gd name="connsiteX289" fmla="*/ 4443470 w 5268703"/>
              <a:gd name="connsiteY289" fmla="*/ 4124716 h 5102477"/>
              <a:gd name="connsiteX290" fmla="*/ 4462520 w 5268703"/>
              <a:gd name="connsiteY290" fmla="*/ 4200916 h 5102477"/>
              <a:gd name="connsiteX291" fmla="*/ 4478395 w 5268703"/>
              <a:gd name="connsiteY291" fmla="*/ 4254891 h 5102477"/>
              <a:gd name="connsiteX292" fmla="*/ 4494270 w 5268703"/>
              <a:gd name="connsiteY292" fmla="*/ 4315216 h 5102477"/>
              <a:gd name="connsiteX293" fmla="*/ 4189470 w 5268703"/>
              <a:gd name="connsiteY293" fmla="*/ 4419991 h 5102477"/>
              <a:gd name="connsiteX294" fmla="*/ 4005320 w 5268703"/>
              <a:gd name="connsiteY294" fmla="*/ 4572391 h 5102477"/>
              <a:gd name="connsiteX295" fmla="*/ 4260907 w 5268703"/>
              <a:gd name="connsiteY295" fmla="*/ 4453328 h 5102477"/>
              <a:gd name="connsiteX296" fmla="*/ 4499033 w 5268703"/>
              <a:gd name="connsiteY296" fmla="*/ 4400941 h 5102477"/>
              <a:gd name="connsiteX297" fmla="*/ 4595870 w 5268703"/>
              <a:gd name="connsiteY297" fmla="*/ 4251716 h 5102477"/>
              <a:gd name="connsiteX298" fmla="*/ 4545070 w 5268703"/>
              <a:gd name="connsiteY298" fmla="*/ 4146941 h 5102477"/>
              <a:gd name="connsiteX299" fmla="*/ 4513320 w 5268703"/>
              <a:gd name="connsiteY299" fmla="*/ 4092966 h 5102477"/>
              <a:gd name="connsiteX300" fmla="*/ 4516495 w 5268703"/>
              <a:gd name="connsiteY300" fmla="*/ 3940566 h 5102477"/>
              <a:gd name="connsiteX301" fmla="*/ 4497445 w 5268703"/>
              <a:gd name="connsiteY301" fmla="*/ 3842141 h 5102477"/>
              <a:gd name="connsiteX302" fmla="*/ 4446645 w 5268703"/>
              <a:gd name="connsiteY302" fmla="*/ 3734191 h 5102477"/>
              <a:gd name="connsiteX303" fmla="*/ 4106921 w 5268703"/>
              <a:gd name="connsiteY303" fmla="*/ 3413516 h 5102477"/>
              <a:gd name="connsiteX304" fmla="*/ 4294245 w 5268703"/>
              <a:gd name="connsiteY304" fmla="*/ 3127766 h 5102477"/>
              <a:gd name="connsiteX305" fmla="*/ 4500620 w 5268703"/>
              <a:gd name="connsiteY305" fmla="*/ 2994416 h 5102477"/>
              <a:gd name="connsiteX306" fmla="*/ 4637146 w 5268703"/>
              <a:gd name="connsiteY306" fmla="*/ 2943616 h 5102477"/>
              <a:gd name="connsiteX307" fmla="*/ 4859396 w 5268703"/>
              <a:gd name="connsiteY307" fmla="*/ 2918216 h 5102477"/>
              <a:gd name="connsiteX308" fmla="*/ 5119746 w 5268703"/>
              <a:gd name="connsiteY308" fmla="*/ 2959491 h 5102477"/>
              <a:gd name="connsiteX309" fmla="*/ 4887971 w 5268703"/>
              <a:gd name="connsiteY309" fmla="*/ 2883291 h 5102477"/>
              <a:gd name="connsiteX310" fmla="*/ 4706995 w 5268703"/>
              <a:gd name="connsiteY310" fmla="*/ 2864241 h 5102477"/>
              <a:gd name="connsiteX311" fmla="*/ 4776845 w 5268703"/>
              <a:gd name="connsiteY311" fmla="*/ 2772166 h 5102477"/>
              <a:gd name="connsiteX312" fmla="*/ 4941945 w 5268703"/>
              <a:gd name="connsiteY312" fmla="*/ 2562616 h 5102477"/>
              <a:gd name="connsiteX313" fmla="*/ 4843521 w 5268703"/>
              <a:gd name="connsiteY313" fmla="*/ 2635641 h 5102477"/>
              <a:gd name="connsiteX314" fmla="*/ 4760970 w 5268703"/>
              <a:gd name="connsiteY314" fmla="*/ 2699141 h 5102477"/>
              <a:gd name="connsiteX315" fmla="*/ 4694295 w 5268703"/>
              <a:gd name="connsiteY315" fmla="*/ 2781691 h 5102477"/>
              <a:gd name="connsiteX316" fmla="*/ 4595870 w 5268703"/>
              <a:gd name="connsiteY316" fmla="*/ 2829316 h 5102477"/>
              <a:gd name="connsiteX317" fmla="*/ 4510145 w 5268703"/>
              <a:gd name="connsiteY317" fmla="*/ 2880116 h 5102477"/>
              <a:gd name="connsiteX318" fmla="*/ 4446645 w 5268703"/>
              <a:gd name="connsiteY318" fmla="*/ 2918216 h 5102477"/>
              <a:gd name="connsiteX319" fmla="*/ 4379970 w 5268703"/>
              <a:gd name="connsiteY319" fmla="*/ 2946791 h 5102477"/>
              <a:gd name="connsiteX320" fmla="*/ 4322820 w 5268703"/>
              <a:gd name="connsiteY320" fmla="*/ 2972191 h 5102477"/>
              <a:gd name="connsiteX321" fmla="*/ 4183120 w 5268703"/>
              <a:gd name="connsiteY321" fmla="*/ 3038866 h 5102477"/>
              <a:gd name="connsiteX322" fmla="*/ 4106920 w 5268703"/>
              <a:gd name="connsiteY322" fmla="*/ 2988066 h 5102477"/>
              <a:gd name="connsiteX323" fmla="*/ 4068820 w 5268703"/>
              <a:gd name="connsiteY323" fmla="*/ 2962666 h 5102477"/>
              <a:gd name="connsiteX324" fmla="*/ 3941820 w 5268703"/>
              <a:gd name="connsiteY324" fmla="*/ 2924566 h 5102477"/>
              <a:gd name="connsiteX325" fmla="*/ 3903720 w 5268703"/>
              <a:gd name="connsiteY325" fmla="*/ 2911866 h 5102477"/>
              <a:gd name="connsiteX326" fmla="*/ 3814820 w 5268703"/>
              <a:gd name="connsiteY326" fmla="*/ 2899166 h 5102477"/>
              <a:gd name="connsiteX327" fmla="*/ 3789420 w 5268703"/>
              <a:gd name="connsiteY327" fmla="*/ 2797566 h 5102477"/>
              <a:gd name="connsiteX328" fmla="*/ 3708457 w 5268703"/>
              <a:gd name="connsiteY328" fmla="*/ 2676916 h 5102477"/>
              <a:gd name="connsiteX329" fmla="*/ 3725920 w 5268703"/>
              <a:gd name="connsiteY329" fmla="*/ 2549916 h 5102477"/>
              <a:gd name="connsiteX330" fmla="*/ 3652895 w 5268703"/>
              <a:gd name="connsiteY330" fmla="*/ 2461016 h 5102477"/>
              <a:gd name="connsiteX331" fmla="*/ 3586220 w 5268703"/>
              <a:gd name="connsiteY331" fmla="*/ 2365766 h 5102477"/>
              <a:gd name="connsiteX332" fmla="*/ 3530658 w 5268703"/>
              <a:gd name="connsiteY332" fmla="*/ 2222891 h 5102477"/>
              <a:gd name="connsiteX333" fmla="*/ 3559232 w 5268703"/>
              <a:gd name="connsiteY333" fmla="*/ 2100654 h 5102477"/>
              <a:gd name="connsiteX334" fmla="*/ 3622733 w 5268703"/>
              <a:gd name="connsiteY334" fmla="*/ 2019691 h 5102477"/>
              <a:gd name="connsiteX335" fmla="*/ 3721158 w 5268703"/>
              <a:gd name="connsiteY335" fmla="*/ 1924441 h 5102477"/>
              <a:gd name="connsiteX336" fmla="*/ 3770370 w 5268703"/>
              <a:gd name="connsiteY336" fmla="*/ 1864116 h 5102477"/>
              <a:gd name="connsiteX337" fmla="*/ 3813232 w 5268703"/>
              <a:gd name="connsiteY337" fmla="*/ 1835541 h 5102477"/>
              <a:gd name="connsiteX338" fmla="*/ 3856095 w 5268703"/>
              <a:gd name="connsiteY338" fmla="*/ 1803791 h 5102477"/>
              <a:gd name="connsiteX339" fmla="*/ 3921182 w 5268703"/>
              <a:gd name="connsiteY339" fmla="*/ 1759341 h 5102477"/>
              <a:gd name="connsiteX340" fmla="*/ 4024370 w 5268703"/>
              <a:gd name="connsiteY340" fmla="*/ 1703778 h 5102477"/>
              <a:gd name="connsiteX341" fmla="*/ 4113270 w 5268703"/>
              <a:gd name="connsiteY341" fmla="*/ 1694253 h 5102477"/>
              <a:gd name="connsiteX342" fmla="*/ 4219632 w 5268703"/>
              <a:gd name="connsiteY342" fmla="*/ 1692666 h 5102477"/>
              <a:gd name="connsiteX343" fmla="*/ 4283133 w 5268703"/>
              <a:gd name="connsiteY343" fmla="*/ 1689491 h 5102477"/>
              <a:gd name="connsiteX344" fmla="*/ 4338695 w 5268703"/>
              <a:gd name="connsiteY344" fmla="*/ 1700603 h 5102477"/>
              <a:gd name="connsiteX345" fmla="*/ 4386320 w 5268703"/>
              <a:gd name="connsiteY345" fmla="*/ 1708541 h 5102477"/>
              <a:gd name="connsiteX346" fmla="*/ 4451407 w 5268703"/>
              <a:gd name="connsiteY346" fmla="*/ 1754579 h 5102477"/>
              <a:gd name="connsiteX347" fmla="*/ 4535545 w 5268703"/>
              <a:gd name="connsiteY347" fmla="*/ 1787916 h 5102477"/>
              <a:gd name="connsiteX348" fmla="*/ 4578407 w 5268703"/>
              <a:gd name="connsiteY348" fmla="*/ 1838716 h 5102477"/>
              <a:gd name="connsiteX349" fmla="*/ 4611745 w 5268703"/>
              <a:gd name="connsiteY349" fmla="*/ 1902216 h 5102477"/>
              <a:gd name="connsiteX350" fmla="*/ 4664133 w 5268703"/>
              <a:gd name="connsiteY350" fmla="*/ 1968891 h 5102477"/>
              <a:gd name="connsiteX351" fmla="*/ 4703820 w 5268703"/>
              <a:gd name="connsiteY351" fmla="*/ 2032391 h 5102477"/>
              <a:gd name="connsiteX352" fmla="*/ 4729220 w 5268703"/>
              <a:gd name="connsiteY352" fmla="*/ 2200666 h 5102477"/>
              <a:gd name="connsiteX353" fmla="*/ 4757795 w 5268703"/>
              <a:gd name="connsiteY353" fmla="*/ 2275278 h 5102477"/>
              <a:gd name="connsiteX0" fmla="*/ 4763482 w 5274390"/>
              <a:gd name="connsiteY0" fmla="*/ 2275278 h 5036058"/>
              <a:gd name="connsiteX1" fmla="*/ 4814282 w 5274390"/>
              <a:gd name="connsiteY1" fmla="*/ 2170503 h 5036058"/>
              <a:gd name="connsiteX2" fmla="*/ 4804757 w 5274390"/>
              <a:gd name="connsiteY2" fmla="*/ 2043504 h 5036058"/>
              <a:gd name="connsiteX3" fmla="*/ 4812695 w 5274390"/>
              <a:gd name="connsiteY3" fmla="*/ 1978416 h 5036058"/>
              <a:gd name="connsiteX4" fmla="*/ 4785707 w 5274390"/>
              <a:gd name="connsiteY4" fmla="*/ 1911741 h 5036058"/>
              <a:gd name="connsiteX5" fmla="*/ 4706332 w 5274390"/>
              <a:gd name="connsiteY5" fmla="*/ 1853004 h 5036058"/>
              <a:gd name="connsiteX6" fmla="*/ 4710300 w 5274390"/>
              <a:gd name="connsiteY6" fmla="*/ 1774422 h 5036058"/>
              <a:gd name="connsiteX7" fmla="*/ 4792057 w 5274390"/>
              <a:gd name="connsiteY7" fmla="*/ 1719654 h 5036058"/>
              <a:gd name="connsiteX8" fmla="*/ 4916676 w 5274390"/>
              <a:gd name="connsiteY8" fmla="*/ 1706953 h 5036058"/>
              <a:gd name="connsiteX9" fmla="*/ 5004782 w 5274390"/>
              <a:gd name="connsiteY9" fmla="*/ 1714891 h 5036058"/>
              <a:gd name="connsiteX10" fmla="*/ 5056376 w 5274390"/>
              <a:gd name="connsiteY10" fmla="*/ 1729179 h 5036058"/>
              <a:gd name="connsiteX11" fmla="*/ 5088920 w 5274390"/>
              <a:gd name="connsiteY11" fmla="*/ 1748228 h 5036058"/>
              <a:gd name="connsiteX12" fmla="*/ 5127814 w 5274390"/>
              <a:gd name="connsiteY12" fmla="*/ 1801410 h 5036058"/>
              <a:gd name="connsiteX13" fmla="*/ 5065900 w 5274390"/>
              <a:gd name="connsiteY13" fmla="*/ 1911740 h 5036058"/>
              <a:gd name="connsiteX14" fmla="*/ 5104795 w 5274390"/>
              <a:gd name="connsiteY14" fmla="*/ 2011753 h 5036058"/>
              <a:gd name="connsiteX15" fmla="*/ 5148451 w 5274390"/>
              <a:gd name="connsiteY15" fmla="*/ 2074460 h 5036058"/>
              <a:gd name="connsiteX16" fmla="*/ 5192107 w 5274390"/>
              <a:gd name="connsiteY16" fmla="*/ 2148278 h 5036058"/>
              <a:gd name="connsiteX17" fmla="*/ 5196869 w 5274390"/>
              <a:gd name="connsiteY17" fmla="*/ 2217334 h 5036058"/>
              <a:gd name="connsiteX18" fmla="*/ 5138132 w 5274390"/>
              <a:gd name="connsiteY18" fmla="*/ 2264961 h 5036058"/>
              <a:gd name="connsiteX19" fmla="*/ 5050026 w 5274390"/>
              <a:gd name="connsiteY19" fmla="*/ 2367353 h 5036058"/>
              <a:gd name="connsiteX20" fmla="*/ 5242113 w 5274390"/>
              <a:gd name="connsiteY20" fmla="*/ 2245117 h 5036058"/>
              <a:gd name="connsiteX21" fmla="*/ 5270688 w 5274390"/>
              <a:gd name="connsiteY21" fmla="*/ 2180028 h 5036058"/>
              <a:gd name="connsiteX22" fmla="*/ 5238144 w 5274390"/>
              <a:gd name="connsiteY22" fmla="*/ 2103829 h 5036058"/>
              <a:gd name="connsiteX23" fmla="*/ 5215920 w 5274390"/>
              <a:gd name="connsiteY23" fmla="*/ 2045092 h 5036058"/>
              <a:gd name="connsiteX24" fmla="*/ 5190520 w 5274390"/>
              <a:gd name="connsiteY24" fmla="*/ 1972066 h 5036058"/>
              <a:gd name="connsiteX25" fmla="*/ 5146863 w 5274390"/>
              <a:gd name="connsiteY25" fmla="*/ 1923647 h 5036058"/>
              <a:gd name="connsiteX26" fmla="*/ 5201632 w 5274390"/>
              <a:gd name="connsiteY26" fmla="*/ 1806966 h 5036058"/>
              <a:gd name="connsiteX27" fmla="*/ 5168295 w 5274390"/>
              <a:gd name="connsiteY27" fmla="*/ 1691872 h 5036058"/>
              <a:gd name="connsiteX28" fmla="*/ 5050820 w 5274390"/>
              <a:gd name="connsiteY28" fmla="*/ 1626785 h 5036058"/>
              <a:gd name="connsiteX29" fmla="*/ 4799201 w 5274390"/>
              <a:gd name="connsiteY29" fmla="*/ 1604560 h 5036058"/>
              <a:gd name="connsiteX30" fmla="*/ 4563457 w 5274390"/>
              <a:gd name="connsiteY30" fmla="*/ 1672822 h 5036058"/>
              <a:gd name="connsiteX31" fmla="*/ 4351526 w 5274390"/>
              <a:gd name="connsiteY31" fmla="*/ 1602178 h 5036058"/>
              <a:gd name="connsiteX32" fmla="*/ 4220557 w 5274390"/>
              <a:gd name="connsiteY32" fmla="*/ 1588684 h 5036058"/>
              <a:gd name="connsiteX33" fmla="*/ 4129276 w 5274390"/>
              <a:gd name="connsiteY33" fmla="*/ 1615672 h 5036058"/>
              <a:gd name="connsiteX34" fmla="*/ 4012595 w 5274390"/>
              <a:gd name="connsiteY34" fmla="*/ 1617259 h 5036058"/>
              <a:gd name="connsiteX35" fmla="*/ 3953064 w 5274390"/>
              <a:gd name="connsiteY35" fmla="*/ 1615672 h 5036058"/>
              <a:gd name="connsiteX36" fmla="*/ 3867338 w 5274390"/>
              <a:gd name="connsiteY36" fmla="*/ 1601385 h 5036058"/>
              <a:gd name="connsiteX37" fmla="*/ 3824476 w 5274390"/>
              <a:gd name="connsiteY37" fmla="*/ 1605354 h 5036058"/>
              <a:gd name="connsiteX38" fmla="*/ 3725257 w 5274390"/>
              <a:gd name="connsiteY38" fmla="*/ 1641866 h 5036058"/>
              <a:gd name="connsiteX39" fmla="*/ 3604607 w 5274390"/>
              <a:gd name="connsiteY39" fmla="*/ 1695841 h 5036058"/>
              <a:gd name="connsiteX40" fmla="*/ 3518882 w 5274390"/>
              <a:gd name="connsiteY40" fmla="*/ 1730766 h 5036058"/>
              <a:gd name="connsiteX41" fmla="*/ 3420457 w 5274390"/>
              <a:gd name="connsiteY41" fmla="*/ 1800616 h 5036058"/>
              <a:gd name="connsiteX42" fmla="*/ 3312507 w 5274390"/>
              <a:gd name="connsiteY42" fmla="*/ 1838716 h 5036058"/>
              <a:gd name="connsiteX43" fmla="*/ 3185507 w 5274390"/>
              <a:gd name="connsiteY43" fmla="*/ 1857766 h 5036058"/>
              <a:gd name="connsiteX44" fmla="*/ 3096607 w 5274390"/>
              <a:gd name="connsiteY44" fmla="*/ 1908566 h 5036058"/>
              <a:gd name="connsiteX45" fmla="*/ 3058507 w 5274390"/>
              <a:gd name="connsiteY45" fmla="*/ 1921266 h 5036058"/>
              <a:gd name="connsiteX46" fmla="*/ 2944207 w 5274390"/>
              <a:gd name="connsiteY46" fmla="*/ 1870466 h 5036058"/>
              <a:gd name="connsiteX47" fmla="*/ 2918807 w 5274390"/>
              <a:gd name="connsiteY47" fmla="*/ 1794266 h 5036058"/>
              <a:gd name="connsiteX48" fmla="*/ 2906107 w 5274390"/>
              <a:gd name="connsiteY48" fmla="*/ 1756166 h 5036058"/>
              <a:gd name="connsiteX49" fmla="*/ 2893407 w 5274390"/>
              <a:gd name="connsiteY49" fmla="*/ 1718066 h 5036058"/>
              <a:gd name="connsiteX50" fmla="*/ 2906107 w 5274390"/>
              <a:gd name="connsiteY50" fmla="*/ 1438666 h 5036058"/>
              <a:gd name="connsiteX51" fmla="*/ 2883882 w 5274390"/>
              <a:gd name="connsiteY51" fmla="*/ 1375166 h 5036058"/>
              <a:gd name="connsiteX52" fmla="*/ 2918807 w 5274390"/>
              <a:gd name="connsiteY52" fmla="*/ 1232291 h 5036058"/>
              <a:gd name="connsiteX53" fmla="*/ 3007707 w 5274390"/>
              <a:gd name="connsiteY53" fmla="*/ 1146566 h 5036058"/>
              <a:gd name="connsiteX54" fmla="*/ 3109307 w 5274390"/>
              <a:gd name="connsiteY54" fmla="*/ 1114816 h 5036058"/>
              <a:gd name="connsiteX55" fmla="*/ 3198207 w 5274390"/>
              <a:gd name="connsiteY55" fmla="*/ 1095766 h 5036058"/>
              <a:gd name="connsiteX56" fmla="*/ 3318857 w 5274390"/>
              <a:gd name="connsiteY56" fmla="*/ 1092591 h 5036058"/>
              <a:gd name="connsiteX57" fmla="*/ 3464907 w 5274390"/>
              <a:gd name="connsiteY57" fmla="*/ 1102116 h 5036058"/>
              <a:gd name="connsiteX58" fmla="*/ 3569682 w 5274390"/>
              <a:gd name="connsiteY58" fmla="*/ 1079891 h 5036058"/>
              <a:gd name="connsiteX59" fmla="*/ 3683982 w 5274390"/>
              <a:gd name="connsiteY59" fmla="*/ 1070366 h 5036058"/>
              <a:gd name="connsiteX60" fmla="*/ 3715732 w 5274390"/>
              <a:gd name="connsiteY60" fmla="*/ 1067191 h 5036058"/>
              <a:gd name="connsiteX61" fmla="*/ 3747482 w 5274390"/>
              <a:gd name="connsiteY61" fmla="*/ 1079891 h 5036058"/>
              <a:gd name="connsiteX62" fmla="*/ 3776057 w 5274390"/>
              <a:gd name="connsiteY62" fmla="*/ 1073541 h 5036058"/>
              <a:gd name="connsiteX63" fmla="*/ 3826857 w 5274390"/>
              <a:gd name="connsiteY63" fmla="*/ 1121166 h 5036058"/>
              <a:gd name="connsiteX64" fmla="*/ 3864957 w 5274390"/>
              <a:gd name="connsiteY64" fmla="*/ 1162441 h 5036058"/>
              <a:gd name="connsiteX65" fmla="*/ 3909407 w 5274390"/>
              <a:gd name="connsiteY65" fmla="*/ 1114816 h 5036058"/>
              <a:gd name="connsiteX66" fmla="*/ 3864957 w 5274390"/>
              <a:gd name="connsiteY66" fmla="*/ 1041791 h 5036058"/>
              <a:gd name="connsiteX67" fmla="*/ 3810982 w 5274390"/>
              <a:gd name="connsiteY67" fmla="*/ 962416 h 5036058"/>
              <a:gd name="connsiteX68" fmla="*/ 3763357 w 5274390"/>
              <a:gd name="connsiteY68" fmla="*/ 975116 h 5036058"/>
              <a:gd name="connsiteX69" fmla="*/ 3703032 w 5274390"/>
              <a:gd name="connsiteY69" fmla="*/ 902091 h 5036058"/>
              <a:gd name="connsiteX70" fmla="*/ 3639532 w 5274390"/>
              <a:gd name="connsiteY70" fmla="*/ 898916 h 5036058"/>
              <a:gd name="connsiteX71" fmla="*/ 3598257 w 5274390"/>
              <a:gd name="connsiteY71" fmla="*/ 911616 h 5036058"/>
              <a:gd name="connsiteX72" fmla="*/ 3496657 w 5274390"/>
              <a:gd name="connsiteY72" fmla="*/ 902091 h 5036058"/>
              <a:gd name="connsiteX73" fmla="*/ 3426807 w 5274390"/>
              <a:gd name="connsiteY73" fmla="*/ 917966 h 5036058"/>
              <a:gd name="connsiteX74" fmla="*/ 3353782 w 5274390"/>
              <a:gd name="connsiteY74" fmla="*/ 911616 h 5036058"/>
              <a:gd name="connsiteX75" fmla="*/ 3283932 w 5274390"/>
              <a:gd name="connsiteY75" fmla="*/ 924316 h 5036058"/>
              <a:gd name="connsiteX76" fmla="*/ 3195032 w 5274390"/>
              <a:gd name="connsiteY76" fmla="*/ 940191 h 5036058"/>
              <a:gd name="connsiteX77" fmla="*/ 3087082 w 5274390"/>
              <a:gd name="connsiteY77" fmla="*/ 965591 h 5036058"/>
              <a:gd name="connsiteX78" fmla="*/ 3007707 w 5274390"/>
              <a:gd name="connsiteY78" fmla="*/ 981466 h 5036058"/>
              <a:gd name="connsiteX79" fmla="*/ 2941032 w 5274390"/>
              <a:gd name="connsiteY79" fmla="*/ 1016391 h 5036058"/>
              <a:gd name="connsiteX80" fmla="*/ 2890232 w 5274390"/>
              <a:gd name="connsiteY80" fmla="*/ 1029091 h 5036058"/>
              <a:gd name="connsiteX81" fmla="*/ 2820382 w 5274390"/>
              <a:gd name="connsiteY81" fmla="*/ 1060841 h 5036058"/>
              <a:gd name="connsiteX82" fmla="*/ 2744182 w 5274390"/>
              <a:gd name="connsiteY82" fmla="*/ 1108466 h 5036058"/>
              <a:gd name="connsiteX83" fmla="*/ 2667982 w 5274390"/>
              <a:gd name="connsiteY83" fmla="*/ 1178316 h 5036058"/>
              <a:gd name="connsiteX84" fmla="*/ 2563207 w 5274390"/>
              <a:gd name="connsiteY84" fmla="*/ 1298966 h 5036058"/>
              <a:gd name="connsiteX85" fmla="*/ 2550507 w 5274390"/>
              <a:gd name="connsiteY85" fmla="*/ 1349766 h 5036058"/>
              <a:gd name="connsiteX86" fmla="*/ 2525107 w 5274390"/>
              <a:gd name="connsiteY86" fmla="*/ 1629166 h 5036058"/>
              <a:gd name="connsiteX87" fmla="*/ 2474307 w 5274390"/>
              <a:gd name="connsiteY87" fmla="*/ 1718066 h 5036058"/>
              <a:gd name="connsiteX88" fmla="*/ 2360007 w 5274390"/>
              <a:gd name="connsiteY88" fmla="*/ 1629166 h 5036058"/>
              <a:gd name="connsiteX89" fmla="*/ 2303435 w 5274390"/>
              <a:gd name="connsiteY89" fmla="*/ 1558739 h 5036058"/>
              <a:gd name="connsiteX90" fmla="*/ 2246862 w 5274390"/>
              <a:gd name="connsiteY90" fmla="*/ 1464066 h 5036058"/>
              <a:gd name="connsiteX91" fmla="*/ 2170661 w 5274390"/>
              <a:gd name="connsiteY91" fmla="*/ 1302430 h 5036058"/>
              <a:gd name="connsiteX92" fmla="*/ 2112934 w 5274390"/>
              <a:gd name="connsiteY92" fmla="*/ 1206602 h 5036058"/>
              <a:gd name="connsiteX93" fmla="*/ 2027498 w 5274390"/>
              <a:gd name="connsiteY93" fmla="*/ 1041502 h 5036058"/>
              <a:gd name="connsiteX94" fmla="*/ 1902807 w 5274390"/>
              <a:gd name="connsiteY94" fmla="*/ 846384 h 5036058"/>
              <a:gd name="connsiteX95" fmla="*/ 1802361 w 5274390"/>
              <a:gd name="connsiteY95" fmla="*/ 704376 h 5036058"/>
              <a:gd name="connsiteX96" fmla="*/ 1682289 w 5274390"/>
              <a:gd name="connsiteY96" fmla="*/ 539275 h 5036058"/>
              <a:gd name="connsiteX97" fmla="*/ 1561061 w 5274390"/>
              <a:gd name="connsiteY97" fmla="*/ 378794 h 5036058"/>
              <a:gd name="connsiteX98" fmla="*/ 1473316 w 5274390"/>
              <a:gd name="connsiteY98" fmla="*/ 280657 h 5036058"/>
              <a:gd name="connsiteX99" fmla="*/ 1360171 w 5274390"/>
              <a:gd name="connsiteY99" fmla="*/ 168666 h 5036058"/>
              <a:gd name="connsiteX100" fmla="*/ 1228553 w 5274390"/>
              <a:gd name="connsiteY100" fmla="*/ 10494 h 5036058"/>
              <a:gd name="connsiteX101" fmla="*/ 1001107 w 5274390"/>
              <a:gd name="connsiteY101" fmla="*/ 28966 h 5036058"/>
              <a:gd name="connsiteX102" fmla="*/ 1102707 w 5274390"/>
              <a:gd name="connsiteY102" fmla="*/ 143266 h 5036058"/>
              <a:gd name="connsiteX103" fmla="*/ 1178907 w 5274390"/>
              <a:gd name="connsiteY103" fmla="*/ 206766 h 5036058"/>
              <a:gd name="connsiteX104" fmla="*/ 1204307 w 5274390"/>
              <a:gd name="connsiteY104" fmla="*/ 257566 h 5036058"/>
              <a:gd name="connsiteX105" fmla="*/ 1242407 w 5274390"/>
              <a:gd name="connsiteY105" fmla="*/ 295666 h 5036058"/>
              <a:gd name="connsiteX106" fmla="*/ 1293207 w 5274390"/>
              <a:gd name="connsiteY106" fmla="*/ 371866 h 5036058"/>
              <a:gd name="connsiteX107" fmla="*/ 1318607 w 5274390"/>
              <a:gd name="connsiteY107" fmla="*/ 409966 h 5036058"/>
              <a:gd name="connsiteX108" fmla="*/ 1394807 w 5274390"/>
              <a:gd name="connsiteY108" fmla="*/ 486166 h 5036058"/>
              <a:gd name="connsiteX109" fmla="*/ 1445607 w 5274390"/>
              <a:gd name="connsiteY109" fmla="*/ 575066 h 5036058"/>
              <a:gd name="connsiteX110" fmla="*/ 1483707 w 5274390"/>
              <a:gd name="connsiteY110" fmla="*/ 613166 h 5036058"/>
              <a:gd name="connsiteX111" fmla="*/ 1534507 w 5274390"/>
              <a:gd name="connsiteY111" fmla="*/ 702066 h 5036058"/>
              <a:gd name="connsiteX112" fmla="*/ 1572607 w 5274390"/>
              <a:gd name="connsiteY112" fmla="*/ 740166 h 5036058"/>
              <a:gd name="connsiteX113" fmla="*/ 1648807 w 5274390"/>
              <a:gd name="connsiteY113" fmla="*/ 854466 h 5036058"/>
              <a:gd name="connsiteX114" fmla="*/ 1686907 w 5274390"/>
              <a:gd name="connsiteY114" fmla="*/ 905266 h 5036058"/>
              <a:gd name="connsiteX115" fmla="*/ 1763107 w 5274390"/>
              <a:gd name="connsiteY115" fmla="*/ 1019566 h 5036058"/>
              <a:gd name="connsiteX116" fmla="*/ 1801207 w 5274390"/>
              <a:gd name="connsiteY116" fmla="*/ 1095766 h 5036058"/>
              <a:gd name="connsiteX117" fmla="*/ 1852007 w 5274390"/>
              <a:gd name="connsiteY117" fmla="*/ 1171966 h 5036058"/>
              <a:gd name="connsiteX118" fmla="*/ 1902807 w 5274390"/>
              <a:gd name="connsiteY118" fmla="*/ 1260866 h 5036058"/>
              <a:gd name="connsiteX119" fmla="*/ 1928207 w 5274390"/>
              <a:gd name="connsiteY119" fmla="*/ 1337066 h 5036058"/>
              <a:gd name="connsiteX120" fmla="*/ 1940907 w 5274390"/>
              <a:gd name="connsiteY120" fmla="*/ 1375166 h 5036058"/>
              <a:gd name="connsiteX121" fmla="*/ 1953607 w 5274390"/>
              <a:gd name="connsiteY121" fmla="*/ 1413266 h 5036058"/>
              <a:gd name="connsiteX122" fmla="*/ 1979007 w 5274390"/>
              <a:gd name="connsiteY122" fmla="*/ 1451366 h 5036058"/>
              <a:gd name="connsiteX123" fmla="*/ 2017107 w 5274390"/>
              <a:gd name="connsiteY123" fmla="*/ 1578366 h 5036058"/>
              <a:gd name="connsiteX124" fmla="*/ 2029807 w 5274390"/>
              <a:gd name="connsiteY124" fmla="*/ 1616466 h 5036058"/>
              <a:gd name="connsiteX125" fmla="*/ 2017107 w 5274390"/>
              <a:gd name="connsiteY125" fmla="*/ 1921266 h 5036058"/>
              <a:gd name="connsiteX126" fmla="*/ 1966307 w 5274390"/>
              <a:gd name="connsiteY126" fmla="*/ 2022866 h 5036058"/>
              <a:gd name="connsiteX127" fmla="*/ 1928207 w 5274390"/>
              <a:gd name="connsiteY127" fmla="*/ 2048266 h 5036058"/>
              <a:gd name="connsiteX128" fmla="*/ 1915507 w 5274390"/>
              <a:gd name="connsiteY128" fmla="*/ 2086366 h 5036058"/>
              <a:gd name="connsiteX129" fmla="*/ 1826607 w 5274390"/>
              <a:gd name="connsiteY129" fmla="*/ 2160978 h 5036058"/>
              <a:gd name="connsiteX130" fmla="*/ 1701194 w 5274390"/>
              <a:gd name="connsiteY130" fmla="*/ 2168916 h 5036058"/>
              <a:gd name="connsiteX131" fmla="*/ 1539269 w 5274390"/>
              <a:gd name="connsiteY131" fmla="*/ 2156216 h 5036058"/>
              <a:gd name="connsiteX132" fmla="*/ 1482120 w 5274390"/>
              <a:gd name="connsiteY132" fmla="*/ 2181617 h 5036058"/>
              <a:gd name="connsiteX133" fmla="*/ 1420206 w 5274390"/>
              <a:gd name="connsiteY133" fmla="*/ 2203841 h 5036058"/>
              <a:gd name="connsiteX134" fmla="*/ 1328131 w 5274390"/>
              <a:gd name="connsiteY134" fmla="*/ 2227653 h 5036058"/>
              <a:gd name="connsiteX135" fmla="*/ 1264632 w 5274390"/>
              <a:gd name="connsiteY135" fmla="*/ 2243528 h 5036058"/>
              <a:gd name="connsiteX136" fmla="*/ 1193195 w 5274390"/>
              <a:gd name="connsiteY136" fmla="*/ 2234004 h 5036058"/>
              <a:gd name="connsiteX137" fmla="*/ 1136044 w 5274390"/>
              <a:gd name="connsiteY137" fmla="*/ 2245117 h 5036058"/>
              <a:gd name="connsiteX138" fmla="*/ 1015395 w 5274390"/>
              <a:gd name="connsiteY138" fmla="*/ 2219716 h 5036058"/>
              <a:gd name="connsiteX139" fmla="*/ 940782 w 5274390"/>
              <a:gd name="connsiteY139" fmla="*/ 2241941 h 5036058"/>
              <a:gd name="connsiteX140" fmla="*/ 882044 w 5274390"/>
              <a:gd name="connsiteY140" fmla="*/ 2240354 h 5036058"/>
              <a:gd name="connsiteX141" fmla="*/ 801082 w 5274390"/>
              <a:gd name="connsiteY141" fmla="*/ 2238766 h 5036058"/>
              <a:gd name="connsiteX142" fmla="*/ 715357 w 5274390"/>
              <a:gd name="connsiteY142" fmla="*/ 2234004 h 5036058"/>
              <a:gd name="connsiteX143" fmla="*/ 747107 w 5274390"/>
              <a:gd name="connsiteY143" fmla="*/ 2081604 h 5036058"/>
              <a:gd name="connsiteX144" fmla="*/ 816957 w 5274390"/>
              <a:gd name="connsiteY144" fmla="*/ 1916504 h 5036058"/>
              <a:gd name="connsiteX145" fmla="*/ 786794 w 5274390"/>
              <a:gd name="connsiteY145" fmla="*/ 1557729 h 5036058"/>
              <a:gd name="connsiteX146" fmla="*/ 705832 w 5274390"/>
              <a:gd name="connsiteY146" fmla="*/ 1968892 h 5036058"/>
              <a:gd name="connsiteX147" fmla="*/ 575657 w 5274390"/>
              <a:gd name="connsiteY147" fmla="*/ 2200666 h 5036058"/>
              <a:gd name="connsiteX148" fmla="*/ 554443 w 5274390"/>
              <a:gd name="connsiteY148" fmla="*/ 2267196 h 5036058"/>
              <a:gd name="connsiteX149" fmla="*/ 568007 w 5274390"/>
              <a:gd name="connsiteY149" fmla="*/ 2303132 h 5036058"/>
              <a:gd name="connsiteX150" fmla="*/ 597015 w 5274390"/>
              <a:gd name="connsiteY150" fmla="*/ 2349168 h 5036058"/>
              <a:gd name="connsiteX151" fmla="*/ 635405 w 5274390"/>
              <a:gd name="connsiteY151" fmla="*/ 2410937 h 5036058"/>
              <a:gd name="connsiteX152" fmla="*/ 697462 w 5274390"/>
              <a:gd name="connsiteY152" fmla="*/ 2402423 h 5036058"/>
              <a:gd name="connsiteX153" fmla="*/ 813925 w 5274390"/>
              <a:gd name="connsiteY153" fmla="*/ 2453078 h 5036058"/>
              <a:gd name="connsiteX154" fmla="*/ 886807 w 5274390"/>
              <a:gd name="connsiteY154" fmla="*/ 2473716 h 5036058"/>
              <a:gd name="connsiteX155" fmla="*/ 972534 w 5274390"/>
              <a:gd name="connsiteY155" fmla="*/ 2497531 h 5036058"/>
              <a:gd name="connsiteX156" fmla="*/ 1024919 w 5274390"/>
              <a:gd name="connsiteY156" fmla="*/ 2502291 h 5036058"/>
              <a:gd name="connsiteX157" fmla="*/ 1115407 w 5274390"/>
              <a:gd name="connsiteY157" fmla="*/ 2492766 h 5036058"/>
              <a:gd name="connsiteX158" fmla="*/ 1712307 w 5274390"/>
              <a:gd name="connsiteY158" fmla="*/ 2505466 h 5036058"/>
              <a:gd name="connsiteX159" fmla="*/ 1750407 w 5274390"/>
              <a:gd name="connsiteY159" fmla="*/ 2518166 h 5036058"/>
              <a:gd name="connsiteX160" fmla="*/ 1788507 w 5274390"/>
              <a:gd name="connsiteY160" fmla="*/ 2543566 h 5036058"/>
              <a:gd name="connsiteX161" fmla="*/ 1839307 w 5274390"/>
              <a:gd name="connsiteY161" fmla="*/ 2657866 h 5036058"/>
              <a:gd name="connsiteX162" fmla="*/ 1852007 w 5274390"/>
              <a:gd name="connsiteY162" fmla="*/ 2772166 h 5036058"/>
              <a:gd name="connsiteX163" fmla="*/ 1839307 w 5274390"/>
              <a:gd name="connsiteY163" fmla="*/ 3102366 h 5036058"/>
              <a:gd name="connsiteX164" fmla="*/ 1826607 w 5274390"/>
              <a:gd name="connsiteY164" fmla="*/ 3140466 h 5036058"/>
              <a:gd name="connsiteX165" fmla="*/ 1801207 w 5274390"/>
              <a:gd name="connsiteY165" fmla="*/ 3178566 h 5036058"/>
              <a:gd name="connsiteX166" fmla="*/ 1750407 w 5274390"/>
              <a:gd name="connsiteY166" fmla="*/ 3242066 h 5036058"/>
              <a:gd name="connsiteX167" fmla="*/ 1686907 w 5274390"/>
              <a:gd name="connsiteY167" fmla="*/ 3292866 h 5036058"/>
              <a:gd name="connsiteX168" fmla="*/ 1648807 w 5274390"/>
              <a:gd name="connsiteY168" fmla="*/ 3330966 h 5036058"/>
              <a:gd name="connsiteX169" fmla="*/ 1572607 w 5274390"/>
              <a:gd name="connsiteY169" fmla="*/ 3381766 h 5036058"/>
              <a:gd name="connsiteX170" fmla="*/ 1386870 w 5274390"/>
              <a:gd name="connsiteY170" fmla="*/ 3419866 h 5036058"/>
              <a:gd name="connsiteX171" fmla="*/ 1291619 w 5274390"/>
              <a:gd name="connsiteY171" fmla="*/ 3456379 h 5036058"/>
              <a:gd name="connsiteX172" fmla="*/ 1163032 w 5274390"/>
              <a:gd name="connsiteY172" fmla="*/ 3451616 h 5036058"/>
              <a:gd name="connsiteX173" fmla="*/ 1020157 w 5274390"/>
              <a:gd name="connsiteY173" fmla="*/ 3410341 h 5036058"/>
              <a:gd name="connsiteX174" fmla="*/ 875694 w 5274390"/>
              <a:gd name="connsiteY174" fmla="*/ 3407167 h 5036058"/>
              <a:gd name="connsiteX175" fmla="*/ 721707 w 5274390"/>
              <a:gd name="connsiteY175" fmla="*/ 3434153 h 5036058"/>
              <a:gd name="connsiteX176" fmla="*/ 569307 w 5274390"/>
              <a:gd name="connsiteY176" fmla="*/ 3386528 h 5036058"/>
              <a:gd name="connsiteX177" fmla="*/ 612170 w 5274390"/>
              <a:gd name="connsiteY177" fmla="*/ 3670691 h 5036058"/>
              <a:gd name="connsiteX178" fmla="*/ 577245 w 5274390"/>
              <a:gd name="connsiteY178" fmla="*/ 3713554 h 5036058"/>
              <a:gd name="connsiteX179" fmla="*/ 531207 w 5274390"/>
              <a:gd name="connsiteY179" fmla="*/ 3723079 h 5036058"/>
              <a:gd name="connsiteX180" fmla="*/ 445482 w 5274390"/>
              <a:gd name="connsiteY180" fmla="*/ 3659579 h 5036058"/>
              <a:gd name="connsiteX181" fmla="*/ 326420 w 5274390"/>
              <a:gd name="connsiteY181" fmla="*/ 3570679 h 5036058"/>
              <a:gd name="connsiteX182" fmla="*/ 201007 w 5274390"/>
              <a:gd name="connsiteY182" fmla="*/ 3330966 h 5036058"/>
              <a:gd name="connsiteX183" fmla="*/ 93057 w 5274390"/>
              <a:gd name="connsiteY183" fmla="*/ 2918216 h 5036058"/>
              <a:gd name="connsiteX184" fmla="*/ 127982 w 5274390"/>
              <a:gd name="connsiteY184" fmla="*/ 3281753 h 5036058"/>
              <a:gd name="connsiteX185" fmla="*/ 251807 w 5274390"/>
              <a:gd name="connsiteY185" fmla="*/ 3699266 h 5036058"/>
              <a:gd name="connsiteX186" fmla="*/ 376786 w 5274390"/>
              <a:gd name="connsiteY186" fmla="*/ 3841996 h 5036058"/>
              <a:gd name="connsiteX187" fmla="*/ 5744 w 5274390"/>
              <a:gd name="connsiteY187" fmla="*/ 4005653 h 5036058"/>
              <a:gd name="connsiteX188" fmla="*/ 167670 w 5274390"/>
              <a:gd name="connsiteY188" fmla="*/ 4105666 h 5036058"/>
              <a:gd name="connsiteX189" fmla="*/ 391507 w 5274390"/>
              <a:gd name="connsiteY189" fmla="*/ 4983554 h 5036058"/>
              <a:gd name="connsiteX190" fmla="*/ 443895 w 5274390"/>
              <a:gd name="connsiteY190" fmla="*/ 4932753 h 5036058"/>
              <a:gd name="connsiteX191" fmla="*/ 491520 w 5274390"/>
              <a:gd name="connsiteY191" fmla="*/ 4905766 h 5036058"/>
              <a:gd name="connsiteX192" fmla="*/ 543907 w 5274390"/>
              <a:gd name="connsiteY192" fmla="*/ 4837504 h 5036058"/>
              <a:gd name="connsiteX193" fmla="*/ 624870 w 5274390"/>
              <a:gd name="connsiteY193" fmla="*/ 4812104 h 5036058"/>
              <a:gd name="connsiteX194" fmla="*/ 678844 w 5274390"/>
              <a:gd name="connsiteY194" fmla="*/ 4785116 h 5036058"/>
              <a:gd name="connsiteX195" fmla="*/ 726470 w 5274390"/>
              <a:gd name="connsiteY195" fmla="*/ 4762891 h 5036058"/>
              <a:gd name="connsiteX196" fmla="*/ 774094 w 5274390"/>
              <a:gd name="connsiteY196" fmla="*/ 4727966 h 5036058"/>
              <a:gd name="connsiteX197" fmla="*/ 797907 w 5274390"/>
              <a:gd name="connsiteY197" fmla="*/ 4740666 h 5036058"/>
              <a:gd name="connsiteX198" fmla="*/ 836007 w 5274390"/>
              <a:gd name="connsiteY198" fmla="*/ 4727966 h 5036058"/>
              <a:gd name="connsiteX199" fmla="*/ 874107 w 5274390"/>
              <a:gd name="connsiteY199" fmla="*/ 4689866 h 5036058"/>
              <a:gd name="connsiteX200" fmla="*/ 963007 w 5274390"/>
              <a:gd name="connsiteY200" fmla="*/ 4651766 h 5036058"/>
              <a:gd name="connsiteX201" fmla="*/ 1001107 w 5274390"/>
              <a:gd name="connsiteY201" fmla="*/ 4613666 h 5036058"/>
              <a:gd name="connsiteX202" fmla="*/ 1026507 w 5274390"/>
              <a:gd name="connsiteY202" fmla="*/ 4575566 h 5036058"/>
              <a:gd name="connsiteX203" fmla="*/ 1064607 w 5274390"/>
              <a:gd name="connsiteY203" fmla="*/ 4562866 h 5036058"/>
              <a:gd name="connsiteX204" fmla="*/ 1128107 w 5274390"/>
              <a:gd name="connsiteY204" fmla="*/ 4486666 h 5036058"/>
              <a:gd name="connsiteX205" fmla="*/ 1191607 w 5274390"/>
              <a:gd name="connsiteY205" fmla="*/ 4410466 h 5036058"/>
              <a:gd name="connsiteX206" fmla="*/ 1229707 w 5274390"/>
              <a:gd name="connsiteY206" fmla="*/ 4334266 h 5036058"/>
              <a:gd name="connsiteX207" fmla="*/ 1267807 w 5274390"/>
              <a:gd name="connsiteY207" fmla="*/ 4308866 h 5036058"/>
              <a:gd name="connsiteX208" fmla="*/ 1305907 w 5274390"/>
              <a:gd name="connsiteY208" fmla="*/ 4270766 h 5036058"/>
              <a:gd name="connsiteX209" fmla="*/ 1344007 w 5274390"/>
              <a:gd name="connsiteY209" fmla="*/ 4194566 h 5036058"/>
              <a:gd name="connsiteX210" fmla="*/ 1356707 w 5274390"/>
              <a:gd name="connsiteY210" fmla="*/ 4156466 h 5036058"/>
              <a:gd name="connsiteX211" fmla="*/ 1382107 w 5274390"/>
              <a:gd name="connsiteY211" fmla="*/ 4118366 h 5036058"/>
              <a:gd name="connsiteX212" fmla="*/ 1394807 w 5274390"/>
              <a:gd name="connsiteY212" fmla="*/ 4080266 h 5036058"/>
              <a:gd name="connsiteX213" fmla="*/ 1420207 w 5274390"/>
              <a:gd name="connsiteY213" fmla="*/ 4042166 h 5036058"/>
              <a:gd name="connsiteX214" fmla="*/ 1445607 w 5274390"/>
              <a:gd name="connsiteY214" fmla="*/ 3953266 h 5036058"/>
              <a:gd name="connsiteX215" fmla="*/ 1509107 w 5274390"/>
              <a:gd name="connsiteY215" fmla="*/ 3864366 h 5036058"/>
              <a:gd name="connsiteX216" fmla="*/ 1534507 w 5274390"/>
              <a:gd name="connsiteY216" fmla="*/ 3826266 h 5036058"/>
              <a:gd name="connsiteX217" fmla="*/ 1572607 w 5274390"/>
              <a:gd name="connsiteY217" fmla="*/ 3800866 h 5036058"/>
              <a:gd name="connsiteX218" fmla="*/ 1610707 w 5274390"/>
              <a:gd name="connsiteY218" fmla="*/ 3762766 h 5036058"/>
              <a:gd name="connsiteX219" fmla="*/ 1648807 w 5274390"/>
              <a:gd name="connsiteY219" fmla="*/ 3750066 h 5036058"/>
              <a:gd name="connsiteX220" fmla="*/ 1686907 w 5274390"/>
              <a:gd name="connsiteY220" fmla="*/ 3724666 h 5036058"/>
              <a:gd name="connsiteX221" fmla="*/ 1725007 w 5274390"/>
              <a:gd name="connsiteY221" fmla="*/ 3711966 h 5036058"/>
              <a:gd name="connsiteX222" fmla="*/ 1763107 w 5274390"/>
              <a:gd name="connsiteY222" fmla="*/ 3686566 h 5036058"/>
              <a:gd name="connsiteX223" fmla="*/ 1839307 w 5274390"/>
              <a:gd name="connsiteY223" fmla="*/ 3661166 h 5036058"/>
              <a:gd name="connsiteX224" fmla="*/ 1877407 w 5274390"/>
              <a:gd name="connsiteY224" fmla="*/ 3648466 h 5036058"/>
              <a:gd name="connsiteX225" fmla="*/ 2169507 w 5274390"/>
              <a:gd name="connsiteY225" fmla="*/ 3661166 h 5036058"/>
              <a:gd name="connsiteX226" fmla="*/ 2220307 w 5274390"/>
              <a:gd name="connsiteY226" fmla="*/ 3699266 h 5036058"/>
              <a:gd name="connsiteX227" fmla="*/ 2296507 w 5274390"/>
              <a:gd name="connsiteY227" fmla="*/ 3750066 h 5036058"/>
              <a:gd name="connsiteX228" fmla="*/ 2334607 w 5274390"/>
              <a:gd name="connsiteY228" fmla="*/ 3788166 h 5036058"/>
              <a:gd name="connsiteX229" fmla="*/ 2385407 w 5274390"/>
              <a:gd name="connsiteY229" fmla="*/ 3800866 h 5036058"/>
              <a:gd name="connsiteX230" fmla="*/ 2436207 w 5274390"/>
              <a:gd name="connsiteY230" fmla="*/ 3838966 h 5036058"/>
              <a:gd name="connsiteX231" fmla="*/ 2474307 w 5274390"/>
              <a:gd name="connsiteY231" fmla="*/ 3851666 h 5036058"/>
              <a:gd name="connsiteX232" fmla="*/ 2512407 w 5274390"/>
              <a:gd name="connsiteY232" fmla="*/ 3877066 h 5036058"/>
              <a:gd name="connsiteX233" fmla="*/ 2537807 w 5274390"/>
              <a:gd name="connsiteY233" fmla="*/ 3915166 h 5036058"/>
              <a:gd name="connsiteX234" fmla="*/ 2575907 w 5274390"/>
              <a:gd name="connsiteY234" fmla="*/ 3965966 h 5036058"/>
              <a:gd name="connsiteX235" fmla="*/ 2588607 w 5274390"/>
              <a:gd name="connsiteY235" fmla="*/ 4016766 h 5036058"/>
              <a:gd name="connsiteX236" fmla="*/ 2601307 w 5274390"/>
              <a:gd name="connsiteY236" fmla="*/ 4054866 h 5036058"/>
              <a:gd name="connsiteX237" fmla="*/ 2626707 w 5274390"/>
              <a:gd name="connsiteY237" fmla="*/ 4105666 h 5036058"/>
              <a:gd name="connsiteX238" fmla="*/ 2652107 w 5274390"/>
              <a:gd name="connsiteY238" fmla="*/ 4143766 h 5036058"/>
              <a:gd name="connsiteX239" fmla="*/ 2687032 w 5274390"/>
              <a:gd name="connsiteY239" fmla="*/ 4242191 h 5036058"/>
              <a:gd name="connsiteX240" fmla="*/ 2731482 w 5274390"/>
              <a:gd name="connsiteY240" fmla="*/ 4343791 h 5036058"/>
              <a:gd name="connsiteX241" fmla="*/ 2747357 w 5274390"/>
              <a:gd name="connsiteY241" fmla="*/ 4366016 h 5036058"/>
              <a:gd name="connsiteX242" fmla="*/ 2715607 w 5274390"/>
              <a:gd name="connsiteY242" fmla="*/ 4397766 h 5036058"/>
              <a:gd name="connsiteX243" fmla="*/ 2677507 w 5274390"/>
              <a:gd name="connsiteY243" fmla="*/ 4464441 h 5036058"/>
              <a:gd name="connsiteX244" fmla="*/ 2633057 w 5274390"/>
              <a:gd name="connsiteY244" fmla="*/ 4553341 h 5036058"/>
              <a:gd name="connsiteX245" fmla="*/ 2585432 w 5274390"/>
              <a:gd name="connsiteY245" fmla="*/ 4607316 h 5036058"/>
              <a:gd name="connsiteX246" fmla="*/ 2521932 w 5274390"/>
              <a:gd name="connsiteY246" fmla="*/ 4645416 h 5036058"/>
              <a:gd name="connsiteX247" fmla="*/ 2426682 w 5274390"/>
              <a:gd name="connsiteY247" fmla="*/ 4553341 h 5036058"/>
              <a:gd name="connsiteX248" fmla="*/ 2458433 w 5274390"/>
              <a:gd name="connsiteY248" fmla="*/ 4639069 h 5036058"/>
              <a:gd name="connsiteX249" fmla="*/ 2518179 w 5274390"/>
              <a:gd name="connsiteY249" fmla="*/ 4733450 h 5036058"/>
              <a:gd name="connsiteX250" fmla="*/ 2469689 w 5274390"/>
              <a:gd name="connsiteY250" fmla="*/ 4728543 h 5036058"/>
              <a:gd name="connsiteX251" fmla="*/ 2407055 w 5274390"/>
              <a:gd name="connsiteY251" fmla="*/ 4735903 h 5036058"/>
              <a:gd name="connsiteX252" fmla="*/ 2337782 w 5274390"/>
              <a:gd name="connsiteY252" fmla="*/ 4719740 h 5036058"/>
              <a:gd name="connsiteX253" fmla="*/ 2289146 w 5274390"/>
              <a:gd name="connsiteY253" fmla="*/ 4715266 h 5036058"/>
              <a:gd name="connsiteX254" fmla="*/ 2177444 w 5274390"/>
              <a:gd name="connsiteY254" fmla="*/ 4688278 h 5036058"/>
              <a:gd name="connsiteX255" fmla="*/ 2372707 w 5274390"/>
              <a:gd name="connsiteY255" fmla="*/ 4835916 h 5036058"/>
              <a:gd name="connsiteX256" fmla="*/ 2474307 w 5274390"/>
              <a:gd name="connsiteY256" fmla="*/ 4845441 h 5036058"/>
              <a:gd name="connsiteX257" fmla="*/ 2553682 w 5274390"/>
              <a:gd name="connsiteY257" fmla="*/ 4832741 h 5036058"/>
              <a:gd name="connsiteX258" fmla="*/ 2623532 w 5274390"/>
              <a:gd name="connsiteY258" fmla="*/ 4794641 h 5036058"/>
              <a:gd name="connsiteX259" fmla="*/ 2725132 w 5274390"/>
              <a:gd name="connsiteY259" fmla="*/ 4734316 h 5036058"/>
              <a:gd name="connsiteX260" fmla="*/ 2798157 w 5274390"/>
              <a:gd name="connsiteY260" fmla="*/ 4639066 h 5036058"/>
              <a:gd name="connsiteX261" fmla="*/ 2848957 w 5274390"/>
              <a:gd name="connsiteY261" fmla="*/ 4537466 h 5036058"/>
              <a:gd name="connsiteX262" fmla="*/ 2915632 w 5274390"/>
              <a:gd name="connsiteY262" fmla="*/ 4448566 h 5036058"/>
              <a:gd name="connsiteX263" fmla="*/ 2941032 w 5274390"/>
              <a:gd name="connsiteY263" fmla="*/ 4369191 h 5036058"/>
              <a:gd name="connsiteX264" fmla="*/ 2928332 w 5274390"/>
              <a:gd name="connsiteY264" fmla="*/ 4302516 h 5036058"/>
              <a:gd name="connsiteX265" fmla="*/ 2893407 w 5274390"/>
              <a:gd name="connsiteY265" fmla="*/ 4143766 h 5036058"/>
              <a:gd name="connsiteX266" fmla="*/ 2868007 w 5274390"/>
              <a:gd name="connsiteY266" fmla="*/ 4042166 h 5036058"/>
              <a:gd name="connsiteX267" fmla="*/ 2893407 w 5274390"/>
              <a:gd name="connsiteY267" fmla="*/ 3851666 h 5036058"/>
              <a:gd name="connsiteX268" fmla="*/ 2918807 w 5274390"/>
              <a:gd name="connsiteY268" fmla="*/ 3750066 h 5036058"/>
              <a:gd name="connsiteX269" fmla="*/ 2944207 w 5274390"/>
              <a:gd name="connsiteY269" fmla="*/ 3711966 h 5036058"/>
              <a:gd name="connsiteX270" fmla="*/ 2956907 w 5274390"/>
              <a:gd name="connsiteY270" fmla="*/ 3673866 h 5036058"/>
              <a:gd name="connsiteX271" fmla="*/ 2995007 w 5274390"/>
              <a:gd name="connsiteY271" fmla="*/ 3635766 h 5036058"/>
              <a:gd name="connsiteX272" fmla="*/ 3020407 w 5274390"/>
              <a:gd name="connsiteY272" fmla="*/ 3597666 h 5036058"/>
              <a:gd name="connsiteX273" fmla="*/ 3058507 w 5274390"/>
              <a:gd name="connsiteY273" fmla="*/ 3584966 h 5036058"/>
              <a:gd name="connsiteX274" fmla="*/ 3096607 w 5274390"/>
              <a:gd name="connsiteY274" fmla="*/ 3559566 h 5036058"/>
              <a:gd name="connsiteX275" fmla="*/ 3134707 w 5274390"/>
              <a:gd name="connsiteY275" fmla="*/ 3546866 h 5036058"/>
              <a:gd name="connsiteX276" fmla="*/ 3287107 w 5274390"/>
              <a:gd name="connsiteY276" fmla="*/ 3521466 h 5036058"/>
              <a:gd name="connsiteX277" fmla="*/ 3414107 w 5274390"/>
              <a:gd name="connsiteY277" fmla="*/ 3496066 h 5036058"/>
              <a:gd name="connsiteX278" fmla="*/ 3617307 w 5274390"/>
              <a:gd name="connsiteY278" fmla="*/ 3483366 h 5036058"/>
              <a:gd name="connsiteX279" fmla="*/ 3830032 w 5274390"/>
              <a:gd name="connsiteY279" fmla="*/ 3515116 h 5036058"/>
              <a:gd name="connsiteX280" fmla="*/ 3947507 w 5274390"/>
              <a:gd name="connsiteY280" fmla="*/ 3540516 h 5036058"/>
              <a:gd name="connsiteX281" fmla="*/ 4007832 w 5274390"/>
              <a:gd name="connsiteY281" fmla="*/ 3562741 h 5036058"/>
              <a:gd name="connsiteX282" fmla="*/ 4064982 w 5274390"/>
              <a:gd name="connsiteY282" fmla="*/ 3594491 h 5036058"/>
              <a:gd name="connsiteX283" fmla="*/ 4109432 w 5274390"/>
              <a:gd name="connsiteY283" fmla="*/ 3638941 h 5036058"/>
              <a:gd name="connsiteX284" fmla="*/ 4185632 w 5274390"/>
              <a:gd name="connsiteY284" fmla="*/ 3683391 h 5036058"/>
              <a:gd name="connsiteX285" fmla="*/ 4249132 w 5274390"/>
              <a:gd name="connsiteY285" fmla="*/ 3743716 h 5036058"/>
              <a:gd name="connsiteX286" fmla="*/ 4328507 w 5274390"/>
              <a:gd name="connsiteY286" fmla="*/ 3816741 h 5036058"/>
              <a:gd name="connsiteX287" fmla="*/ 4369782 w 5274390"/>
              <a:gd name="connsiteY287" fmla="*/ 3889766 h 5036058"/>
              <a:gd name="connsiteX288" fmla="*/ 4420582 w 5274390"/>
              <a:gd name="connsiteY288" fmla="*/ 3965966 h 5036058"/>
              <a:gd name="connsiteX289" fmla="*/ 4449157 w 5274390"/>
              <a:gd name="connsiteY289" fmla="*/ 4124716 h 5036058"/>
              <a:gd name="connsiteX290" fmla="*/ 4468207 w 5274390"/>
              <a:gd name="connsiteY290" fmla="*/ 4200916 h 5036058"/>
              <a:gd name="connsiteX291" fmla="*/ 4484082 w 5274390"/>
              <a:gd name="connsiteY291" fmla="*/ 4254891 h 5036058"/>
              <a:gd name="connsiteX292" fmla="*/ 4499957 w 5274390"/>
              <a:gd name="connsiteY292" fmla="*/ 4315216 h 5036058"/>
              <a:gd name="connsiteX293" fmla="*/ 4195157 w 5274390"/>
              <a:gd name="connsiteY293" fmla="*/ 4419991 h 5036058"/>
              <a:gd name="connsiteX294" fmla="*/ 4011007 w 5274390"/>
              <a:gd name="connsiteY294" fmla="*/ 4572391 h 5036058"/>
              <a:gd name="connsiteX295" fmla="*/ 4266594 w 5274390"/>
              <a:gd name="connsiteY295" fmla="*/ 4453328 h 5036058"/>
              <a:gd name="connsiteX296" fmla="*/ 4504720 w 5274390"/>
              <a:gd name="connsiteY296" fmla="*/ 4400941 h 5036058"/>
              <a:gd name="connsiteX297" fmla="*/ 4601557 w 5274390"/>
              <a:gd name="connsiteY297" fmla="*/ 4251716 h 5036058"/>
              <a:gd name="connsiteX298" fmla="*/ 4550757 w 5274390"/>
              <a:gd name="connsiteY298" fmla="*/ 4146941 h 5036058"/>
              <a:gd name="connsiteX299" fmla="*/ 4519007 w 5274390"/>
              <a:gd name="connsiteY299" fmla="*/ 4092966 h 5036058"/>
              <a:gd name="connsiteX300" fmla="*/ 4522182 w 5274390"/>
              <a:gd name="connsiteY300" fmla="*/ 3940566 h 5036058"/>
              <a:gd name="connsiteX301" fmla="*/ 4503132 w 5274390"/>
              <a:gd name="connsiteY301" fmla="*/ 3842141 h 5036058"/>
              <a:gd name="connsiteX302" fmla="*/ 4452332 w 5274390"/>
              <a:gd name="connsiteY302" fmla="*/ 3734191 h 5036058"/>
              <a:gd name="connsiteX303" fmla="*/ 4112608 w 5274390"/>
              <a:gd name="connsiteY303" fmla="*/ 3413516 h 5036058"/>
              <a:gd name="connsiteX304" fmla="*/ 4299932 w 5274390"/>
              <a:gd name="connsiteY304" fmla="*/ 3127766 h 5036058"/>
              <a:gd name="connsiteX305" fmla="*/ 4506307 w 5274390"/>
              <a:gd name="connsiteY305" fmla="*/ 2994416 h 5036058"/>
              <a:gd name="connsiteX306" fmla="*/ 4642833 w 5274390"/>
              <a:gd name="connsiteY306" fmla="*/ 2943616 h 5036058"/>
              <a:gd name="connsiteX307" fmla="*/ 4865083 w 5274390"/>
              <a:gd name="connsiteY307" fmla="*/ 2918216 h 5036058"/>
              <a:gd name="connsiteX308" fmla="*/ 5125433 w 5274390"/>
              <a:gd name="connsiteY308" fmla="*/ 2959491 h 5036058"/>
              <a:gd name="connsiteX309" fmla="*/ 4893658 w 5274390"/>
              <a:gd name="connsiteY309" fmla="*/ 2883291 h 5036058"/>
              <a:gd name="connsiteX310" fmla="*/ 4712682 w 5274390"/>
              <a:gd name="connsiteY310" fmla="*/ 2864241 h 5036058"/>
              <a:gd name="connsiteX311" fmla="*/ 4782532 w 5274390"/>
              <a:gd name="connsiteY311" fmla="*/ 2772166 h 5036058"/>
              <a:gd name="connsiteX312" fmla="*/ 4947632 w 5274390"/>
              <a:gd name="connsiteY312" fmla="*/ 2562616 h 5036058"/>
              <a:gd name="connsiteX313" fmla="*/ 4849208 w 5274390"/>
              <a:gd name="connsiteY313" fmla="*/ 2635641 h 5036058"/>
              <a:gd name="connsiteX314" fmla="*/ 4766657 w 5274390"/>
              <a:gd name="connsiteY314" fmla="*/ 2699141 h 5036058"/>
              <a:gd name="connsiteX315" fmla="*/ 4699982 w 5274390"/>
              <a:gd name="connsiteY315" fmla="*/ 2781691 h 5036058"/>
              <a:gd name="connsiteX316" fmla="*/ 4601557 w 5274390"/>
              <a:gd name="connsiteY316" fmla="*/ 2829316 h 5036058"/>
              <a:gd name="connsiteX317" fmla="*/ 4515832 w 5274390"/>
              <a:gd name="connsiteY317" fmla="*/ 2880116 h 5036058"/>
              <a:gd name="connsiteX318" fmla="*/ 4452332 w 5274390"/>
              <a:gd name="connsiteY318" fmla="*/ 2918216 h 5036058"/>
              <a:gd name="connsiteX319" fmla="*/ 4385657 w 5274390"/>
              <a:gd name="connsiteY319" fmla="*/ 2946791 h 5036058"/>
              <a:gd name="connsiteX320" fmla="*/ 4328507 w 5274390"/>
              <a:gd name="connsiteY320" fmla="*/ 2972191 h 5036058"/>
              <a:gd name="connsiteX321" fmla="*/ 4188807 w 5274390"/>
              <a:gd name="connsiteY321" fmla="*/ 3038866 h 5036058"/>
              <a:gd name="connsiteX322" fmla="*/ 4112607 w 5274390"/>
              <a:gd name="connsiteY322" fmla="*/ 2988066 h 5036058"/>
              <a:gd name="connsiteX323" fmla="*/ 4074507 w 5274390"/>
              <a:gd name="connsiteY323" fmla="*/ 2962666 h 5036058"/>
              <a:gd name="connsiteX324" fmla="*/ 3947507 w 5274390"/>
              <a:gd name="connsiteY324" fmla="*/ 2924566 h 5036058"/>
              <a:gd name="connsiteX325" fmla="*/ 3909407 w 5274390"/>
              <a:gd name="connsiteY325" fmla="*/ 2911866 h 5036058"/>
              <a:gd name="connsiteX326" fmla="*/ 3820507 w 5274390"/>
              <a:gd name="connsiteY326" fmla="*/ 2899166 h 5036058"/>
              <a:gd name="connsiteX327" fmla="*/ 3795107 w 5274390"/>
              <a:gd name="connsiteY327" fmla="*/ 2797566 h 5036058"/>
              <a:gd name="connsiteX328" fmla="*/ 3714144 w 5274390"/>
              <a:gd name="connsiteY328" fmla="*/ 2676916 h 5036058"/>
              <a:gd name="connsiteX329" fmla="*/ 3731607 w 5274390"/>
              <a:gd name="connsiteY329" fmla="*/ 2549916 h 5036058"/>
              <a:gd name="connsiteX330" fmla="*/ 3658582 w 5274390"/>
              <a:gd name="connsiteY330" fmla="*/ 2461016 h 5036058"/>
              <a:gd name="connsiteX331" fmla="*/ 3591907 w 5274390"/>
              <a:gd name="connsiteY331" fmla="*/ 2365766 h 5036058"/>
              <a:gd name="connsiteX332" fmla="*/ 3536345 w 5274390"/>
              <a:gd name="connsiteY332" fmla="*/ 2222891 h 5036058"/>
              <a:gd name="connsiteX333" fmla="*/ 3564919 w 5274390"/>
              <a:gd name="connsiteY333" fmla="*/ 2100654 h 5036058"/>
              <a:gd name="connsiteX334" fmla="*/ 3628420 w 5274390"/>
              <a:gd name="connsiteY334" fmla="*/ 2019691 h 5036058"/>
              <a:gd name="connsiteX335" fmla="*/ 3726845 w 5274390"/>
              <a:gd name="connsiteY335" fmla="*/ 1924441 h 5036058"/>
              <a:gd name="connsiteX336" fmla="*/ 3776057 w 5274390"/>
              <a:gd name="connsiteY336" fmla="*/ 1864116 h 5036058"/>
              <a:gd name="connsiteX337" fmla="*/ 3818919 w 5274390"/>
              <a:gd name="connsiteY337" fmla="*/ 1835541 h 5036058"/>
              <a:gd name="connsiteX338" fmla="*/ 3861782 w 5274390"/>
              <a:gd name="connsiteY338" fmla="*/ 1803791 h 5036058"/>
              <a:gd name="connsiteX339" fmla="*/ 3926869 w 5274390"/>
              <a:gd name="connsiteY339" fmla="*/ 1759341 h 5036058"/>
              <a:gd name="connsiteX340" fmla="*/ 4030057 w 5274390"/>
              <a:gd name="connsiteY340" fmla="*/ 1703778 h 5036058"/>
              <a:gd name="connsiteX341" fmla="*/ 4118957 w 5274390"/>
              <a:gd name="connsiteY341" fmla="*/ 1694253 h 5036058"/>
              <a:gd name="connsiteX342" fmla="*/ 4225319 w 5274390"/>
              <a:gd name="connsiteY342" fmla="*/ 1692666 h 5036058"/>
              <a:gd name="connsiteX343" fmla="*/ 4288820 w 5274390"/>
              <a:gd name="connsiteY343" fmla="*/ 1689491 h 5036058"/>
              <a:gd name="connsiteX344" fmla="*/ 4344382 w 5274390"/>
              <a:gd name="connsiteY344" fmla="*/ 1700603 h 5036058"/>
              <a:gd name="connsiteX345" fmla="*/ 4392007 w 5274390"/>
              <a:gd name="connsiteY345" fmla="*/ 1708541 h 5036058"/>
              <a:gd name="connsiteX346" fmla="*/ 4457094 w 5274390"/>
              <a:gd name="connsiteY346" fmla="*/ 1754579 h 5036058"/>
              <a:gd name="connsiteX347" fmla="*/ 4541232 w 5274390"/>
              <a:gd name="connsiteY347" fmla="*/ 1787916 h 5036058"/>
              <a:gd name="connsiteX348" fmla="*/ 4584094 w 5274390"/>
              <a:gd name="connsiteY348" fmla="*/ 1838716 h 5036058"/>
              <a:gd name="connsiteX349" fmla="*/ 4617432 w 5274390"/>
              <a:gd name="connsiteY349" fmla="*/ 1902216 h 5036058"/>
              <a:gd name="connsiteX350" fmla="*/ 4669820 w 5274390"/>
              <a:gd name="connsiteY350" fmla="*/ 1968891 h 5036058"/>
              <a:gd name="connsiteX351" fmla="*/ 4709507 w 5274390"/>
              <a:gd name="connsiteY351" fmla="*/ 2032391 h 5036058"/>
              <a:gd name="connsiteX352" fmla="*/ 4734907 w 5274390"/>
              <a:gd name="connsiteY352" fmla="*/ 2200666 h 5036058"/>
              <a:gd name="connsiteX353" fmla="*/ 4763482 w 5274390"/>
              <a:gd name="connsiteY353" fmla="*/ 2275278 h 5036058"/>
              <a:gd name="connsiteX0" fmla="*/ 4763706 w 5274614"/>
              <a:gd name="connsiteY0" fmla="*/ 2275278 h 4993800"/>
              <a:gd name="connsiteX1" fmla="*/ 4814506 w 5274614"/>
              <a:gd name="connsiteY1" fmla="*/ 2170503 h 4993800"/>
              <a:gd name="connsiteX2" fmla="*/ 4804981 w 5274614"/>
              <a:gd name="connsiteY2" fmla="*/ 2043504 h 4993800"/>
              <a:gd name="connsiteX3" fmla="*/ 4812919 w 5274614"/>
              <a:gd name="connsiteY3" fmla="*/ 1978416 h 4993800"/>
              <a:gd name="connsiteX4" fmla="*/ 4785931 w 5274614"/>
              <a:gd name="connsiteY4" fmla="*/ 1911741 h 4993800"/>
              <a:gd name="connsiteX5" fmla="*/ 4706556 w 5274614"/>
              <a:gd name="connsiteY5" fmla="*/ 1853004 h 4993800"/>
              <a:gd name="connsiteX6" fmla="*/ 4710524 w 5274614"/>
              <a:gd name="connsiteY6" fmla="*/ 1774422 h 4993800"/>
              <a:gd name="connsiteX7" fmla="*/ 4792281 w 5274614"/>
              <a:gd name="connsiteY7" fmla="*/ 1719654 h 4993800"/>
              <a:gd name="connsiteX8" fmla="*/ 4916900 w 5274614"/>
              <a:gd name="connsiteY8" fmla="*/ 1706953 h 4993800"/>
              <a:gd name="connsiteX9" fmla="*/ 5005006 w 5274614"/>
              <a:gd name="connsiteY9" fmla="*/ 1714891 h 4993800"/>
              <a:gd name="connsiteX10" fmla="*/ 5056600 w 5274614"/>
              <a:gd name="connsiteY10" fmla="*/ 1729179 h 4993800"/>
              <a:gd name="connsiteX11" fmla="*/ 5089144 w 5274614"/>
              <a:gd name="connsiteY11" fmla="*/ 1748228 h 4993800"/>
              <a:gd name="connsiteX12" fmla="*/ 5128038 w 5274614"/>
              <a:gd name="connsiteY12" fmla="*/ 1801410 h 4993800"/>
              <a:gd name="connsiteX13" fmla="*/ 5066124 w 5274614"/>
              <a:gd name="connsiteY13" fmla="*/ 1911740 h 4993800"/>
              <a:gd name="connsiteX14" fmla="*/ 5105019 w 5274614"/>
              <a:gd name="connsiteY14" fmla="*/ 2011753 h 4993800"/>
              <a:gd name="connsiteX15" fmla="*/ 5148675 w 5274614"/>
              <a:gd name="connsiteY15" fmla="*/ 2074460 h 4993800"/>
              <a:gd name="connsiteX16" fmla="*/ 5192331 w 5274614"/>
              <a:gd name="connsiteY16" fmla="*/ 2148278 h 4993800"/>
              <a:gd name="connsiteX17" fmla="*/ 5197093 w 5274614"/>
              <a:gd name="connsiteY17" fmla="*/ 2217334 h 4993800"/>
              <a:gd name="connsiteX18" fmla="*/ 5138356 w 5274614"/>
              <a:gd name="connsiteY18" fmla="*/ 2264961 h 4993800"/>
              <a:gd name="connsiteX19" fmla="*/ 5050250 w 5274614"/>
              <a:gd name="connsiteY19" fmla="*/ 2367353 h 4993800"/>
              <a:gd name="connsiteX20" fmla="*/ 5242337 w 5274614"/>
              <a:gd name="connsiteY20" fmla="*/ 2245117 h 4993800"/>
              <a:gd name="connsiteX21" fmla="*/ 5270912 w 5274614"/>
              <a:gd name="connsiteY21" fmla="*/ 2180028 h 4993800"/>
              <a:gd name="connsiteX22" fmla="*/ 5238368 w 5274614"/>
              <a:gd name="connsiteY22" fmla="*/ 2103829 h 4993800"/>
              <a:gd name="connsiteX23" fmla="*/ 5216144 w 5274614"/>
              <a:gd name="connsiteY23" fmla="*/ 2045092 h 4993800"/>
              <a:gd name="connsiteX24" fmla="*/ 5190744 w 5274614"/>
              <a:gd name="connsiteY24" fmla="*/ 1972066 h 4993800"/>
              <a:gd name="connsiteX25" fmla="*/ 5147087 w 5274614"/>
              <a:gd name="connsiteY25" fmla="*/ 1923647 h 4993800"/>
              <a:gd name="connsiteX26" fmla="*/ 5201856 w 5274614"/>
              <a:gd name="connsiteY26" fmla="*/ 1806966 h 4993800"/>
              <a:gd name="connsiteX27" fmla="*/ 5168519 w 5274614"/>
              <a:gd name="connsiteY27" fmla="*/ 1691872 h 4993800"/>
              <a:gd name="connsiteX28" fmla="*/ 5051044 w 5274614"/>
              <a:gd name="connsiteY28" fmla="*/ 1626785 h 4993800"/>
              <a:gd name="connsiteX29" fmla="*/ 4799425 w 5274614"/>
              <a:gd name="connsiteY29" fmla="*/ 1604560 h 4993800"/>
              <a:gd name="connsiteX30" fmla="*/ 4563681 w 5274614"/>
              <a:gd name="connsiteY30" fmla="*/ 1672822 h 4993800"/>
              <a:gd name="connsiteX31" fmla="*/ 4351750 w 5274614"/>
              <a:gd name="connsiteY31" fmla="*/ 1602178 h 4993800"/>
              <a:gd name="connsiteX32" fmla="*/ 4220781 w 5274614"/>
              <a:gd name="connsiteY32" fmla="*/ 1588684 h 4993800"/>
              <a:gd name="connsiteX33" fmla="*/ 4129500 w 5274614"/>
              <a:gd name="connsiteY33" fmla="*/ 1615672 h 4993800"/>
              <a:gd name="connsiteX34" fmla="*/ 4012819 w 5274614"/>
              <a:gd name="connsiteY34" fmla="*/ 1617259 h 4993800"/>
              <a:gd name="connsiteX35" fmla="*/ 3953288 w 5274614"/>
              <a:gd name="connsiteY35" fmla="*/ 1615672 h 4993800"/>
              <a:gd name="connsiteX36" fmla="*/ 3867562 w 5274614"/>
              <a:gd name="connsiteY36" fmla="*/ 1601385 h 4993800"/>
              <a:gd name="connsiteX37" fmla="*/ 3824700 w 5274614"/>
              <a:gd name="connsiteY37" fmla="*/ 1605354 h 4993800"/>
              <a:gd name="connsiteX38" fmla="*/ 3725481 w 5274614"/>
              <a:gd name="connsiteY38" fmla="*/ 1641866 h 4993800"/>
              <a:gd name="connsiteX39" fmla="*/ 3604831 w 5274614"/>
              <a:gd name="connsiteY39" fmla="*/ 1695841 h 4993800"/>
              <a:gd name="connsiteX40" fmla="*/ 3519106 w 5274614"/>
              <a:gd name="connsiteY40" fmla="*/ 1730766 h 4993800"/>
              <a:gd name="connsiteX41" fmla="*/ 3420681 w 5274614"/>
              <a:gd name="connsiteY41" fmla="*/ 1800616 h 4993800"/>
              <a:gd name="connsiteX42" fmla="*/ 3312731 w 5274614"/>
              <a:gd name="connsiteY42" fmla="*/ 1838716 h 4993800"/>
              <a:gd name="connsiteX43" fmla="*/ 3185731 w 5274614"/>
              <a:gd name="connsiteY43" fmla="*/ 1857766 h 4993800"/>
              <a:gd name="connsiteX44" fmla="*/ 3096831 w 5274614"/>
              <a:gd name="connsiteY44" fmla="*/ 1908566 h 4993800"/>
              <a:gd name="connsiteX45" fmla="*/ 3058731 w 5274614"/>
              <a:gd name="connsiteY45" fmla="*/ 1921266 h 4993800"/>
              <a:gd name="connsiteX46" fmla="*/ 2944431 w 5274614"/>
              <a:gd name="connsiteY46" fmla="*/ 1870466 h 4993800"/>
              <a:gd name="connsiteX47" fmla="*/ 2919031 w 5274614"/>
              <a:gd name="connsiteY47" fmla="*/ 1794266 h 4993800"/>
              <a:gd name="connsiteX48" fmla="*/ 2906331 w 5274614"/>
              <a:gd name="connsiteY48" fmla="*/ 1756166 h 4993800"/>
              <a:gd name="connsiteX49" fmla="*/ 2893631 w 5274614"/>
              <a:gd name="connsiteY49" fmla="*/ 1718066 h 4993800"/>
              <a:gd name="connsiteX50" fmla="*/ 2906331 w 5274614"/>
              <a:gd name="connsiteY50" fmla="*/ 1438666 h 4993800"/>
              <a:gd name="connsiteX51" fmla="*/ 2884106 w 5274614"/>
              <a:gd name="connsiteY51" fmla="*/ 1375166 h 4993800"/>
              <a:gd name="connsiteX52" fmla="*/ 2919031 w 5274614"/>
              <a:gd name="connsiteY52" fmla="*/ 1232291 h 4993800"/>
              <a:gd name="connsiteX53" fmla="*/ 3007931 w 5274614"/>
              <a:gd name="connsiteY53" fmla="*/ 1146566 h 4993800"/>
              <a:gd name="connsiteX54" fmla="*/ 3109531 w 5274614"/>
              <a:gd name="connsiteY54" fmla="*/ 1114816 h 4993800"/>
              <a:gd name="connsiteX55" fmla="*/ 3198431 w 5274614"/>
              <a:gd name="connsiteY55" fmla="*/ 1095766 h 4993800"/>
              <a:gd name="connsiteX56" fmla="*/ 3319081 w 5274614"/>
              <a:gd name="connsiteY56" fmla="*/ 1092591 h 4993800"/>
              <a:gd name="connsiteX57" fmla="*/ 3465131 w 5274614"/>
              <a:gd name="connsiteY57" fmla="*/ 1102116 h 4993800"/>
              <a:gd name="connsiteX58" fmla="*/ 3569906 w 5274614"/>
              <a:gd name="connsiteY58" fmla="*/ 1079891 h 4993800"/>
              <a:gd name="connsiteX59" fmla="*/ 3684206 w 5274614"/>
              <a:gd name="connsiteY59" fmla="*/ 1070366 h 4993800"/>
              <a:gd name="connsiteX60" fmla="*/ 3715956 w 5274614"/>
              <a:gd name="connsiteY60" fmla="*/ 1067191 h 4993800"/>
              <a:gd name="connsiteX61" fmla="*/ 3747706 w 5274614"/>
              <a:gd name="connsiteY61" fmla="*/ 1079891 h 4993800"/>
              <a:gd name="connsiteX62" fmla="*/ 3776281 w 5274614"/>
              <a:gd name="connsiteY62" fmla="*/ 1073541 h 4993800"/>
              <a:gd name="connsiteX63" fmla="*/ 3827081 w 5274614"/>
              <a:gd name="connsiteY63" fmla="*/ 1121166 h 4993800"/>
              <a:gd name="connsiteX64" fmla="*/ 3865181 w 5274614"/>
              <a:gd name="connsiteY64" fmla="*/ 1162441 h 4993800"/>
              <a:gd name="connsiteX65" fmla="*/ 3909631 w 5274614"/>
              <a:gd name="connsiteY65" fmla="*/ 1114816 h 4993800"/>
              <a:gd name="connsiteX66" fmla="*/ 3865181 w 5274614"/>
              <a:gd name="connsiteY66" fmla="*/ 1041791 h 4993800"/>
              <a:gd name="connsiteX67" fmla="*/ 3811206 w 5274614"/>
              <a:gd name="connsiteY67" fmla="*/ 962416 h 4993800"/>
              <a:gd name="connsiteX68" fmla="*/ 3763581 w 5274614"/>
              <a:gd name="connsiteY68" fmla="*/ 975116 h 4993800"/>
              <a:gd name="connsiteX69" fmla="*/ 3703256 w 5274614"/>
              <a:gd name="connsiteY69" fmla="*/ 902091 h 4993800"/>
              <a:gd name="connsiteX70" fmla="*/ 3639756 w 5274614"/>
              <a:gd name="connsiteY70" fmla="*/ 898916 h 4993800"/>
              <a:gd name="connsiteX71" fmla="*/ 3598481 w 5274614"/>
              <a:gd name="connsiteY71" fmla="*/ 911616 h 4993800"/>
              <a:gd name="connsiteX72" fmla="*/ 3496881 w 5274614"/>
              <a:gd name="connsiteY72" fmla="*/ 902091 h 4993800"/>
              <a:gd name="connsiteX73" fmla="*/ 3427031 w 5274614"/>
              <a:gd name="connsiteY73" fmla="*/ 917966 h 4993800"/>
              <a:gd name="connsiteX74" fmla="*/ 3354006 w 5274614"/>
              <a:gd name="connsiteY74" fmla="*/ 911616 h 4993800"/>
              <a:gd name="connsiteX75" fmla="*/ 3284156 w 5274614"/>
              <a:gd name="connsiteY75" fmla="*/ 924316 h 4993800"/>
              <a:gd name="connsiteX76" fmla="*/ 3195256 w 5274614"/>
              <a:gd name="connsiteY76" fmla="*/ 940191 h 4993800"/>
              <a:gd name="connsiteX77" fmla="*/ 3087306 w 5274614"/>
              <a:gd name="connsiteY77" fmla="*/ 965591 h 4993800"/>
              <a:gd name="connsiteX78" fmla="*/ 3007931 w 5274614"/>
              <a:gd name="connsiteY78" fmla="*/ 981466 h 4993800"/>
              <a:gd name="connsiteX79" fmla="*/ 2941256 w 5274614"/>
              <a:gd name="connsiteY79" fmla="*/ 1016391 h 4993800"/>
              <a:gd name="connsiteX80" fmla="*/ 2890456 w 5274614"/>
              <a:gd name="connsiteY80" fmla="*/ 1029091 h 4993800"/>
              <a:gd name="connsiteX81" fmla="*/ 2820606 w 5274614"/>
              <a:gd name="connsiteY81" fmla="*/ 1060841 h 4993800"/>
              <a:gd name="connsiteX82" fmla="*/ 2744406 w 5274614"/>
              <a:gd name="connsiteY82" fmla="*/ 1108466 h 4993800"/>
              <a:gd name="connsiteX83" fmla="*/ 2668206 w 5274614"/>
              <a:gd name="connsiteY83" fmla="*/ 1178316 h 4993800"/>
              <a:gd name="connsiteX84" fmla="*/ 2563431 w 5274614"/>
              <a:gd name="connsiteY84" fmla="*/ 1298966 h 4993800"/>
              <a:gd name="connsiteX85" fmla="*/ 2550731 w 5274614"/>
              <a:gd name="connsiteY85" fmla="*/ 1349766 h 4993800"/>
              <a:gd name="connsiteX86" fmla="*/ 2525331 w 5274614"/>
              <a:gd name="connsiteY86" fmla="*/ 1629166 h 4993800"/>
              <a:gd name="connsiteX87" fmla="*/ 2474531 w 5274614"/>
              <a:gd name="connsiteY87" fmla="*/ 1718066 h 4993800"/>
              <a:gd name="connsiteX88" fmla="*/ 2360231 w 5274614"/>
              <a:gd name="connsiteY88" fmla="*/ 1629166 h 4993800"/>
              <a:gd name="connsiteX89" fmla="*/ 2303659 w 5274614"/>
              <a:gd name="connsiteY89" fmla="*/ 1558739 h 4993800"/>
              <a:gd name="connsiteX90" fmla="*/ 2247086 w 5274614"/>
              <a:gd name="connsiteY90" fmla="*/ 1464066 h 4993800"/>
              <a:gd name="connsiteX91" fmla="*/ 2170885 w 5274614"/>
              <a:gd name="connsiteY91" fmla="*/ 1302430 h 4993800"/>
              <a:gd name="connsiteX92" fmla="*/ 2113158 w 5274614"/>
              <a:gd name="connsiteY92" fmla="*/ 1206602 h 4993800"/>
              <a:gd name="connsiteX93" fmla="*/ 2027722 w 5274614"/>
              <a:gd name="connsiteY93" fmla="*/ 1041502 h 4993800"/>
              <a:gd name="connsiteX94" fmla="*/ 1903031 w 5274614"/>
              <a:gd name="connsiteY94" fmla="*/ 846384 h 4993800"/>
              <a:gd name="connsiteX95" fmla="*/ 1802585 w 5274614"/>
              <a:gd name="connsiteY95" fmla="*/ 704376 h 4993800"/>
              <a:gd name="connsiteX96" fmla="*/ 1682513 w 5274614"/>
              <a:gd name="connsiteY96" fmla="*/ 539275 h 4993800"/>
              <a:gd name="connsiteX97" fmla="*/ 1561285 w 5274614"/>
              <a:gd name="connsiteY97" fmla="*/ 378794 h 4993800"/>
              <a:gd name="connsiteX98" fmla="*/ 1473540 w 5274614"/>
              <a:gd name="connsiteY98" fmla="*/ 280657 h 4993800"/>
              <a:gd name="connsiteX99" fmla="*/ 1360395 w 5274614"/>
              <a:gd name="connsiteY99" fmla="*/ 168666 h 4993800"/>
              <a:gd name="connsiteX100" fmla="*/ 1228777 w 5274614"/>
              <a:gd name="connsiteY100" fmla="*/ 10494 h 4993800"/>
              <a:gd name="connsiteX101" fmla="*/ 1001331 w 5274614"/>
              <a:gd name="connsiteY101" fmla="*/ 28966 h 4993800"/>
              <a:gd name="connsiteX102" fmla="*/ 1102931 w 5274614"/>
              <a:gd name="connsiteY102" fmla="*/ 143266 h 4993800"/>
              <a:gd name="connsiteX103" fmla="*/ 1179131 w 5274614"/>
              <a:gd name="connsiteY103" fmla="*/ 206766 h 4993800"/>
              <a:gd name="connsiteX104" fmla="*/ 1204531 w 5274614"/>
              <a:gd name="connsiteY104" fmla="*/ 257566 h 4993800"/>
              <a:gd name="connsiteX105" fmla="*/ 1242631 w 5274614"/>
              <a:gd name="connsiteY105" fmla="*/ 295666 h 4993800"/>
              <a:gd name="connsiteX106" fmla="*/ 1293431 w 5274614"/>
              <a:gd name="connsiteY106" fmla="*/ 371866 h 4993800"/>
              <a:gd name="connsiteX107" fmla="*/ 1318831 w 5274614"/>
              <a:gd name="connsiteY107" fmla="*/ 409966 h 4993800"/>
              <a:gd name="connsiteX108" fmla="*/ 1395031 w 5274614"/>
              <a:gd name="connsiteY108" fmla="*/ 486166 h 4993800"/>
              <a:gd name="connsiteX109" fmla="*/ 1445831 w 5274614"/>
              <a:gd name="connsiteY109" fmla="*/ 575066 h 4993800"/>
              <a:gd name="connsiteX110" fmla="*/ 1483931 w 5274614"/>
              <a:gd name="connsiteY110" fmla="*/ 613166 h 4993800"/>
              <a:gd name="connsiteX111" fmla="*/ 1534731 w 5274614"/>
              <a:gd name="connsiteY111" fmla="*/ 702066 h 4993800"/>
              <a:gd name="connsiteX112" fmla="*/ 1572831 w 5274614"/>
              <a:gd name="connsiteY112" fmla="*/ 740166 h 4993800"/>
              <a:gd name="connsiteX113" fmla="*/ 1649031 w 5274614"/>
              <a:gd name="connsiteY113" fmla="*/ 854466 h 4993800"/>
              <a:gd name="connsiteX114" fmla="*/ 1687131 w 5274614"/>
              <a:gd name="connsiteY114" fmla="*/ 905266 h 4993800"/>
              <a:gd name="connsiteX115" fmla="*/ 1763331 w 5274614"/>
              <a:gd name="connsiteY115" fmla="*/ 1019566 h 4993800"/>
              <a:gd name="connsiteX116" fmla="*/ 1801431 w 5274614"/>
              <a:gd name="connsiteY116" fmla="*/ 1095766 h 4993800"/>
              <a:gd name="connsiteX117" fmla="*/ 1852231 w 5274614"/>
              <a:gd name="connsiteY117" fmla="*/ 1171966 h 4993800"/>
              <a:gd name="connsiteX118" fmla="*/ 1903031 w 5274614"/>
              <a:gd name="connsiteY118" fmla="*/ 1260866 h 4993800"/>
              <a:gd name="connsiteX119" fmla="*/ 1928431 w 5274614"/>
              <a:gd name="connsiteY119" fmla="*/ 1337066 h 4993800"/>
              <a:gd name="connsiteX120" fmla="*/ 1941131 w 5274614"/>
              <a:gd name="connsiteY120" fmla="*/ 1375166 h 4993800"/>
              <a:gd name="connsiteX121" fmla="*/ 1953831 w 5274614"/>
              <a:gd name="connsiteY121" fmla="*/ 1413266 h 4993800"/>
              <a:gd name="connsiteX122" fmla="*/ 1979231 w 5274614"/>
              <a:gd name="connsiteY122" fmla="*/ 1451366 h 4993800"/>
              <a:gd name="connsiteX123" fmla="*/ 2017331 w 5274614"/>
              <a:gd name="connsiteY123" fmla="*/ 1578366 h 4993800"/>
              <a:gd name="connsiteX124" fmla="*/ 2030031 w 5274614"/>
              <a:gd name="connsiteY124" fmla="*/ 1616466 h 4993800"/>
              <a:gd name="connsiteX125" fmla="*/ 2017331 w 5274614"/>
              <a:gd name="connsiteY125" fmla="*/ 1921266 h 4993800"/>
              <a:gd name="connsiteX126" fmla="*/ 1966531 w 5274614"/>
              <a:gd name="connsiteY126" fmla="*/ 2022866 h 4993800"/>
              <a:gd name="connsiteX127" fmla="*/ 1928431 w 5274614"/>
              <a:gd name="connsiteY127" fmla="*/ 2048266 h 4993800"/>
              <a:gd name="connsiteX128" fmla="*/ 1915731 w 5274614"/>
              <a:gd name="connsiteY128" fmla="*/ 2086366 h 4993800"/>
              <a:gd name="connsiteX129" fmla="*/ 1826831 w 5274614"/>
              <a:gd name="connsiteY129" fmla="*/ 2160978 h 4993800"/>
              <a:gd name="connsiteX130" fmla="*/ 1701418 w 5274614"/>
              <a:gd name="connsiteY130" fmla="*/ 2168916 h 4993800"/>
              <a:gd name="connsiteX131" fmla="*/ 1539493 w 5274614"/>
              <a:gd name="connsiteY131" fmla="*/ 2156216 h 4993800"/>
              <a:gd name="connsiteX132" fmla="*/ 1482344 w 5274614"/>
              <a:gd name="connsiteY132" fmla="*/ 2181617 h 4993800"/>
              <a:gd name="connsiteX133" fmla="*/ 1420430 w 5274614"/>
              <a:gd name="connsiteY133" fmla="*/ 2203841 h 4993800"/>
              <a:gd name="connsiteX134" fmla="*/ 1328355 w 5274614"/>
              <a:gd name="connsiteY134" fmla="*/ 2227653 h 4993800"/>
              <a:gd name="connsiteX135" fmla="*/ 1264856 w 5274614"/>
              <a:gd name="connsiteY135" fmla="*/ 2243528 h 4993800"/>
              <a:gd name="connsiteX136" fmla="*/ 1193419 w 5274614"/>
              <a:gd name="connsiteY136" fmla="*/ 2234004 h 4993800"/>
              <a:gd name="connsiteX137" fmla="*/ 1136268 w 5274614"/>
              <a:gd name="connsiteY137" fmla="*/ 2245117 h 4993800"/>
              <a:gd name="connsiteX138" fmla="*/ 1015619 w 5274614"/>
              <a:gd name="connsiteY138" fmla="*/ 2219716 h 4993800"/>
              <a:gd name="connsiteX139" fmla="*/ 941006 w 5274614"/>
              <a:gd name="connsiteY139" fmla="*/ 2241941 h 4993800"/>
              <a:gd name="connsiteX140" fmla="*/ 882268 w 5274614"/>
              <a:gd name="connsiteY140" fmla="*/ 2240354 h 4993800"/>
              <a:gd name="connsiteX141" fmla="*/ 801306 w 5274614"/>
              <a:gd name="connsiteY141" fmla="*/ 2238766 h 4993800"/>
              <a:gd name="connsiteX142" fmla="*/ 715581 w 5274614"/>
              <a:gd name="connsiteY142" fmla="*/ 2234004 h 4993800"/>
              <a:gd name="connsiteX143" fmla="*/ 747331 w 5274614"/>
              <a:gd name="connsiteY143" fmla="*/ 2081604 h 4993800"/>
              <a:gd name="connsiteX144" fmla="*/ 817181 w 5274614"/>
              <a:gd name="connsiteY144" fmla="*/ 1916504 h 4993800"/>
              <a:gd name="connsiteX145" fmla="*/ 787018 w 5274614"/>
              <a:gd name="connsiteY145" fmla="*/ 1557729 h 4993800"/>
              <a:gd name="connsiteX146" fmla="*/ 706056 w 5274614"/>
              <a:gd name="connsiteY146" fmla="*/ 1968892 h 4993800"/>
              <a:gd name="connsiteX147" fmla="*/ 575881 w 5274614"/>
              <a:gd name="connsiteY147" fmla="*/ 2200666 h 4993800"/>
              <a:gd name="connsiteX148" fmla="*/ 554667 w 5274614"/>
              <a:gd name="connsiteY148" fmla="*/ 2267196 h 4993800"/>
              <a:gd name="connsiteX149" fmla="*/ 568231 w 5274614"/>
              <a:gd name="connsiteY149" fmla="*/ 2303132 h 4993800"/>
              <a:gd name="connsiteX150" fmla="*/ 597239 w 5274614"/>
              <a:gd name="connsiteY150" fmla="*/ 2349168 h 4993800"/>
              <a:gd name="connsiteX151" fmla="*/ 635629 w 5274614"/>
              <a:gd name="connsiteY151" fmla="*/ 2410937 h 4993800"/>
              <a:gd name="connsiteX152" fmla="*/ 697686 w 5274614"/>
              <a:gd name="connsiteY152" fmla="*/ 2402423 h 4993800"/>
              <a:gd name="connsiteX153" fmla="*/ 814149 w 5274614"/>
              <a:gd name="connsiteY153" fmla="*/ 2453078 h 4993800"/>
              <a:gd name="connsiteX154" fmla="*/ 887031 w 5274614"/>
              <a:gd name="connsiteY154" fmla="*/ 2473716 h 4993800"/>
              <a:gd name="connsiteX155" fmla="*/ 972758 w 5274614"/>
              <a:gd name="connsiteY155" fmla="*/ 2497531 h 4993800"/>
              <a:gd name="connsiteX156" fmla="*/ 1025143 w 5274614"/>
              <a:gd name="connsiteY156" fmla="*/ 2502291 h 4993800"/>
              <a:gd name="connsiteX157" fmla="*/ 1115631 w 5274614"/>
              <a:gd name="connsiteY157" fmla="*/ 2492766 h 4993800"/>
              <a:gd name="connsiteX158" fmla="*/ 1712531 w 5274614"/>
              <a:gd name="connsiteY158" fmla="*/ 2505466 h 4993800"/>
              <a:gd name="connsiteX159" fmla="*/ 1750631 w 5274614"/>
              <a:gd name="connsiteY159" fmla="*/ 2518166 h 4993800"/>
              <a:gd name="connsiteX160" fmla="*/ 1788731 w 5274614"/>
              <a:gd name="connsiteY160" fmla="*/ 2543566 h 4993800"/>
              <a:gd name="connsiteX161" fmla="*/ 1839531 w 5274614"/>
              <a:gd name="connsiteY161" fmla="*/ 2657866 h 4993800"/>
              <a:gd name="connsiteX162" fmla="*/ 1852231 w 5274614"/>
              <a:gd name="connsiteY162" fmla="*/ 2772166 h 4993800"/>
              <a:gd name="connsiteX163" fmla="*/ 1839531 w 5274614"/>
              <a:gd name="connsiteY163" fmla="*/ 3102366 h 4993800"/>
              <a:gd name="connsiteX164" fmla="*/ 1826831 w 5274614"/>
              <a:gd name="connsiteY164" fmla="*/ 3140466 h 4993800"/>
              <a:gd name="connsiteX165" fmla="*/ 1801431 w 5274614"/>
              <a:gd name="connsiteY165" fmla="*/ 3178566 h 4993800"/>
              <a:gd name="connsiteX166" fmla="*/ 1750631 w 5274614"/>
              <a:gd name="connsiteY166" fmla="*/ 3242066 h 4993800"/>
              <a:gd name="connsiteX167" fmla="*/ 1687131 w 5274614"/>
              <a:gd name="connsiteY167" fmla="*/ 3292866 h 4993800"/>
              <a:gd name="connsiteX168" fmla="*/ 1649031 w 5274614"/>
              <a:gd name="connsiteY168" fmla="*/ 3330966 h 4993800"/>
              <a:gd name="connsiteX169" fmla="*/ 1572831 w 5274614"/>
              <a:gd name="connsiteY169" fmla="*/ 3381766 h 4993800"/>
              <a:gd name="connsiteX170" fmla="*/ 1387094 w 5274614"/>
              <a:gd name="connsiteY170" fmla="*/ 3419866 h 4993800"/>
              <a:gd name="connsiteX171" fmla="*/ 1291843 w 5274614"/>
              <a:gd name="connsiteY171" fmla="*/ 3456379 h 4993800"/>
              <a:gd name="connsiteX172" fmla="*/ 1163256 w 5274614"/>
              <a:gd name="connsiteY172" fmla="*/ 3451616 h 4993800"/>
              <a:gd name="connsiteX173" fmla="*/ 1020381 w 5274614"/>
              <a:gd name="connsiteY173" fmla="*/ 3410341 h 4993800"/>
              <a:gd name="connsiteX174" fmla="*/ 875918 w 5274614"/>
              <a:gd name="connsiteY174" fmla="*/ 3407167 h 4993800"/>
              <a:gd name="connsiteX175" fmla="*/ 721931 w 5274614"/>
              <a:gd name="connsiteY175" fmla="*/ 3434153 h 4993800"/>
              <a:gd name="connsiteX176" fmla="*/ 569531 w 5274614"/>
              <a:gd name="connsiteY176" fmla="*/ 3386528 h 4993800"/>
              <a:gd name="connsiteX177" fmla="*/ 612394 w 5274614"/>
              <a:gd name="connsiteY177" fmla="*/ 3670691 h 4993800"/>
              <a:gd name="connsiteX178" fmla="*/ 577469 w 5274614"/>
              <a:gd name="connsiteY178" fmla="*/ 3713554 h 4993800"/>
              <a:gd name="connsiteX179" fmla="*/ 531431 w 5274614"/>
              <a:gd name="connsiteY179" fmla="*/ 3723079 h 4993800"/>
              <a:gd name="connsiteX180" fmla="*/ 445706 w 5274614"/>
              <a:gd name="connsiteY180" fmla="*/ 3659579 h 4993800"/>
              <a:gd name="connsiteX181" fmla="*/ 326644 w 5274614"/>
              <a:gd name="connsiteY181" fmla="*/ 3570679 h 4993800"/>
              <a:gd name="connsiteX182" fmla="*/ 201231 w 5274614"/>
              <a:gd name="connsiteY182" fmla="*/ 3330966 h 4993800"/>
              <a:gd name="connsiteX183" fmla="*/ 93281 w 5274614"/>
              <a:gd name="connsiteY183" fmla="*/ 2918216 h 4993800"/>
              <a:gd name="connsiteX184" fmla="*/ 128206 w 5274614"/>
              <a:gd name="connsiteY184" fmla="*/ 3281753 h 4993800"/>
              <a:gd name="connsiteX185" fmla="*/ 252031 w 5274614"/>
              <a:gd name="connsiteY185" fmla="*/ 3699266 h 4993800"/>
              <a:gd name="connsiteX186" fmla="*/ 377010 w 5274614"/>
              <a:gd name="connsiteY186" fmla="*/ 3841996 h 4993800"/>
              <a:gd name="connsiteX187" fmla="*/ 5968 w 5274614"/>
              <a:gd name="connsiteY187" fmla="*/ 4005653 h 4993800"/>
              <a:gd name="connsiteX188" fmla="*/ 167894 w 5274614"/>
              <a:gd name="connsiteY188" fmla="*/ 4105666 h 4993800"/>
              <a:gd name="connsiteX189" fmla="*/ 429831 w 5274614"/>
              <a:gd name="connsiteY189" fmla="*/ 4040579 h 4993800"/>
              <a:gd name="connsiteX190" fmla="*/ 444119 w 5274614"/>
              <a:gd name="connsiteY190" fmla="*/ 4932753 h 4993800"/>
              <a:gd name="connsiteX191" fmla="*/ 491744 w 5274614"/>
              <a:gd name="connsiteY191" fmla="*/ 4905766 h 4993800"/>
              <a:gd name="connsiteX192" fmla="*/ 544131 w 5274614"/>
              <a:gd name="connsiteY192" fmla="*/ 4837504 h 4993800"/>
              <a:gd name="connsiteX193" fmla="*/ 625094 w 5274614"/>
              <a:gd name="connsiteY193" fmla="*/ 4812104 h 4993800"/>
              <a:gd name="connsiteX194" fmla="*/ 679068 w 5274614"/>
              <a:gd name="connsiteY194" fmla="*/ 4785116 h 4993800"/>
              <a:gd name="connsiteX195" fmla="*/ 726694 w 5274614"/>
              <a:gd name="connsiteY195" fmla="*/ 4762891 h 4993800"/>
              <a:gd name="connsiteX196" fmla="*/ 774318 w 5274614"/>
              <a:gd name="connsiteY196" fmla="*/ 4727966 h 4993800"/>
              <a:gd name="connsiteX197" fmla="*/ 798131 w 5274614"/>
              <a:gd name="connsiteY197" fmla="*/ 4740666 h 4993800"/>
              <a:gd name="connsiteX198" fmla="*/ 836231 w 5274614"/>
              <a:gd name="connsiteY198" fmla="*/ 4727966 h 4993800"/>
              <a:gd name="connsiteX199" fmla="*/ 874331 w 5274614"/>
              <a:gd name="connsiteY199" fmla="*/ 4689866 h 4993800"/>
              <a:gd name="connsiteX200" fmla="*/ 963231 w 5274614"/>
              <a:gd name="connsiteY200" fmla="*/ 4651766 h 4993800"/>
              <a:gd name="connsiteX201" fmla="*/ 1001331 w 5274614"/>
              <a:gd name="connsiteY201" fmla="*/ 4613666 h 4993800"/>
              <a:gd name="connsiteX202" fmla="*/ 1026731 w 5274614"/>
              <a:gd name="connsiteY202" fmla="*/ 4575566 h 4993800"/>
              <a:gd name="connsiteX203" fmla="*/ 1064831 w 5274614"/>
              <a:gd name="connsiteY203" fmla="*/ 4562866 h 4993800"/>
              <a:gd name="connsiteX204" fmla="*/ 1128331 w 5274614"/>
              <a:gd name="connsiteY204" fmla="*/ 4486666 h 4993800"/>
              <a:gd name="connsiteX205" fmla="*/ 1191831 w 5274614"/>
              <a:gd name="connsiteY205" fmla="*/ 4410466 h 4993800"/>
              <a:gd name="connsiteX206" fmla="*/ 1229931 w 5274614"/>
              <a:gd name="connsiteY206" fmla="*/ 4334266 h 4993800"/>
              <a:gd name="connsiteX207" fmla="*/ 1268031 w 5274614"/>
              <a:gd name="connsiteY207" fmla="*/ 4308866 h 4993800"/>
              <a:gd name="connsiteX208" fmla="*/ 1306131 w 5274614"/>
              <a:gd name="connsiteY208" fmla="*/ 4270766 h 4993800"/>
              <a:gd name="connsiteX209" fmla="*/ 1344231 w 5274614"/>
              <a:gd name="connsiteY209" fmla="*/ 4194566 h 4993800"/>
              <a:gd name="connsiteX210" fmla="*/ 1356931 w 5274614"/>
              <a:gd name="connsiteY210" fmla="*/ 4156466 h 4993800"/>
              <a:gd name="connsiteX211" fmla="*/ 1382331 w 5274614"/>
              <a:gd name="connsiteY211" fmla="*/ 4118366 h 4993800"/>
              <a:gd name="connsiteX212" fmla="*/ 1395031 w 5274614"/>
              <a:gd name="connsiteY212" fmla="*/ 4080266 h 4993800"/>
              <a:gd name="connsiteX213" fmla="*/ 1420431 w 5274614"/>
              <a:gd name="connsiteY213" fmla="*/ 4042166 h 4993800"/>
              <a:gd name="connsiteX214" fmla="*/ 1445831 w 5274614"/>
              <a:gd name="connsiteY214" fmla="*/ 3953266 h 4993800"/>
              <a:gd name="connsiteX215" fmla="*/ 1509331 w 5274614"/>
              <a:gd name="connsiteY215" fmla="*/ 3864366 h 4993800"/>
              <a:gd name="connsiteX216" fmla="*/ 1534731 w 5274614"/>
              <a:gd name="connsiteY216" fmla="*/ 3826266 h 4993800"/>
              <a:gd name="connsiteX217" fmla="*/ 1572831 w 5274614"/>
              <a:gd name="connsiteY217" fmla="*/ 3800866 h 4993800"/>
              <a:gd name="connsiteX218" fmla="*/ 1610931 w 5274614"/>
              <a:gd name="connsiteY218" fmla="*/ 3762766 h 4993800"/>
              <a:gd name="connsiteX219" fmla="*/ 1649031 w 5274614"/>
              <a:gd name="connsiteY219" fmla="*/ 3750066 h 4993800"/>
              <a:gd name="connsiteX220" fmla="*/ 1687131 w 5274614"/>
              <a:gd name="connsiteY220" fmla="*/ 3724666 h 4993800"/>
              <a:gd name="connsiteX221" fmla="*/ 1725231 w 5274614"/>
              <a:gd name="connsiteY221" fmla="*/ 3711966 h 4993800"/>
              <a:gd name="connsiteX222" fmla="*/ 1763331 w 5274614"/>
              <a:gd name="connsiteY222" fmla="*/ 3686566 h 4993800"/>
              <a:gd name="connsiteX223" fmla="*/ 1839531 w 5274614"/>
              <a:gd name="connsiteY223" fmla="*/ 3661166 h 4993800"/>
              <a:gd name="connsiteX224" fmla="*/ 1877631 w 5274614"/>
              <a:gd name="connsiteY224" fmla="*/ 3648466 h 4993800"/>
              <a:gd name="connsiteX225" fmla="*/ 2169731 w 5274614"/>
              <a:gd name="connsiteY225" fmla="*/ 3661166 h 4993800"/>
              <a:gd name="connsiteX226" fmla="*/ 2220531 w 5274614"/>
              <a:gd name="connsiteY226" fmla="*/ 3699266 h 4993800"/>
              <a:gd name="connsiteX227" fmla="*/ 2296731 w 5274614"/>
              <a:gd name="connsiteY227" fmla="*/ 3750066 h 4993800"/>
              <a:gd name="connsiteX228" fmla="*/ 2334831 w 5274614"/>
              <a:gd name="connsiteY228" fmla="*/ 3788166 h 4993800"/>
              <a:gd name="connsiteX229" fmla="*/ 2385631 w 5274614"/>
              <a:gd name="connsiteY229" fmla="*/ 3800866 h 4993800"/>
              <a:gd name="connsiteX230" fmla="*/ 2436431 w 5274614"/>
              <a:gd name="connsiteY230" fmla="*/ 3838966 h 4993800"/>
              <a:gd name="connsiteX231" fmla="*/ 2474531 w 5274614"/>
              <a:gd name="connsiteY231" fmla="*/ 3851666 h 4993800"/>
              <a:gd name="connsiteX232" fmla="*/ 2512631 w 5274614"/>
              <a:gd name="connsiteY232" fmla="*/ 3877066 h 4993800"/>
              <a:gd name="connsiteX233" fmla="*/ 2538031 w 5274614"/>
              <a:gd name="connsiteY233" fmla="*/ 3915166 h 4993800"/>
              <a:gd name="connsiteX234" fmla="*/ 2576131 w 5274614"/>
              <a:gd name="connsiteY234" fmla="*/ 3965966 h 4993800"/>
              <a:gd name="connsiteX235" fmla="*/ 2588831 w 5274614"/>
              <a:gd name="connsiteY235" fmla="*/ 4016766 h 4993800"/>
              <a:gd name="connsiteX236" fmla="*/ 2601531 w 5274614"/>
              <a:gd name="connsiteY236" fmla="*/ 4054866 h 4993800"/>
              <a:gd name="connsiteX237" fmla="*/ 2626931 w 5274614"/>
              <a:gd name="connsiteY237" fmla="*/ 4105666 h 4993800"/>
              <a:gd name="connsiteX238" fmla="*/ 2652331 w 5274614"/>
              <a:gd name="connsiteY238" fmla="*/ 4143766 h 4993800"/>
              <a:gd name="connsiteX239" fmla="*/ 2687256 w 5274614"/>
              <a:gd name="connsiteY239" fmla="*/ 4242191 h 4993800"/>
              <a:gd name="connsiteX240" fmla="*/ 2731706 w 5274614"/>
              <a:gd name="connsiteY240" fmla="*/ 4343791 h 4993800"/>
              <a:gd name="connsiteX241" fmla="*/ 2747581 w 5274614"/>
              <a:gd name="connsiteY241" fmla="*/ 4366016 h 4993800"/>
              <a:gd name="connsiteX242" fmla="*/ 2715831 w 5274614"/>
              <a:gd name="connsiteY242" fmla="*/ 4397766 h 4993800"/>
              <a:gd name="connsiteX243" fmla="*/ 2677731 w 5274614"/>
              <a:gd name="connsiteY243" fmla="*/ 4464441 h 4993800"/>
              <a:gd name="connsiteX244" fmla="*/ 2633281 w 5274614"/>
              <a:gd name="connsiteY244" fmla="*/ 4553341 h 4993800"/>
              <a:gd name="connsiteX245" fmla="*/ 2585656 w 5274614"/>
              <a:gd name="connsiteY245" fmla="*/ 4607316 h 4993800"/>
              <a:gd name="connsiteX246" fmla="*/ 2522156 w 5274614"/>
              <a:gd name="connsiteY246" fmla="*/ 4645416 h 4993800"/>
              <a:gd name="connsiteX247" fmla="*/ 2426906 w 5274614"/>
              <a:gd name="connsiteY247" fmla="*/ 4553341 h 4993800"/>
              <a:gd name="connsiteX248" fmla="*/ 2458657 w 5274614"/>
              <a:gd name="connsiteY248" fmla="*/ 4639069 h 4993800"/>
              <a:gd name="connsiteX249" fmla="*/ 2518403 w 5274614"/>
              <a:gd name="connsiteY249" fmla="*/ 4733450 h 4993800"/>
              <a:gd name="connsiteX250" fmla="*/ 2469913 w 5274614"/>
              <a:gd name="connsiteY250" fmla="*/ 4728543 h 4993800"/>
              <a:gd name="connsiteX251" fmla="*/ 2407279 w 5274614"/>
              <a:gd name="connsiteY251" fmla="*/ 4735903 h 4993800"/>
              <a:gd name="connsiteX252" fmla="*/ 2338006 w 5274614"/>
              <a:gd name="connsiteY252" fmla="*/ 4719740 h 4993800"/>
              <a:gd name="connsiteX253" fmla="*/ 2289370 w 5274614"/>
              <a:gd name="connsiteY253" fmla="*/ 4715266 h 4993800"/>
              <a:gd name="connsiteX254" fmla="*/ 2177668 w 5274614"/>
              <a:gd name="connsiteY254" fmla="*/ 4688278 h 4993800"/>
              <a:gd name="connsiteX255" fmla="*/ 2372931 w 5274614"/>
              <a:gd name="connsiteY255" fmla="*/ 4835916 h 4993800"/>
              <a:gd name="connsiteX256" fmla="*/ 2474531 w 5274614"/>
              <a:gd name="connsiteY256" fmla="*/ 4845441 h 4993800"/>
              <a:gd name="connsiteX257" fmla="*/ 2553906 w 5274614"/>
              <a:gd name="connsiteY257" fmla="*/ 4832741 h 4993800"/>
              <a:gd name="connsiteX258" fmla="*/ 2623756 w 5274614"/>
              <a:gd name="connsiteY258" fmla="*/ 4794641 h 4993800"/>
              <a:gd name="connsiteX259" fmla="*/ 2725356 w 5274614"/>
              <a:gd name="connsiteY259" fmla="*/ 4734316 h 4993800"/>
              <a:gd name="connsiteX260" fmla="*/ 2798381 w 5274614"/>
              <a:gd name="connsiteY260" fmla="*/ 4639066 h 4993800"/>
              <a:gd name="connsiteX261" fmla="*/ 2849181 w 5274614"/>
              <a:gd name="connsiteY261" fmla="*/ 4537466 h 4993800"/>
              <a:gd name="connsiteX262" fmla="*/ 2915856 w 5274614"/>
              <a:gd name="connsiteY262" fmla="*/ 4448566 h 4993800"/>
              <a:gd name="connsiteX263" fmla="*/ 2941256 w 5274614"/>
              <a:gd name="connsiteY263" fmla="*/ 4369191 h 4993800"/>
              <a:gd name="connsiteX264" fmla="*/ 2928556 w 5274614"/>
              <a:gd name="connsiteY264" fmla="*/ 4302516 h 4993800"/>
              <a:gd name="connsiteX265" fmla="*/ 2893631 w 5274614"/>
              <a:gd name="connsiteY265" fmla="*/ 4143766 h 4993800"/>
              <a:gd name="connsiteX266" fmla="*/ 2868231 w 5274614"/>
              <a:gd name="connsiteY266" fmla="*/ 4042166 h 4993800"/>
              <a:gd name="connsiteX267" fmla="*/ 2893631 w 5274614"/>
              <a:gd name="connsiteY267" fmla="*/ 3851666 h 4993800"/>
              <a:gd name="connsiteX268" fmla="*/ 2919031 w 5274614"/>
              <a:gd name="connsiteY268" fmla="*/ 3750066 h 4993800"/>
              <a:gd name="connsiteX269" fmla="*/ 2944431 w 5274614"/>
              <a:gd name="connsiteY269" fmla="*/ 3711966 h 4993800"/>
              <a:gd name="connsiteX270" fmla="*/ 2957131 w 5274614"/>
              <a:gd name="connsiteY270" fmla="*/ 3673866 h 4993800"/>
              <a:gd name="connsiteX271" fmla="*/ 2995231 w 5274614"/>
              <a:gd name="connsiteY271" fmla="*/ 3635766 h 4993800"/>
              <a:gd name="connsiteX272" fmla="*/ 3020631 w 5274614"/>
              <a:gd name="connsiteY272" fmla="*/ 3597666 h 4993800"/>
              <a:gd name="connsiteX273" fmla="*/ 3058731 w 5274614"/>
              <a:gd name="connsiteY273" fmla="*/ 3584966 h 4993800"/>
              <a:gd name="connsiteX274" fmla="*/ 3096831 w 5274614"/>
              <a:gd name="connsiteY274" fmla="*/ 3559566 h 4993800"/>
              <a:gd name="connsiteX275" fmla="*/ 3134931 w 5274614"/>
              <a:gd name="connsiteY275" fmla="*/ 3546866 h 4993800"/>
              <a:gd name="connsiteX276" fmla="*/ 3287331 w 5274614"/>
              <a:gd name="connsiteY276" fmla="*/ 3521466 h 4993800"/>
              <a:gd name="connsiteX277" fmla="*/ 3414331 w 5274614"/>
              <a:gd name="connsiteY277" fmla="*/ 3496066 h 4993800"/>
              <a:gd name="connsiteX278" fmla="*/ 3617531 w 5274614"/>
              <a:gd name="connsiteY278" fmla="*/ 3483366 h 4993800"/>
              <a:gd name="connsiteX279" fmla="*/ 3830256 w 5274614"/>
              <a:gd name="connsiteY279" fmla="*/ 3515116 h 4993800"/>
              <a:gd name="connsiteX280" fmla="*/ 3947731 w 5274614"/>
              <a:gd name="connsiteY280" fmla="*/ 3540516 h 4993800"/>
              <a:gd name="connsiteX281" fmla="*/ 4008056 w 5274614"/>
              <a:gd name="connsiteY281" fmla="*/ 3562741 h 4993800"/>
              <a:gd name="connsiteX282" fmla="*/ 4065206 w 5274614"/>
              <a:gd name="connsiteY282" fmla="*/ 3594491 h 4993800"/>
              <a:gd name="connsiteX283" fmla="*/ 4109656 w 5274614"/>
              <a:gd name="connsiteY283" fmla="*/ 3638941 h 4993800"/>
              <a:gd name="connsiteX284" fmla="*/ 4185856 w 5274614"/>
              <a:gd name="connsiteY284" fmla="*/ 3683391 h 4993800"/>
              <a:gd name="connsiteX285" fmla="*/ 4249356 w 5274614"/>
              <a:gd name="connsiteY285" fmla="*/ 3743716 h 4993800"/>
              <a:gd name="connsiteX286" fmla="*/ 4328731 w 5274614"/>
              <a:gd name="connsiteY286" fmla="*/ 3816741 h 4993800"/>
              <a:gd name="connsiteX287" fmla="*/ 4370006 w 5274614"/>
              <a:gd name="connsiteY287" fmla="*/ 3889766 h 4993800"/>
              <a:gd name="connsiteX288" fmla="*/ 4420806 w 5274614"/>
              <a:gd name="connsiteY288" fmla="*/ 3965966 h 4993800"/>
              <a:gd name="connsiteX289" fmla="*/ 4449381 w 5274614"/>
              <a:gd name="connsiteY289" fmla="*/ 4124716 h 4993800"/>
              <a:gd name="connsiteX290" fmla="*/ 4468431 w 5274614"/>
              <a:gd name="connsiteY290" fmla="*/ 4200916 h 4993800"/>
              <a:gd name="connsiteX291" fmla="*/ 4484306 w 5274614"/>
              <a:gd name="connsiteY291" fmla="*/ 4254891 h 4993800"/>
              <a:gd name="connsiteX292" fmla="*/ 4500181 w 5274614"/>
              <a:gd name="connsiteY292" fmla="*/ 4315216 h 4993800"/>
              <a:gd name="connsiteX293" fmla="*/ 4195381 w 5274614"/>
              <a:gd name="connsiteY293" fmla="*/ 4419991 h 4993800"/>
              <a:gd name="connsiteX294" fmla="*/ 4011231 w 5274614"/>
              <a:gd name="connsiteY294" fmla="*/ 4572391 h 4993800"/>
              <a:gd name="connsiteX295" fmla="*/ 4266818 w 5274614"/>
              <a:gd name="connsiteY295" fmla="*/ 4453328 h 4993800"/>
              <a:gd name="connsiteX296" fmla="*/ 4504944 w 5274614"/>
              <a:gd name="connsiteY296" fmla="*/ 4400941 h 4993800"/>
              <a:gd name="connsiteX297" fmla="*/ 4601781 w 5274614"/>
              <a:gd name="connsiteY297" fmla="*/ 4251716 h 4993800"/>
              <a:gd name="connsiteX298" fmla="*/ 4550981 w 5274614"/>
              <a:gd name="connsiteY298" fmla="*/ 4146941 h 4993800"/>
              <a:gd name="connsiteX299" fmla="*/ 4519231 w 5274614"/>
              <a:gd name="connsiteY299" fmla="*/ 4092966 h 4993800"/>
              <a:gd name="connsiteX300" fmla="*/ 4522406 w 5274614"/>
              <a:gd name="connsiteY300" fmla="*/ 3940566 h 4993800"/>
              <a:gd name="connsiteX301" fmla="*/ 4503356 w 5274614"/>
              <a:gd name="connsiteY301" fmla="*/ 3842141 h 4993800"/>
              <a:gd name="connsiteX302" fmla="*/ 4452556 w 5274614"/>
              <a:gd name="connsiteY302" fmla="*/ 3734191 h 4993800"/>
              <a:gd name="connsiteX303" fmla="*/ 4112832 w 5274614"/>
              <a:gd name="connsiteY303" fmla="*/ 3413516 h 4993800"/>
              <a:gd name="connsiteX304" fmla="*/ 4300156 w 5274614"/>
              <a:gd name="connsiteY304" fmla="*/ 3127766 h 4993800"/>
              <a:gd name="connsiteX305" fmla="*/ 4506531 w 5274614"/>
              <a:gd name="connsiteY305" fmla="*/ 2994416 h 4993800"/>
              <a:gd name="connsiteX306" fmla="*/ 4643057 w 5274614"/>
              <a:gd name="connsiteY306" fmla="*/ 2943616 h 4993800"/>
              <a:gd name="connsiteX307" fmla="*/ 4865307 w 5274614"/>
              <a:gd name="connsiteY307" fmla="*/ 2918216 h 4993800"/>
              <a:gd name="connsiteX308" fmla="*/ 5125657 w 5274614"/>
              <a:gd name="connsiteY308" fmla="*/ 2959491 h 4993800"/>
              <a:gd name="connsiteX309" fmla="*/ 4893882 w 5274614"/>
              <a:gd name="connsiteY309" fmla="*/ 2883291 h 4993800"/>
              <a:gd name="connsiteX310" fmla="*/ 4712906 w 5274614"/>
              <a:gd name="connsiteY310" fmla="*/ 2864241 h 4993800"/>
              <a:gd name="connsiteX311" fmla="*/ 4782756 w 5274614"/>
              <a:gd name="connsiteY311" fmla="*/ 2772166 h 4993800"/>
              <a:gd name="connsiteX312" fmla="*/ 4947856 w 5274614"/>
              <a:gd name="connsiteY312" fmla="*/ 2562616 h 4993800"/>
              <a:gd name="connsiteX313" fmla="*/ 4849432 w 5274614"/>
              <a:gd name="connsiteY313" fmla="*/ 2635641 h 4993800"/>
              <a:gd name="connsiteX314" fmla="*/ 4766881 w 5274614"/>
              <a:gd name="connsiteY314" fmla="*/ 2699141 h 4993800"/>
              <a:gd name="connsiteX315" fmla="*/ 4700206 w 5274614"/>
              <a:gd name="connsiteY315" fmla="*/ 2781691 h 4993800"/>
              <a:gd name="connsiteX316" fmla="*/ 4601781 w 5274614"/>
              <a:gd name="connsiteY316" fmla="*/ 2829316 h 4993800"/>
              <a:gd name="connsiteX317" fmla="*/ 4516056 w 5274614"/>
              <a:gd name="connsiteY317" fmla="*/ 2880116 h 4993800"/>
              <a:gd name="connsiteX318" fmla="*/ 4452556 w 5274614"/>
              <a:gd name="connsiteY318" fmla="*/ 2918216 h 4993800"/>
              <a:gd name="connsiteX319" fmla="*/ 4385881 w 5274614"/>
              <a:gd name="connsiteY319" fmla="*/ 2946791 h 4993800"/>
              <a:gd name="connsiteX320" fmla="*/ 4328731 w 5274614"/>
              <a:gd name="connsiteY320" fmla="*/ 2972191 h 4993800"/>
              <a:gd name="connsiteX321" fmla="*/ 4189031 w 5274614"/>
              <a:gd name="connsiteY321" fmla="*/ 3038866 h 4993800"/>
              <a:gd name="connsiteX322" fmla="*/ 4112831 w 5274614"/>
              <a:gd name="connsiteY322" fmla="*/ 2988066 h 4993800"/>
              <a:gd name="connsiteX323" fmla="*/ 4074731 w 5274614"/>
              <a:gd name="connsiteY323" fmla="*/ 2962666 h 4993800"/>
              <a:gd name="connsiteX324" fmla="*/ 3947731 w 5274614"/>
              <a:gd name="connsiteY324" fmla="*/ 2924566 h 4993800"/>
              <a:gd name="connsiteX325" fmla="*/ 3909631 w 5274614"/>
              <a:gd name="connsiteY325" fmla="*/ 2911866 h 4993800"/>
              <a:gd name="connsiteX326" fmla="*/ 3820731 w 5274614"/>
              <a:gd name="connsiteY326" fmla="*/ 2899166 h 4993800"/>
              <a:gd name="connsiteX327" fmla="*/ 3795331 w 5274614"/>
              <a:gd name="connsiteY327" fmla="*/ 2797566 h 4993800"/>
              <a:gd name="connsiteX328" fmla="*/ 3714368 w 5274614"/>
              <a:gd name="connsiteY328" fmla="*/ 2676916 h 4993800"/>
              <a:gd name="connsiteX329" fmla="*/ 3731831 w 5274614"/>
              <a:gd name="connsiteY329" fmla="*/ 2549916 h 4993800"/>
              <a:gd name="connsiteX330" fmla="*/ 3658806 w 5274614"/>
              <a:gd name="connsiteY330" fmla="*/ 2461016 h 4993800"/>
              <a:gd name="connsiteX331" fmla="*/ 3592131 w 5274614"/>
              <a:gd name="connsiteY331" fmla="*/ 2365766 h 4993800"/>
              <a:gd name="connsiteX332" fmla="*/ 3536569 w 5274614"/>
              <a:gd name="connsiteY332" fmla="*/ 2222891 h 4993800"/>
              <a:gd name="connsiteX333" fmla="*/ 3565143 w 5274614"/>
              <a:gd name="connsiteY333" fmla="*/ 2100654 h 4993800"/>
              <a:gd name="connsiteX334" fmla="*/ 3628644 w 5274614"/>
              <a:gd name="connsiteY334" fmla="*/ 2019691 h 4993800"/>
              <a:gd name="connsiteX335" fmla="*/ 3727069 w 5274614"/>
              <a:gd name="connsiteY335" fmla="*/ 1924441 h 4993800"/>
              <a:gd name="connsiteX336" fmla="*/ 3776281 w 5274614"/>
              <a:gd name="connsiteY336" fmla="*/ 1864116 h 4993800"/>
              <a:gd name="connsiteX337" fmla="*/ 3819143 w 5274614"/>
              <a:gd name="connsiteY337" fmla="*/ 1835541 h 4993800"/>
              <a:gd name="connsiteX338" fmla="*/ 3862006 w 5274614"/>
              <a:gd name="connsiteY338" fmla="*/ 1803791 h 4993800"/>
              <a:gd name="connsiteX339" fmla="*/ 3927093 w 5274614"/>
              <a:gd name="connsiteY339" fmla="*/ 1759341 h 4993800"/>
              <a:gd name="connsiteX340" fmla="*/ 4030281 w 5274614"/>
              <a:gd name="connsiteY340" fmla="*/ 1703778 h 4993800"/>
              <a:gd name="connsiteX341" fmla="*/ 4119181 w 5274614"/>
              <a:gd name="connsiteY341" fmla="*/ 1694253 h 4993800"/>
              <a:gd name="connsiteX342" fmla="*/ 4225543 w 5274614"/>
              <a:gd name="connsiteY342" fmla="*/ 1692666 h 4993800"/>
              <a:gd name="connsiteX343" fmla="*/ 4289044 w 5274614"/>
              <a:gd name="connsiteY343" fmla="*/ 1689491 h 4993800"/>
              <a:gd name="connsiteX344" fmla="*/ 4344606 w 5274614"/>
              <a:gd name="connsiteY344" fmla="*/ 1700603 h 4993800"/>
              <a:gd name="connsiteX345" fmla="*/ 4392231 w 5274614"/>
              <a:gd name="connsiteY345" fmla="*/ 1708541 h 4993800"/>
              <a:gd name="connsiteX346" fmla="*/ 4457318 w 5274614"/>
              <a:gd name="connsiteY346" fmla="*/ 1754579 h 4993800"/>
              <a:gd name="connsiteX347" fmla="*/ 4541456 w 5274614"/>
              <a:gd name="connsiteY347" fmla="*/ 1787916 h 4993800"/>
              <a:gd name="connsiteX348" fmla="*/ 4584318 w 5274614"/>
              <a:gd name="connsiteY348" fmla="*/ 1838716 h 4993800"/>
              <a:gd name="connsiteX349" fmla="*/ 4617656 w 5274614"/>
              <a:gd name="connsiteY349" fmla="*/ 1902216 h 4993800"/>
              <a:gd name="connsiteX350" fmla="*/ 4670044 w 5274614"/>
              <a:gd name="connsiteY350" fmla="*/ 1968891 h 4993800"/>
              <a:gd name="connsiteX351" fmla="*/ 4709731 w 5274614"/>
              <a:gd name="connsiteY351" fmla="*/ 2032391 h 4993800"/>
              <a:gd name="connsiteX352" fmla="*/ 4735131 w 5274614"/>
              <a:gd name="connsiteY352" fmla="*/ 2200666 h 4993800"/>
              <a:gd name="connsiteX353" fmla="*/ 4763706 w 5274614"/>
              <a:gd name="connsiteY353" fmla="*/ 2275278 h 4993800"/>
              <a:gd name="connsiteX0" fmla="*/ 4833482 w 5344390"/>
              <a:gd name="connsiteY0" fmla="*/ 2275278 h 4993800"/>
              <a:gd name="connsiteX1" fmla="*/ 4884282 w 5344390"/>
              <a:gd name="connsiteY1" fmla="*/ 2170503 h 4993800"/>
              <a:gd name="connsiteX2" fmla="*/ 4874757 w 5344390"/>
              <a:gd name="connsiteY2" fmla="*/ 2043504 h 4993800"/>
              <a:gd name="connsiteX3" fmla="*/ 4882695 w 5344390"/>
              <a:gd name="connsiteY3" fmla="*/ 1978416 h 4993800"/>
              <a:gd name="connsiteX4" fmla="*/ 4855707 w 5344390"/>
              <a:gd name="connsiteY4" fmla="*/ 1911741 h 4993800"/>
              <a:gd name="connsiteX5" fmla="*/ 4776332 w 5344390"/>
              <a:gd name="connsiteY5" fmla="*/ 1853004 h 4993800"/>
              <a:gd name="connsiteX6" fmla="*/ 4780300 w 5344390"/>
              <a:gd name="connsiteY6" fmla="*/ 1774422 h 4993800"/>
              <a:gd name="connsiteX7" fmla="*/ 4862057 w 5344390"/>
              <a:gd name="connsiteY7" fmla="*/ 1719654 h 4993800"/>
              <a:gd name="connsiteX8" fmla="*/ 4986676 w 5344390"/>
              <a:gd name="connsiteY8" fmla="*/ 1706953 h 4993800"/>
              <a:gd name="connsiteX9" fmla="*/ 5074782 w 5344390"/>
              <a:gd name="connsiteY9" fmla="*/ 1714891 h 4993800"/>
              <a:gd name="connsiteX10" fmla="*/ 5126376 w 5344390"/>
              <a:gd name="connsiteY10" fmla="*/ 1729179 h 4993800"/>
              <a:gd name="connsiteX11" fmla="*/ 5158920 w 5344390"/>
              <a:gd name="connsiteY11" fmla="*/ 1748228 h 4993800"/>
              <a:gd name="connsiteX12" fmla="*/ 5197814 w 5344390"/>
              <a:gd name="connsiteY12" fmla="*/ 1801410 h 4993800"/>
              <a:gd name="connsiteX13" fmla="*/ 5135900 w 5344390"/>
              <a:gd name="connsiteY13" fmla="*/ 1911740 h 4993800"/>
              <a:gd name="connsiteX14" fmla="*/ 5174795 w 5344390"/>
              <a:gd name="connsiteY14" fmla="*/ 2011753 h 4993800"/>
              <a:gd name="connsiteX15" fmla="*/ 5218451 w 5344390"/>
              <a:gd name="connsiteY15" fmla="*/ 2074460 h 4993800"/>
              <a:gd name="connsiteX16" fmla="*/ 5262107 w 5344390"/>
              <a:gd name="connsiteY16" fmla="*/ 2148278 h 4993800"/>
              <a:gd name="connsiteX17" fmla="*/ 5266869 w 5344390"/>
              <a:gd name="connsiteY17" fmla="*/ 2217334 h 4993800"/>
              <a:gd name="connsiteX18" fmla="*/ 5208132 w 5344390"/>
              <a:gd name="connsiteY18" fmla="*/ 2264961 h 4993800"/>
              <a:gd name="connsiteX19" fmla="*/ 5120026 w 5344390"/>
              <a:gd name="connsiteY19" fmla="*/ 2367353 h 4993800"/>
              <a:gd name="connsiteX20" fmla="*/ 5312113 w 5344390"/>
              <a:gd name="connsiteY20" fmla="*/ 2245117 h 4993800"/>
              <a:gd name="connsiteX21" fmla="*/ 5340688 w 5344390"/>
              <a:gd name="connsiteY21" fmla="*/ 2180028 h 4993800"/>
              <a:gd name="connsiteX22" fmla="*/ 5308144 w 5344390"/>
              <a:gd name="connsiteY22" fmla="*/ 2103829 h 4993800"/>
              <a:gd name="connsiteX23" fmla="*/ 5285920 w 5344390"/>
              <a:gd name="connsiteY23" fmla="*/ 2045092 h 4993800"/>
              <a:gd name="connsiteX24" fmla="*/ 5260520 w 5344390"/>
              <a:gd name="connsiteY24" fmla="*/ 1972066 h 4993800"/>
              <a:gd name="connsiteX25" fmla="*/ 5216863 w 5344390"/>
              <a:gd name="connsiteY25" fmla="*/ 1923647 h 4993800"/>
              <a:gd name="connsiteX26" fmla="*/ 5271632 w 5344390"/>
              <a:gd name="connsiteY26" fmla="*/ 1806966 h 4993800"/>
              <a:gd name="connsiteX27" fmla="*/ 5238295 w 5344390"/>
              <a:gd name="connsiteY27" fmla="*/ 1691872 h 4993800"/>
              <a:gd name="connsiteX28" fmla="*/ 5120820 w 5344390"/>
              <a:gd name="connsiteY28" fmla="*/ 1626785 h 4993800"/>
              <a:gd name="connsiteX29" fmla="*/ 4869201 w 5344390"/>
              <a:gd name="connsiteY29" fmla="*/ 1604560 h 4993800"/>
              <a:gd name="connsiteX30" fmla="*/ 4633457 w 5344390"/>
              <a:gd name="connsiteY30" fmla="*/ 1672822 h 4993800"/>
              <a:gd name="connsiteX31" fmla="*/ 4421526 w 5344390"/>
              <a:gd name="connsiteY31" fmla="*/ 1602178 h 4993800"/>
              <a:gd name="connsiteX32" fmla="*/ 4290557 w 5344390"/>
              <a:gd name="connsiteY32" fmla="*/ 1588684 h 4993800"/>
              <a:gd name="connsiteX33" fmla="*/ 4199276 w 5344390"/>
              <a:gd name="connsiteY33" fmla="*/ 1615672 h 4993800"/>
              <a:gd name="connsiteX34" fmla="*/ 4082595 w 5344390"/>
              <a:gd name="connsiteY34" fmla="*/ 1617259 h 4993800"/>
              <a:gd name="connsiteX35" fmla="*/ 4023064 w 5344390"/>
              <a:gd name="connsiteY35" fmla="*/ 1615672 h 4993800"/>
              <a:gd name="connsiteX36" fmla="*/ 3937338 w 5344390"/>
              <a:gd name="connsiteY36" fmla="*/ 1601385 h 4993800"/>
              <a:gd name="connsiteX37" fmla="*/ 3894476 w 5344390"/>
              <a:gd name="connsiteY37" fmla="*/ 1605354 h 4993800"/>
              <a:gd name="connsiteX38" fmla="*/ 3795257 w 5344390"/>
              <a:gd name="connsiteY38" fmla="*/ 1641866 h 4993800"/>
              <a:gd name="connsiteX39" fmla="*/ 3674607 w 5344390"/>
              <a:gd name="connsiteY39" fmla="*/ 1695841 h 4993800"/>
              <a:gd name="connsiteX40" fmla="*/ 3588882 w 5344390"/>
              <a:gd name="connsiteY40" fmla="*/ 1730766 h 4993800"/>
              <a:gd name="connsiteX41" fmla="*/ 3490457 w 5344390"/>
              <a:gd name="connsiteY41" fmla="*/ 1800616 h 4993800"/>
              <a:gd name="connsiteX42" fmla="*/ 3382507 w 5344390"/>
              <a:gd name="connsiteY42" fmla="*/ 1838716 h 4993800"/>
              <a:gd name="connsiteX43" fmla="*/ 3255507 w 5344390"/>
              <a:gd name="connsiteY43" fmla="*/ 1857766 h 4993800"/>
              <a:gd name="connsiteX44" fmla="*/ 3166607 w 5344390"/>
              <a:gd name="connsiteY44" fmla="*/ 1908566 h 4993800"/>
              <a:gd name="connsiteX45" fmla="*/ 3128507 w 5344390"/>
              <a:gd name="connsiteY45" fmla="*/ 1921266 h 4993800"/>
              <a:gd name="connsiteX46" fmla="*/ 3014207 w 5344390"/>
              <a:gd name="connsiteY46" fmla="*/ 1870466 h 4993800"/>
              <a:gd name="connsiteX47" fmla="*/ 2988807 w 5344390"/>
              <a:gd name="connsiteY47" fmla="*/ 1794266 h 4993800"/>
              <a:gd name="connsiteX48" fmla="*/ 2976107 w 5344390"/>
              <a:gd name="connsiteY48" fmla="*/ 1756166 h 4993800"/>
              <a:gd name="connsiteX49" fmla="*/ 2963407 w 5344390"/>
              <a:gd name="connsiteY49" fmla="*/ 1718066 h 4993800"/>
              <a:gd name="connsiteX50" fmla="*/ 2976107 w 5344390"/>
              <a:gd name="connsiteY50" fmla="*/ 1438666 h 4993800"/>
              <a:gd name="connsiteX51" fmla="*/ 2953882 w 5344390"/>
              <a:gd name="connsiteY51" fmla="*/ 1375166 h 4993800"/>
              <a:gd name="connsiteX52" fmla="*/ 2988807 w 5344390"/>
              <a:gd name="connsiteY52" fmla="*/ 1232291 h 4993800"/>
              <a:gd name="connsiteX53" fmla="*/ 3077707 w 5344390"/>
              <a:gd name="connsiteY53" fmla="*/ 1146566 h 4993800"/>
              <a:gd name="connsiteX54" fmla="*/ 3179307 w 5344390"/>
              <a:gd name="connsiteY54" fmla="*/ 1114816 h 4993800"/>
              <a:gd name="connsiteX55" fmla="*/ 3268207 w 5344390"/>
              <a:gd name="connsiteY55" fmla="*/ 1095766 h 4993800"/>
              <a:gd name="connsiteX56" fmla="*/ 3388857 w 5344390"/>
              <a:gd name="connsiteY56" fmla="*/ 1092591 h 4993800"/>
              <a:gd name="connsiteX57" fmla="*/ 3534907 w 5344390"/>
              <a:gd name="connsiteY57" fmla="*/ 1102116 h 4993800"/>
              <a:gd name="connsiteX58" fmla="*/ 3639682 w 5344390"/>
              <a:gd name="connsiteY58" fmla="*/ 1079891 h 4993800"/>
              <a:gd name="connsiteX59" fmla="*/ 3753982 w 5344390"/>
              <a:gd name="connsiteY59" fmla="*/ 1070366 h 4993800"/>
              <a:gd name="connsiteX60" fmla="*/ 3785732 w 5344390"/>
              <a:gd name="connsiteY60" fmla="*/ 1067191 h 4993800"/>
              <a:gd name="connsiteX61" fmla="*/ 3817482 w 5344390"/>
              <a:gd name="connsiteY61" fmla="*/ 1079891 h 4993800"/>
              <a:gd name="connsiteX62" fmla="*/ 3846057 w 5344390"/>
              <a:gd name="connsiteY62" fmla="*/ 1073541 h 4993800"/>
              <a:gd name="connsiteX63" fmla="*/ 3896857 w 5344390"/>
              <a:gd name="connsiteY63" fmla="*/ 1121166 h 4993800"/>
              <a:gd name="connsiteX64" fmla="*/ 3934957 w 5344390"/>
              <a:gd name="connsiteY64" fmla="*/ 1162441 h 4993800"/>
              <a:gd name="connsiteX65" fmla="*/ 3979407 w 5344390"/>
              <a:gd name="connsiteY65" fmla="*/ 1114816 h 4993800"/>
              <a:gd name="connsiteX66" fmla="*/ 3934957 w 5344390"/>
              <a:gd name="connsiteY66" fmla="*/ 1041791 h 4993800"/>
              <a:gd name="connsiteX67" fmla="*/ 3880982 w 5344390"/>
              <a:gd name="connsiteY67" fmla="*/ 962416 h 4993800"/>
              <a:gd name="connsiteX68" fmla="*/ 3833357 w 5344390"/>
              <a:gd name="connsiteY68" fmla="*/ 975116 h 4993800"/>
              <a:gd name="connsiteX69" fmla="*/ 3773032 w 5344390"/>
              <a:gd name="connsiteY69" fmla="*/ 902091 h 4993800"/>
              <a:gd name="connsiteX70" fmla="*/ 3709532 w 5344390"/>
              <a:gd name="connsiteY70" fmla="*/ 898916 h 4993800"/>
              <a:gd name="connsiteX71" fmla="*/ 3668257 w 5344390"/>
              <a:gd name="connsiteY71" fmla="*/ 911616 h 4993800"/>
              <a:gd name="connsiteX72" fmla="*/ 3566657 w 5344390"/>
              <a:gd name="connsiteY72" fmla="*/ 902091 h 4993800"/>
              <a:gd name="connsiteX73" fmla="*/ 3496807 w 5344390"/>
              <a:gd name="connsiteY73" fmla="*/ 917966 h 4993800"/>
              <a:gd name="connsiteX74" fmla="*/ 3423782 w 5344390"/>
              <a:gd name="connsiteY74" fmla="*/ 911616 h 4993800"/>
              <a:gd name="connsiteX75" fmla="*/ 3353932 w 5344390"/>
              <a:gd name="connsiteY75" fmla="*/ 924316 h 4993800"/>
              <a:gd name="connsiteX76" fmla="*/ 3265032 w 5344390"/>
              <a:gd name="connsiteY76" fmla="*/ 940191 h 4993800"/>
              <a:gd name="connsiteX77" fmla="*/ 3157082 w 5344390"/>
              <a:gd name="connsiteY77" fmla="*/ 965591 h 4993800"/>
              <a:gd name="connsiteX78" fmla="*/ 3077707 w 5344390"/>
              <a:gd name="connsiteY78" fmla="*/ 981466 h 4993800"/>
              <a:gd name="connsiteX79" fmla="*/ 3011032 w 5344390"/>
              <a:gd name="connsiteY79" fmla="*/ 1016391 h 4993800"/>
              <a:gd name="connsiteX80" fmla="*/ 2960232 w 5344390"/>
              <a:gd name="connsiteY80" fmla="*/ 1029091 h 4993800"/>
              <a:gd name="connsiteX81" fmla="*/ 2890382 w 5344390"/>
              <a:gd name="connsiteY81" fmla="*/ 1060841 h 4993800"/>
              <a:gd name="connsiteX82" fmla="*/ 2814182 w 5344390"/>
              <a:gd name="connsiteY82" fmla="*/ 1108466 h 4993800"/>
              <a:gd name="connsiteX83" fmla="*/ 2737982 w 5344390"/>
              <a:gd name="connsiteY83" fmla="*/ 1178316 h 4993800"/>
              <a:gd name="connsiteX84" fmla="*/ 2633207 w 5344390"/>
              <a:gd name="connsiteY84" fmla="*/ 1298966 h 4993800"/>
              <a:gd name="connsiteX85" fmla="*/ 2620507 w 5344390"/>
              <a:gd name="connsiteY85" fmla="*/ 1349766 h 4993800"/>
              <a:gd name="connsiteX86" fmla="*/ 2595107 w 5344390"/>
              <a:gd name="connsiteY86" fmla="*/ 1629166 h 4993800"/>
              <a:gd name="connsiteX87" fmla="*/ 2544307 w 5344390"/>
              <a:gd name="connsiteY87" fmla="*/ 1718066 h 4993800"/>
              <a:gd name="connsiteX88" fmla="*/ 2430007 w 5344390"/>
              <a:gd name="connsiteY88" fmla="*/ 1629166 h 4993800"/>
              <a:gd name="connsiteX89" fmla="*/ 2373435 w 5344390"/>
              <a:gd name="connsiteY89" fmla="*/ 1558739 h 4993800"/>
              <a:gd name="connsiteX90" fmla="*/ 2316862 w 5344390"/>
              <a:gd name="connsiteY90" fmla="*/ 1464066 h 4993800"/>
              <a:gd name="connsiteX91" fmla="*/ 2240661 w 5344390"/>
              <a:gd name="connsiteY91" fmla="*/ 1302430 h 4993800"/>
              <a:gd name="connsiteX92" fmla="*/ 2182934 w 5344390"/>
              <a:gd name="connsiteY92" fmla="*/ 1206602 h 4993800"/>
              <a:gd name="connsiteX93" fmla="*/ 2097498 w 5344390"/>
              <a:gd name="connsiteY93" fmla="*/ 1041502 h 4993800"/>
              <a:gd name="connsiteX94" fmla="*/ 1972807 w 5344390"/>
              <a:gd name="connsiteY94" fmla="*/ 846384 h 4993800"/>
              <a:gd name="connsiteX95" fmla="*/ 1872361 w 5344390"/>
              <a:gd name="connsiteY95" fmla="*/ 704376 h 4993800"/>
              <a:gd name="connsiteX96" fmla="*/ 1752289 w 5344390"/>
              <a:gd name="connsiteY96" fmla="*/ 539275 h 4993800"/>
              <a:gd name="connsiteX97" fmla="*/ 1631061 w 5344390"/>
              <a:gd name="connsiteY97" fmla="*/ 378794 h 4993800"/>
              <a:gd name="connsiteX98" fmla="*/ 1543316 w 5344390"/>
              <a:gd name="connsiteY98" fmla="*/ 280657 h 4993800"/>
              <a:gd name="connsiteX99" fmla="*/ 1430171 w 5344390"/>
              <a:gd name="connsiteY99" fmla="*/ 168666 h 4993800"/>
              <a:gd name="connsiteX100" fmla="*/ 1298553 w 5344390"/>
              <a:gd name="connsiteY100" fmla="*/ 10494 h 4993800"/>
              <a:gd name="connsiteX101" fmla="*/ 1071107 w 5344390"/>
              <a:gd name="connsiteY101" fmla="*/ 28966 h 4993800"/>
              <a:gd name="connsiteX102" fmla="*/ 1172707 w 5344390"/>
              <a:gd name="connsiteY102" fmla="*/ 143266 h 4993800"/>
              <a:gd name="connsiteX103" fmla="*/ 1248907 w 5344390"/>
              <a:gd name="connsiteY103" fmla="*/ 206766 h 4993800"/>
              <a:gd name="connsiteX104" fmla="*/ 1274307 w 5344390"/>
              <a:gd name="connsiteY104" fmla="*/ 257566 h 4993800"/>
              <a:gd name="connsiteX105" fmla="*/ 1312407 w 5344390"/>
              <a:gd name="connsiteY105" fmla="*/ 295666 h 4993800"/>
              <a:gd name="connsiteX106" fmla="*/ 1363207 w 5344390"/>
              <a:gd name="connsiteY106" fmla="*/ 371866 h 4993800"/>
              <a:gd name="connsiteX107" fmla="*/ 1388607 w 5344390"/>
              <a:gd name="connsiteY107" fmla="*/ 409966 h 4993800"/>
              <a:gd name="connsiteX108" fmla="*/ 1464807 w 5344390"/>
              <a:gd name="connsiteY108" fmla="*/ 486166 h 4993800"/>
              <a:gd name="connsiteX109" fmla="*/ 1515607 w 5344390"/>
              <a:gd name="connsiteY109" fmla="*/ 575066 h 4993800"/>
              <a:gd name="connsiteX110" fmla="*/ 1553707 w 5344390"/>
              <a:gd name="connsiteY110" fmla="*/ 613166 h 4993800"/>
              <a:gd name="connsiteX111" fmla="*/ 1604507 w 5344390"/>
              <a:gd name="connsiteY111" fmla="*/ 702066 h 4993800"/>
              <a:gd name="connsiteX112" fmla="*/ 1642607 w 5344390"/>
              <a:gd name="connsiteY112" fmla="*/ 740166 h 4993800"/>
              <a:gd name="connsiteX113" fmla="*/ 1718807 w 5344390"/>
              <a:gd name="connsiteY113" fmla="*/ 854466 h 4993800"/>
              <a:gd name="connsiteX114" fmla="*/ 1756907 w 5344390"/>
              <a:gd name="connsiteY114" fmla="*/ 905266 h 4993800"/>
              <a:gd name="connsiteX115" fmla="*/ 1833107 w 5344390"/>
              <a:gd name="connsiteY115" fmla="*/ 1019566 h 4993800"/>
              <a:gd name="connsiteX116" fmla="*/ 1871207 w 5344390"/>
              <a:gd name="connsiteY116" fmla="*/ 1095766 h 4993800"/>
              <a:gd name="connsiteX117" fmla="*/ 1922007 w 5344390"/>
              <a:gd name="connsiteY117" fmla="*/ 1171966 h 4993800"/>
              <a:gd name="connsiteX118" fmla="*/ 1972807 w 5344390"/>
              <a:gd name="connsiteY118" fmla="*/ 1260866 h 4993800"/>
              <a:gd name="connsiteX119" fmla="*/ 1998207 w 5344390"/>
              <a:gd name="connsiteY119" fmla="*/ 1337066 h 4993800"/>
              <a:gd name="connsiteX120" fmla="*/ 2010907 w 5344390"/>
              <a:gd name="connsiteY120" fmla="*/ 1375166 h 4993800"/>
              <a:gd name="connsiteX121" fmla="*/ 2023607 w 5344390"/>
              <a:gd name="connsiteY121" fmla="*/ 1413266 h 4993800"/>
              <a:gd name="connsiteX122" fmla="*/ 2049007 w 5344390"/>
              <a:gd name="connsiteY122" fmla="*/ 1451366 h 4993800"/>
              <a:gd name="connsiteX123" fmla="*/ 2087107 w 5344390"/>
              <a:gd name="connsiteY123" fmla="*/ 1578366 h 4993800"/>
              <a:gd name="connsiteX124" fmla="*/ 2099807 w 5344390"/>
              <a:gd name="connsiteY124" fmla="*/ 1616466 h 4993800"/>
              <a:gd name="connsiteX125" fmla="*/ 2087107 w 5344390"/>
              <a:gd name="connsiteY125" fmla="*/ 1921266 h 4993800"/>
              <a:gd name="connsiteX126" fmla="*/ 2036307 w 5344390"/>
              <a:gd name="connsiteY126" fmla="*/ 2022866 h 4993800"/>
              <a:gd name="connsiteX127" fmla="*/ 1998207 w 5344390"/>
              <a:gd name="connsiteY127" fmla="*/ 2048266 h 4993800"/>
              <a:gd name="connsiteX128" fmla="*/ 1985507 w 5344390"/>
              <a:gd name="connsiteY128" fmla="*/ 2086366 h 4993800"/>
              <a:gd name="connsiteX129" fmla="*/ 1896607 w 5344390"/>
              <a:gd name="connsiteY129" fmla="*/ 2160978 h 4993800"/>
              <a:gd name="connsiteX130" fmla="*/ 1771194 w 5344390"/>
              <a:gd name="connsiteY130" fmla="*/ 2168916 h 4993800"/>
              <a:gd name="connsiteX131" fmla="*/ 1609269 w 5344390"/>
              <a:gd name="connsiteY131" fmla="*/ 2156216 h 4993800"/>
              <a:gd name="connsiteX132" fmla="*/ 1552120 w 5344390"/>
              <a:gd name="connsiteY132" fmla="*/ 2181617 h 4993800"/>
              <a:gd name="connsiteX133" fmla="*/ 1490206 w 5344390"/>
              <a:gd name="connsiteY133" fmla="*/ 2203841 h 4993800"/>
              <a:gd name="connsiteX134" fmla="*/ 1398131 w 5344390"/>
              <a:gd name="connsiteY134" fmla="*/ 2227653 h 4993800"/>
              <a:gd name="connsiteX135" fmla="*/ 1334632 w 5344390"/>
              <a:gd name="connsiteY135" fmla="*/ 2243528 h 4993800"/>
              <a:gd name="connsiteX136" fmla="*/ 1263195 w 5344390"/>
              <a:gd name="connsiteY136" fmla="*/ 2234004 h 4993800"/>
              <a:gd name="connsiteX137" fmla="*/ 1206044 w 5344390"/>
              <a:gd name="connsiteY137" fmla="*/ 2245117 h 4993800"/>
              <a:gd name="connsiteX138" fmla="*/ 1085395 w 5344390"/>
              <a:gd name="connsiteY138" fmla="*/ 2219716 h 4993800"/>
              <a:gd name="connsiteX139" fmla="*/ 1010782 w 5344390"/>
              <a:gd name="connsiteY139" fmla="*/ 2241941 h 4993800"/>
              <a:gd name="connsiteX140" fmla="*/ 952044 w 5344390"/>
              <a:gd name="connsiteY140" fmla="*/ 2240354 h 4993800"/>
              <a:gd name="connsiteX141" fmla="*/ 871082 w 5344390"/>
              <a:gd name="connsiteY141" fmla="*/ 2238766 h 4993800"/>
              <a:gd name="connsiteX142" fmla="*/ 785357 w 5344390"/>
              <a:gd name="connsiteY142" fmla="*/ 2234004 h 4993800"/>
              <a:gd name="connsiteX143" fmla="*/ 817107 w 5344390"/>
              <a:gd name="connsiteY143" fmla="*/ 2081604 h 4993800"/>
              <a:gd name="connsiteX144" fmla="*/ 886957 w 5344390"/>
              <a:gd name="connsiteY144" fmla="*/ 1916504 h 4993800"/>
              <a:gd name="connsiteX145" fmla="*/ 856794 w 5344390"/>
              <a:gd name="connsiteY145" fmla="*/ 1557729 h 4993800"/>
              <a:gd name="connsiteX146" fmla="*/ 775832 w 5344390"/>
              <a:gd name="connsiteY146" fmla="*/ 1968892 h 4993800"/>
              <a:gd name="connsiteX147" fmla="*/ 645657 w 5344390"/>
              <a:gd name="connsiteY147" fmla="*/ 2200666 h 4993800"/>
              <a:gd name="connsiteX148" fmla="*/ 624443 w 5344390"/>
              <a:gd name="connsiteY148" fmla="*/ 2267196 h 4993800"/>
              <a:gd name="connsiteX149" fmla="*/ 638007 w 5344390"/>
              <a:gd name="connsiteY149" fmla="*/ 2303132 h 4993800"/>
              <a:gd name="connsiteX150" fmla="*/ 667015 w 5344390"/>
              <a:gd name="connsiteY150" fmla="*/ 2349168 h 4993800"/>
              <a:gd name="connsiteX151" fmla="*/ 705405 w 5344390"/>
              <a:gd name="connsiteY151" fmla="*/ 2410937 h 4993800"/>
              <a:gd name="connsiteX152" fmla="*/ 767462 w 5344390"/>
              <a:gd name="connsiteY152" fmla="*/ 2402423 h 4993800"/>
              <a:gd name="connsiteX153" fmla="*/ 883925 w 5344390"/>
              <a:gd name="connsiteY153" fmla="*/ 2453078 h 4993800"/>
              <a:gd name="connsiteX154" fmla="*/ 956807 w 5344390"/>
              <a:gd name="connsiteY154" fmla="*/ 2473716 h 4993800"/>
              <a:gd name="connsiteX155" fmla="*/ 1042534 w 5344390"/>
              <a:gd name="connsiteY155" fmla="*/ 2497531 h 4993800"/>
              <a:gd name="connsiteX156" fmla="*/ 1094919 w 5344390"/>
              <a:gd name="connsiteY156" fmla="*/ 2502291 h 4993800"/>
              <a:gd name="connsiteX157" fmla="*/ 1185407 w 5344390"/>
              <a:gd name="connsiteY157" fmla="*/ 2492766 h 4993800"/>
              <a:gd name="connsiteX158" fmla="*/ 1782307 w 5344390"/>
              <a:gd name="connsiteY158" fmla="*/ 2505466 h 4993800"/>
              <a:gd name="connsiteX159" fmla="*/ 1820407 w 5344390"/>
              <a:gd name="connsiteY159" fmla="*/ 2518166 h 4993800"/>
              <a:gd name="connsiteX160" fmla="*/ 1858507 w 5344390"/>
              <a:gd name="connsiteY160" fmla="*/ 2543566 h 4993800"/>
              <a:gd name="connsiteX161" fmla="*/ 1909307 w 5344390"/>
              <a:gd name="connsiteY161" fmla="*/ 2657866 h 4993800"/>
              <a:gd name="connsiteX162" fmla="*/ 1922007 w 5344390"/>
              <a:gd name="connsiteY162" fmla="*/ 2772166 h 4993800"/>
              <a:gd name="connsiteX163" fmla="*/ 1909307 w 5344390"/>
              <a:gd name="connsiteY163" fmla="*/ 3102366 h 4993800"/>
              <a:gd name="connsiteX164" fmla="*/ 1896607 w 5344390"/>
              <a:gd name="connsiteY164" fmla="*/ 3140466 h 4993800"/>
              <a:gd name="connsiteX165" fmla="*/ 1871207 w 5344390"/>
              <a:gd name="connsiteY165" fmla="*/ 3178566 h 4993800"/>
              <a:gd name="connsiteX166" fmla="*/ 1820407 w 5344390"/>
              <a:gd name="connsiteY166" fmla="*/ 3242066 h 4993800"/>
              <a:gd name="connsiteX167" fmla="*/ 1756907 w 5344390"/>
              <a:gd name="connsiteY167" fmla="*/ 3292866 h 4993800"/>
              <a:gd name="connsiteX168" fmla="*/ 1718807 w 5344390"/>
              <a:gd name="connsiteY168" fmla="*/ 3330966 h 4993800"/>
              <a:gd name="connsiteX169" fmla="*/ 1642607 w 5344390"/>
              <a:gd name="connsiteY169" fmla="*/ 3381766 h 4993800"/>
              <a:gd name="connsiteX170" fmla="*/ 1456870 w 5344390"/>
              <a:gd name="connsiteY170" fmla="*/ 3419866 h 4993800"/>
              <a:gd name="connsiteX171" fmla="*/ 1361619 w 5344390"/>
              <a:gd name="connsiteY171" fmla="*/ 3456379 h 4993800"/>
              <a:gd name="connsiteX172" fmla="*/ 1233032 w 5344390"/>
              <a:gd name="connsiteY172" fmla="*/ 3451616 h 4993800"/>
              <a:gd name="connsiteX173" fmla="*/ 1090157 w 5344390"/>
              <a:gd name="connsiteY173" fmla="*/ 3410341 h 4993800"/>
              <a:gd name="connsiteX174" fmla="*/ 945694 w 5344390"/>
              <a:gd name="connsiteY174" fmla="*/ 3407167 h 4993800"/>
              <a:gd name="connsiteX175" fmla="*/ 791707 w 5344390"/>
              <a:gd name="connsiteY175" fmla="*/ 3434153 h 4993800"/>
              <a:gd name="connsiteX176" fmla="*/ 639307 w 5344390"/>
              <a:gd name="connsiteY176" fmla="*/ 3386528 h 4993800"/>
              <a:gd name="connsiteX177" fmla="*/ 682170 w 5344390"/>
              <a:gd name="connsiteY177" fmla="*/ 3670691 h 4993800"/>
              <a:gd name="connsiteX178" fmla="*/ 647245 w 5344390"/>
              <a:gd name="connsiteY178" fmla="*/ 3713554 h 4993800"/>
              <a:gd name="connsiteX179" fmla="*/ 601207 w 5344390"/>
              <a:gd name="connsiteY179" fmla="*/ 3723079 h 4993800"/>
              <a:gd name="connsiteX180" fmla="*/ 515482 w 5344390"/>
              <a:gd name="connsiteY180" fmla="*/ 3659579 h 4993800"/>
              <a:gd name="connsiteX181" fmla="*/ 396420 w 5344390"/>
              <a:gd name="connsiteY181" fmla="*/ 3570679 h 4993800"/>
              <a:gd name="connsiteX182" fmla="*/ 271007 w 5344390"/>
              <a:gd name="connsiteY182" fmla="*/ 3330966 h 4993800"/>
              <a:gd name="connsiteX183" fmla="*/ 163057 w 5344390"/>
              <a:gd name="connsiteY183" fmla="*/ 2918216 h 4993800"/>
              <a:gd name="connsiteX184" fmla="*/ 197982 w 5344390"/>
              <a:gd name="connsiteY184" fmla="*/ 3281753 h 4993800"/>
              <a:gd name="connsiteX185" fmla="*/ 321807 w 5344390"/>
              <a:gd name="connsiteY185" fmla="*/ 3699266 h 4993800"/>
              <a:gd name="connsiteX186" fmla="*/ 446786 w 5344390"/>
              <a:gd name="connsiteY186" fmla="*/ 3841996 h 4993800"/>
              <a:gd name="connsiteX187" fmla="*/ 4306 w 5344390"/>
              <a:gd name="connsiteY187" fmla="*/ 3872303 h 4993800"/>
              <a:gd name="connsiteX188" fmla="*/ 237670 w 5344390"/>
              <a:gd name="connsiteY188" fmla="*/ 4105666 h 4993800"/>
              <a:gd name="connsiteX189" fmla="*/ 499607 w 5344390"/>
              <a:gd name="connsiteY189" fmla="*/ 4040579 h 4993800"/>
              <a:gd name="connsiteX190" fmla="*/ 513895 w 5344390"/>
              <a:gd name="connsiteY190" fmla="*/ 4932753 h 4993800"/>
              <a:gd name="connsiteX191" fmla="*/ 561520 w 5344390"/>
              <a:gd name="connsiteY191" fmla="*/ 4905766 h 4993800"/>
              <a:gd name="connsiteX192" fmla="*/ 613907 w 5344390"/>
              <a:gd name="connsiteY192" fmla="*/ 4837504 h 4993800"/>
              <a:gd name="connsiteX193" fmla="*/ 694870 w 5344390"/>
              <a:gd name="connsiteY193" fmla="*/ 4812104 h 4993800"/>
              <a:gd name="connsiteX194" fmla="*/ 748844 w 5344390"/>
              <a:gd name="connsiteY194" fmla="*/ 4785116 h 4993800"/>
              <a:gd name="connsiteX195" fmla="*/ 796470 w 5344390"/>
              <a:gd name="connsiteY195" fmla="*/ 4762891 h 4993800"/>
              <a:gd name="connsiteX196" fmla="*/ 844094 w 5344390"/>
              <a:gd name="connsiteY196" fmla="*/ 4727966 h 4993800"/>
              <a:gd name="connsiteX197" fmla="*/ 867907 w 5344390"/>
              <a:gd name="connsiteY197" fmla="*/ 4740666 h 4993800"/>
              <a:gd name="connsiteX198" fmla="*/ 906007 w 5344390"/>
              <a:gd name="connsiteY198" fmla="*/ 4727966 h 4993800"/>
              <a:gd name="connsiteX199" fmla="*/ 944107 w 5344390"/>
              <a:gd name="connsiteY199" fmla="*/ 4689866 h 4993800"/>
              <a:gd name="connsiteX200" fmla="*/ 1033007 w 5344390"/>
              <a:gd name="connsiteY200" fmla="*/ 4651766 h 4993800"/>
              <a:gd name="connsiteX201" fmla="*/ 1071107 w 5344390"/>
              <a:gd name="connsiteY201" fmla="*/ 4613666 h 4993800"/>
              <a:gd name="connsiteX202" fmla="*/ 1096507 w 5344390"/>
              <a:gd name="connsiteY202" fmla="*/ 4575566 h 4993800"/>
              <a:gd name="connsiteX203" fmla="*/ 1134607 w 5344390"/>
              <a:gd name="connsiteY203" fmla="*/ 4562866 h 4993800"/>
              <a:gd name="connsiteX204" fmla="*/ 1198107 w 5344390"/>
              <a:gd name="connsiteY204" fmla="*/ 4486666 h 4993800"/>
              <a:gd name="connsiteX205" fmla="*/ 1261607 w 5344390"/>
              <a:gd name="connsiteY205" fmla="*/ 4410466 h 4993800"/>
              <a:gd name="connsiteX206" fmla="*/ 1299707 w 5344390"/>
              <a:gd name="connsiteY206" fmla="*/ 4334266 h 4993800"/>
              <a:gd name="connsiteX207" fmla="*/ 1337807 w 5344390"/>
              <a:gd name="connsiteY207" fmla="*/ 4308866 h 4993800"/>
              <a:gd name="connsiteX208" fmla="*/ 1375907 w 5344390"/>
              <a:gd name="connsiteY208" fmla="*/ 4270766 h 4993800"/>
              <a:gd name="connsiteX209" fmla="*/ 1414007 w 5344390"/>
              <a:gd name="connsiteY209" fmla="*/ 4194566 h 4993800"/>
              <a:gd name="connsiteX210" fmla="*/ 1426707 w 5344390"/>
              <a:gd name="connsiteY210" fmla="*/ 4156466 h 4993800"/>
              <a:gd name="connsiteX211" fmla="*/ 1452107 w 5344390"/>
              <a:gd name="connsiteY211" fmla="*/ 4118366 h 4993800"/>
              <a:gd name="connsiteX212" fmla="*/ 1464807 w 5344390"/>
              <a:gd name="connsiteY212" fmla="*/ 4080266 h 4993800"/>
              <a:gd name="connsiteX213" fmla="*/ 1490207 w 5344390"/>
              <a:gd name="connsiteY213" fmla="*/ 4042166 h 4993800"/>
              <a:gd name="connsiteX214" fmla="*/ 1515607 w 5344390"/>
              <a:gd name="connsiteY214" fmla="*/ 3953266 h 4993800"/>
              <a:gd name="connsiteX215" fmla="*/ 1579107 w 5344390"/>
              <a:gd name="connsiteY215" fmla="*/ 3864366 h 4993800"/>
              <a:gd name="connsiteX216" fmla="*/ 1604507 w 5344390"/>
              <a:gd name="connsiteY216" fmla="*/ 3826266 h 4993800"/>
              <a:gd name="connsiteX217" fmla="*/ 1642607 w 5344390"/>
              <a:gd name="connsiteY217" fmla="*/ 3800866 h 4993800"/>
              <a:gd name="connsiteX218" fmla="*/ 1680707 w 5344390"/>
              <a:gd name="connsiteY218" fmla="*/ 3762766 h 4993800"/>
              <a:gd name="connsiteX219" fmla="*/ 1718807 w 5344390"/>
              <a:gd name="connsiteY219" fmla="*/ 3750066 h 4993800"/>
              <a:gd name="connsiteX220" fmla="*/ 1756907 w 5344390"/>
              <a:gd name="connsiteY220" fmla="*/ 3724666 h 4993800"/>
              <a:gd name="connsiteX221" fmla="*/ 1795007 w 5344390"/>
              <a:gd name="connsiteY221" fmla="*/ 3711966 h 4993800"/>
              <a:gd name="connsiteX222" fmla="*/ 1833107 w 5344390"/>
              <a:gd name="connsiteY222" fmla="*/ 3686566 h 4993800"/>
              <a:gd name="connsiteX223" fmla="*/ 1909307 w 5344390"/>
              <a:gd name="connsiteY223" fmla="*/ 3661166 h 4993800"/>
              <a:gd name="connsiteX224" fmla="*/ 1947407 w 5344390"/>
              <a:gd name="connsiteY224" fmla="*/ 3648466 h 4993800"/>
              <a:gd name="connsiteX225" fmla="*/ 2239507 w 5344390"/>
              <a:gd name="connsiteY225" fmla="*/ 3661166 h 4993800"/>
              <a:gd name="connsiteX226" fmla="*/ 2290307 w 5344390"/>
              <a:gd name="connsiteY226" fmla="*/ 3699266 h 4993800"/>
              <a:gd name="connsiteX227" fmla="*/ 2366507 w 5344390"/>
              <a:gd name="connsiteY227" fmla="*/ 3750066 h 4993800"/>
              <a:gd name="connsiteX228" fmla="*/ 2404607 w 5344390"/>
              <a:gd name="connsiteY228" fmla="*/ 3788166 h 4993800"/>
              <a:gd name="connsiteX229" fmla="*/ 2455407 w 5344390"/>
              <a:gd name="connsiteY229" fmla="*/ 3800866 h 4993800"/>
              <a:gd name="connsiteX230" fmla="*/ 2506207 w 5344390"/>
              <a:gd name="connsiteY230" fmla="*/ 3838966 h 4993800"/>
              <a:gd name="connsiteX231" fmla="*/ 2544307 w 5344390"/>
              <a:gd name="connsiteY231" fmla="*/ 3851666 h 4993800"/>
              <a:gd name="connsiteX232" fmla="*/ 2582407 w 5344390"/>
              <a:gd name="connsiteY232" fmla="*/ 3877066 h 4993800"/>
              <a:gd name="connsiteX233" fmla="*/ 2607807 w 5344390"/>
              <a:gd name="connsiteY233" fmla="*/ 3915166 h 4993800"/>
              <a:gd name="connsiteX234" fmla="*/ 2645907 w 5344390"/>
              <a:gd name="connsiteY234" fmla="*/ 3965966 h 4993800"/>
              <a:gd name="connsiteX235" fmla="*/ 2658607 w 5344390"/>
              <a:gd name="connsiteY235" fmla="*/ 4016766 h 4993800"/>
              <a:gd name="connsiteX236" fmla="*/ 2671307 w 5344390"/>
              <a:gd name="connsiteY236" fmla="*/ 4054866 h 4993800"/>
              <a:gd name="connsiteX237" fmla="*/ 2696707 w 5344390"/>
              <a:gd name="connsiteY237" fmla="*/ 4105666 h 4993800"/>
              <a:gd name="connsiteX238" fmla="*/ 2722107 w 5344390"/>
              <a:gd name="connsiteY238" fmla="*/ 4143766 h 4993800"/>
              <a:gd name="connsiteX239" fmla="*/ 2757032 w 5344390"/>
              <a:gd name="connsiteY239" fmla="*/ 4242191 h 4993800"/>
              <a:gd name="connsiteX240" fmla="*/ 2801482 w 5344390"/>
              <a:gd name="connsiteY240" fmla="*/ 4343791 h 4993800"/>
              <a:gd name="connsiteX241" fmla="*/ 2817357 w 5344390"/>
              <a:gd name="connsiteY241" fmla="*/ 4366016 h 4993800"/>
              <a:gd name="connsiteX242" fmla="*/ 2785607 w 5344390"/>
              <a:gd name="connsiteY242" fmla="*/ 4397766 h 4993800"/>
              <a:gd name="connsiteX243" fmla="*/ 2747507 w 5344390"/>
              <a:gd name="connsiteY243" fmla="*/ 4464441 h 4993800"/>
              <a:gd name="connsiteX244" fmla="*/ 2703057 w 5344390"/>
              <a:gd name="connsiteY244" fmla="*/ 4553341 h 4993800"/>
              <a:gd name="connsiteX245" fmla="*/ 2655432 w 5344390"/>
              <a:gd name="connsiteY245" fmla="*/ 4607316 h 4993800"/>
              <a:gd name="connsiteX246" fmla="*/ 2591932 w 5344390"/>
              <a:gd name="connsiteY246" fmla="*/ 4645416 h 4993800"/>
              <a:gd name="connsiteX247" fmla="*/ 2496682 w 5344390"/>
              <a:gd name="connsiteY247" fmla="*/ 4553341 h 4993800"/>
              <a:gd name="connsiteX248" fmla="*/ 2528433 w 5344390"/>
              <a:gd name="connsiteY248" fmla="*/ 4639069 h 4993800"/>
              <a:gd name="connsiteX249" fmla="*/ 2588179 w 5344390"/>
              <a:gd name="connsiteY249" fmla="*/ 4733450 h 4993800"/>
              <a:gd name="connsiteX250" fmla="*/ 2539689 w 5344390"/>
              <a:gd name="connsiteY250" fmla="*/ 4728543 h 4993800"/>
              <a:gd name="connsiteX251" fmla="*/ 2477055 w 5344390"/>
              <a:gd name="connsiteY251" fmla="*/ 4735903 h 4993800"/>
              <a:gd name="connsiteX252" fmla="*/ 2407782 w 5344390"/>
              <a:gd name="connsiteY252" fmla="*/ 4719740 h 4993800"/>
              <a:gd name="connsiteX253" fmla="*/ 2359146 w 5344390"/>
              <a:gd name="connsiteY253" fmla="*/ 4715266 h 4993800"/>
              <a:gd name="connsiteX254" fmla="*/ 2247444 w 5344390"/>
              <a:gd name="connsiteY254" fmla="*/ 4688278 h 4993800"/>
              <a:gd name="connsiteX255" fmla="*/ 2442707 w 5344390"/>
              <a:gd name="connsiteY255" fmla="*/ 4835916 h 4993800"/>
              <a:gd name="connsiteX256" fmla="*/ 2544307 w 5344390"/>
              <a:gd name="connsiteY256" fmla="*/ 4845441 h 4993800"/>
              <a:gd name="connsiteX257" fmla="*/ 2623682 w 5344390"/>
              <a:gd name="connsiteY257" fmla="*/ 4832741 h 4993800"/>
              <a:gd name="connsiteX258" fmla="*/ 2693532 w 5344390"/>
              <a:gd name="connsiteY258" fmla="*/ 4794641 h 4993800"/>
              <a:gd name="connsiteX259" fmla="*/ 2795132 w 5344390"/>
              <a:gd name="connsiteY259" fmla="*/ 4734316 h 4993800"/>
              <a:gd name="connsiteX260" fmla="*/ 2868157 w 5344390"/>
              <a:gd name="connsiteY260" fmla="*/ 4639066 h 4993800"/>
              <a:gd name="connsiteX261" fmla="*/ 2918957 w 5344390"/>
              <a:gd name="connsiteY261" fmla="*/ 4537466 h 4993800"/>
              <a:gd name="connsiteX262" fmla="*/ 2985632 w 5344390"/>
              <a:gd name="connsiteY262" fmla="*/ 4448566 h 4993800"/>
              <a:gd name="connsiteX263" fmla="*/ 3011032 w 5344390"/>
              <a:gd name="connsiteY263" fmla="*/ 4369191 h 4993800"/>
              <a:gd name="connsiteX264" fmla="*/ 2998332 w 5344390"/>
              <a:gd name="connsiteY264" fmla="*/ 4302516 h 4993800"/>
              <a:gd name="connsiteX265" fmla="*/ 2963407 w 5344390"/>
              <a:gd name="connsiteY265" fmla="*/ 4143766 h 4993800"/>
              <a:gd name="connsiteX266" fmla="*/ 2938007 w 5344390"/>
              <a:gd name="connsiteY266" fmla="*/ 4042166 h 4993800"/>
              <a:gd name="connsiteX267" fmla="*/ 2963407 w 5344390"/>
              <a:gd name="connsiteY267" fmla="*/ 3851666 h 4993800"/>
              <a:gd name="connsiteX268" fmla="*/ 2988807 w 5344390"/>
              <a:gd name="connsiteY268" fmla="*/ 3750066 h 4993800"/>
              <a:gd name="connsiteX269" fmla="*/ 3014207 w 5344390"/>
              <a:gd name="connsiteY269" fmla="*/ 3711966 h 4993800"/>
              <a:gd name="connsiteX270" fmla="*/ 3026907 w 5344390"/>
              <a:gd name="connsiteY270" fmla="*/ 3673866 h 4993800"/>
              <a:gd name="connsiteX271" fmla="*/ 3065007 w 5344390"/>
              <a:gd name="connsiteY271" fmla="*/ 3635766 h 4993800"/>
              <a:gd name="connsiteX272" fmla="*/ 3090407 w 5344390"/>
              <a:gd name="connsiteY272" fmla="*/ 3597666 h 4993800"/>
              <a:gd name="connsiteX273" fmla="*/ 3128507 w 5344390"/>
              <a:gd name="connsiteY273" fmla="*/ 3584966 h 4993800"/>
              <a:gd name="connsiteX274" fmla="*/ 3166607 w 5344390"/>
              <a:gd name="connsiteY274" fmla="*/ 3559566 h 4993800"/>
              <a:gd name="connsiteX275" fmla="*/ 3204707 w 5344390"/>
              <a:gd name="connsiteY275" fmla="*/ 3546866 h 4993800"/>
              <a:gd name="connsiteX276" fmla="*/ 3357107 w 5344390"/>
              <a:gd name="connsiteY276" fmla="*/ 3521466 h 4993800"/>
              <a:gd name="connsiteX277" fmla="*/ 3484107 w 5344390"/>
              <a:gd name="connsiteY277" fmla="*/ 3496066 h 4993800"/>
              <a:gd name="connsiteX278" fmla="*/ 3687307 w 5344390"/>
              <a:gd name="connsiteY278" fmla="*/ 3483366 h 4993800"/>
              <a:gd name="connsiteX279" fmla="*/ 3900032 w 5344390"/>
              <a:gd name="connsiteY279" fmla="*/ 3515116 h 4993800"/>
              <a:gd name="connsiteX280" fmla="*/ 4017507 w 5344390"/>
              <a:gd name="connsiteY280" fmla="*/ 3540516 h 4993800"/>
              <a:gd name="connsiteX281" fmla="*/ 4077832 w 5344390"/>
              <a:gd name="connsiteY281" fmla="*/ 3562741 h 4993800"/>
              <a:gd name="connsiteX282" fmla="*/ 4134982 w 5344390"/>
              <a:gd name="connsiteY282" fmla="*/ 3594491 h 4993800"/>
              <a:gd name="connsiteX283" fmla="*/ 4179432 w 5344390"/>
              <a:gd name="connsiteY283" fmla="*/ 3638941 h 4993800"/>
              <a:gd name="connsiteX284" fmla="*/ 4255632 w 5344390"/>
              <a:gd name="connsiteY284" fmla="*/ 3683391 h 4993800"/>
              <a:gd name="connsiteX285" fmla="*/ 4319132 w 5344390"/>
              <a:gd name="connsiteY285" fmla="*/ 3743716 h 4993800"/>
              <a:gd name="connsiteX286" fmla="*/ 4398507 w 5344390"/>
              <a:gd name="connsiteY286" fmla="*/ 3816741 h 4993800"/>
              <a:gd name="connsiteX287" fmla="*/ 4439782 w 5344390"/>
              <a:gd name="connsiteY287" fmla="*/ 3889766 h 4993800"/>
              <a:gd name="connsiteX288" fmla="*/ 4490582 w 5344390"/>
              <a:gd name="connsiteY288" fmla="*/ 3965966 h 4993800"/>
              <a:gd name="connsiteX289" fmla="*/ 4519157 w 5344390"/>
              <a:gd name="connsiteY289" fmla="*/ 4124716 h 4993800"/>
              <a:gd name="connsiteX290" fmla="*/ 4538207 w 5344390"/>
              <a:gd name="connsiteY290" fmla="*/ 4200916 h 4993800"/>
              <a:gd name="connsiteX291" fmla="*/ 4554082 w 5344390"/>
              <a:gd name="connsiteY291" fmla="*/ 4254891 h 4993800"/>
              <a:gd name="connsiteX292" fmla="*/ 4569957 w 5344390"/>
              <a:gd name="connsiteY292" fmla="*/ 4315216 h 4993800"/>
              <a:gd name="connsiteX293" fmla="*/ 4265157 w 5344390"/>
              <a:gd name="connsiteY293" fmla="*/ 4419991 h 4993800"/>
              <a:gd name="connsiteX294" fmla="*/ 4081007 w 5344390"/>
              <a:gd name="connsiteY294" fmla="*/ 4572391 h 4993800"/>
              <a:gd name="connsiteX295" fmla="*/ 4336594 w 5344390"/>
              <a:gd name="connsiteY295" fmla="*/ 4453328 h 4993800"/>
              <a:gd name="connsiteX296" fmla="*/ 4574720 w 5344390"/>
              <a:gd name="connsiteY296" fmla="*/ 4400941 h 4993800"/>
              <a:gd name="connsiteX297" fmla="*/ 4671557 w 5344390"/>
              <a:gd name="connsiteY297" fmla="*/ 4251716 h 4993800"/>
              <a:gd name="connsiteX298" fmla="*/ 4620757 w 5344390"/>
              <a:gd name="connsiteY298" fmla="*/ 4146941 h 4993800"/>
              <a:gd name="connsiteX299" fmla="*/ 4589007 w 5344390"/>
              <a:gd name="connsiteY299" fmla="*/ 4092966 h 4993800"/>
              <a:gd name="connsiteX300" fmla="*/ 4592182 w 5344390"/>
              <a:gd name="connsiteY300" fmla="*/ 3940566 h 4993800"/>
              <a:gd name="connsiteX301" fmla="*/ 4573132 w 5344390"/>
              <a:gd name="connsiteY301" fmla="*/ 3842141 h 4993800"/>
              <a:gd name="connsiteX302" fmla="*/ 4522332 w 5344390"/>
              <a:gd name="connsiteY302" fmla="*/ 3734191 h 4993800"/>
              <a:gd name="connsiteX303" fmla="*/ 4182608 w 5344390"/>
              <a:gd name="connsiteY303" fmla="*/ 3413516 h 4993800"/>
              <a:gd name="connsiteX304" fmla="*/ 4369932 w 5344390"/>
              <a:gd name="connsiteY304" fmla="*/ 3127766 h 4993800"/>
              <a:gd name="connsiteX305" fmla="*/ 4576307 w 5344390"/>
              <a:gd name="connsiteY305" fmla="*/ 2994416 h 4993800"/>
              <a:gd name="connsiteX306" fmla="*/ 4712833 w 5344390"/>
              <a:gd name="connsiteY306" fmla="*/ 2943616 h 4993800"/>
              <a:gd name="connsiteX307" fmla="*/ 4935083 w 5344390"/>
              <a:gd name="connsiteY307" fmla="*/ 2918216 h 4993800"/>
              <a:gd name="connsiteX308" fmla="*/ 5195433 w 5344390"/>
              <a:gd name="connsiteY308" fmla="*/ 2959491 h 4993800"/>
              <a:gd name="connsiteX309" fmla="*/ 4963658 w 5344390"/>
              <a:gd name="connsiteY309" fmla="*/ 2883291 h 4993800"/>
              <a:gd name="connsiteX310" fmla="*/ 4782682 w 5344390"/>
              <a:gd name="connsiteY310" fmla="*/ 2864241 h 4993800"/>
              <a:gd name="connsiteX311" fmla="*/ 4852532 w 5344390"/>
              <a:gd name="connsiteY311" fmla="*/ 2772166 h 4993800"/>
              <a:gd name="connsiteX312" fmla="*/ 5017632 w 5344390"/>
              <a:gd name="connsiteY312" fmla="*/ 2562616 h 4993800"/>
              <a:gd name="connsiteX313" fmla="*/ 4919208 w 5344390"/>
              <a:gd name="connsiteY313" fmla="*/ 2635641 h 4993800"/>
              <a:gd name="connsiteX314" fmla="*/ 4836657 w 5344390"/>
              <a:gd name="connsiteY314" fmla="*/ 2699141 h 4993800"/>
              <a:gd name="connsiteX315" fmla="*/ 4769982 w 5344390"/>
              <a:gd name="connsiteY315" fmla="*/ 2781691 h 4993800"/>
              <a:gd name="connsiteX316" fmla="*/ 4671557 w 5344390"/>
              <a:gd name="connsiteY316" fmla="*/ 2829316 h 4993800"/>
              <a:gd name="connsiteX317" fmla="*/ 4585832 w 5344390"/>
              <a:gd name="connsiteY317" fmla="*/ 2880116 h 4993800"/>
              <a:gd name="connsiteX318" fmla="*/ 4522332 w 5344390"/>
              <a:gd name="connsiteY318" fmla="*/ 2918216 h 4993800"/>
              <a:gd name="connsiteX319" fmla="*/ 4455657 w 5344390"/>
              <a:gd name="connsiteY319" fmla="*/ 2946791 h 4993800"/>
              <a:gd name="connsiteX320" fmla="*/ 4398507 w 5344390"/>
              <a:gd name="connsiteY320" fmla="*/ 2972191 h 4993800"/>
              <a:gd name="connsiteX321" fmla="*/ 4258807 w 5344390"/>
              <a:gd name="connsiteY321" fmla="*/ 3038866 h 4993800"/>
              <a:gd name="connsiteX322" fmla="*/ 4182607 w 5344390"/>
              <a:gd name="connsiteY322" fmla="*/ 2988066 h 4993800"/>
              <a:gd name="connsiteX323" fmla="*/ 4144507 w 5344390"/>
              <a:gd name="connsiteY323" fmla="*/ 2962666 h 4993800"/>
              <a:gd name="connsiteX324" fmla="*/ 4017507 w 5344390"/>
              <a:gd name="connsiteY324" fmla="*/ 2924566 h 4993800"/>
              <a:gd name="connsiteX325" fmla="*/ 3979407 w 5344390"/>
              <a:gd name="connsiteY325" fmla="*/ 2911866 h 4993800"/>
              <a:gd name="connsiteX326" fmla="*/ 3890507 w 5344390"/>
              <a:gd name="connsiteY326" fmla="*/ 2899166 h 4993800"/>
              <a:gd name="connsiteX327" fmla="*/ 3865107 w 5344390"/>
              <a:gd name="connsiteY327" fmla="*/ 2797566 h 4993800"/>
              <a:gd name="connsiteX328" fmla="*/ 3784144 w 5344390"/>
              <a:gd name="connsiteY328" fmla="*/ 2676916 h 4993800"/>
              <a:gd name="connsiteX329" fmla="*/ 3801607 w 5344390"/>
              <a:gd name="connsiteY329" fmla="*/ 2549916 h 4993800"/>
              <a:gd name="connsiteX330" fmla="*/ 3728582 w 5344390"/>
              <a:gd name="connsiteY330" fmla="*/ 2461016 h 4993800"/>
              <a:gd name="connsiteX331" fmla="*/ 3661907 w 5344390"/>
              <a:gd name="connsiteY331" fmla="*/ 2365766 h 4993800"/>
              <a:gd name="connsiteX332" fmla="*/ 3606345 w 5344390"/>
              <a:gd name="connsiteY332" fmla="*/ 2222891 h 4993800"/>
              <a:gd name="connsiteX333" fmla="*/ 3634919 w 5344390"/>
              <a:gd name="connsiteY333" fmla="*/ 2100654 h 4993800"/>
              <a:gd name="connsiteX334" fmla="*/ 3698420 w 5344390"/>
              <a:gd name="connsiteY334" fmla="*/ 2019691 h 4993800"/>
              <a:gd name="connsiteX335" fmla="*/ 3796845 w 5344390"/>
              <a:gd name="connsiteY335" fmla="*/ 1924441 h 4993800"/>
              <a:gd name="connsiteX336" fmla="*/ 3846057 w 5344390"/>
              <a:gd name="connsiteY336" fmla="*/ 1864116 h 4993800"/>
              <a:gd name="connsiteX337" fmla="*/ 3888919 w 5344390"/>
              <a:gd name="connsiteY337" fmla="*/ 1835541 h 4993800"/>
              <a:gd name="connsiteX338" fmla="*/ 3931782 w 5344390"/>
              <a:gd name="connsiteY338" fmla="*/ 1803791 h 4993800"/>
              <a:gd name="connsiteX339" fmla="*/ 3996869 w 5344390"/>
              <a:gd name="connsiteY339" fmla="*/ 1759341 h 4993800"/>
              <a:gd name="connsiteX340" fmla="*/ 4100057 w 5344390"/>
              <a:gd name="connsiteY340" fmla="*/ 1703778 h 4993800"/>
              <a:gd name="connsiteX341" fmla="*/ 4188957 w 5344390"/>
              <a:gd name="connsiteY341" fmla="*/ 1694253 h 4993800"/>
              <a:gd name="connsiteX342" fmla="*/ 4295319 w 5344390"/>
              <a:gd name="connsiteY342" fmla="*/ 1692666 h 4993800"/>
              <a:gd name="connsiteX343" fmla="*/ 4358820 w 5344390"/>
              <a:gd name="connsiteY343" fmla="*/ 1689491 h 4993800"/>
              <a:gd name="connsiteX344" fmla="*/ 4414382 w 5344390"/>
              <a:gd name="connsiteY344" fmla="*/ 1700603 h 4993800"/>
              <a:gd name="connsiteX345" fmla="*/ 4462007 w 5344390"/>
              <a:gd name="connsiteY345" fmla="*/ 1708541 h 4993800"/>
              <a:gd name="connsiteX346" fmla="*/ 4527094 w 5344390"/>
              <a:gd name="connsiteY346" fmla="*/ 1754579 h 4993800"/>
              <a:gd name="connsiteX347" fmla="*/ 4611232 w 5344390"/>
              <a:gd name="connsiteY347" fmla="*/ 1787916 h 4993800"/>
              <a:gd name="connsiteX348" fmla="*/ 4654094 w 5344390"/>
              <a:gd name="connsiteY348" fmla="*/ 1838716 h 4993800"/>
              <a:gd name="connsiteX349" fmla="*/ 4687432 w 5344390"/>
              <a:gd name="connsiteY349" fmla="*/ 1902216 h 4993800"/>
              <a:gd name="connsiteX350" fmla="*/ 4739820 w 5344390"/>
              <a:gd name="connsiteY350" fmla="*/ 1968891 h 4993800"/>
              <a:gd name="connsiteX351" fmla="*/ 4779507 w 5344390"/>
              <a:gd name="connsiteY351" fmla="*/ 2032391 h 4993800"/>
              <a:gd name="connsiteX352" fmla="*/ 4804907 w 5344390"/>
              <a:gd name="connsiteY352" fmla="*/ 2200666 h 4993800"/>
              <a:gd name="connsiteX353" fmla="*/ 4833482 w 5344390"/>
              <a:gd name="connsiteY353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532804 w 5450487"/>
              <a:gd name="connsiteY210" fmla="*/ 4156466 h 4993800"/>
              <a:gd name="connsiteX211" fmla="*/ 1558204 w 5450487"/>
              <a:gd name="connsiteY211" fmla="*/ 4118366 h 4993800"/>
              <a:gd name="connsiteX212" fmla="*/ 1570904 w 5450487"/>
              <a:gd name="connsiteY212" fmla="*/ 4080266 h 4993800"/>
              <a:gd name="connsiteX213" fmla="*/ 1596304 w 5450487"/>
              <a:gd name="connsiteY213" fmla="*/ 4042166 h 4993800"/>
              <a:gd name="connsiteX214" fmla="*/ 1621704 w 5450487"/>
              <a:gd name="connsiteY214" fmla="*/ 3953266 h 4993800"/>
              <a:gd name="connsiteX215" fmla="*/ 1685204 w 5450487"/>
              <a:gd name="connsiteY215" fmla="*/ 3864366 h 4993800"/>
              <a:gd name="connsiteX216" fmla="*/ 1710604 w 5450487"/>
              <a:gd name="connsiteY216" fmla="*/ 3826266 h 4993800"/>
              <a:gd name="connsiteX217" fmla="*/ 1748704 w 5450487"/>
              <a:gd name="connsiteY217" fmla="*/ 3800866 h 4993800"/>
              <a:gd name="connsiteX218" fmla="*/ 1786804 w 5450487"/>
              <a:gd name="connsiteY218" fmla="*/ 3762766 h 4993800"/>
              <a:gd name="connsiteX219" fmla="*/ 1824904 w 5450487"/>
              <a:gd name="connsiteY219" fmla="*/ 3750066 h 4993800"/>
              <a:gd name="connsiteX220" fmla="*/ 1863004 w 5450487"/>
              <a:gd name="connsiteY220" fmla="*/ 3724666 h 4993800"/>
              <a:gd name="connsiteX221" fmla="*/ 1901104 w 5450487"/>
              <a:gd name="connsiteY221" fmla="*/ 3711966 h 4993800"/>
              <a:gd name="connsiteX222" fmla="*/ 1939204 w 5450487"/>
              <a:gd name="connsiteY222" fmla="*/ 3686566 h 4993800"/>
              <a:gd name="connsiteX223" fmla="*/ 2015404 w 5450487"/>
              <a:gd name="connsiteY223" fmla="*/ 3661166 h 4993800"/>
              <a:gd name="connsiteX224" fmla="*/ 2053504 w 5450487"/>
              <a:gd name="connsiteY224" fmla="*/ 3648466 h 4993800"/>
              <a:gd name="connsiteX225" fmla="*/ 2345604 w 5450487"/>
              <a:gd name="connsiteY225" fmla="*/ 3661166 h 4993800"/>
              <a:gd name="connsiteX226" fmla="*/ 2396404 w 5450487"/>
              <a:gd name="connsiteY226" fmla="*/ 3699266 h 4993800"/>
              <a:gd name="connsiteX227" fmla="*/ 2472604 w 5450487"/>
              <a:gd name="connsiteY227" fmla="*/ 3750066 h 4993800"/>
              <a:gd name="connsiteX228" fmla="*/ 2510704 w 5450487"/>
              <a:gd name="connsiteY228" fmla="*/ 3788166 h 4993800"/>
              <a:gd name="connsiteX229" fmla="*/ 2561504 w 5450487"/>
              <a:gd name="connsiteY229" fmla="*/ 3800866 h 4993800"/>
              <a:gd name="connsiteX230" fmla="*/ 2612304 w 5450487"/>
              <a:gd name="connsiteY230" fmla="*/ 3838966 h 4993800"/>
              <a:gd name="connsiteX231" fmla="*/ 2650404 w 5450487"/>
              <a:gd name="connsiteY231" fmla="*/ 3851666 h 4993800"/>
              <a:gd name="connsiteX232" fmla="*/ 2688504 w 5450487"/>
              <a:gd name="connsiteY232" fmla="*/ 3877066 h 4993800"/>
              <a:gd name="connsiteX233" fmla="*/ 2713904 w 5450487"/>
              <a:gd name="connsiteY233" fmla="*/ 3915166 h 4993800"/>
              <a:gd name="connsiteX234" fmla="*/ 2752004 w 5450487"/>
              <a:gd name="connsiteY234" fmla="*/ 3965966 h 4993800"/>
              <a:gd name="connsiteX235" fmla="*/ 2764704 w 5450487"/>
              <a:gd name="connsiteY235" fmla="*/ 4016766 h 4993800"/>
              <a:gd name="connsiteX236" fmla="*/ 2777404 w 5450487"/>
              <a:gd name="connsiteY236" fmla="*/ 4054866 h 4993800"/>
              <a:gd name="connsiteX237" fmla="*/ 2802804 w 5450487"/>
              <a:gd name="connsiteY237" fmla="*/ 4105666 h 4993800"/>
              <a:gd name="connsiteX238" fmla="*/ 2828204 w 5450487"/>
              <a:gd name="connsiteY238" fmla="*/ 4143766 h 4993800"/>
              <a:gd name="connsiteX239" fmla="*/ 2863129 w 5450487"/>
              <a:gd name="connsiteY239" fmla="*/ 4242191 h 4993800"/>
              <a:gd name="connsiteX240" fmla="*/ 2907579 w 5450487"/>
              <a:gd name="connsiteY240" fmla="*/ 4343791 h 4993800"/>
              <a:gd name="connsiteX241" fmla="*/ 2923454 w 5450487"/>
              <a:gd name="connsiteY241" fmla="*/ 4366016 h 4993800"/>
              <a:gd name="connsiteX242" fmla="*/ 2891704 w 5450487"/>
              <a:gd name="connsiteY242" fmla="*/ 4397766 h 4993800"/>
              <a:gd name="connsiteX243" fmla="*/ 2853604 w 5450487"/>
              <a:gd name="connsiteY243" fmla="*/ 4464441 h 4993800"/>
              <a:gd name="connsiteX244" fmla="*/ 2809154 w 5450487"/>
              <a:gd name="connsiteY244" fmla="*/ 4553341 h 4993800"/>
              <a:gd name="connsiteX245" fmla="*/ 2761529 w 5450487"/>
              <a:gd name="connsiteY245" fmla="*/ 4607316 h 4993800"/>
              <a:gd name="connsiteX246" fmla="*/ 2698029 w 5450487"/>
              <a:gd name="connsiteY246" fmla="*/ 4645416 h 4993800"/>
              <a:gd name="connsiteX247" fmla="*/ 2602779 w 5450487"/>
              <a:gd name="connsiteY247" fmla="*/ 4553341 h 4993800"/>
              <a:gd name="connsiteX248" fmla="*/ 2634530 w 5450487"/>
              <a:gd name="connsiteY248" fmla="*/ 4639069 h 4993800"/>
              <a:gd name="connsiteX249" fmla="*/ 2694276 w 5450487"/>
              <a:gd name="connsiteY249" fmla="*/ 4733450 h 4993800"/>
              <a:gd name="connsiteX250" fmla="*/ 2645786 w 5450487"/>
              <a:gd name="connsiteY250" fmla="*/ 4728543 h 4993800"/>
              <a:gd name="connsiteX251" fmla="*/ 2583152 w 5450487"/>
              <a:gd name="connsiteY251" fmla="*/ 4735903 h 4993800"/>
              <a:gd name="connsiteX252" fmla="*/ 2513879 w 5450487"/>
              <a:gd name="connsiteY252" fmla="*/ 4719740 h 4993800"/>
              <a:gd name="connsiteX253" fmla="*/ 2465243 w 5450487"/>
              <a:gd name="connsiteY253" fmla="*/ 4715266 h 4993800"/>
              <a:gd name="connsiteX254" fmla="*/ 2353541 w 5450487"/>
              <a:gd name="connsiteY254" fmla="*/ 4688278 h 4993800"/>
              <a:gd name="connsiteX255" fmla="*/ 2548804 w 5450487"/>
              <a:gd name="connsiteY255" fmla="*/ 4835916 h 4993800"/>
              <a:gd name="connsiteX256" fmla="*/ 2650404 w 5450487"/>
              <a:gd name="connsiteY256" fmla="*/ 4845441 h 4993800"/>
              <a:gd name="connsiteX257" fmla="*/ 2729779 w 5450487"/>
              <a:gd name="connsiteY257" fmla="*/ 4832741 h 4993800"/>
              <a:gd name="connsiteX258" fmla="*/ 2799629 w 5450487"/>
              <a:gd name="connsiteY258" fmla="*/ 4794641 h 4993800"/>
              <a:gd name="connsiteX259" fmla="*/ 2901229 w 5450487"/>
              <a:gd name="connsiteY259" fmla="*/ 4734316 h 4993800"/>
              <a:gd name="connsiteX260" fmla="*/ 2974254 w 5450487"/>
              <a:gd name="connsiteY260" fmla="*/ 4639066 h 4993800"/>
              <a:gd name="connsiteX261" fmla="*/ 3025054 w 5450487"/>
              <a:gd name="connsiteY261" fmla="*/ 4537466 h 4993800"/>
              <a:gd name="connsiteX262" fmla="*/ 3091729 w 5450487"/>
              <a:gd name="connsiteY262" fmla="*/ 4448566 h 4993800"/>
              <a:gd name="connsiteX263" fmla="*/ 3117129 w 5450487"/>
              <a:gd name="connsiteY263" fmla="*/ 4369191 h 4993800"/>
              <a:gd name="connsiteX264" fmla="*/ 3104429 w 5450487"/>
              <a:gd name="connsiteY264" fmla="*/ 4302516 h 4993800"/>
              <a:gd name="connsiteX265" fmla="*/ 3069504 w 5450487"/>
              <a:gd name="connsiteY265" fmla="*/ 4143766 h 4993800"/>
              <a:gd name="connsiteX266" fmla="*/ 3044104 w 5450487"/>
              <a:gd name="connsiteY266" fmla="*/ 4042166 h 4993800"/>
              <a:gd name="connsiteX267" fmla="*/ 3069504 w 5450487"/>
              <a:gd name="connsiteY267" fmla="*/ 3851666 h 4993800"/>
              <a:gd name="connsiteX268" fmla="*/ 3094904 w 5450487"/>
              <a:gd name="connsiteY268" fmla="*/ 3750066 h 4993800"/>
              <a:gd name="connsiteX269" fmla="*/ 3120304 w 5450487"/>
              <a:gd name="connsiteY269" fmla="*/ 3711966 h 4993800"/>
              <a:gd name="connsiteX270" fmla="*/ 3133004 w 5450487"/>
              <a:gd name="connsiteY270" fmla="*/ 3673866 h 4993800"/>
              <a:gd name="connsiteX271" fmla="*/ 3171104 w 5450487"/>
              <a:gd name="connsiteY271" fmla="*/ 3635766 h 4993800"/>
              <a:gd name="connsiteX272" fmla="*/ 3196504 w 5450487"/>
              <a:gd name="connsiteY272" fmla="*/ 3597666 h 4993800"/>
              <a:gd name="connsiteX273" fmla="*/ 3234604 w 5450487"/>
              <a:gd name="connsiteY273" fmla="*/ 3584966 h 4993800"/>
              <a:gd name="connsiteX274" fmla="*/ 3272704 w 5450487"/>
              <a:gd name="connsiteY274" fmla="*/ 3559566 h 4993800"/>
              <a:gd name="connsiteX275" fmla="*/ 3310804 w 5450487"/>
              <a:gd name="connsiteY275" fmla="*/ 3546866 h 4993800"/>
              <a:gd name="connsiteX276" fmla="*/ 3463204 w 5450487"/>
              <a:gd name="connsiteY276" fmla="*/ 3521466 h 4993800"/>
              <a:gd name="connsiteX277" fmla="*/ 3590204 w 5450487"/>
              <a:gd name="connsiteY277" fmla="*/ 3496066 h 4993800"/>
              <a:gd name="connsiteX278" fmla="*/ 3793404 w 5450487"/>
              <a:gd name="connsiteY278" fmla="*/ 3483366 h 4993800"/>
              <a:gd name="connsiteX279" fmla="*/ 4006129 w 5450487"/>
              <a:gd name="connsiteY279" fmla="*/ 3515116 h 4993800"/>
              <a:gd name="connsiteX280" fmla="*/ 4123604 w 5450487"/>
              <a:gd name="connsiteY280" fmla="*/ 3540516 h 4993800"/>
              <a:gd name="connsiteX281" fmla="*/ 4183929 w 5450487"/>
              <a:gd name="connsiteY281" fmla="*/ 3562741 h 4993800"/>
              <a:gd name="connsiteX282" fmla="*/ 4241079 w 5450487"/>
              <a:gd name="connsiteY282" fmla="*/ 3594491 h 4993800"/>
              <a:gd name="connsiteX283" fmla="*/ 4285529 w 5450487"/>
              <a:gd name="connsiteY283" fmla="*/ 3638941 h 4993800"/>
              <a:gd name="connsiteX284" fmla="*/ 4361729 w 5450487"/>
              <a:gd name="connsiteY284" fmla="*/ 3683391 h 4993800"/>
              <a:gd name="connsiteX285" fmla="*/ 4425229 w 5450487"/>
              <a:gd name="connsiteY285" fmla="*/ 3743716 h 4993800"/>
              <a:gd name="connsiteX286" fmla="*/ 4504604 w 5450487"/>
              <a:gd name="connsiteY286" fmla="*/ 3816741 h 4993800"/>
              <a:gd name="connsiteX287" fmla="*/ 4545879 w 5450487"/>
              <a:gd name="connsiteY287" fmla="*/ 3889766 h 4993800"/>
              <a:gd name="connsiteX288" fmla="*/ 4596679 w 5450487"/>
              <a:gd name="connsiteY288" fmla="*/ 3965966 h 4993800"/>
              <a:gd name="connsiteX289" fmla="*/ 4625254 w 5450487"/>
              <a:gd name="connsiteY289" fmla="*/ 4124716 h 4993800"/>
              <a:gd name="connsiteX290" fmla="*/ 4644304 w 5450487"/>
              <a:gd name="connsiteY290" fmla="*/ 4200916 h 4993800"/>
              <a:gd name="connsiteX291" fmla="*/ 4660179 w 5450487"/>
              <a:gd name="connsiteY291" fmla="*/ 4254891 h 4993800"/>
              <a:gd name="connsiteX292" fmla="*/ 4676054 w 5450487"/>
              <a:gd name="connsiteY292" fmla="*/ 4315216 h 4993800"/>
              <a:gd name="connsiteX293" fmla="*/ 4371254 w 5450487"/>
              <a:gd name="connsiteY293" fmla="*/ 4419991 h 4993800"/>
              <a:gd name="connsiteX294" fmla="*/ 4187104 w 5450487"/>
              <a:gd name="connsiteY294" fmla="*/ 4572391 h 4993800"/>
              <a:gd name="connsiteX295" fmla="*/ 4442691 w 5450487"/>
              <a:gd name="connsiteY295" fmla="*/ 4453328 h 4993800"/>
              <a:gd name="connsiteX296" fmla="*/ 4680817 w 5450487"/>
              <a:gd name="connsiteY296" fmla="*/ 4400941 h 4993800"/>
              <a:gd name="connsiteX297" fmla="*/ 4777654 w 5450487"/>
              <a:gd name="connsiteY297" fmla="*/ 4251716 h 4993800"/>
              <a:gd name="connsiteX298" fmla="*/ 4726854 w 5450487"/>
              <a:gd name="connsiteY298" fmla="*/ 4146941 h 4993800"/>
              <a:gd name="connsiteX299" fmla="*/ 4695104 w 5450487"/>
              <a:gd name="connsiteY299" fmla="*/ 4092966 h 4993800"/>
              <a:gd name="connsiteX300" fmla="*/ 4698279 w 5450487"/>
              <a:gd name="connsiteY300" fmla="*/ 3940566 h 4993800"/>
              <a:gd name="connsiteX301" fmla="*/ 4679229 w 5450487"/>
              <a:gd name="connsiteY301" fmla="*/ 3842141 h 4993800"/>
              <a:gd name="connsiteX302" fmla="*/ 4628429 w 5450487"/>
              <a:gd name="connsiteY302" fmla="*/ 3734191 h 4993800"/>
              <a:gd name="connsiteX303" fmla="*/ 4288705 w 5450487"/>
              <a:gd name="connsiteY303" fmla="*/ 3413516 h 4993800"/>
              <a:gd name="connsiteX304" fmla="*/ 4476029 w 5450487"/>
              <a:gd name="connsiteY304" fmla="*/ 3127766 h 4993800"/>
              <a:gd name="connsiteX305" fmla="*/ 4682404 w 5450487"/>
              <a:gd name="connsiteY305" fmla="*/ 2994416 h 4993800"/>
              <a:gd name="connsiteX306" fmla="*/ 4818930 w 5450487"/>
              <a:gd name="connsiteY306" fmla="*/ 2943616 h 4993800"/>
              <a:gd name="connsiteX307" fmla="*/ 5041180 w 5450487"/>
              <a:gd name="connsiteY307" fmla="*/ 2918216 h 4993800"/>
              <a:gd name="connsiteX308" fmla="*/ 5301530 w 5450487"/>
              <a:gd name="connsiteY308" fmla="*/ 2959491 h 4993800"/>
              <a:gd name="connsiteX309" fmla="*/ 5069755 w 5450487"/>
              <a:gd name="connsiteY309" fmla="*/ 2883291 h 4993800"/>
              <a:gd name="connsiteX310" fmla="*/ 4888779 w 5450487"/>
              <a:gd name="connsiteY310" fmla="*/ 2864241 h 4993800"/>
              <a:gd name="connsiteX311" fmla="*/ 4958629 w 5450487"/>
              <a:gd name="connsiteY311" fmla="*/ 2772166 h 4993800"/>
              <a:gd name="connsiteX312" fmla="*/ 5123729 w 5450487"/>
              <a:gd name="connsiteY312" fmla="*/ 2562616 h 4993800"/>
              <a:gd name="connsiteX313" fmla="*/ 5025305 w 5450487"/>
              <a:gd name="connsiteY313" fmla="*/ 2635641 h 4993800"/>
              <a:gd name="connsiteX314" fmla="*/ 4942754 w 5450487"/>
              <a:gd name="connsiteY314" fmla="*/ 2699141 h 4993800"/>
              <a:gd name="connsiteX315" fmla="*/ 4876079 w 5450487"/>
              <a:gd name="connsiteY315" fmla="*/ 2781691 h 4993800"/>
              <a:gd name="connsiteX316" fmla="*/ 4777654 w 5450487"/>
              <a:gd name="connsiteY316" fmla="*/ 2829316 h 4993800"/>
              <a:gd name="connsiteX317" fmla="*/ 4691929 w 5450487"/>
              <a:gd name="connsiteY317" fmla="*/ 2880116 h 4993800"/>
              <a:gd name="connsiteX318" fmla="*/ 4628429 w 5450487"/>
              <a:gd name="connsiteY318" fmla="*/ 2918216 h 4993800"/>
              <a:gd name="connsiteX319" fmla="*/ 4561754 w 5450487"/>
              <a:gd name="connsiteY319" fmla="*/ 2946791 h 4993800"/>
              <a:gd name="connsiteX320" fmla="*/ 4504604 w 5450487"/>
              <a:gd name="connsiteY320" fmla="*/ 2972191 h 4993800"/>
              <a:gd name="connsiteX321" fmla="*/ 4364904 w 5450487"/>
              <a:gd name="connsiteY321" fmla="*/ 3038866 h 4993800"/>
              <a:gd name="connsiteX322" fmla="*/ 4288704 w 5450487"/>
              <a:gd name="connsiteY322" fmla="*/ 2988066 h 4993800"/>
              <a:gd name="connsiteX323" fmla="*/ 4250604 w 5450487"/>
              <a:gd name="connsiteY323" fmla="*/ 2962666 h 4993800"/>
              <a:gd name="connsiteX324" fmla="*/ 4123604 w 5450487"/>
              <a:gd name="connsiteY324" fmla="*/ 2924566 h 4993800"/>
              <a:gd name="connsiteX325" fmla="*/ 4085504 w 5450487"/>
              <a:gd name="connsiteY325" fmla="*/ 2911866 h 4993800"/>
              <a:gd name="connsiteX326" fmla="*/ 3996604 w 5450487"/>
              <a:gd name="connsiteY326" fmla="*/ 2899166 h 4993800"/>
              <a:gd name="connsiteX327" fmla="*/ 3971204 w 5450487"/>
              <a:gd name="connsiteY327" fmla="*/ 2797566 h 4993800"/>
              <a:gd name="connsiteX328" fmla="*/ 3890241 w 5450487"/>
              <a:gd name="connsiteY328" fmla="*/ 2676916 h 4993800"/>
              <a:gd name="connsiteX329" fmla="*/ 3907704 w 5450487"/>
              <a:gd name="connsiteY329" fmla="*/ 2549916 h 4993800"/>
              <a:gd name="connsiteX330" fmla="*/ 3834679 w 5450487"/>
              <a:gd name="connsiteY330" fmla="*/ 2461016 h 4993800"/>
              <a:gd name="connsiteX331" fmla="*/ 3768004 w 5450487"/>
              <a:gd name="connsiteY331" fmla="*/ 2365766 h 4993800"/>
              <a:gd name="connsiteX332" fmla="*/ 3712442 w 5450487"/>
              <a:gd name="connsiteY332" fmla="*/ 2222891 h 4993800"/>
              <a:gd name="connsiteX333" fmla="*/ 3741016 w 5450487"/>
              <a:gd name="connsiteY333" fmla="*/ 2100654 h 4993800"/>
              <a:gd name="connsiteX334" fmla="*/ 3804517 w 5450487"/>
              <a:gd name="connsiteY334" fmla="*/ 2019691 h 4993800"/>
              <a:gd name="connsiteX335" fmla="*/ 3902942 w 5450487"/>
              <a:gd name="connsiteY335" fmla="*/ 1924441 h 4993800"/>
              <a:gd name="connsiteX336" fmla="*/ 3952154 w 5450487"/>
              <a:gd name="connsiteY336" fmla="*/ 1864116 h 4993800"/>
              <a:gd name="connsiteX337" fmla="*/ 3995016 w 5450487"/>
              <a:gd name="connsiteY337" fmla="*/ 1835541 h 4993800"/>
              <a:gd name="connsiteX338" fmla="*/ 4037879 w 5450487"/>
              <a:gd name="connsiteY338" fmla="*/ 1803791 h 4993800"/>
              <a:gd name="connsiteX339" fmla="*/ 4102966 w 5450487"/>
              <a:gd name="connsiteY339" fmla="*/ 1759341 h 4993800"/>
              <a:gd name="connsiteX340" fmla="*/ 4206154 w 5450487"/>
              <a:gd name="connsiteY340" fmla="*/ 1703778 h 4993800"/>
              <a:gd name="connsiteX341" fmla="*/ 4295054 w 5450487"/>
              <a:gd name="connsiteY341" fmla="*/ 1694253 h 4993800"/>
              <a:gd name="connsiteX342" fmla="*/ 4401416 w 5450487"/>
              <a:gd name="connsiteY342" fmla="*/ 1692666 h 4993800"/>
              <a:gd name="connsiteX343" fmla="*/ 4464917 w 5450487"/>
              <a:gd name="connsiteY343" fmla="*/ 1689491 h 4993800"/>
              <a:gd name="connsiteX344" fmla="*/ 4520479 w 5450487"/>
              <a:gd name="connsiteY344" fmla="*/ 1700603 h 4993800"/>
              <a:gd name="connsiteX345" fmla="*/ 4568104 w 5450487"/>
              <a:gd name="connsiteY345" fmla="*/ 1708541 h 4993800"/>
              <a:gd name="connsiteX346" fmla="*/ 4633191 w 5450487"/>
              <a:gd name="connsiteY346" fmla="*/ 1754579 h 4993800"/>
              <a:gd name="connsiteX347" fmla="*/ 4717329 w 5450487"/>
              <a:gd name="connsiteY347" fmla="*/ 1787916 h 4993800"/>
              <a:gd name="connsiteX348" fmla="*/ 4760191 w 5450487"/>
              <a:gd name="connsiteY348" fmla="*/ 1838716 h 4993800"/>
              <a:gd name="connsiteX349" fmla="*/ 4793529 w 5450487"/>
              <a:gd name="connsiteY349" fmla="*/ 1902216 h 4993800"/>
              <a:gd name="connsiteX350" fmla="*/ 4845917 w 5450487"/>
              <a:gd name="connsiteY350" fmla="*/ 1968891 h 4993800"/>
              <a:gd name="connsiteX351" fmla="*/ 4885604 w 5450487"/>
              <a:gd name="connsiteY351" fmla="*/ 2032391 h 4993800"/>
              <a:gd name="connsiteX352" fmla="*/ 4911004 w 5450487"/>
              <a:gd name="connsiteY352" fmla="*/ 2200666 h 4993800"/>
              <a:gd name="connsiteX353" fmla="*/ 4939579 w 5450487"/>
              <a:gd name="connsiteY353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532804 w 5450487"/>
              <a:gd name="connsiteY210" fmla="*/ 4156466 h 4993800"/>
              <a:gd name="connsiteX211" fmla="*/ 1558204 w 5450487"/>
              <a:gd name="connsiteY211" fmla="*/ 4118366 h 4993800"/>
              <a:gd name="connsiteX212" fmla="*/ 1570904 w 5450487"/>
              <a:gd name="connsiteY212" fmla="*/ 4080266 h 4993800"/>
              <a:gd name="connsiteX213" fmla="*/ 1596304 w 5450487"/>
              <a:gd name="connsiteY213" fmla="*/ 4042166 h 4993800"/>
              <a:gd name="connsiteX214" fmla="*/ 1685204 w 5450487"/>
              <a:gd name="connsiteY214" fmla="*/ 3864366 h 4993800"/>
              <a:gd name="connsiteX215" fmla="*/ 1710604 w 5450487"/>
              <a:gd name="connsiteY215" fmla="*/ 3826266 h 4993800"/>
              <a:gd name="connsiteX216" fmla="*/ 1748704 w 5450487"/>
              <a:gd name="connsiteY216" fmla="*/ 3800866 h 4993800"/>
              <a:gd name="connsiteX217" fmla="*/ 1786804 w 5450487"/>
              <a:gd name="connsiteY217" fmla="*/ 3762766 h 4993800"/>
              <a:gd name="connsiteX218" fmla="*/ 1824904 w 5450487"/>
              <a:gd name="connsiteY218" fmla="*/ 3750066 h 4993800"/>
              <a:gd name="connsiteX219" fmla="*/ 1863004 w 5450487"/>
              <a:gd name="connsiteY219" fmla="*/ 3724666 h 4993800"/>
              <a:gd name="connsiteX220" fmla="*/ 1901104 w 5450487"/>
              <a:gd name="connsiteY220" fmla="*/ 3711966 h 4993800"/>
              <a:gd name="connsiteX221" fmla="*/ 1939204 w 5450487"/>
              <a:gd name="connsiteY221" fmla="*/ 3686566 h 4993800"/>
              <a:gd name="connsiteX222" fmla="*/ 2015404 w 5450487"/>
              <a:gd name="connsiteY222" fmla="*/ 3661166 h 4993800"/>
              <a:gd name="connsiteX223" fmla="*/ 2053504 w 5450487"/>
              <a:gd name="connsiteY223" fmla="*/ 3648466 h 4993800"/>
              <a:gd name="connsiteX224" fmla="*/ 2345604 w 5450487"/>
              <a:gd name="connsiteY224" fmla="*/ 3661166 h 4993800"/>
              <a:gd name="connsiteX225" fmla="*/ 2396404 w 5450487"/>
              <a:gd name="connsiteY225" fmla="*/ 3699266 h 4993800"/>
              <a:gd name="connsiteX226" fmla="*/ 2472604 w 5450487"/>
              <a:gd name="connsiteY226" fmla="*/ 3750066 h 4993800"/>
              <a:gd name="connsiteX227" fmla="*/ 2510704 w 5450487"/>
              <a:gd name="connsiteY227" fmla="*/ 3788166 h 4993800"/>
              <a:gd name="connsiteX228" fmla="*/ 2561504 w 5450487"/>
              <a:gd name="connsiteY228" fmla="*/ 3800866 h 4993800"/>
              <a:gd name="connsiteX229" fmla="*/ 2612304 w 5450487"/>
              <a:gd name="connsiteY229" fmla="*/ 3838966 h 4993800"/>
              <a:gd name="connsiteX230" fmla="*/ 2650404 w 5450487"/>
              <a:gd name="connsiteY230" fmla="*/ 3851666 h 4993800"/>
              <a:gd name="connsiteX231" fmla="*/ 2688504 w 5450487"/>
              <a:gd name="connsiteY231" fmla="*/ 3877066 h 4993800"/>
              <a:gd name="connsiteX232" fmla="*/ 2713904 w 5450487"/>
              <a:gd name="connsiteY232" fmla="*/ 3915166 h 4993800"/>
              <a:gd name="connsiteX233" fmla="*/ 2752004 w 5450487"/>
              <a:gd name="connsiteY233" fmla="*/ 3965966 h 4993800"/>
              <a:gd name="connsiteX234" fmla="*/ 2764704 w 5450487"/>
              <a:gd name="connsiteY234" fmla="*/ 4016766 h 4993800"/>
              <a:gd name="connsiteX235" fmla="*/ 2777404 w 5450487"/>
              <a:gd name="connsiteY235" fmla="*/ 4054866 h 4993800"/>
              <a:gd name="connsiteX236" fmla="*/ 2802804 w 5450487"/>
              <a:gd name="connsiteY236" fmla="*/ 4105666 h 4993800"/>
              <a:gd name="connsiteX237" fmla="*/ 2828204 w 5450487"/>
              <a:gd name="connsiteY237" fmla="*/ 4143766 h 4993800"/>
              <a:gd name="connsiteX238" fmla="*/ 2863129 w 5450487"/>
              <a:gd name="connsiteY238" fmla="*/ 4242191 h 4993800"/>
              <a:gd name="connsiteX239" fmla="*/ 2907579 w 5450487"/>
              <a:gd name="connsiteY239" fmla="*/ 4343791 h 4993800"/>
              <a:gd name="connsiteX240" fmla="*/ 2923454 w 5450487"/>
              <a:gd name="connsiteY240" fmla="*/ 4366016 h 4993800"/>
              <a:gd name="connsiteX241" fmla="*/ 2891704 w 5450487"/>
              <a:gd name="connsiteY241" fmla="*/ 4397766 h 4993800"/>
              <a:gd name="connsiteX242" fmla="*/ 2853604 w 5450487"/>
              <a:gd name="connsiteY242" fmla="*/ 4464441 h 4993800"/>
              <a:gd name="connsiteX243" fmla="*/ 2809154 w 5450487"/>
              <a:gd name="connsiteY243" fmla="*/ 4553341 h 4993800"/>
              <a:gd name="connsiteX244" fmla="*/ 2761529 w 5450487"/>
              <a:gd name="connsiteY244" fmla="*/ 4607316 h 4993800"/>
              <a:gd name="connsiteX245" fmla="*/ 2698029 w 5450487"/>
              <a:gd name="connsiteY245" fmla="*/ 4645416 h 4993800"/>
              <a:gd name="connsiteX246" fmla="*/ 2602779 w 5450487"/>
              <a:gd name="connsiteY246" fmla="*/ 4553341 h 4993800"/>
              <a:gd name="connsiteX247" fmla="*/ 2634530 w 5450487"/>
              <a:gd name="connsiteY247" fmla="*/ 4639069 h 4993800"/>
              <a:gd name="connsiteX248" fmla="*/ 2694276 w 5450487"/>
              <a:gd name="connsiteY248" fmla="*/ 4733450 h 4993800"/>
              <a:gd name="connsiteX249" fmla="*/ 2645786 w 5450487"/>
              <a:gd name="connsiteY249" fmla="*/ 4728543 h 4993800"/>
              <a:gd name="connsiteX250" fmla="*/ 2583152 w 5450487"/>
              <a:gd name="connsiteY250" fmla="*/ 4735903 h 4993800"/>
              <a:gd name="connsiteX251" fmla="*/ 2513879 w 5450487"/>
              <a:gd name="connsiteY251" fmla="*/ 4719740 h 4993800"/>
              <a:gd name="connsiteX252" fmla="*/ 2465243 w 5450487"/>
              <a:gd name="connsiteY252" fmla="*/ 4715266 h 4993800"/>
              <a:gd name="connsiteX253" fmla="*/ 2353541 w 5450487"/>
              <a:gd name="connsiteY253" fmla="*/ 4688278 h 4993800"/>
              <a:gd name="connsiteX254" fmla="*/ 2548804 w 5450487"/>
              <a:gd name="connsiteY254" fmla="*/ 4835916 h 4993800"/>
              <a:gd name="connsiteX255" fmla="*/ 2650404 w 5450487"/>
              <a:gd name="connsiteY255" fmla="*/ 4845441 h 4993800"/>
              <a:gd name="connsiteX256" fmla="*/ 2729779 w 5450487"/>
              <a:gd name="connsiteY256" fmla="*/ 4832741 h 4993800"/>
              <a:gd name="connsiteX257" fmla="*/ 2799629 w 5450487"/>
              <a:gd name="connsiteY257" fmla="*/ 4794641 h 4993800"/>
              <a:gd name="connsiteX258" fmla="*/ 2901229 w 5450487"/>
              <a:gd name="connsiteY258" fmla="*/ 4734316 h 4993800"/>
              <a:gd name="connsiteX259" fmla="*/ 2974254 w 5450487"/>
              <a:gd name="connsiteY259" fmla="*/ 4639066 h 4993800"/>
              <a:gd name="connsiteX260" fmla="*/ 3025054 w 5450487"/>
              <a:gd name="connsiteY260" fmla="*/ 4537466 h 4993800"/>
              <a:gd name="connsiteX261" fmla="*/ 3091729 w 5450487"/>
              <a:gd name="connsiteY261" fmla="*/ 4448566 h 4993800"/>
              <a:gd name="connsiteX262" fmla="*/ 3117129 w 5450487"/>
              <a:gd name="connsiteY262" fmla="*/ 4369191 h 4993800"/>
              <a:gd name="connsiteX263" fmla="*/ 3104429 w 5450487"/>
              <a:gd name="connsiteY263" fmla="*/ 4302516 h 4993800"/>
              <a:gd name="connsiteX264" fmla="*/ 3069504 w 5450487"/>
              <a:gd name="connsiteY264" fmla="*/ 4143766 h 4993800"/>
              <a:gd name="connsiteX265" fmla="*/ 3044104 w 5450487"/>
              <a:gd name="connsiteY265" fmla="*/ 4042166 h 4993800"/>
              <a:gd name="connsiteX266" fmla="*/ 3069504 w 5450487"/>
              <a:gd name="connsiteY266" fmla="*/ 3851666 h 4993800"/>
              <a:gd name="connsiteX267" fmla="*/ 3094904 w 5450487"/>
              <a:gd name="connsiteY267" fmla="*/ 3750066 h 4993800"/>
              <a:gd name="connsiteX268" fmla="*/ 3120304 w 5450487"/>
              <a:gd name="connsiteY268" fmla="*/ 3711966 h 4993800"/>
              <a:gd name="connsiteX269" fmla="*/ 3133004 w 5450487"/>
              <a:gd name="connsiteY269" fmla="*/ 3673866 h 4993800"/>
              <a:gd name="connsiteX270" fmla="*/ 3171104 w 5450487"/>
              <a:gd name="connsiteY270" fmla="*/ 3635766 h 4993800"/>
              <a:gd name="connsiteX271" fmla="*/ 3196504 w 5450487"/>
              <a:gd name="connsiteY271" fmla="*/ 3597666 h 4993800"/>
              <a:gd name="connsiteX272" fmla="*/ 3234604 w 5450487"/>
              <a:gd name="connsiteY272" fmla="*/ 3584966 h 4993800"/>
              <a:gd name="connsiteX273" fmla="*/ 3272704 w 5450487"/>
              <a:gd name="connsiteY273" fmla="*/ 3559566 h 4993800"/>
              <a:gd name="connsiteX274" fmla="*/ 3310804 w 5450487"/>
              <a:gd name="connsiteY274" fmla="*/ 3546866 h 4993800"/>
              <a:gd name="connsiteX275" fmla="*/ 3463204 w 5450487"/>
              <a:gd name="connsiteY275" fmla="*/ 3521466 h 4993800"/>
              <a:gd name="connsiteX276" fmla="*/ 3590204 w 5450487"/>
              <a:gd name="connsiteY276" fmla="*/ 3496066 h 4993800"/>
              <a:gd name="connsiteX277" fmla="*/ 3793404 w 5450487"/>
              <a:gd name="connsiteY277" fmla="*/ 3483366 h 4993800"/>
              <a:gd name="connsiteX278" fmla="*/ 4006129 w 5450487"/>
              <a:gd name="connsiteY278" fmla="*/ 3515116 h 4993800"/>
              <a:gd name="connsiteX279" fmla="*/ 4123604 w 5450487"/>
              <a:gd name="connsiteY279" fmla="*/ 3540516 h 4993800"/>
              <a:gd name="connsiteX280" fmla="*/ 4183929 w 5450487"/>
              <a:gd name="connsiteY280" fmla="*/ 3562741 h 4993800"/>
              <a:gd name="connsiteX281" fmla="*/ 4241079 w 5450487"/>
              <a:gd name="connsiteY281" fmla="*/ 3594491 h 4993800"/>
              <a:gd name="connsiteX282" fmla="*/ 4285529 w 5450487"/>
              <a:gd name="connsiteY282" fmla="*/ 3638941 h 4993800"/>
              <a:gd name="connsiteX283" fmla="*/ 4361729 w 5450487"/>
              <a:gd name="connsiteY283" fmla="*/ 3683391 h 4993800"/>
              <a:gd name="connsiteX284" fmla="*/ 4425229 w 5450487"/>
              <a:gd name="connsiteY284" fmla="*/ 3743716 h 4993800"/>
              <a:gd name="connsiteX285" fmla="*/ 4504604 w 5450487"/>
              <a:gd name="connsiteY285" fmla="*/ 3816741 h 4993800"/>
              <a:gd name="connsiteX286" fmla="*/ 4545879 w 5450487"/>
              <a:gd name="connsiteY286" fmla="*/ 3889766 h 4993800"/>
              <a:gd name="connsiteX287" fmla="*/ 4596679 w 5450487"/>
              <a:gd name="connsiteY287" fmla="*/ 3965966 h 4993800"/>
              <a:gd name="connsiteX288" fmla="*/ 4625254 w 5450487"/>
              <a:gd name="connsiteY288" fmla="*/ 4124716 h 4993800"/>
              <a:gd name="connsiteX289" fmla="*/ 4644304 w 5450487"/>
              <a:gd name="connsiteY289" fmla="*/ 4200916 h 4993800"/>
              <a:gd name="connsiteX290" fmla="*/ 4660179 w 5450487"/>
              <a:gd name="connsiteY290" fmla="*/ 4254891 h 4993800"/>
              <a:gd name="connsiteX291" fmla="*/ 4676054 w 5450487"/>
              <a:gd name="connsiteY291" fmla="*/ 4315216 h 4993800"/>
              <a:gd name="connsiteX292" fmla="*/ 4371254 w 5450487"/>
              <a:gd name="connsiteY292" fmla="*/ 4419991 h 4993800"/>
              <a:gd name="connsiteX293" fmla="*/ 4187104 w 5450487"/>
              <a:gd name="connsiteY293" fmla="*/ 4572391 h 4993800"/>
              <a:gd name="connsiteX294" fmla="*/ 4442691 w 5450487"/>
              <a:gd name="connsiteY294" fmla="*/ 4453328 h 4993800"/>
              <a:gd name="connsiteX295" fmla="*/ 4680817 w 5450487"/>
              <a:gd name="connsiteY295" fmla="*/ 4400941 h 4993800"/>
              <a:gd name="connsiteX296" fmla="*/ 4777654 w 5450487"/>
              <a:gd name="connsiteY296" fmla="*/ 4251716 h 4993800"/>
              <a:gd name="connsiteX297" fmla="*/ 4726854 w 5450487"/>
              <a:gd name="connsiteY297" fmla="*/ 4146941 h 4993800"/>
              <a:gd name="connsiteX298" fmla="*/ 4695104 w 5450487"/>
              <a:gd name="connsiteY298" fmla="*/ 4092966 h 4993800"/>
              <a:gd name="connsiteX299" fmla="*/ 4698279 w 5450487"/>
              <a:gd name="connsiteY299" fmla="*/ 3940566 h 4993800"/>
              <a:gd name="connsiteX300" fmla="*/ 4679229 w 5450487"/>
              <a:gd name="connsiteY300" fmla="*/ 3842141 h 4993800"/>
              <a:gd name="connsiteX301" fmla="*/ 4628429 w 5450487"/>
              <a:gd name="connsiteY301" fmla="*/ 3734191 h 4993800"/>
              <a:gd name="connsiteX302" fmla="*/ 4288705 w 5450487"/>
              <a:gd name="connsiteY302" fmla="*/ 3413516 h 4993800"/>
              <a:gd name="connsiteX303" fmla="*/ 4476029 w 5450487"/>
              <a:gd name="connsiteY303" fmla="*/ 3127766 h 4993800"/>
              <a:gd name="connsiteX304" fmla="*/ 4682404 w 5450487"/>
              <a:gd name="connsiteY304" fmla="*/ 2994416 h 4993800"/>
              <a:gd name="connsiteX305" fmla="*/ 4818930 w 5450487"/>
              <a:gd name="connsiteY305" fmla="*/ 2943616 h 4993800"/>
              <a:gd name="connsiteX306" fmla="*/ 5041180 w 5450487"/>
              <a:gd name="connsiteY306" fmla="*/ 2918216 h 4993800"/>
              <a:gd name="connsiteX307" fmla="*/ 5301530 w 5450487"/>
              <a:gd name="connsiteY307" fmla="*/ 2959491 h 4993800"/>
              <a:gd name="connsiteX308" fmla="*/ 5069755 w 5450487"/>
              <a:gd name="connsiteY308" fmla="*/ 2883291 h 4993800"/>
              <a:gd name="connsiteX309" fmla="*/ 4888779 w 5450487"/>
              <a:gd name="connsiteY309" fmla="*/ 2864241 h 4993800"/>
              <a:gd name="connsiteX310" fmla="*/ 4958629 w 5450487"/>
              <a:gd name="connsiteY310" fmla="*/ 2772166 h 4993800"/>
              <a:gd name="connsiteX311" fmla="*/ 5123729 w 5450487"/>
              <a:gd name="connsiteY311" fmla="*/ 2562616 h 4993800"/>
              <a:gd name="connsiteX312" fmla="*/ 5025305 w 5450487"/>
              <a:gd name="connsiteY312" fmla="*/ 2635641 h 4993800"/>
              <a:gd name="connsiteX313" fmla="*/ 4942754 w 5450487"/>
              <a:gd name="connsiteY313" fmla="*/ 2699141 h 4993800"/>
              <a:gd name="connsiteX314" fmla="*/ 4876079 w 5450487"/>
              <a:gd name="connsiteY314" fmla="*/ 2781691 h 4993800"/>
              <a:gd name="connsiteX315" fmla="*/ 4777654 w 5450487"/>
              <a:gd name="connsiteY315" fmla="*/ 2829316 h 4993800"/>
              <a:gd name="connsiteX316" fmla="*/ 4691929 w 5450487"/>
              <a:gd name="connsiteY316" fmla="*/ 2880116 h 4993800"/>
              <a:gd name="connsiteX317" fmla="*/ 4628429 w 5450487"/>
              <a:gd name="connsiteY317" fmla="*/ 2918216 h 4993800"/>
              <a:gd name="connsiteX318" fmla="*/ 4561754 w 5450487"/>
              <a:gd name="connsiteY318" fmla="*/ 2946791 h 4993800"/>
              <a:gd name="connsiteX319" fmla="*/ 4504604 w 5450487"/>
              <a:gd name="connsiteY319" fmla="*/ 2972191 h 4993800"/>
              <a:gd name="connsiteX320" fmla="*/ 4364904 w 5450487"/>
              <a:gd name="connsiteY320" fmla="*/ 3038866 h 4993800"/>
              <a:gd name="connsiteX321" fmla="*/ 4288704 w 5450487"/>
              <a:gd name="connsiteY321" fmla="*/ 2988066 h 4993800"/>
              <a:gd name="connsiteX322" fmla="*/ 4250604 w 5450487"/>
              <a:gd name="connsiteY322" fmla="*/ 2962666 h 4993800"/>
              <a:gd name="connsiteX323" fmla="*/ 4123604 w 5450487"/>
              <a:gd name="connsiteY323" fmla="*/ 2924566 h 4993800"/>
              <a:gd name="connsiteX324" fmla="*/ 4085504 w 5450487"/>
              <a:gd name="connsiteY324" fmla="*/ 2911866 h 4993800"/>
              <a:gd name="connsiteX325" fmla="*/ 3996604 w 5450487"/>
              <a:gd name="connsiteY325" fmla="*/ 2899166 h 4993800"/>
              <a:gd name="connsiteX326" fmla="*/ 3971204 w 5450487"/>
              <a:gd name="connsiteY326" fmla="*/ 2797566 h 4993800"/>
              <a:gd name="connsiteX327" fmla="*/ 3890241 w 5450487"/>
              <a:gd name="connsiteY327" fmla="*/ 2676916 h 4993800"/>
              <a:gd name="connsiteX328" fmla="*/ 3907704 w 5450487"/>
              <a:gd name="connsiteY328" fmla="*/ 2549916 h 4993800"/>
              <a:gd name="connsiteX329" fmla="*/ 3834679 w 5450487"/>
              <a:gd name="connsiteY329" fmla="*/ 2461016 h 4993800"/>
              <a:gd name="connsiteX330" fmla="*/ 3768004 w 5450487"/>
              <a:gd name="connsiteY330" fmla="*/ 2365766 h 4993800"/>
              <a:gd name="connsiteX331" fmla="*/ 3712442 w 5450487"/>
              <a:gd name="connsiteY331" fmla="*/ 2222891 h 4993800"/>
              <a:gd name="connsiteX332" fmla="*/ 3741016 w 5450487"/>
              <a:gd name="connsiteY332" fmla="*/ 2100654 h 4993800"/>
              <a:gd name="connsiteX333" fmla="*/ 3804517 w 5450487"/>
              <a:gd name="connsiteY333" fmla="*/ 2019691 h 4993800"/>
              <a:gd name="connsiteX334" fmla="*/ 3902942 w 5450487"/>
              <a:gd name="connsiteY334" fmla="*/ 1924441 h 4993800"/>
              <a:gd name="connsiteX335" fmla="*/ 3952154 w 5450487"/>
              <a:gd name="connsiteY335" fmla="*/ 1864116 h 4993800"/>
              <a:gd name="connsiteX336" fmla="*/ 3995016 w 5450487"/>
              <a:gd name="connsiteY336" fmla="*/ 1835541 h 4993800"/>
              <a:gd name="connsiteX337" fmla="*/ 4037879 w 5450487"/>
              <a:gd name="connsiteY337" fmla="*/ 1803791 h 4993800"/>
              <a:gd name="connsiteX338" fmla="*/ 4102966 w 5450487"/>
              <a:gd name="connsiteY338" fmla="*/ 1759341 h 4993800"/>
              <a:gd name="connsiteX339" fmla="*/ 4206154 w 5450487"/>
              <a:gd name="connsiteY339" fmla="*/ 1703778 h 4993800"/>
              <a:gd name="connsiteX340" fmla="*/ 4295054 w 5450487"/>
              <a:gd name="connsiteY340" fmla="*/ 1694253 h 4993800"/>
              <a:gd name="connsiteX341" fmla="*/ 4401416 w 5450487"/>
              <a:gd name="connsiteY341" fmla="*/ 1692666 h 4993800"/>
              <a:gd name="connsiteX342" fmla="*/ 4464917 w 5450487"/>
              <a:gd name="connsiteY342" fmla="*/ 1689491 h 4993800"/>
              <a:gd name="connsiteX343" fmla="*/ 4520479 w 5450487"/>
              <a:gd name="connsiteY343" fmla="*/ 1700603 h 4993800"/>
              <a:gd name="connsiteX344" fmla="*/ 4568104 w 5450487"/>
              <a:gd name="connsiteY344" fmla="*/ 1708541 h 4993800"/>
              <a:gd name="connsiteX345" fmla="*/ 4633191 w 5450487"/>
              <a:gd name="connsiteY345" fmla="*/ 1754579 h 4993800"/>
              <a:gd name="connsiteX346" fmla="*/ 4717329 w 5450487"/>
              <a:gd name="connsiteY346" fmla="*/ 1787916 h 4993800"/>
              <a:gd name="connsiteX347" fmla="*/ 4760191 w 5450487"/>
              <a:gd name="connsiteY347" fmla="*/ 1838716 h 4993800"/>
              <a:gd name="connsiteX348" fmla="*/ 4793529 w 5450487"/>
              <a:gd name="connsiteY348" fmla="*/ 1902216 h 4993800"/>
              <a:gd name="connsiteX349" fmla="*/ 4845917 w 5450487"/>
              <a:gd name="connsiteY349" fmla="*/ 1968891 h 4993800"/>
              <a:gd name="connsiteX350" fmla="*/ 4885604 w 5450487"/>
              <a:gd name="connsiteY350" fmla="*/ 2032391 h 4993800"/>
              <a:gd name="connsiteX351" fmla="*/ 4911004 w 5450487"/>
              <a:gd name="connsiteY351" fmla="*/ 2200666 h 4993800"/>
              <a:gd name="connsiteX352" fmla="*/ 4939579 w 5450487"/>
              <a:gd name="connsiteY352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532804 w 5450487"/>
              <a:gd name="connsiteY210" fmla="*/ 4156466 h 4993800"/>
              <a:gd name="connsiteX211" fmla="*/ 1558204 w 5450487"/>
              <a:gd name="connsiteY211" fmla="*/ 4118366 h 4993800"/>
              <a:gd name="connsiteX212" fmla="*/ 1570904 w 5450487"/>
              <a:gd name="connsiteY212" fmla="*/ 4080266 h 4993800"/>
              <a:gd name="connsiteX213" fmla="*/ 1685204 w 5450487"/>
              <a:gd name="connsiteY213" fmla="*/ 3864366 h 4993800"/>
              <a:gd name="connsiteX214" fmla="*/ 1710604 w 5450487"/>
              <a:gd name="connsiteY214" fmla="*/ 3826266 h 4993800"/>
              <a:gd name="connsiteX215" fmla="*/ 1748704 w 5450487"/>
              <a:gd name="connsiteY215" fmla="*/ 3800866 h 4993800"/>
              <a:gd name="connsiteX216" fmla="*/ 1786804 w 5450487"/>
              <a:gd name="connsiteY216" fmla="*/ 3762766 h 4993800"/>
              <a:gd name="connsiteX217" fmla="*/ 1824904 w 5450487"/>
              <a:gd name="connsiteY217" fmla="*/ 3750066 h 4993800"/>
              <a:gd name="connsiteX218" fmla="*/ 1863004 w 5450487"/>
              <a:gd name="connsiteY218" fmla="*/ 3724666 h 4993800"/>
              <a:gd name="connsiteX219" fmla="*/ 1901104 w 5450487"/>
              <a:gd name="connsiteY219" fmla="*/ 3711966 h 4993800"/>
              <a:gd name="connsiteX220" fmla="*/ 1939204 w 5450487"/>
              <a:gd name="connsiteY220" fmla="*/ 3686566 h 4993800"/>
              <a:gd name="connsiteX221" fmla="*/ 2015404 w 5450487"/>
              <a:gd name="connsiteY221" fmla="*/ 3661166 h 4993800"/>
              <a:gd name="connsiteX222" fmla="*/ 2053504 w 5450487"/>
              <a:gd name="connsiteY222" fmla="*/ 3648466 h 4993800"/>
              <a:gd name="connsiteX223" fmla="*/ 2345604 w 5450487"/>
              <a:gd name="connsiteY223" fmla="*/ 3661166 h 4993800"/>
              <a:gd name="connsiteX224" fmla="*/ 2396404 w 5450487"/>
              <a:gd name="connsiteY224" fmla="*/ 3699266 h 4993800"/>
              <a:gd name="connsiteX225" fmla="*/ 2472604 w 5450487"/>
              <a:gd name="connsiteY225" fmla="*/ 3750066 h 4993800"/>
              <a:gd name="connsiteX226" fmla="*/ 2510704 w 5450487"/>
              <a:gd name="connsiteY226" fmla="*/ 3788166 h 4993800"/>
              <a:gd name="connsiteX227" fmla="*/ 2561504 w 5450487"/>
              <a:gd name="connsiteY227" fmla="*/ 3800866 h 4993800"/>
              <a:gd name="connsiteX228" fmla="*/ 2612304 w 5450487"/>
              <a:gd name="connsiteY228" fmla="*/ 3838966 h 4993800"/>
              <a:gd name="connsiteX229" fmla="*/ 2650404 w 5450487"/>
              <a:gd name="connsiteY229" fmla="*/ 3851666 h 4993800"/>
              <a:gd name="connsiteX230" fmla="*/ 2688504 w 5450487"/>
              <a:gd name="connsiteY230" fmla="*/ 3877066 h 4993800"/>
              <a:gd name="connsiteX231" fmla="*/ 2713904 w 5450487"/>
              <a:gd name="connsiteY231" fmla="*/ 3915166 h 4993800"/>
              <a:gd name="connsiteX232" fmla="*/ 2752004 w 5450487"/>
              <a:gd name="connsiteY232" fmla="*/ 3965966 h 4993800"/>
              <a:gd name="connsiteX233" fmla="*/ 2764704 w 5450487"/>
              <a:gd name="connsiteY233" fmla="*/ 4016766 h 4993800"/>
              <a:gd name="connsiteX234" fmla="*/ 2777404 w 5450487"/>
              <a:gd name="connsiteY234" fmla="*/ 4054866 h 4993800"/>
              <a:gd name="connsiteX235" fmla="*/ 2802804 w 5450487"/>
              <a:gd name="connsiteY235" fmla="*/ 4105666 h 4993800"/>
              <a:gd name="connsiteX236" fmla="*/ 2828204 w 5450487"/>
              <a:gd name="connsiteY236" fmla="*/ 4143766 h 4993800"/>
              <a:gd name="connsiteX237" fmla="*/ 2863129 w 5450487"/>
              <a:gd name="connsiteY237" fmla="*/ 4242191 h 4993800"/>
              <a:gd name="connsiteX238" fmla="*/ 2907579 w 5450487"/>
              <a:gd name="connsiteY238" fmla="*/ 4343791 h 4993800"/>
              <a:gd name="connsiteX239" fmla="*/ 2923454 w 5450487"/>
              <a:gd name="connsiteY239" fmla="*/ 4366016 h 4993800"/>
              <a:gd name="connsiteX240" fmla="*/ 2891704 w 5450487"/>
              <a:gd name="connsiteY240" fmla="*/ 4397766 h 4993800"/>
              <a:gd name="connsiteX241" fmla="*/ 2853604 w 5450487"/>
              <a:gd name="connsiteY241" fmla="*/ 4464441 h 4993800"/>
              <a:gd name="connsiteX242" fmla="*/ 2809154 w 5450487"/>
              <a:gd name="connsiteY242" fmla="*/ 4553341 h 4993800"/>
              <a:gd name="connsiteX243" fmla="*/ 2761529 w 5450487"/>
              <a:gd name="connsiteY243" fmla="*/ 4607316 h 4993800"/>
              <a:gd name="connsiteX244" fmla="*/ 2698029 w 5450487"/>
              <a:gd name="connsiteY244" fmla="*/ 4645416 h 4993800"/>
              <a:gd name="connsiteX245" fmla="*/ 2602779 w 5450487"/>
              <a:gd name="connsiteY245" fmla="*/ 4553341 h 4993800"/>
              <a:gd name="connsiteX246" fmla="*/ 2634530 w 5450487"/>
              <a:gd name="connsiteY246" fmla="*/ 4639069 h 4993800"/>
              <a:gd name="connsiteX247" fmla="*/ 2694276 w 5450487"/>
              <a:gd name="connsiteY247" fmla="*/ 4733450 h 4993800"/>
              <a:gd name="connsiteX248" fmla="*/ 2645786 w 5450487"/>
              <a:gd name="connsiteY248" fmla="*/ 4728543 h 4993800"/>
              <a:gd name="connsiteX249" fmla="*/ 2583152 w 5450487"/>
              <a:gd name="connsiteY249" fmla="*/ 4735903 h 4993800"/>
              <a:gd name="connsiteX250" fmla="*/ 2513879 w 5450487"/>
              <a:gd name="connsiteY250" fmla="*/ 4719740 h 4993800"/>
              <a:gd name="connsiteX251" fmla="*/ 2465243 w 5450487"/>
              <a:gd name="connsiteY251" fmla="*/ 4715266 h 4993800"/>
              <a:gd name="connsiteX252" fmla="*/ 2353541 w 5450487"/>
              <a:gd name="connsiteY252" fmla="*/ 4688278 h 4993800"/>
              <a:gd name="connsiteX253" fmla="*/ 2548804 w 5450487"/>
              <a:gd name="connsiteY253" fmla="*/ 4835916 h 4993800"/>
              <a:gd name="connsiteX254" fmla="*/ 2650404 w 5450487"/>
              <a:gd name="connsiteY254" fmla="*/ 4845441 h 4993800"/>
              <a:gd name="connsiteX255" fmla="*/ 2729779 w 5450487"/>
              <a:gd name="connsiteY255" fmla="*/ 4832741 h 4993800"/>
              <a:gd name="connsiteX256" fmla="*/ 2799629 w 5450487"/>
              <a:gd name="connsiteY256" fmla="*/ 4794641 h 4993800"/>
              <a:gd name="connsiteX257" fmla="*/ 2901229 w 5450487"/>
              <a:gd name="connsiteY257" fmla="*/ 4734316 h 4993800"/>
              <a:gd name="connsiteX258" fmla="*/ 2974254 w 5450487"/>
              <a:gd name="connsiteY258" fmla="*/ 4639066 h 4993800"/>
              <a:gd name="connsiteX259" fmla="*/ 3025054 w 5450487"/>
              <a:gd name="connsiteY259" fmla="*/ 4537466 h 4993800"/>
              <a:gd name="connsiteX260" fmla="*/ 3091729 w 5450487"/>
              <a:gd name="connsiteY260" fmla="*/ 4448566 h 4993800"/>
              <a:gd name="connsiteX261" fmla="*/ 3117129 w 5450487"/>
              <a:gd name="connsiteY261" fmla="*/ 4369191 h 4993800"/>
              <a:gd name="connsiteX262" fmla="*/ 3104429 w 5450487"/>
              <a:gd name="connsiteY262" fmla="*/ 4302516 h 4993800"/>
              <a:gd name="connsiteX263" fmla="*/ 3069504 w 5450487"/>
              <a:gd name="connsiteY263" fmla="*/ 4143766 h 4993800"/>
              <a:gd name="connsiteX264" fmla="*/ 3044104 w 5450487"/>
              <a:gd name="connsiteY264" fmla="*/ 4042166 h 4993800"/>
              <a:gd name="connsiteX265" fmla="*/ 3069504 w 5450487"/>
              <a:gd name="connsiteY265" fmla="*/ 3851666 h 4993800"/>
              <a:gd name="connsiteX266" fmla="*/ 3094904 w 5450487"/>
              <a:gd name="connsiteY266" fmla="*/ 3750066 h 4993800"/>
              <a:gd name="connsiteX267" fmla="*/ 3120304 w 5450487"/>
              <a:gd name="connsiteY267" fmla="*/ 3711966 h 4993800"/>
              <a:gd name="connsiteX268" fmla="*/ 3133004 w 5450487"/>
              <a:gd name="connsiteY268" fmla="*/ 3673866 h 4993800"/>
              <a:gd name="connsiteX269" fmla="*/ 3171104 w 5450487"/>
              <a:gd name="connsiteY269" fmla="*/ 3635766 h 4993800"/>
              <a:gd name="connsiteX270" fmla="*/ 3196504 w 5450487"/>
              <a:gd name="connsiteY270" fmla="*/ 3597666 h 4993800"/>
              <a:gd name="connsiteX271" fmla="*/ 3234604 w 5450487"/>
              <a:gd name="connsiteY271" fmla="*/ 3584966 h 4993800"/>
              <a:gd name="connsiteX272" fmla="*/ 3272704 w 5450487"/>
              <a:gd name="connsiteY272" fmla="*/ 3559566 h 4993800"/>
              <a:gd name="connsiteX273" fmla="*/ 3310804 w 5450487"/>
              <a:gd name="connsiteY273" fmla="*/ 3546866 h 4993800"/>
              <a:gd name="connsiteX274" fmla="*/ 3463204 w 5450487"/>
              <a:gd name="connsiteY274" fmla="*/ 3521466 h 4993800"/>
              <a:gd name="connsiteX275" fmla="*/ 3590204 w 5450487"/>
              <a:gd name="connsiteY275" fmla="*/ 3496066 h 4993800"/>
              <a:gd name="connsiteX276" fmla="*/ 3793404 w 5450487"/>
              <a:gd name="connsiteY276" fmla="*/ 3483366 h 4993800"/>
              <a:gd name="connsiteX277" fmla="*/ 4006129 w 5450487"/>
              <a:gd name="connsiteY277" fmla="*/ 3515116 h 4993800"/>
              <a:gd name="connsiteX278" fmla="*/ 4123604 w 5450487"/>
              <a:gd name="connsiteY278" fmla="*/ 3540516 h 4993800"/>
              <a:gd name="connsiteX279" fmla="*/ 4183929 w 5450487"/>
              <a:gd name="connsiteY279" fmla="*/ 3562741 h 4993800"/>
              <a:gd name="connsiteX280" fmla="*/ 4241079 w 5450487"/>
              <a:gd name="connsiteY280" fmla="*/ 3594491 h 4993800"/>
              <a:gd name="connsiteX281" fmla="*/ 4285529 w 5450487"/>
              <a:gd name="connsiteY281" fmla="*/ 3638941 h 4993800"/>
              <a:gd name="connsiteX282" fmla="*/ 4361729 w 5450487"/>
              <a:gd name="connsiteY282" fmla="*/ 3683391 h 4993800"/>
              <a:gd name="connsiteX283" fmla="*/ 4425229 w 5450487"/>
              <a:gd name="connsiteY283" fmla="*/ 3743716 h 4993800"/>
              <a:gd name="connsiteX284" fmla="*/ 4504604 w 5450487"/>
              <a:gd name="connsiteY284" fmla="*/ 3816741 h 4993800"/>
              <a:gd name="connsiteX285" fmla="*/ 4545879 w 5450487"/>
              <a:gd name="connsiteY285" fmla="*/ 3889766 h 4993800"/>
              <a:gd name="connsiteX286" fmla="*/ 4596679 w 5450487"/>
              <a:gd name="connsiteY286" fmla="*/ 3965966 h 4993800"/>
              <a:gd name="connsiteX287" fmla="*/ 4625254 w 5450487"/>
              <a:gd name="connsiteY287" fmla="*/ 4124716 h 4993800"/>
              <a:gd name="connsiteX288" fmla="*/ 4644304 w 5450487"/>
              <a:gd name="connsiteY288" fmla="*/ 4200916 h 4993800"/>
              <a:gd name="connsiteX289" fmla="*/ 4660179 w 5450487"/>
              <a:gd name="connsiteY289" fmla="*/ 4254891 h 4993800"/>
              <a:gd name="connsiteX290" fmla="*/ 4676054 w 5450487"/>
              <a:gd name="connsiteY290" fmla="*/ 4315216 h 4993800"/>
              <a:gd name="connsiteX291" fmla="*/ 4371254 w 5450487"/>
              <a:gd name="connsiteY291" fmla="*/ 4419991 h 4993800"/>
              <a:gd name="connsiteX292" fmla="*/ 4187104 w 5450487"/>
              <a:gd name="connsiteY292" fmla="*/ 4572391 h 4993800"/>
              <a:gd name="connsiteX293" fmla="*/ 4442691 w 5450487"/>
              <a:gd name="connsiteY293" fmla="*/ 4453328 h 4993800"/>
              <a:gd name="connsiteX294" fmla="*/ 4680817 w 5450487"/>
              <a:gd name="connsiteY294" fmla="*/ 4400941 h 4993800"/>
              <a:gd name="connsiteX295" fmla="*/ 4777654 w 5450487"/>
              <a:gd name="connsiteY295" fmla="*/ 4251716 h 4993800"/>
              <a:gd name="connsiteX296" fmla="*/ 4726854 w 5450487"/>
              <a:gd name="connsiteY296" fmla="*/ 4146941 h 4993800"/>
              <a:gd name="connsiteX297" fmla="*/ 4695104 w 5450487"/>
              <a:gd name="connsiteY297" fmla="*/ 4092966 h 4993800"/>
              <a:gd name="connsiteX298" fmla="*/ 4698279 w 5450487"/>
              <a:gd name="connsiteY298" fmla="*/ 3940566 h 4993800"/>
              <a:gd name="connsiteX299" fmla="*/ 4679229 w 5450487"/>
              <a:gd name="connsiteY299" fmla="*/ 3842141 h 4993800"/>
              <a:gd name="connsiteX300" fmla="*/ 4628429 w 5450487"/>
              <a:gd name="connsiteY300" fmla="*/ 3734191 h 4993800"/>
              <a:gd name="connsiteX301" fmla="*/ 4288705 w 5450487"/>
              <a:gd name="connsiteY301" fmla="*/ 3413516 h 4993800"/>
              <a:gd name="connsiteX302" fmla="*/ 4476029 w 5450487"/>
              <a:gd name="connsiteY302" fmla="*/ 3127766 h 4993800"/>
              <a:gd name="connsiteX303" fmla="*/ 4682404 w 5450487"/>
              <a:gd name="connsiteY303" fmla="*/ 2994416 h 4993800"/>
              <a:gd name="connsiteX304" fmla="*/ 4818930 w 5450487"/>
              <a:gd name="connsiteY304" fmla="*/ 2943616 h 4993800"/>
              <a:gd name="connsiteX305" fmla="*/ 5041180 w 5450487"/>
              <a:gd name="connsiteY305" fmla="*/ 2918216 h 4993800"/>
              <a:gd name="connsiteX306" fmla="*/ 5301530 w 5450487"/>
              <a:gd name="connsiteY306" fmla="*/ 2959491 h 4993800"/>
              <a:gd name="connsiteX307" fmla="*/ 5069755 w 5450487"/>
              <a:gd name="connsiteY307" fmla="*/ 2883291 h 4993800"/>
              <a:gd name="connsiteX308" fmla="*/ 4888779 w 5450487"/>
              <a:gd name="connsiteY308" fmla="*/ 2864241 h 4993800"/>
              <a:gd name="connsiteX309" fmla="*/ 4958629 w 5450487"/>
              <a:gd name="connsiteY309" fmla="*/ 2772166 h 4993800"/>
              <a:gd name="connsiteX310" fmla="*/ 5123729 w 5450487"/>
              <a:gd name="connsiteY310" fmla="*/ 2562616 h 4993800"/>
              <a:gd name="connsiteX311" fmla="*/ 5025305 w 5450487"/>
              <a:gd name="connsiteY311" fmla="*/ 2635641 h 4993800"/>
              <a:gd name="connsiteX312" fmla="*/ 4942754 w 5450487"/>
              <a:gd name="connsiteY312" fmla="*/ 2699141 h 4993800"/>
              <a:gd name="connsiteX313" fmla="*/ 4876079 w 5450487"/>
              <a:gd name="connsiteY313" fmla="*/ 2781691 h 4993800"/>
              <a:gd name="connsiteX314" fmla="*/ 4777654 w 5450487"/>
              <a:gd name="connsiteY314" fmla="*/ 2829316 h 4993800"/>
              <a:gd name="connsiteX315" fmla="*/ 4691929 w 5450487"/>
              <a:gd name="connsiteY315" fmla="*/ 2880116 h 4993800"/>
              <a:gd name="connsiteX316" fmla="*/ 4628429 w 5450487"/>
              <a:gd name="connsiteY316" fmla="*/ 2918216 h 4993800"/>
              <a:gd name="connsiteX317" fmla="*/ 4561754 w 5450487"/>
              <a:gd name="connsiteY317" fmla="*/ 2946791 h 4993800"/>
              <a:gd name="connsiteX318" fmla="*/ 4504604 w 5450487"/>
              <a:gd name="connsiteY318" fmla="*/ 2972191 h 4993800"/>
              <a:gd name="connsiteX319" fmla="*/ 4364904 w 5450487"/>
              <a:gd name="connsiteY319" fmla="*/ 3038866 h 4993800"/>
              <a:gd name="connsiteX320" fmla="*/ 4288704 w 5450487"/>
              <a:gd name="connsiteY320" fmla="*/ 2988066 h 4993800"/>
              <a:gd name="connsiteX321" fmla="*/ 4250604 w 5450487"/>
              <a:gd name="connsiteY321" fmla="*/ 2962666 h 4993800"/>
              <a:gd name="connsiteX322" fmla="*/ 4123604 w 5450487"/>
              <a:gd name="connsiteY322" fmla="*/ 2924566 h 4993800"/>
              <a:gd name="connsiteX323" fmla="*/ 4085504 w 5450487"/>
              <a:gd name="connsiteY323" fmla="*/ 2911866 h 4993800"/>
              <a:gd name="connsiteX324" fmla="*/ 3996604 w 5450487"/>
              <a:gd name="connsiteY324" fmla="*/ 2899166 h 4993800"/>
              <a:gd name="connsiteX325" fmla="*/ 3971204 w 5450487"/>
              <a:gd name="connsiteY325" fmla="*/ 2797566 h 4993800"/>
              <a:gd name="connsiteX326" fmla="*/ 3890241 w 5450487"/>
              <a:gd name="connsiteY326" fmla="*/ 2676916 h 4993800"/>
              <a:gd name="connsiteX327" fmla="*/ 3907704 w 5450487"/>
              <a:gd name="connsiteY327" fmla="*/ 2549916 h 4993800"/>
              <a:gd name="connsiteX328" fmla="*/ 3834679 w 5450487"/>
              <a:gd name="connsiteY328" fmla="*/ 2461016 h 4993800"/>
              <a:gd name="connsiteX329" fmla="*/ 3768004 w 5450487"/>
              <a:gd name="connsiteY329" fmla="*/ 2365766 h 4993800"/>
              <a:gd name="connsiteX330" fmla="*/ 3712442 w 5450487"/>
              <a:gd name="connsiteY330" fmla="*/ 2222891 h 4993800"/>
              <a:gd name="connsiteX331" fmla="*/ 3741016 w 5450487"/>
              <a:gd name="connsiteY331" fmla="*/ 2100654 h 4993800"/>
              <a:gd name="connsiteX332" fmla="*/ 3804517 w 5450487"/>
              <a:gd name="connsiteY332" fmla="*/ 2019691 h 4993800"/>
              <a:gd name="connsiteX333" fmla="*/ 3902942 w 5450487"/>
              <a:gd name="connsiteY333" fmla="*/ 1924441 h 4993800"/>
              <a:gd name="connsiteX334" fmla="*/ 3952154 w 5450487"/>
              <a:gd name="connsiteY334" fmla="*/ 1864116 h 4993800"/>
              <a:gd name="connsiteX335" fmla="*/ 3995016 w 5450487"/>
              <a:gd name="connsiteY335" fmla="*/ 1835541 h 4993800"/>
              <a:gd name="connsiteX336" fmla="*/ 4037879 w 5450487"/>
              <a:gd name="connsiteY336" fmla="*/ 1803791 h 4993800"/>
              <a:gd name="connsiteX337" fmla="*/ 4102966 w 5450487"/>
              <a:gd name="connsiteY337" fmla="*/ 1759341 h 4993800"/>
              <a:gd name="connsiteX338" fmla="*/ 4206154 w 5450487"/>
              <a:gd name="connsiteY338" fmla="*/ 1703778 h 4993800"/>
              <a:gd name="connsiteX339" fmla="*/ 4295054 w 5450487"/>
              <a:gd name="connsiteY339" fmla="*/ 1694253 h 4993800"/>
              <a:gd name="connsiteX340" fmla="*/ 4401416 w 5450487"/>
              <a:gd name="connsiteY340" fmla="*/ 1692666 h 4993800"/>
              <a:gd name="connsiteX341" fmla="*/ 4464917 w 5450487"/>
              <a:gd name="connsiteY341" fmla="*/ 1689491 h 4993800"/>
              <a:gd name="connsiteX342" fmla="*/ 4520479 w 5450487"/>
              <a:gd name="connsiteY342" fmla="*/ 1700603 h 4993800"/>
              <a:gd name="connsiteX343" fmla="*/ 4568104 w 5450487"/>
              <a:gd name="connsiteY343" fmla="*/ 1708541 h 4993800"/>
              <a:gd name="connsiteX344" fmla="*/ 4633191 w 5450487"/>
              <a:gd name="connsiteY344" fmla="*/ 1754579 h 4993800"/>
              <a:gd name="connsiteX345" fmla="*/ 4717329 w 5450487"/>
              <a:gd name="connsiteY345" fmla="*/ 1787916 h 4993800"/>
              <a:gd name="connsiteX346" fmla="*/ 4760191 w 5450487"/>
              <a:gd name="connsiteY346" fmla="*/ 1838716 h 4993800"/>
              <a:gd name="connsiteX347" fmla="*/ 4793529 w 5450487"/>
              <a:gd name="connsiteY347" fmla="*/ 1902216 h 4993800"/>
              <a:gd name="connsiteX348" fmla="*/ 4845917 w 5450487"/>
              <a:gd name="connsiteY348" fmla="*/ 1968891 h 4993800"/>
              <a:gd name="connsiteX349" fmla="*/ 4885604 w 5450487"/>
              <a:gd name="connsiteY349" fmla="*/ 2032391 h 4993800"/>
              <a:gd name="connsiteX350" fmla="*/ 4911004 w 5450487"/>
              <a:gd name="connsiteY350" fmla="*/ 2200666 h 4993800"/>
              <a:gd name="connsiteX351" fmla="*/ 4939579 w 5450487"/>
              <a:gd name="connsiteY351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532804 w 5450487"/>
              <a:gd name="connsiteY210" fmla="*/ 4156466 h 4993800"/>
              <a:gd name="connsiteX211" fmla="*/ 1558204 w 5450487"/>
              <a:gd name="connsiteY211" fmla="*/ 4118366 h 4993800"/>
              <a:gd name="connsiteX212" fmla="*/ 1685204 w 5450487"/>
              <a:gd name="connsiteY212" fmla="*/ 3864366 h 4993800"/>
              <a:gd name="connsiteX213" fmla="*/ 1710604 w 5450487"/>
              <a:gd name="connsiteY213" fmla="*/ 3826266 h 4993800"/>
              <a:gd name="connsiteX214" fmla="*/ 1748704 w 5450487"/>
              <a:gd name="connsiteY214" fmla="*/ 3800866 h 4993800"/>
              <a:gd name="connsiteX215" fmla="*/ 1786804 w 5450487"/>
              <a:gd name="connsiteY215" fmla="*/ 3762766 h 4993800"/>
              <a:gd name="connsiteX216" fmla="*/ 1824904 w 5450487"/>
              <a:gd name="connsiteY216" fmla="*/ 3750066 h 4993800"/>
              <a:gd name="connsiteX217" fmla="*/ 1863004 w 5450487"/>
              <a:gd name="connsiteY217" fmla="*/ 3724666 h 4993800"/>
              <a:gd name="connsiteX218" fmla="*/ 1901104 w 5450487"/>
              <a:gd name="connsiteY218" fmla="*/ 3711966 h 4993800"/>
              <a:gd name="connsiteX219" fmla="*/ 1939204 w 5450487"/>
              <a:gd name="connsiteY219" fmla="*/ 3686566 h 4993800"/>
              <a:gd name="connsiteX220" fmla="*/ 2015404 w 5450487"/>
              <a:gd name="connsiteY220" fmla="*/ 3661166 h 4993800"/>
              <a:gd name="connsiteX221" fmla="*/ 2053504 w 5450487"/>
              <a:gd name="connsiteY221" fmla="*/ 3648466 h 4993800"/>
              <a:gd name="connsiteX222" fmla="*/ 2345604 w 5450487"/>
              <a:gd name="connsiteY222" fmla="*/ 3661166 h 4993800"/>
              <a:gd name="connsiteX223" fmla="*/ 2396404 w 5450487"/>
              <a:gd name="connsiteY223" fmla="*/ 3699266 h 4993800"/>
              <a:gd name="connsiteX224" fmla="*/ 2472604 w 5450487"/>
              <a:gd name="connsiteY224" fmla="*/ 3750066 h 4993800"/>
              <a:gd name="connsiteX225" fmla="*/ 2510704 w 5450487"/>
              <a:gd name="connsiteY225" fmla="*/ 3788166 h 4993800"/>
              <a:gd name="connsiteX226" fmla="*/ 2561504 w 5450487"/>
              <a:gd name="connsiteY226" fmla="*/ 3800866 h 4993800"/>
              <a:gd name="connsiteX227" fmla="*/ 2612304 w 5450487"/>
              <a:gd name="connsiteY227" fmla="*/ 3838966 h 4993800"/>
              <a:gd name="connsiteX228" fmla="*/ 2650404 w 5450487"/>
              <a:gd name="connsiteY228" fmla="*/ 3851666 h 4993800"/>
              <a:gd name="connsiteX229" fmla="*/ 2688504 w 5450487"/>
              <a:gd name="connsiteY229" fmla="*/ 3877066 h 4993800"/>
              <a:gd name="connsiteX230" fmla="*/ 2713904 w 5450487"/>
              <a:gd name="connsiteY230" fmla="*/ 3915166 h 4993800"/>
              <a:gd name="connsiteX231" fmla="*/ 2752004 w 5450487"/>
              <a:gd name="connsiteY231" fmla="*/ 3965966 h 4993800"/>
              <a:gd name="connsiteX232" fmla="*/ 2764704 w 5450487"/>
              <a:gd name="connsiteY232" fmla="*/ 4016766 h 4993800"/>
              <a:gd name="connsiteX233" fmla="*/ 2777404 w 5450487"/>
              <a:gd name="connsiteY233" fmla="*/ 4054866 h 4993800"/>
              <a:gd name="connsiteX234" fmla="*/ 2802804 w 5450487"/>
              <a:gd name="connsiteY234" fmla="*/ 4105666 h 4993800"/>
              <a:gd name="connsiteX235" fmla="*/ 2828204 w 5450487"/>
              <a:gd name="connsiteY235" fmla="*/ 4143766 h 4993800"/>
              <a:gd name="connsiteX236" fmla="*/ 2863129 w 5450487"/>
              <a:gd name="connsiteY236" fmla="*/ 4242191 h 4993800"/>
              <a:gd name="connsiteX237" fmla="*/ 2907579 w 5450487"/>
              <a:gd name="connsiteY237" fmla="*/ 4343791 h 4993800"/>
              <a:gd name="connsiteX238" fmla="*/ 2923454 w 5450487"/>
              <a:gd name="connsiteY238" fmla="*/ 4366016 h 4993800"/>
              <a:gd name="connsiteX239" fmla="*/ 2891704 w 5450487"/>
              <a:gd name="connsiteY239" fmla="*/ 4397766 h 4993800"/>
              <a:gd name="connsiteX240" fmla="*/ 2853604 w 5450487"/>
              <a:gd name="connsiteY240" fmla="*/ 4464441 h 4993800"/>
              <a:gd name="connsiteX241" fmla="*/ 2809154 w 5450487"/>
              <a:gd name="connsiteY241" fmla="*/ 4553341 h 4993800"/>
              <a:gd name="connsiteX242" fmla="*/ 2761529 w 5450487"/>
              <a:gd name="connsiteY242" fmla="*/ 4607316 h 4993800"/>
              <a:gd name="connsiteX243" fmla="*/ 2698029 w 5450487"/>
              <a:gd name="connsiteY243" fmla="*/ 4645416 h 4993800"/>
              <a:gd name="connsiteX244" fmla="*/ 2602779 w 5450487"/>
              <a:gd name="connsiteY244" fmla="*/ 4553341 h 4993800"/>
              <a:gd name="connsiteX245" fmla="*/ 2634530 w 5450487"/>
              <a:gd name="connsiteY245" fmla="*/ 4639069 h 4993800"/>
              <a:gd name="connsiteX246" fmla="*/ 2694276 w 5450487"/>
              <a:gd name="connsiteY246" fmla="*/ 4733450 h 4993800"/>
              <a:gd name="connsiteX247" fmla="*/ 2645786 w 5450487"/>
              <a:gd name="connsiteY247" fmla="*/ 4728543 h 4993800"/>
              <a:gd name="connsiteX248" fmla="*/ 2583152 w 5450487"/>
              <a:gd name="connsiteY248" fmla="*/ 4735903 h 4993800"/>
              <a:gd name="connsiteX249" fmla="*/ 2513879 w 5450487"/>
              <a:gd name="connsiteY249" fmla="*/ 4719740 h 4993800"/>
              <a:gd name="connsiteX250" fmla="*/ 2465243 w 5450487"/>
              <a:gd name="connsiteY250" fmla="*/ 4715266 h 4993800"/>
              <a:gd name="connsiteX251" fmla="*/ 2353541 w 5450487"/>
              <a:gd name="connsiteY251" fmla="*/ 4688278 h 4993800"/>
              <a:gd name="connsiteX252" fmla="*/ 2548804 w 5450487"/>
              <a:gd name="connsiteY252" fmla="*/ 4835916 h 4993800"/>
              <a:gd name="connsiteX253" fmla="*/ 2650404 w 5450487"/>
              <a:gd name="connsiteY253" fmla="*/ 4845441 h 4993800"/>
              <a:gd name="connsiteX254" fmla="*/ 2729779 w 5450487"/>
              <a:gd name="connsiteY254" fmla="*/ 4832741 h 4993800"/>
              <a:gd name="connsiteX255" fmla="*/ 2799629 w 5450487"/>
              <a:gd name="connsiteY255" fmla="*/ 4794641 h 4993800"/>
              <a:gd name="connsiteX256" fmla="*/ 2901229 w 5450487"/>
              <a:gd name="connsiteY256" fmla="*/ 4734316 h 4993800"/>
              <a:gd name="connsiteX257" fmla="*/ 2974254 w 5450487"/>
              <a:gd name="connsiteY257" fmla="*/ 4639066 h 4993800"/>
              <a:gd name="connsiteX258" fmla="*/ 3025054 w 5450487"/>
              <a:gd name="connsiteY258" fmla="*/ 4537466 h 4993800"/>
              <a:gd name="connsiteX259" fmla="*/ 3091729 w 5450487"/>
              <a:gd name="connsiteY259" fmla="*/ 4448566 h 4993800"/>
              <a:gd name="connsiteX260" fmla="*/ 3117129 w 5450487"/>
              <a:gd name="connsiteY260" fmla="*/ 4369191 h 4993800"/>
              <a:gd name="connsiteX261" fmla="*/ 3104429 w 5450487"/>
              <a:gd name="connsiteY261" fmla="*/ 4302516 h 4993800"/>
              <a:gd name="connsiteX262" fmla="*/ 3069504 w 5450487"/>
              <a:gd name="connsiteY262" fmla="*/ 4143766 h 4993800"/>
              <a:gd name="connsiteX263" fmla="*/ 3044104 w 5450487"/>
              <a:gd name="connsiteY263" fmla="*/ 4042166 h 4993800"/>
              <a:gd name="connsiteX264" fmla="*/ 3069504 w 5450487"/>
              <a:gd name="connsiteY264" fmla="*/ 3851666 h 4993800"/>
              <a:gd name="connsiteX265" fmla="*/ 3094904 w 5450487"/>
              <a:gd name="connsiteY265" fmla="*/ 3750066 h 4993800"/>
              <a:gd name="connsiteX266" fmla="*/ 3120304 w 5450487"/>
              <a:gd name="connsiteY266" fmla="*/ 3711966 h 4993800"/>
              <a:gd name="connsiteX267" fmla="*/ 3133004 w 5450487"/>
              <a:gd name="connsiteY267" fmla="*/ 3673866 h 4993800"/>
              <a:gd name="connsiteX268" fmla="*/ 3171104 w 5450487"/>
              <a:gd name="connsiteY268" fmla="*/ 3635766 h 4993800"/>
              <a:gd name="connsiteX269" fmla="*/ 3196504 w 5450487"/>
              <a:gd name="connsiteY269" fmla="*/ 3597666 h 4993800"/>
              <a:gd name="connsiteX270" fmla="*/ 3234604 w 5450487"/>
              <a:gd name="connsiteY270" fmla="*/ 3584966 h 4993800"/>
              <a:gd name="connsiteX271" fmla="*/ 3272704 w 5450487"/>
              <a:gd name="connsiteY271" fmla="*/ 3559566 h 4993800"/>
              <a:gd name="connsiteX272" fmla="*/ 3310804 w 5450487"/>
              <a:gd name="connsiteY272" fmla="*/ 3546866 h 4993800"/>
              <a:gd name="connsiteX273" fmla="*/ 3463204 w 5450487"/>
              <a:gd name="connsiteY273" fmla="*/ 3521466 h 4993800"/>
              <a:gd name="connsiteX274" fmla="*/ 3590204 w 5450487"/>
              <a:gd name="connsiteY274" fmla="*/ 3496066 h 4993800"/>
              <a:gd name="connsiteX275" fmla="*/ 3793404 w 5450487"/>
              <a:gd name="connsiteY275" fmla="*/ 3483366 h 4993800"/>
              <a:gd name="connsiteX276" fmla="*/ 4006129 w 5450487"/>
              <a:gd name="connsiteY276" fmla="*/ 3515116 h 4993800"/>
              <a:gd name="connsiteX277" fmla="*/ 4123604 w 5450487"/>
              <a:gd name="connsiteY277" fmla="*/ 3540516 h 4993800"/>
              <a:gd name="connsiteX278" fmla="*/ 4183929 w 5450487"/>
              <a:gd name="connsiteY278" fmla="*/ 3562741 h 4993800"/>
              <a:gd name="connsiteX279" fmla="*/ 4241079 w 5450487"/>
              <a:gd name="connsiteY279" fmla="*/ 3594491 h 4993800"/>
              <a:gd name="connsiteX280" fmla="*/ 4285529 w 5450487"/>
              <a:gd name="connsiteY280" fmla="*/ 3638941 h 4993800"/>
              <a:gd name="connsiteX281" fmla="*/ 4361729 w 5450487"/>
              <a:gd name="connsiteY281" fmla="*/ 3683391 h 4993800"/>
              <a:gd name="connsiteX282" fmla="*/ 4425229 w 5450487"/>
              <a:gd name="connsiteY282" fmla="*/ 3743716 h 4993800"/>
              <a:gd name="connsiteX283" fmla="*/ 4504604 w 5450487"/>
              <a:gd name="connsiteY283" fmla="*/ 3816741 h 4993800"/>
              <a:gd name="connsiteX284" fmla="*/ 4545879 w 5450487"/>
              <a:gd name="connsiteY284" fmla="*/ 3889766 h 4993800"/>
              <a:gd name="connsiteX285" fmla="*/ 4596679 w 5450487"/>
              <a:gd name="connsiteY285" fmla="*/ 3965966 h 4993800"/>
              <a:gd name="connsiteX286" fmla="*/ 4625254 w 5450487"/>
              <a:gd name="connsiteY286" fmla="*/ 4124716 h 4993800"/>
              <a:gd name="connsiteX287" fmla="*/ 4644304 w 5450487"/>
              <a:gd name="connsiteY287" fmla="*/ 4200916 h 4993800"/>
              <a:gd name="connsiteX288" fmla="*/ 4660179 w 5450487"/>
              <a:gd name="connsiteY288" fmla="*/ 4254891 h 4993800"/>
              <a:gd name="connsiteX289" fmla="*/ 4676054 w 5450487"/>
              <a:gd name="connsiteY289" fmla="*/ 4315216 h 4993800"/>
              <a:gd name="connsiteX290" fmla="*/ 4371254 w 5450487"/>
              <a:gd name="connsiteY290" fmla="*/ 4419991 h 4993800"/>
              <a:gd name="connsiteX291" fmla="*/ 4187104 w 5450487"/>
              <a:gd name="connsiteY291" fmla="*/ 4572391 h 4993800"/>
              <a:gd name="connsiteX292" fmla="*/ 4442691 w 5450487"/>
              <a:gd name="connsiteY292" fmla="*/ 4453328 h 4993800"/>
              <a:gd name="connsiteX293" fmla="*/ 4680817 w 5450487"/>
              <a:gd name="connsiteY293" fmla="*/ 4400941 h 4993800"/>
              <a:gd name="connsiteX294" fmla="*/ 4777654 w 5450487"/>
              <a:gd name="connsiteY294" fmla="*/ 4251716 h 4993800"/>
              <a:gd name="connsiteX295" fmla="*/ 4726854 w 5450487"/>
              <a:gd name="connsiteY295" fmla="*/ 4146941 h 4993800"/>
              <a:gd name="connsiteX296" fmla="*/ 4695104 w 5450487"/>
              <a:gd name="connsiteY296" fmla="*/ 4092966 h 4993800"/>
              <a:gd name="connsiteX297" fmla="*/ 4698279 w 5450487"/>
              <a:gd name="connsiteY297" fmla="*/ 3940566 h 4993800"/>
              <a:gd name="connsiteX298" fmla="*/ 4679229 w 5450487"/>
              <a:gd name="connsiteY298" fmla="*/ 3842141 h 4993800"/>
              <a:gd name="connsiteX299" fmla="*/ 4628429 w 5450487"/>
              <a:gd name="connsiteY299" fmla="*/ 3734191 h 4993800"/>
              <a:gd name="connsiteX300" fmla="*/ 4288705 w 5450487"/>
              <a:gd name="connsiteY300" fmla="*/ 3413516 h 4993800"/>
              <a:gd name="connsiteX301" fmla="*/ 4476029 w 5450487"/>
              <a:gd name="connsiteY301" fmla="*/ 3127766 h 4993800"/>
              <a:gd name="connsiteX302" fmla="*/ 4682404 w 5450487"/>
              <a:gd name="connsiteY302" fmla="*/ 2994416 h 4993800"/>
              <a:gd name="connsiteX303" fmla="*/ 4818930 w 5450487"/>
              <a:gd name="connsiteY303" fmla="*/ 2943616 h 4993800"/>
              <a:gd name="connsiteX304" fmla="*/ 5041180 w 5450487"/>
              <a:gd name="connsiteY304" fmla="*/ 2918216 h 4993800"/>
              <a:gd name="connsiteX305" fmla="*/ 5301530 w 5450487"/>
              <a:gd name="connsiteY305" fmla="*/ 2959491 h 4993800"/>
              <a:gd name="connsiteX306" fmla="*/ 5069755 w 5450487"/>
              <a:gd name="connsiteY306" fmla="*/ 2883291 h 4993800"/>
              <a:gd name="connsiteX307" fmla="*/ 4888779 w 5450487"/>
              <a:gd name="connsiteY307" fmla="*/ 2864241 h 4993800"/>
              <a:gd name="connsiteX308" fmla="*/ 4958629 w 5450487"/>
              <a:gd name="connsiteY308" fmla="*/ 2772166 h 4993800"/>
              <a:gd name="connsiteX309" fmla="*/ 5123729 w 5450487"/>
              <a:gd name="connsiteY309" fmla="*/ 2562616 h 4993800"/>
              <a:gd name="connsiteX310" fmla="*/ 5025305 w 5450487"/>
              <a:gd name="connsiteY310" fmla="*/ 2635641 h 4993800"/>
              <a:gd name="connsiteX311" fmla="*/ 4942754 w 5450487"/>
              <a:gd name="connsiteY311" fmla="*/ 2699141 h 4993800"/>
              <a:gd name="connsiteX312" fmla="*/ 4876079 w 5450487"/>
              <a:gd name="connsiteY312" fmla="*/ 2781691 h 4993800"/>
              <a:gd name="connsiteX313" fmla="*/ 4777654 w 5450487"/>
              <a:gd name="connsiteY313" fmla="*/ 2829316 h 4993800"/>
              <a:gd name="connsiteX314" fmla="*/ 4691929 w 5450487"/>
              <a:gd name="connsiteY314" fmla="*/ 2880116 h 4993800"/>
              <a:gd name="connsiteX315" fmla="*/ 4628429 w 5450487"/>
              <a:gd name="connsiteY315" fmla="*/ 2918216 h 4993800"/>
              <a:gd name="connsiteX316" fmla="*/ 4561754 w 5450487"/>
              <a:gd name="connsiteY316" fmla="*/ 2946791 h 4993800"/>
              <a:gd name="connsiteX317" fmla="*/ 4504604 w 5450487"/>
              <a:gd name="connsiteY317" fmla="*/ 2972191 h 4993800"/>
              <a:gd name="connsiteX318" fmla="*/ 4364904 w 5450487"/>
              <a:gd name="connsiteY318" fmla="*/ 3038866 h 4993800"/>
              <a:gd name="connsiteX319" fmla="*/ 4288704 w 5450487"/>
              <a:gd name="connsiteY319" fmla="*/ 2988066 h 4993800"/>
              <a:gd name="connsiteX320" fmla="*/ 4250604 w 5450487"/>
              <a:gd name="connsiteY320" fmla="*/ 2962666 h 4993800"/>
              <a:gd name="connsiteX321" fmla="*/ 4123604 w 5450487"/>
              <a:gd name="connsiteY321" fmla="*/ 2924566 h 4993800"/>
              <a:gd name="connsiteX322" fmla="*/ 4085504 w 5450487"/>
              <a:gd name="connsiteY322" fmla="*/ 2911866 h 4993800"/>
              <a:gd name="connsiteX323" fmla="*/ 3996604 w 5450487"/>
              <a:gd name="connsiteY323" fmla="*/ 2899166 h 4993800"/>
              <a:gd name="connsiteX324" fmla="*/ 3971204 w 5450487"/>
              <a:gd name="connsiteY324" fmla="*/ 2797566 h 4993800"/>
              <a:gd name="connsiteX325" fmla="*/ 3890241 w 5450487"/>
              <a:gd name="connsiteY325" fmla="*/ 2676916 h 4993800"/>
              <a:gd name="connsiteX326" fmla="*/ 3907704 w 5450487"/>
              <a:gd name="connsiteY326" fmla="*/ 2549916 h 4993800"/>
              <a:gd name="connsiteX327" fmla="*/ 3834679 w 5450487"/>
              <a:gd name="connsiteY327" fmla="*/ 2461016 h 4993800"/>
              <a:gd name="connsiteX328" fmla="*/ 3768004 w 5450487"/>
              <a:gd name="connsiteY328" fmla="*/ 2365766 h 4993800"/>
              <a:gd name="connsiteX329" fmla="*/ 3712442 w 5450487"/>
              <a:gd name="connsiteY329" fmla="*/ 2222891 h 4993800"/>
              <a:gd name="connsiteX330" fmla="*/ 3741016 w 5450487"/>
              <a:gd name="connsiteY330" fmla="*/ 2100654 h 4993800"/>
              <a:gd name="connsiteX331" fmla="*/ 3804517 w 5450487"/>
              <a:gd name="connsiteY331" fmla="*/ 2019691 h 4993800"/>
              <a:gd name="connsiteX332" fmla="*/ 3902942 w 5450487"/>
              <a:gd name="connsiteY332" fmla="*/ 1924441 h 4993800"/>
              <a:gd name="connsiteX333" fmla="*/ 3952154 w 5450487"/>
              <a:gd name="connsiteY333" fmla="*/ 1864116 h 4993800"/>
              <a:gd name="connsiteX334" fmla="*/ 3995016 w 5450487"/>
              <a:gd name="connsiteY334" fmla="*/ 1835541 h 4993800"/>
              <a:gd name="connsiteX335" fmla="*/ 4037879 w 5450487"/>
              <a:gd name="connsiteY335" fmla="*/ 1803791 h 4993800"/>
              <a:gd name="connsiteX336" fmla="*/ 4102966 w 5450487"/>
              <a:gd name="connsiteY336" fmla="*/ 1759341 h 4993800"/>
              <a:gd name="connsiteX337" fmla="*/ 4206154 w 5450487"/>
              <a:gd name="connsiteY337" fmla="*/ 1703778 h 4993800"/>
              <a:gd name="connsiteX338" fmla="*/ 4295054 w 5450487"/>
              <a:gd name="connsiteY338" fmla="*/ 1694253 h 4993800"/>
              <a:gd name="connsiteX339" fmla="*/ 4401416 w 5450487"/>
              <a:gd name="connsiteY339" fmla="*/ 1692666 h 4993800"/>
              <a:gd name="connsiteX340" fmla="*/ 4464917 w 5450487"/>
              <a:gd name="connsiteY340" fmla="*/ 1689491 h 4993800"/>
              <a:gd name="connsiteX341" fmla="*/ 4520479 w 5450487"/>
              <a:gd name="connsiteY341" fmla="*/ 1700603 h 4993800"/>
              <a:gd name="connsiteX342" fmla="*/ 4568104 w 5450487"/>
              <a:gd name="connsiteY342" fmla="*/ 1708541 h 4993800"/>
              <a:gd name="connsiteX343" fmla="*/ 4633191 w 5450487"/>
              <a:gd name="connsiteY343" fmla="*/ 1754579 h 4993800"/>
              <a:gd name="connsiteX344" fmla="*/ 4717329 w 5450487"/>
              <a:gd name="connsiteY344" fmla="*/ 1787916 h 4993800"/>
              <a:gd name="connsiteX345" fmla="*/ 4760191 w 5450487"/>
              <a:gd name="connsiteY345" fmla="*/ 1838716 h 4993800"/>
              <a:gd name="connsiteX346" fmla="*/ 4793529 w 5450487"/>
              <a:gd name="connsiteY346" fmla="*/ 1902216 h 4993800"/>
              <a:gd name="connsiteX347" fmla="*/ 4845917 w 5450487"/>
              <a:gd name="connsiteY347" fmla="*/ 1968891 h 4993800"/>
              <a:gd name="connsiteX348" fmla="*/ 4885604 w 5450487"/>
              <a:gd name="connsiteY348" fmla="*/ 2032391 h 4993800"/>
              <a:gd name="connsiteX349" fmla="*/ 4911004 w 5450487"/>
              <a:gd name="connsiteY349" fmla="*/ 2200666 h 4993800"/>
              <a:gd name="connsiteX350" fmla="*/ 4939579 w 5450487"/>
              <a:gd name="connsiteY350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532804 w 5450487"/>
              <a:gd name="connsiteY210" fmla="*/ 4156466 h 4993800"/>
              <a:gd name="connsiteX211" fmla="*/ 1685204 w 5450487"/>
              <a:gd name="connsiteY211" fmla="*/ 3864366 h 4993800"/>
              <a:gd name="connsiteX212" fmla="*/ 1710604 w 5450487"/>
              <a:gd name="connsiteY212" fmla="*/ 3826266 h 4993800"/>
              <a:gd name="connsiteX213" fmla="*/ 1748704 w 5450487"/>
              <a:gd name="connsiteY213" fmla="*/ 3800866 h 4993800"/>
              <a:gd name="connsiteX214" fmla="*/ 1786804 w 5450487"/>
              <a:gd name="connsiteY214" fmla="*/ 3762766 h 4993800"/>
              <a:gd name="connsiteX215" fmla="*/ 1824904 w 5450487"/>
              <a:gd name="connsiteY215" fmla="*/ 3750066 h 4993800"/>
              <a:gd name="connsiteX216" fmla="*/ 1863004 w 5450487"/>
              <a:gd name="connsiteY216" fmla="*/ 3724666 h 4993800"/>
              <a:gd name="connsiteX217" fmla="*/ 1901104 w 5450487"/>
              <a:gd name="connsiteY217" fmla="*/ 3711966 h 4993800"/>
              <a:gd name="connsiteX218" fmla="*/ 1939204 w 5450487"/>
              <a:gd name="connsiteY218" fmla="*/ 3686566 h 4993800"/>
              <a:gd name="connsiteX219" fmla="*/ 2015404 w 5450487"/>
              <a:gd name="connsiteY219" fmla="*/ 3661166 h 4993800"/>
              <a:gd name="connsiteX220" fmla="*/ 2053504 w 5450487"/>
              <a:gd name="connsiteY220" fmla="*/ 3648466 h 4993800"/>
              <a:gd name="connsiteX221" fmla="*/ 2345604 w 5450487"/>
              <a:gd name="connsiteY221" fmla="*/ 3661166 h 4993800"/>
              <a:gd name="connsiteX222" fmla="*/ 2396404 w 5450487"/>
              <a:gd name="connsiteY222" fmla="*/ 3699266 h 4993800"/>
              <a:gd name="connsiteX223" fmla="*/ 2472604 w 5450487"/>
              <a:gd name="connsiteY223" fmla="*/ 3750066 h 4993800"/>
              <a:gd name="connsiteX224" fmla="*/ 2510704 w 5450487"/>
              <a:gd name="connsiteY224" fmla="*/ 3788166 h 4993800"/>
              <a:gd name="connsiteX225" fmla="*/ 2561504 w 5450487"/>
              <a:gd name="connsiteY225" fmla="*/ 3800866 h 4993800"/>
              <a:gd name="connsiteX226" fmla="*/ 2612304 w 5450487"/>
              <a:gd name="connsiteY226" fmla="*/ 3838966 h 4993800"/>
              <a:gd name="connsiteX227" fmla="*/ 2650404 w 5450487"/>
              <a:gd name="connsiteY227" fmla="*/ 3851666 h 4993800"/>
              <a:gd name="connsiteX228" fmla="*/ 2688504 w 5450487"/>
              <a:gd name="connsiteY228" fmla="*/ 3877066 h 4993800"/>
              <a:gd name="connsiteX229" fmla="*/ 2713904 w 5450487"/>
              <a:gd name="connsiteY229" fmla="*/ 3915166 h 4993800"/>
              <a:gd name="connsiteX230" fmla="*/ 2752004 w 5450487"/>
              <a:gd name="connsiteY230" fmla="*/ 3965966 h 4993800"/>
              <a:gd name="connsiteX231" fmla="*/ 2764704 w 5450487"/>
              <a:gd name="connsiteY231" fmla="*/ 4016766 h 4993800"/>
              <a:gd name="connsiteX232" fmla="*/ 2777404 w 5450487"/>
              <a:gd name="connsiteY232" fmla="*/ 4054866 h 4993800"/>
              <a:gd name="connsiteX233" fmla="*/ 2802804 w 5450487"/>
              <a:gd name="connsiteY233" fmla="*/ 4105666 h 4993800"/>
              <a:gd name="connsiteX234" fmla="*/ 2828204 w 5450487"/>
              <a:gd name="connsiteY234" fmla="*/ 4143766 h 4993800"/>
              <a:gd name="connsiteX235" fmla="*/ 2863129 w 5450487"/>
              <a:gd name="connsiteY235" fmla="*/ 4242191 h 4993800"/>
              <a:gd name="connsiteX236" fmla="*/ 2907579 w 5450487"/>
              <a:gd name="connsiteY236" fmla="*/ 4343791 h 4993800"/>
              <a:gd name="connsiteX237" fmla="*/ 2923454 w 5450487"/>
              <a:gd name="connsiteY237" fmla="*/ 4366016 h 4993800"/>
              <a:gd name="connsiteX238" fmla="*/ 2891704 w 5450487"/>
              <a:gd name="connsiteY238" fmla="*/ 4397766 h 4993800"/>
              <a:gd name="connsiteX239" fmla="*/ 2853604 w 5450487"/>
              <a:gd name="connsiteY239" fmla="*/ 4464441 h 4993800"/>
              <a:gd name="connsiteX240" fmla="*/ 2809154 w 5450487"/>
              <a:gd name="connsiteY240" fmla="*/ 4553341 h 4993800"/>
              <a:gd name="connsiteX241" fmla="*/ 2761529 w 5450487"/>
              <a:gd name="connsiteY241" fmla="*/ 4607316 h 4993800"/>
              <a:gd name="connsiteX242" fmla="*/ 2698029 w 5450487"/>
              <a:gd name="connsiteY242" fmla="*/ 4645416 h 4993800"/>
              <a:gd name="connsiteX243" fmla="*/ 2602779 w 5450487"/>
              <a:gd name="connsiteY243" fmla="*/ 4553341 h 4993800"/>
              <a:gd name="connsiteX244" fmla="*/ 2634530 w 5450487"/>
              <a:gd name="connsiteY244" fmla="*/ 4639069 h 4993800"/>
              <a:gd name="connsiteX245" fmla="*/ 2694276 w 5450487"/>
              <a:gd name="connsiteY245" fmla="*/ 4733450 h 4993800"/>
              <a:gd name="connsiteX246" fmla="*/ 2645786 w 5450487"/>
              <a:gd name="connsiteY246" fmla="*/ 4728543 h 4993800"/>
              <a:gd name="connsiteX247" fmla="*/ 2583152 w 5450487"/>
              <a:gd name="connsiteY247" fmla="*/ 4735903 h 4993800"/>
              <a:gd name="connsiteX248" fmla="*/ 2513879 w 5450487"/>
              <a:gd name="connsiteY248" fmla="*/ 4719740 h 4993800"/>
              <a:gd name="connsiteX249" fmla="*/ 2465243 w 5450487"/>
              <a:gd name="connsiteY249" fmla="*/ 4715266 h 4993800"/>
              <a:gd name="connsiteX250" fmla="*/ 2353541 w 5450487"/>
              <a:gd name="connsiteY250" fmla="*/ 4688278 h 4993800"/>
              <a:gd name="connsiteX251" fmla="*/ 2548804 w 5450487"/>
              <a:gd name="connsiteY251" fmla="*/ 4835916 h 4993800"/>
              <a:gd name="connsiteX252" fmla="*/ 2650404 w 5450487"/>
              <a:gd name="connsiteY252" fmla="*/ 4845441 h 4993800"/>
              <a:gd name="connsiteX253" fmla="*/ 2729779 w 5450487"/>
              <a:gd name="connsiteY253" fmla="*/ 4832741 h 4993800"/>
              <a:gd name="connsiteX254" fmla="*/ 2799629 w 5450487"/>
              <a:gd name="connsiteY254" fmla="*/ 4794641 h 4993800"/>
              <a:gd name="connsiteX255" fmla="*/ 2901229 w 5450487"/>
              <a:gd name="connsiteY255" fmla="*/ 4734316 h 4993800"/>
              <a:gd name="connsiteX256" fmla="*/ 2974254 w 5450487"/>
              <a:gd name="connsiteY256" fmla="*/ 4639066 h 4993800"/>
              <a:gd name="connsiteX257" fmla="*/ 3025054 w 5450487"/>
              <a:gd name="connsiteY257" fmla="*/ 4537466 h 4993800"/>
              <a:gd name="connsiteX258" fmla="*/ 3091729 w 5450487"/>
              <a:gd name="connsiteY258" fmla="*/ 4448566 h 4993800"/>
              <a:gd name="connsiteX259" fmla="*/ 3117129 w 5450487"/>
              <a:gd name="connsiteY259" fmla="*/ 4369191 h 4993800"/>
              <a:gd name="connsiteX260" fmla="*/ 3104429 w 5450487"/>
              <a:gd name="connsiteY260" fmla="*/ 4302516 h 4993800"/>
              <a:gd name="connsiteX261" fmla="*/ 3069504 w 5450487"/>
              <a:gd name="connsiteY261" fmla="*/ 4143766 h 4993800"/>
              <a:gd name="connsiteX262" fmla="*/ 3044104 w 5450487"/>
              <a:gd name="connsiteY262" fmla="*/ 4042166 h 4993800"/>
              <a:gd name="connsiteX263" fmla="*/ 3069504 w 5450487"/>
              <a:gd name="connsiteY263" fmla="*/ 3851666 h 4993800"/>
              <a:gd name="connsiteX264" fmla="*/ 3094904 w 5450487"/>
              <a:gd name="connsiteY264" fmla="*/ 3750066 h 4993800"/>
              <a:gd name="connsiteX265" fmla="*/ 3120304 w 5450487"/>
              <a:gd name="connsiteY265" fmla="*/ 3711966 h 4993800"/>
              <a:gd name="connsiteX266" fmla="*/ 3133004 w 5450487"/>
              <a:gd name="connsiteY266" fmla="*/ 3673866 h 4993800"/>
              <a:gd name="connsiteX267" fmla="*/ 3171104 w 5450487"/>
              <a:gd name="connsiteY267" fmla="*/ 3635766 h 4993800"/>
              <a:gd name="connsiteX268" fmla="*/ 3196504 w 5450487"/>
              <a:gd name="connsiteY268" fmla="*/ 3597666 h 4993800"/>
              <a:gd name="connsiteX269" fmla="*/ 3234604 w 5450487"/>
              <a:gd name="connsiteY269" fmla="*/ 3584966 h 4993800"/>
              <a:gd name="connsiteX270" fmla="*/ 3272704 w 5450487"/>
              <a:gd name="connsiteY270" fmla="*/ 3559566 h 4993800"/>
              <a:gd name="connsiteX271" fmla="*/ 3310804 w 5450487"/>
              <a:gd name="connsiteY271" fmla="*/ 3546866 h 4993800"/>
              <a:gd name="connsiteX272" fmla="*/ 3463204 w 5450487"/>
              <a:gd name="connsiteY272" fmla="*/ 3521466 h 4993800"/>
              <a:gd name="connsiteX273" fmla="*/ 3590204 w 5450487"/>
              <a:gd name="connsiteY273" fmla="*/ 3496066 h 4993800"/>
              <a:gd name="connsiteX274" fmla="*/ 3793404 w 5450487"/>
              <a:gd name="connsiteY274" fmla="*/ 3483366 h 4993800"/>
              <a:gd name="connsiteX275" fmla="*/ 4006129 w 5450487"/>
              <a:gd name="connsiteY275" fmla="*/ 3515116 h 4993800"/>
              <a:gd name="connsiteX276" fmla="*/ 4123604 w 5450487"/>
              <a:gd name="connsiteY276" fmla="*/ 3540516 h 4993800"/>
              <a:gd name="connsiteX277" fmla="*/ 4183929 w 5450487"/>
              <a:gd name="connsiteY277" fmla="*/ 3562741 h 4993800"/>
              <a:gd name="connsiteX278" fmla="*/ 4241079 w 5450487"/>
              <a:gd name="connsiteY278" fmla="*/ 3594491 h 4993800"/>
              <a:gd name="connsiteX279" fmla="*/ 4285529 w 5450487"/>
              <a:gd name="connsiteY279" fmla="*/ 3638941 h 4993800"/>
              <a:gd name="connsiteX280" fmla="*/ 4361729 w 5450487"/>
              <a:gd name="connsiteY280" fmla="*/ 3683391 h 4993800"/>
              <a:gd name="connsiteX281" fmla="*/ 4425229 w 5450487"/>
              <a:gd name="connsiteY281" fmla="*/ 3743716 h 4993800"/>
              <a:gd name="connsiteX282" fmla="*/ 4504604 w 5450487"/>
              <a:gd name="connsiteY282" fmla="*/ 3816741 h 4993800"/>
              <a:gd name="connsiteX283" fmla="*/ 4545879 w 5450487"/>
              <a:gd name="connsiteY283" fmla="*/ 3889766 h 4993800"/>
              <a:gd name="connsiteX284" fmla="*/ 4596679 w 5450487"/>
              <a:gd name="connsiteY284" fmla="*/ 3965966 h 4993800"/>
              <a:gd name="connsiteX285" fmla="*/ 4625254 w 5450487"/>
              <a:gd name="connsiteY285" fmla="*/ 4124716 h 4993800"/>
              <a:gd name="connsiteX286" fmla="*/ 4644304 w 5450487"/>
              <a:gd name="connsiteY286" fmla="*/ 4200916 h 4993800"/>
              <a:gd name="connsiteX287" fmla="*/ 4660179 w 5450487"/>
              <a:gd name="connsiteY287" fmla="*/ 4254891 h 4993800"/>
              <a:gd name="connsiteX288" fmla="*/ 4676054 w 5450487"/>
              <a:gd name="connsiteY288" fmla="*/ 4315216 h 4993800"/>
              <a:gd name="connsiteX289" fmla="*/ 4371254 w 5450487"/>
              <a:gd name="connsiteY289" fmla="*/ 4419991 h 4993800"/>
              <a:gd name="connsiteX290" fmla="*/ 4187104 w 5450487"/>
              <a:gd name="connsiteY290" fmla="*/ 4572391 h 4993800"/>
              <a:gd name="connsiteX291" fmla="*/ 4442691 w 5450487"/>
              <a:gd name="connsiteY291" fmla="*/ 4453328 h 4993800"/>
              <a:gd name="connsiteX292" fmla="*/ 4680817 w 5450487"/>
              <a:gd name="connsiteY292" fmla="*/ 4400941 h 4993800"/>
              <a:gd name="connsiteX293" fmla="*/ 4777654 w 5450487"/>
              <a:gd name="connsiteY293" fmla="*/ 4251716 h 4993800"/>
              <a:gd name="connsiteX294" fmla="*/ 4726854 w 5450487"/>
              <a:gd name="connsiteY294" fmla="*/ 4146941 h 4993800"/>
              <a:gd name="connsiteX295" fmla="*/ 4695104 w 5450487"/>
              <a:gd name="connsiteY295" fmla="*/ 4092966 h 4993800"/>
              <a:gd name="connsiteX296" fmla="*/ 4698279 w 5450487"/>
              <a:gd name="connsiteY296" fmla="*/ 3940566 h 4993800"/>
              <a:gd name="connsiteX297" fmla="*/ 4679229 w 5450487"/>
              <a:gd name="connsiteY297" fmla="*/ 3842141 h 4993800"/>
              <a:gd name="connsiteX298" fmla="*/ 4628429 w 5450487"/>
              <a:gd name="connsiteY298" fmla="*/ 3734191 h 4993800"/>
              <a:gd name="connsiteX299" fmla="*/ 4288705 w 5450487"/>
              <a:gd name="connsiteY299" fmla="*/ 3413516 h 4993800"/>
              <a:gd name="connsiteX300" fmla="*/ 4476029 w 5450487"/>
              <a:gd name="connsiteY300" fmla="*/ 3127766 h 4993800"/>
              <a:gd name="connsiteX301" fmla="*/ 4682404 w 5450487"/>
              <a:gd name="connsiteY301" fmla="*/ 2994416 h 4993800"/>
              <a:gd name="connsiteX302" fmla="*/ 4818930 w 5450487"/>
              <a:gd name="connsiteY302" fmla="*/ 2943616 h 4993800"/>
              <a:gd name="connsiteX303" fmla="*/ 5041180 w 5450487"/>
              <a:gd name="connsiteY303" fmla="*/ 2918216 h 4993800"/>
              <a:gd name="connsiteX304" fmla="*/ 5301530 w 5450487"/>
              <a:gd name="connsiteY304" fmla="*/ 2959491 h 4993800"/>
              <a:gd name="connsiteX305" fmla="*/ 5069755 w 5450487"/>
              <a:gd name="connsiteY305" fmla="*/ 2883291 h 4993800"/>
              <a:gd name="connsiteX306" fmla="*/ 4888779 w 5450487"/>
              <a:gd name="connsiteY306" fmla="*/ 2864241 h 4993800"/>
              <a:gd name="connsiteX307" fmla="*/ 4958629 w 5450487"/>
              <a:gd name="connsiteY307" fmla="*/ 2772166 h 4993800"/>
              <a:gd name="connsiteX308" fmla="*/ 5123729 w 5450487"/>
              <a:gd name="connsiteY308" fmla="*/ 2562616 h 4993800"/>
              <a:gd name="connsiteX309" fmla="*/ 5025305 w 5450487"/>
              <a:gd name="connsiteY309" fmla="*/ 2635641 h 4993800"/>
              <a:gd name="connsiteX310" fmla="*/ 4942754 w 5450487"/>
              <a:gd name="connsiteY310" fmla="*/ 2699141 h 4993800"/>
              <a:gd name="connsiteX311" fmla="*/ 4876079 w 5450487"/>
              <a:gd name="connsiteY311" fmla="*/ 2781691 h 4993800"/>
              <a:gd name="connsiteX312" fmla="*/ 4777654 w 5450487"/>
              <a:gd name="connsiteY312" fmla="*/ 2829316 h 4993800"/>
              <a:gd name="connsiteX313" fmla="*/ 4691929 w 5450487"/>
              <a:gd name="connsiteY313" fmla="*/ 2880116 h 4993800"/>
              <a:gd name="connsiteX314" fmla="*/ 4628429 w 5450487"/>
              <a:gd name="connsiteY314" fmla="*/ 2918216 h 4993800"/>
              <a:gd name="connsiteX315" fmla="*/ 4561754 w 5450487"/>
              <a:gd name="connsiteY315" fmla="*/ 2946791 h 4993800"/>
              <a:gd name="connsiteX316" fmla="*/ 4504604 w 5450487"/>
              <a:gd name="connsiteY316" fmla="*/ 2972191 h 4993800"/>
              <a:gd name="connsiteX317" fmla="*/ 4364904 w 5450487"/>
              <a:gd name="connsiteY317" fmla="*/ 3038866 h 4993800"/>
              <a:gd name="connsiteX318" fmla="*/ 4288704 w 5450487"/>
              <a:gd name="connsiteY318" fmla="*/ 2988066 h 4993800"/>
              <a:gd name="connsiteX319" fmla="*/ 4250604 w 5450487"/>
              <a:gd name="connsiteY319" fmla="*/ 2962666 h 4993800"/>
              <a:gd name="connsiteX320" fmla="*/ 4123604 w 5450487"/>
              <a:gd name="connsiteY320" fmla="*/ 2924566 h 4993800"/>
              <a:gd name="connsiteX321" fmla="*/ 4085504 w 5450487"/>
              <a:gd name="connsiteY321" fmla="*/ 2911866 h 4993800"/>
              <a:gd name="connsiteX322" fmla="*/ 3996604 w 5450487"/>
              <a:gd name="connsiteY322" fmla="*/ 2899166 h 4993800"/>
              <a:gd name="connsiteX323" fmla="*/ 3971204 w 5450487"/>
              <a:gd name="connsiteY323" fmla="*/ 2797566 h 4993800"/>
              <a:gd name="connsiteX324" fmla="*/ 3890241 w 5450487"/>
              <a:gd name="connsiteY324" fmla="*/ 2676916 h 4993800"/>
              <a:gd name="connsiteX325" fmla="*/ 3907704 w 5450487"/>
              <a:gd name="connsiteY325" fmla="*/ 2549916 h 4993800"/>
              <a:gd name="connsiteX326" fmla="*/ 3834679 w 5450487"/>
              <a:gd name="connsiteY326" fmla="*/ 2461016 h 4993800"/>
              <a:gd name="connsiteX327" fmla="*/ 3768004 w 5450487"/>
              <a:gd name="connsiteY327" fmla="*/ 2365766 h 4993800"/>
              <a:gd name="connsiteX328" fmla="*/ 3712442 w 5450487"/>
              <a:gd name="connsiteY328" fmla="*/ 2222891 h 4993800"/>
              <a:gd name="connsiteX329" fmla="*/ 3741016 w 5450487"/>
              <a:gd name="connsiteY329" fmla="*/ 2100654 h 4993800"/>
              <a:gd name="connsiteX330" fmla="*/ 3804517 w 5450487"/>
              <a:gd name="connsiteY330" fmla="*/ 2019691 h 4993800"/>
              <a:gd name="connsiteX331" fmla="*/ 3902942 w 5450487"/>
              <a:gd name="connsiteY331" fmla="*/ 1924441 h 4993800"/>
              <a:gd name="connsiteX332" fmla="*/ 3952154 w 5450487"/>
              <a:gd name="connsiteY332" fmla="*/ 1864116 h 4993800"/>
              <a:gd name="connsiteX333" fmla="*/ 3995016 w 5450487"/>
              <a:gd name="connsiteY333" fmla="*/ 1835541 h 4993800"/>
              <a:gd name="connsiteX334" fmla="*/ 4037879 w 5450487"/>
              <a:gd name="connsiteY334" fmla="*/ 1803791 h 4993800"/>
              <a:gd name="connsiteX335" fmla="*/ 4102966 w 5450487"/>
              <a:gd name="connsiteY335" fmla="*/ 1759341 h 4993800"/>
              <a:gd name="connsiteX336" fmla="*/ 4206154 w 5450487"/>
              <a:gd name="connsiteY336" fmla="*/ 1703778 h 4993800"/>
              <a:gd name="connsiteX337" fmla="*/ 4295054 w 5450487"/>
              <a:gd name="connsiteY337" fmla="*/ 1694253 h 4993800"/>
              <a:gd name="connsiteX338" fmla="*/ 4401416 w 5450487"/>
              <a:gd name="connsiteY338" fmla="*/ 1692666 h 4993800"/>
              <a:gd name="connsiteX339" fmla="*/ 4464917 w 5450487"/>
              <a:gd name="connsiteY339" fmla="*/ 1689491 h 4993800"/>
              <a:gd name="connsiteX340" fmla="*/ 4520479 w 5450487"/>
              <a:gd name="connsiteY340" fmla="*/ 1700603 h 4993800"/>
              <a:gd name="connsiteX341" fmla="*/ 4568104 w 5450487"/>
              <a:gd name="connsiteY341" fmla="*/ 1708541 h 4993800"/>
              <a:gd name="connsiteX342" fmla="*/ 4633191 w 5450487"/>
              <a:gd name="connsiteY342" fmla="*/ 1754579 h 4993800"/>
              <a:gd name="connsiteX343" fmla="*/ 4717329 w 5450487"/>
              <a:gd name="connsiteY343" fmla="*/ 1787916 h 4993800"/>
              <a:gd name="connsiteX344" fmla="*/ 4760191 w 5450487"/>
              <a:gd name="connsiteY344" fmla="*/ 1838716 h 4993800"/>
              <a:gd name="connsiteX345" fmla="*/ 4793529 w 5450487"/>
              <a:gd name="connsiteY345" fmla="*/ 1902216 h 4993800"/>
              <a:gd name="connsiteX346" fmla="*/ 4845917 w 5450487"/>
              <a:gd name="connsiteY346" fmla="*/ 1968891 h 4993800"/>
              <a:gd name="connsiteX347" fmla="*/ 4885604 w 5450487"/>
              <a:gd name="connsiteY347" fmla="*/ 2032391 h 4993800"/>
              <a:gd name="connsiteX348" fmla="*/ 4911004 w 5450487"/>
              <a:gd name="connsiteY348" fmla="*/ 2200666 h 4993800"/>
              <a:gd name="connsiteX349" fmla="*/ 4939579 w 5450487"/>
              <a:gd name="connsiteY349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520104 w 5450487"/>
              <a:gd name="connsiteY209" fmla="*/ 4194566 h 4993800"/>
              <a:gd name="connsiteX210" fmla="*/ 1685204 w 5450487"/>
              <a:gd name="connsiteY210" fmla="*/ 3864366 h 4993800"/>
              <a:gd name="connsiteX211" fmla="*/ 1710604 w 5450487"/>
              <a:gd name="connsiteY211" fmla="*/ 3826266 h 4993800"/>
              <a:gd name="connsiteX212" fmla="*/ 1748704 w 5450487"/>
              <a:gd name="connsiteY212" fmla="*/ 3800866 h 4993800"/>
              <a:gd name="connsiteX213" fmla="*/ 1786804 w 5450487"/>
              <a:gd name="connsiteY213" fmla="*/ 3762766 h 4993800"/>
              <a:gd name="connsiteX214" fmla="*/ 1824904 w 5450487"/>
              <a:gd name="connsiteY214" fmla="*/ 3750066 h 4993800"/>
              <a:gd name="connsiteX215" fmla="*/ 1863004 w 5450487"/>
              <a:gd name="connsiteY215" fmla="*/ 3724666 h 4993800"/>
              <a:gd name="connsiteX216" fmla="*/ 1901104 w 5450487"/>
              <a:gd name="connsiteY216" fmla="*/ 3711966 h 4993800"/>
              <a:gd name="connsiteX217" fmla="*/ 1939204 w 5450487"/>
              <a:gd name="connsiteY217" fmla="*/ 3686566 h 4993800"/>
              <a:gd name="connsiteX218" fmla="*/ 2015404 w 5450487"/>
              <a:gd name="connsiteY218" fmla="*/ 3661166 h 4993800"/>
              <a:gd name="connsiteX219" fmla="*/ 2053504 w 5450487"/>
              <a:gd name="connsiteY219" fmla="*/ 3648466 h 4993800"/>
              <a:gd name="connsiteX220" fmla="*/ 2345604 w 5450487"/>
              <a:gd name="connsiteY220" fmla="*/ 3661166 h 4993800"/>
              <a:gd name="connsiteX221" fmla="*/ 2396404 w 5450487"/>
              <a:gd name="connsiteY221" fmla="*/ 3699266 h 4993800"/>
              <a:gd name="connsiteX222" fmla="*/ 2472604 w 5450487"/>
              <a:gd name="connsiteY222" fmla="*/ 3750066 h 4993800"/>
              <a:gd name="connsiteX223" fmla="*/ 2510704 w 5450487"/>
              <a:gd name="connsiteY223" fmla="*/ 3788166 h 4993800"/>
              <a:gd name="connsiteX224" fmla="*/ 2561504 w 5450487"/>
              <a:gd name="connsiteY224" fmla="*/ 3800866 h 4993800"/>
              <a:gd name="connsiteX225" fmla="*/ 2612304 w 5450487"/>
              <a:gd name="connsiteY225" fmla="*/ 3838966 h 4993800"/>
              <a:gd name="connsiteX226" fmla="*/ 2650404 w 5450487"/>
              <a:gd name="connsiteY226" fmla="*/ 3851666 h 4993800"/>
              <a:gd name="connsiteX227" fmla="*/ 2688504 w 5450487"/>
              <a:gd name="connsiteY227" fmla="*/ 3877066 h 4993800"/>
              <a:gd name="connsiteX228" fmla="*/ 2713904 w 5450487"/>
              <a:gd name="connsiteY228" fmla="*/ 3915166 h 4993800"/>
              <a:gd name="connsiteX229" fmla="*/ 2752004 w 5450487"/>
              <a:gd name="connsiteY229" fmla="*/ 3965966 h 4993800"/>
              <a:gd name="connsiteX230" fmla="*/ 2764704 w 5450487"/>
              <a:gd name="connsiteY230" fmla="*/ 4016766 h 4993800"/>
              <a:gd name="connsiteX231" fmla="*/ 2777404 w 5450487"/>
              <a:gd name="connsiteY231" fmla="*/ 4054866 h 4993800"/>
              <a:gd name="connsiteX232" fmla="*/ 2802804 w 5450487"/>
              <a:gd name="connsiteY232" fmla="*/ 4105666 h 4993800"/>
              <a:gd name="connsiteX233" fmla="*/ 2828204 w 5450487"/>
              <a:gd name="connsiteY233" fmla="*/ 4143766 h 4993800"/>
              <a:gd name="connsiteX234" fmla="*/ 2863129 w 5450487"/>
              <a:gd name="connsiteY234" fmla="*/ 4242191 h 4993800"/>
              <a:gd name="connsiteX235" fmla="*/ 2907579 w 5450487"/>
              <a:gd name="connsiteY235" fmla="*/ 4343791 h 4993800"/>
              <a:gd name="connsiteX236" fmla="*/ 2923454 w 5450487"/>
              <a:gd name="connsiteY236" fmla="*/ 4366016 h 4993800"/>
              <a:gd name="connsiteX237" fmla="*/ 2891704 w 5450487"/>
              <a:gd name="connsiteY237" fmla="*/ 4397766 h 4993800"/>
              <a:gd name="connsiteX238" fmla="*/ 2853604 w 5450487"/>
              <a:gd name="connsiteY238" fmla="*/ 4464441 h 4993800"/>
              <a:gd name="connsiteX239" fmla="*/ 2809154 w 5450487"/>
              <a:gd name="connsiteY239" fmla="*/ 4553341 h 4993800"/>
              <a:gd name="connsiteX240" fmla="*/ 2761529 w 5450487"/>
              <a:gd name="connsiteY240" fmla="*/ 4607316 h 4993800"/>
              <a:gd name="connsiteX241" fmla="*/ 2698029 w 5450487"/>
              <a:gd name="connsiteY241" fmla="*/ 4645416 h 4993800"/>
              <a:gd name="connsiteX242" fmla="*/ 2602779 w 5450487"/>
              <a:gd name="connsiteY242" fmla="*/ 4553341 h 4993800"/>
              <a:gd name="connsiteX243" fmla="*/ 2634530 w 5450487"/>
              <a:gd name="connsiteY243" fmla="*/ 4639069 h 4993800"/>
              <a:gd name="connsiteX244" fmla="*/ 2694276 w 5450487"/>
              <a:gd name="connsiteY244" fmla="*/ 4733450 h 4993800"/>
              <a:gd name="connsiteX245" fmla="*/ 2645786 w 5450487"/>
              <a:gd name="connsiteY245" fmla="*/ 4728543 h 4993800"/>
              <a:gd name="connsiteX246" fmla="*/ 2583152 w 5450487"/>
              <a:gd name="connsiteY246" fmla="*/ 4735903 h 4993800"/>
              <a:gd name="connsiteX247" fmla="*/ 2513879 w 5450487"/>
              <a:gd name="connsiteY247" fmla="*/ 4719740 h 4993800"/>
              <a:gd name="connsiteX248" fmla="*/ 2465243 w 5450487"/>
              <a:gd name="connsiteY248" fmla="*/ 4715266 h 4993800"/>
              <a:gd name="connsiteX249" fmla="*/ 2353541 w 5450487"/>
              <a:gd name="connsiteY249" fmla="*/ 4688278 h 4993800"/>
              <a:gd name="connsiteX250" fmla="*/ 2548804 w 5450487"/>
              <a:gd name="connsiteY250" fmla="*/ 4835916 h 4993800"/>
              <a:gd name="connsiteX251" fmla="*/ 2650404 w 5450487"/>
              <a:gd name="connsiteY251" fmla="*/ 4845441 h 4993800"/>
              <a:gd name="connsiteX252" fmla="*/ 2729779 w 5450487"/>
              <a:gd name="connsiteY252" fmla="*/ 4832741 h 4993800"/>
              <a:gd name="connsiteX253" fmla="*/ 2799629 w 5450487"/>
              <a:gd name="connsiteY253" fmla="*/ 4794641 h 4993800"/>
              <a:gd name="connsiteX254" fmla="*/ 2901229 w 5450487"/>
              <a:gd name="connsiteY254" fmla="*/ 4734316 h 4993800"/>
              <a:gd name="connsiteX255" fmla="*/ 2974254 w 5450487"/>
              <a:gd name="connsiteY255" fmla="*/ 4639066 h 4993800"/>
              <a:gd name="connsiteX256" fmla="*/ 3025054 w 5450487"/>
              <a:gd name="connsiteY256" fmla="*/ 4537466 h 4993800"/>
              <a:gd name="connsiteX257" fmla="*/ 3091729 w 5450487"/>
              <a:gd name="connsiteY257" fmla="*/ 4448566 h 4993800"/>
              <a:gd name="connsiteX258" fmla="*/ 3117129 w 5450487"/>
              <a:gd name="connsiteY258" fmla="*/ 4369191 h 4993800"/>
              <a:gd name="connsiteX259" fmla="*/ 3104429 w 5450487"/>
              <a:gd name="connsiteY259" fmla="*/ 4302516 h 4993800"/>
              <a:gd name="connsiteX260" fmla="*/ 3069504 w 5450487"/>
              <a:gd name="connsiteY260" fmla="*/ 4143766 h 4993800"/>
              <a:gd name="connsiteX261" fmla="*/ 3044104 w 5450487"/>
              <a:gd name="connsiteY261" fmla="*/ 4042166 h 4993800"/>
              <a:gd name="connsiteX262" fmla="*/ 3069504 w 5450487"/>
              <a:gd name="connsiteY262" fmla="*/ 3851666 h 4993800"/>
              <a:gd name="connsiteX263" fmla="*/ 3094904 w 5450487"/>
              <a:gd name="connsiteY263" fmla="*/ 3750066 h 4993800"/>
              <a:gd name="connsiteX264" fmla="*/ 3120304 w 5450487"/>
              <a:gd name="connsiteY264" fmla="*/ 3711966 h 4993800"/>
              <a:gd name="connsiteX265" fmla="*/ 3133004 w 5450487"/>
              <a:gd name="connsiteY265" fmla="*/ 3673866 h 4993800"/>
              <a:gd name="connsiteX266" fmla="*/ 3171104 w 5450487"/>
              <a:gd name="connsiteY266" fmla="*/ 3635766 h 4993800"/>
              <a:gd name="connsiteX267" fmla="*/ 3196504 w 5450487"/>
              <a:gd name="connsiteY267" fmla="*/ 3597666 h 4993800"/>
              <a:gd name="connsiteX268" fmla="*/ 3234604 w 5450487"/>
              <a:gd name="connsiteY268" fmla="*/ 3584966 h 4993800"/>
              <a:gd name="connsiteX269" fmla="*/ 3272704 w 5450487"/>
              <a:gd name="connsiteY269" fmla="*/ 3559566 h 4993800"/>
              <a:gd name="connsiteX270" fmla="*/ 3310804 w 5450487"/>
              <a:gd name="connsiteY270" fmla="*/ 3546866 h 4993800"/>
              <a:gd name="connsiteX271" fmla="*/ 3463204 w 5450487"/>
              <a:gd name="connsiteY271" fmla="*/ 3521466 h 4993800"/>
              <a:gd name="connsiteX272" fmla="*/ 3590204 w 5450487"/>
              <a:gd name="connsiteY272" fmla="*/ 3496066 h 4993800"/>
              <a:gd name="connsiteX273" fmla="*/ 3793404 w 5450487"/>
              <a:gd name="connsiteY273" fmla="*/ 3483366 h 4993800"/>
              <a:gd name="connsiteX274" fmla="*/ 4006129 w 5450487"/>
              <a:gd name="connsiteY274" fmla="*/ 3515116 h 4993800"/>
              <a:gd name="connsiteX275" fmla="*/ 4123604 w 5450487"/>
              <a:gd name="connsiteY275" fmla="*/ 3540516 h 4993800"/>
              <a:gd name="connsiteX276" fmla="*/ 4183929 w 5450487"/>
              <a:gd name="connsiteY276" fmla="*/ 3562741 h 4993800"/>
              <a:gd name="connsiteX277" fmla="*/ 4241079 w 5450487"/>
              <a:gd name="connsiteY277" fmla="*/ 3594491 h 4993800"/>
              <a:gd name="connsiteX278" fmla="*/ 4285529 w 5450487"/>
              <a:gd name="connsiteY278" fmla="*/ 3638941 h 4993800"/>
              <a:gd name="connsiteX279" fmla="*/ 4361729 w 5450487"/>
              <a:gd name="connsiteY279" fmla="*/ 3683391 h 4993800"/>
              <a:gd name="connsiteX280" fmla="*/ 4425229 w 5450487"/>
              <a:gd name="connsiteY280" fmla="*/ 3743716 h 4993800"/>
              <a:gd name="connsiteX281" fmla="*/ 4504604 w 5450487"/>
              <a:gd name="connsiteY281" fmla="*/ 3816741 h 4993800"/>
              <a:gd name="connsiteX282" fmla="*/ 4545879 w 5450487"/>
              <a:gd name="connsiteY282" fmla="*/ 3889766 h 4993800"/>
              <a:gd name="connsiteX283" fmla="*/ 4596679 w 5450487"/>
              <a:gd name="connsiteY283" fmla="*/ 3965966 h 4993800"/>
              <a:gd name="connsiteX284" fmla="*/ 4625254 w 5450487"/>
              <a:gd name="connsiteY284" fmla="*/ 4124716 h 4993800"/>
              <a:gd name="connsiteX285" fmla="*/ 4644304 w 5450487"/>
              <a:gd name="connsiteY285" fmla="*/ 4200916 h 4993800"/>
              <a:gd name="connsiteX286" fmla="*/ 4660179 w 5450487"/>
              <a:gd name="connsiteY286" fmla="*/ 4254891 h 4993800"/>
              <a:gd name="connsiteX287" fmla="*/ 4676054 w 5450487"/>
              <a:gd name="connsiteY287" fmla="*/ 4315216 h 4993800"/>
              <a:gd name="connsiteX288" fmla="*/ 4371254 w 5450487"/>
              <a:gd name="connsiteY288" fmla="*/ 4419991 h 4993800"/>
              <a:gd name="connsiteX289" fmla="*/ 4187104 w 5450487"/>
              <a:gd name="connsiteY289" fmla="*/ 4572391 h 4993800"/>
              <a:gd name="connsiteX290" fmla="*/ 4442691 w 5450487"/>
              <a:gd name="connsiteY290" fmla="*/ 4453328 h 4993800"/>
              <a:gd name="connsiteX291" fmla="*/ 4680817 w 5450487"/>
              <a:gd name="connsiteY291" fmla="*/ 4400941 h 4993800"/>
              <a:gd name="connsiteX292" fmla="*/ 4777654 w 5450487"/>
              <a:gd name="connsiteY292" fmla="*/ 4251716 h 4993800"/>
              <a:gd name="connsiteX293" fmla="*/ 4726854 w 5450487"/>
              <a:gd name="connsiteY293" fmla="*/ 4146941 h 4993800"/>
              <a:gd name="connsiteX294" fmla="*/ 4695104 w 5450487"/>
              <a:gd name="connsiteY294" fmla="*/ 4092966 h 4993800"/>
              <a:gd name="connsiteX295" fmla="*/ 4698279 w 5450487"/>
              <a:gd name="connsiteY295" fmla="*/ 3940566 h 4993800"/>
              <a:gd name="connsiteX296" fmla="*/ 4679229 w 5450487"/>
              <a:gd name="connsiteY296" fmla="*/ 3842141 h 4993800"/>
              <a:gd name="connsiteX297" fmla="*/ 4628429 w 5450487"/>
              <a:gd name="connsiteY297" fmla="*/ 3734191 h 4993800"/>
              <a:gd name="connsiteX298" fmla="*/ 4288705 w 5450487"/>
              <a:gd name="connsiteY298" fmla="*/ 3413516 h 4993800"/>
              <a:gd name="connsiteX299" fmla="*/ 4476029 w 5450487"/>
              <a:gd name="connsiteY299" fmla="*/ 3127766 h 4993800"/>
              <a:gd name="connsiteX300" fmla="*/ 4682404 w 5450487"/>
              <a:gd name="connsiteY300" fmla="*/ 2994416 h 4993800"/>
              <a:gd name="connsiteX301" fmla="*/ 4818930 w 5450487"/>
              <a:gd name="connsiteY301" fmla="*/ 2943616 h 4993800"/>
              <a:gd name="connsiteX302" fmla="*/ 5041180 w 5450487"/>
              <a:gd name="connsiteY302" fmla="*/ 2918216 h 4993800"/>
              <a:gd name="connsiteX303" fmla="*/ 5301530 w 5450487"/>
              <a:gd name="connsiteY303" fmla="*/ 2959491 h 4993800"/>
              <a:gd name="connsiteX304" fmla="*/ 5069755 w 5450487"/>
              <a:gd name="connsiteY304" fmla="*/ 2883291 h 4993800"/>
              <a:gd name="connsiteX305" fmla="*/ 4888779 w 5450487"/>
              <a:gd name="connsiteY305" fmla="*/ 2864241 h 4993800"/>
              <a:gd name="connsiteX306" fmla="*/ 4958629 w 5450487"/>
              <a:gd name="connsiteY306" fmla="*/ 2772166 h 4993800"/>
              <a:gd name="connsiteX307" fmla="*/ 5123729 w 5450487"/>
              <a:gd name="connsiteY307" fmla="*/ 2562616 h 4993800"/>
              <a:gd name="connsiteX308" fmla="*/ 5025305 w 5450487"/>
              <a:gd name="connsiteY308" fmla="*/ 2635641 h 4993800"/>
              <a:gd name="connsiteX309" fmla="*/ 4942754 w 5450487"/>
              <a:gd name="connsiteY309" fmla="*/ 2699141 h 4993800"/>
              <a:gd name="connsiteX310" fmla="*/ 4876079 w 5450487"/>
              <a:gd name="connsiteY310" fmla="*/ 2781691 h 4993800"/>
              <a:gd name="connsiteX311" fmla="*/ 4777654 w 5450487"/>
              <a:gd name="connsiteY311" fmla="*/ 2829316 h 4993800"/>
              <a:gd name="connsiteX312" fmla="*/ 4691929 w 5450487"/>
              <a:gd name="connsiteY312" fmla="*/ 2880116 h 4993800"/>
              <a:gd name="connsiteX313" fmla="*/ 4628429 w 5450487"/>
              <a:gd name="connsiteY313" fmla="*/ 2918216 h 4993800"/>
              <a:gd name="connsiteX314" fmla="*/ 4561754 w 5450487"/>
              <a:gd name="connsiteY314" fmla="*/ 2946791 h 4993800"/>
              <a:gd name="connsiteX315" fmla="*/ 4504604 w 5450487"/>
              <a:gd name="connsiteY315" fmla="*/ 2972191 h 4993800"/>
              <a:gd name="connsiteX316" fmla="*/ 4364904 w 5450487"/>
              <a:gd name="connsiteY316" fmla="*/ 3038866 h 4993800"/>
              <a:gd name="connsiteX317" fmla="*/ 4288704 w 5450487"/>
              <a:gd name="connsiteY317" fmla="*/ 2988066 h 4993800"/>
              <a:gd name="connsiteX318" fmla="*/ 4250604 w 5450487"/>
              <a:gd name="connsiteY318" fmla="*/ 2962666 h 4993800"/>
              <a:gd name="connsiteX319" fmla="*/ 4123604 w 5450487"/>
              <a:gd name="connsiteY319" fmla="*/ 2924566 h 4993800"/>
              <a:gd name="connsiteX320" fmla="*/ 4085504 w 5450487"/>
              <a:gd name="connsiteY320" fmla="*/ 2911866 h 4993800"/>
              <a:gd name="connsiteX321" fmla="*/ 3996604 w 5450487"/>
              <a:gd name="connsiteY321" fmla="*/ 2899166 h 4993800"/>
              <a:gd name="connsiteX322" fmla="*/ 3971204 w 5450487"/>
              <a:gd name="connsiteY322" fmla="*/ 2797566 h 4993800"/>
              <a:gd name="connsiteX323" fmla="*/ 3890241 w 5450487"/>
              <a:gd name="connsiteY323" fmla="*/ 2676916 h 4993800"/>
              <a:gd name="connsiteX324" fmla="*/ 3907704 w 5450487"/>
              <a:gd name="connsiteY324" fmla="*/ 2549916 h 4993800"/>
              <a:gd name="connsiteX325" fmla="*/ 3834679 w 5450487"/>
              <a:gd name="connsiteY325" fmla="*/ 2461016 h 4993800"/>
              <a:gd name="connsiteX326" fmla="*/ 3768004 w 5450487"/>
              <a:gd name="connsiteY326" fmla="*/ 2365766 h 4993800"/>
              <a:gd name="connsiteX327" fmla="*/ 3712442 w 5450487"/>
              <a:gd name="connsiteY327" fmla="*/ 2222891 h 4993800"/>
              <a:gd name="connsiteX328" fmla="*/ 3741016 w 5450487"/>
              <a:gd name="connsiteY328" fmla="*/ 2100654 h 4993800"/>
              <a:gd name="connsiteX329" fmla="*/ 3804517 w 5450487"/>
              <a:gd name="connsiteY329" fmla="*/ 2019691 h 4993800"/>
              <a:gd name="connsiteX330" fmla="*/ 3902942 w 5450487"/>
              <a:gd name="connsiteY330" fmla="*/ 1924441 h 4993800"/>
              <a:gd name="connsiteX331" fmla="*/ 3952154 w 5450487"/>
              <a:gd name="connsiteY331" fmla="*/ 1864116 h 4993800"/>
              <a:gd name="connsiteX332" fmla="*/ 3995016 w 5450487"/>
              <a:gd name="connsiteY332" fmla="*/ 1835541 h 4993800"/>
              <a:gd name="connsiteX333" fmla="*/ 4037879 w 5450487"/>
              <a:gd name="connsiteY333" fmla="*/ 1803791 h 4993800"/>
              <a:gd name="connsiteX334" fmla="*/ 4102966 w 5450487"/>
              <a:gd name="connsiteY334" fmla="*/ 1759341 h 4993800"/>
              <a:gd name="connsiteX335" fmla="*/ 4206154 w 5450487"/>
              <a:gd name="connsiteY335" fmla="*/ 1703778 h 4993800"/>
              <a:gd name="connsiteX336" fmla="*/ 4295054 w 5450487"/>
              <a:gd name="connsiteY336" fmla="*/ 1694253 h 4993800"/>
              <a:gd name="connsiteX337" fmla="*/ 4401416 w 5450487"/>
              <a:gd name="connsiteY337" fmla="*/ 1692666 h 4993800"/>
              <a:gd name="connsiteX338" fmla="*/ 4464917 w 5450487"/>
              <a:gd name="connsiteY338" fmla="*/ 1689491 h 4993800"/>
              <a:gd name="connsiteX339" fmla="*/ 4520479 w 5450487"/>
              <a:gd name="connsiteY339" fmla="*/ 1700603 h 4993800"/>
              <a:gd name="connsiteX340" fmla="*/ 4568104 w 5450487"/>
              <a:gd name="connsiteY340" fmla="*/ 1708541 h 4993800"/>
              <a:gd name="connsiteX341" fmla="*/ 4633191 w 5450487"/>
              <a:gd name="connsiteY341" fmla="*/ 1754579 h 4993800"/>
              <a:gd name="connsiteX342" fmla="*/ 4717329 w 5450487"/>
              <a:gd name="connsiteY342" fmla="*/ 1787916 h 4993800"/>
              <a:gd name="connsiteX343" fmla="*/ 4760191 w 5450487"/>
              <a:gd name="connsiteY343" fmla="*/ 1838716 h 4993800"/>
              <a:gd name="connsiteX344" fmla="*/ 4793529 w 5450487"/>
              <a:gd name="connsiteY344" fmla="*/ 1902216 h 4993800"/>
              <a:gd name="connsiteX345" fmla="*/ 4845917 w 5450487"/>
              <a:gd name="connsiteY345" fmla="*/ 1968891 h 4993800"/>
              <a:gd name="connsiteX346" fmla="*/ 4885604 w 5450487"/>
              <a:gd name="connsiteY346" fmla="*/ 2032391 h 4993800"/>
              <a:gd name="connsiteX347" fmla="*/ 4911004 w 5450487"/>
              <a:gd name="connsiteY347" fmla="*/ 2200666 h 4993800"/>
              <a:gd name="connsiteX348" fmla="*/ 4939579 w 5450487"/>
              <a:gd name="connsiteY348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482004 w 5450487"/>
              <a:gd name="connsiteY208" fmla="*/ 4270766 h 4993800"/>
              <a:gd name="connsiteX209" fmla="*/ 1685204 w 5450487"/>
              <a:gd name="connsiteY209" fmla="*/ 3864366 h 4993800"/>
              <a:gd name="connsiteX210" fmla="*/ 1710604 w 5450487"/>
              <a:gd name="connsiteY210" fmla="*/ 3826266 h 4993800"/>
              <a:gd name="connsiteX211" fmla="*/ 1748704 w 5450487"/>
              <a:gd name="connsiteY211" fmla="*/ 3800866 h 4993800"/>
              <a:gd name="connsiteX212" fmla="*/ 1786804 w 5450487"/>
              <a:gd name="connsiteY212" fmla="*/ 3762766 h 4993800"/>
              <a:gd name="connsiteX213" fmla="*/ 1824904 w 5450487"/>
              <a:gd name="connsiteY213" fmla="*/ 3750066 h 4993800"/>
              <a:gd name="connsiteX214" fmla="*/ 1863004 w 5450487"/>
              <a:gd name="connsiteY214" fmla="*/ 3724666 h 4993800"/>
              <a:gd name="connsiteX215" fmla="*/ 1901104 w 5450487"/>
              <a:gd name="connsiteY215" fmla="*/ 3711966 h 4993800"/>
              <a:gd name="connsiteX216" fmla="*/ 1939204 w 5450487"/>
              <a:gd name="connsiteY216" fmla="*/ 3686566 h 4993800"/>
              <a:gd name="connsiteX217" fmla="*/ 2015404 w 5450487"/>
              <a:gd name="connsiteY217" fmla="*/ 3661166 h 4993800"/>
              <a:gd name="connsiteX218" fmla="*/ 2053504 w 5450487"/>
              <a:gd name="connsiteY218" fmla="*/ 3648466 h 4993800"/>
              <a:gd name="connsiteX219" fmla="*/ 2345604 w 5450487"/>
              <a:gd name="connsiteY219" fmla="*/ 3661166 h 4993800"/>
              <a:gd name="connsiteX220" fmla="*/ 2396404 w 5450487"/>
              <a:gd name="connsiteY220" fmla="*/ 3699266 h 4993800"/>
              <a:gd name="connsiteX221" fmla="*/ 2472604 w 5450487"/>
              <a:gd name="connsiteY221" fmla="*/ 3750066 h 4993800"/>
              <a:gd name="connsiteX222" fmla="*/ 2510704 w 5450487"/>
              <a:gd name="connsiteY222" fmla="*/ 3788166 h 4993800"/>
              <a:gd name="connsiteX223" fmla="*/ 2561504 w 5450487"/>
              <a:gd name="connsiteY223" fmla="*/ 3800866 h 4993800"/>
              <a:gd name="connsiteX224" fmla="*/ 2612304 w 5450487"/>
              <a:gd name="connsiteY224" fmla="*/ 3838966 h 4993800"/>
              <a:gd name="connsiteX225" fmla="*/ 2650404 w 5450487"/>
              <a:gd name="connsiteY225" fmla="*/ 3851666 h 4993800"/>
              <a:gd name="connsiteX226" fmla="*/ 2688504 w 5450487"/>
              <a:gd name="connsiteY226" fmla="*/ 3877066 h 4993800"/>
              <a:gd name="connsiteX227" fmla="*/ 2713904 w 5450487"/>
              <a:gd name="connsiteY227" fmla="*/ 3915166 h 4993800"/>
              <a:gd name="connsiteX228" fmla="*/ 2752004 w 5450487"/>
              <a:gd name="connsiteY228" fmla="*/ 3965966 h 4993800"/>
              <a:gd name="connsiteX229" fmla="*/ 2764704 w 5450487"/>
              <a:gd name="connsiteY229" fmla="*/ 4016766 h 4993800"/>
              <a:gd name="connsiteX230" fmla="*/ 2777404 w 5450487"/>
              <a:gd name="connsiteY230" fmla="*/ 4054866 h 4993800"/>
              <a:gd name="connsiteX231" fmla="*/ 2802804 w 5450487"/>
              <a:gd name="connsiteY231" fmla="*/ 4105666 h 4993800"/>
              <a:gd name="connsiteX232" fmla="*/ 2828204 w 5450487"/>
              <a:gd name="connsiteY232" fmla="*/ 4143766 h 4993800"/>
              <a:gd name="connsiteX233" fmla="*/ 2863129 w 5450487"/>
              <a:gd name="connsiteY233" fmla="*/ 4242191 h 4993800"/>
              <a:gd name="connsiteX234" fmla="*/ 2907579 w 5450487"/>
              <a:gd name="connsiteY234" fmla="*/ 4343791 h 4993800"/>
              <a:gd name="connsiteX235" fmla="*/ 2923454 w 5450487"/>
              <a:gd name="connsiteY235" fmla="*/ 4366016 h 4993800"/>
              <a:gd name="connsiteX236" fmla="*/ 2891704 w 5450487"/>
              <a:gd name="connsiteY236" fmla="*/ 4397766 h 4993800"/>
              <a:gd name="connsiteX237" fmla="*/ 2853604 w 5450487"/>
              <a:gd name="connsiteY237" fmla="*/ 4464441 h 4993800"/>
              <a:gd name="connsiteX238" fmla="*/ 2809154 w 5450487"/>
              <a:gd name="connsiteY238" fmla="*/ 4553341 h 4993800"/>
              <a:gd name="connsiteX239" fmla="*/ 2761529 w 5450487"/>
              <a:gd name="connsiteY239" fmla="*/ 4607316 h 4993800"/>
              <a:gd name="connsiteX240" fmla="*/ 2698029 w 5450487"/>
              <a:gd name="connsiteY240" fmla="*/ 4645416 h 4993800"/>
              <a:gd name="connsiteX241" fmla="*/ 2602779 w 5450487"/>
              <a:gd name="connsiteY241" fmla="*/ 4553341 h 4993800"/>
              <a:gd name="connsiteX242" fmla="*/ 2634530 w 5450487"/>
              <a:gd name="connsiteY242" fmla="*/ 4639069 h 4993800"/>
              <a:gd name="connsiteX243" fmla="*/ 2694276 w 5450487"/>
              <a:gd name="connsiteY243" fmla="*/ 4733450 h 4993800"/>
              <a:gd name="connsiteX244" fmla="*/ 2645786 w 5450487"/>
              <a:gd name="connsiteY244" fmla="*/ 4728543 h 4993800"/>
              <a:gd name="connsiteX245" fmla="*/ 2583152 w 5450487"/>
              <a:gd name="connsiteY245" fmla="*/ 4735903 h 4993800"/>
              <a:gd name="connsiteX246" fmla="*/ 2513879 w 5450487"/>
              <a:gd name="connsiteY246" fmla="*/ 4719740 h 4993800"/>
              <a:gd name="connsiteX247" fmla="*/ 2465243 w 5450487"/>
              <a:gd name="connsiteY247" fmla="*/ 4715266 h 4993800"/>
              <a:gd name="connsiteX248" fmla="*/ 2353541 w 5450487"/>
              <a:gd name="connsiteY248" fmla="*/ 4688278 h 4993800"/>
              <a:gd name="connsiteX249" fmla="*/ 2548804 w 5450487"/>
              <a:gd name="connsiteY249" fmla="*/ 4835916 h 4993800"/>
              <a:gd name="connsiteX250" fmla="*/ 2650404 w 5450487"/>
              <a:gd name="connsiteY250" fmla="*/ 4845441 h 4993800"/>
              <a:gd name="connsiteX251" fmla="*/ 2729779 w 5450487"/>
              <a:gd name="connsiteY251" fmla="*/ 4832741 h 4993800"/>
              <a:gd name="connsiteX252" fmla="*/ 2799629 w 5450487"/>
              <a:gd name="connsiteY252" fmla="*/ 4794641 h 4993800"/>
              <a:gd name="connsiteX253" fmla="*/ 2901229 w 5450487"/>
              <a:gd name="connsiteY253" fmla="*/ 4734316 h 4993800"/>
              <a:gd name="connsiteX254" fmla="*/ 2974254 w 5450487"/>
              <a:gd name="connsiteY254" fmla="*/ 4639066 h 4993800"/>
              <a:gd name="connsiteX255" fmla="*/ 3025054 w 5450487"/>
              <a:gd name="connsiteY255" fmla="*/ 4537466 h 4993800"/>
              <a:gd name="connsiteX256" fmla="*/ 3091729 w 5450487"/>
              <a:gd name="connsiteY256" fmla="*/ 4448566 h 4993800"/>
              <a:gd name="connsiteX257" fmla="*/ 3117129 w 5450487"/>
              <a:gd name="connsiteY257" fmla="*/ 4369191 h 4993800"/>
              <a:gd name="connsiteX258" fmla="*/ 3104429 w 5450487"/>
              <a:gd name="connsiteY258" fmla="*/ 4302516 h 4993800"/>
              <a:gd name="connsiteX259" fmla="*/ 3069504 w 5450487"/>
              <a:gd name="connsiteY259" fmla="*/ 4143766 h 4993800"/>
              <a:gd name="connsiteX260" fmla="*/ 3044104 w 5450487"/>
              <a:gd name="connsiteY260" fmla="*/ 4042166 h 4993800"/>
              <a:gd name="connsiteX261" fmla="*/ 3069504 w 5450487"/>
              <a:gd name="connsiteY261" fmla="*/ 3851666 h 4993800"/>
              <a:gd name="connsiteX262" fmla="*/ 3094904 w 5450487"/>
              <a:gd name="connsiteY262" fmla="*/ 3750066 h 4993800"/>
              <a:gd name="connsiteX263" fmla="*/ 3120304 w 5450487"/>
              <a:gd name="connsiteY263" fmla="*/ 3711966 h 4993800"/>
              <a:gd name="connsiteX264" fmla="*/ 3133004 w 5450487"/>
              <a:gd name="connsiteY264" fmla="*/ 3673866 h 4993800"/>
              <a:gd name="connsiteX265" fmla="*/ 3171104 w 5450487"/>
              <a:gd name="connsiteY265" fmla="*/ 3635766 h 4993800"/>
              <a:gd name="connsiteX266" fmla="*/ 3196504 w 5450487"/>
              <a:gd name="connsiteY266" fmla="*/ 3597666 h 4993800"/>
              <a:gd name="connsiteX267" fmla="*/ 3234604 w 5450487"/>
              <a:gd name="connsiteY267" fmla="*/ 3584966 h 4993800"/>
              <a:gd name="connsiteX268" fmla="*/ 3272704 w 5450487"/>
              <a:gd name="connsiteY268" fmla="*/ 3559566 h 4993800"/>
              <a:gd name="connsiteX269" fmla="*/ 3310804 w 5450487"/>
              <a:gd name="connsiteY269" fmla="*/ 3546866 h 4993800"/>
              <a:gd name="connsiteX270" fmla="*/ 3463204 w 5450487"/>
              <a:gd name="connsiteY270" fmla="*/ 3521466 h 4993800"/>
              <a:gd name="connsiteX271" fmla="*/ 3590204 w 5450487"/>
              <a:gd name="connsiteY271" fmla="*/ 3496066 h 4993800"/>
              <a:gd name="connsiteX272" fmla="*/ 3793404 w 5450487"/>
              <a:gd name="connsiteY272" fmla="*/ 3483366 h 4993800"/>
              <a:gd name="connsiteX273" fmla="*/ 4006129 w 5450487"/>
              <a:gd name="connsiteY273" fmla="*/ 3515116 h 4993800"/>
              <a:gd name="connsiteX274" fmla="*/ 4123604 w 5450487"/>
              <a:gd name="connsiteY274" fmla="*/ 3540516 h 4993800"/>
              <a:gd name="connsiteX275" fmla="*/ 4183929 w 5450487"/>
              <a:gd name="connsiteY275" fmla="*/ 3562741 h 4993800"/>
              <a:gd name="connsiteX276" fmla="*/ 4241079 w 5450487"/>
              <a:gd name="connsiteY276" fmla="*/ 3594491 h 4993800"/>
              <a:gd name="connsiteX277" fmla="*/ 4285529 w 5450487"/>
              <a:gd name="connsiteY277" fmla="*/ 3638941 h 4993800"/>
              <a:gd name="connsiteX278" fmla="*/ 4361729 w 5450487"/>
              <a:gd name="connsiteY278" fmla="*/ 3683391 h 4993800"/>
              <a:gd name="connsiteX279" fmla="*/ 4425229 w 5450487"/>
              <a:gd name="connsiteY279" fmla="*/ 3743716 h 4993800"/>
              <a:gd name="connsiteX280" fmla="*/ 4504604 w 5450487"/>
              <a:gd name="connsiteY280" fmla="*/ 3816741 h 4993800"/>
              <a:gd name="connsiteX281" fmla="*/ 4545879 w 5450487"/>
              <a:gd name="connsiteY281" fmla="*/ 3889766 h 4993800"/>
              <a:gd name="connsiteX282" fmla="*/ 4596679 w 5450487"/>
              <a:gd name="connsiteY282" fmla="*/ 3965966 h 4993800"/>
              <a:gd name="connsiteX283" fmla="*/ 4625254 w 5450487"/>
              <a:gd name="connsiteY283" fmla="*/ 4124716 h 4993800"/>
              <a:gd name="connsiteX284" fmla="*/ 4644304 w 5450487"/>
              <a:gd name="connsiteY284" fmla="*/ 4200916 h 4993800"/>
              <a:gd name="connsiteX285" fmla="*/ 4660179 w 5450487"/>
              <a:gd name="connsiteY285" fmla="*/ 4254891 h 4993800"/>
              <a:gd name="connsiteX286" fmla="*/ 4676054 w 5450487"/>
              <a:gd name="connsiteY286" fmla="*/ 4315216 h 4993800"/>
              <a:gd name="connsiteX287" fmla="*/ 4371254 w 5450487"/>
              <a:gd name="connsiteY287" fmla="*/ 4419991 h 4993800"/>
              <a:gd name="connsiteX288" fmla="*/ 4187104 w 5450487"/>
              <a:gd name="connsiteY288" fmla="*/ 4572391 h 4993800"/>
              <a:gd name="connsiteX289" fmla="*/ 4442691 w 5450487"/>
              <a:gd name="connsiteY289" fmla="*/ 4453328 h 4993800"/>
              <a:gd name="connsiteX290" fmla="*/ 4680817 w 5450487"/>
              <a:gd name="connsiteY290" fmla="*/ 4400941 h 4993800"/>
              <a:gd name="connsiteX291" fmla="*/ 4777654 w 5450487"/>
              <a:gd name="connsiteY291" fmla="*/ 4251716 h 4993800"/>
              <a:gd name="connsiteX292" fmla="*/ 4726854 w 5450487"/>
              <a:gd name="connsiteY292" fmla="*/ 4146941 h 4993800"/>
              <a:gd name="connsiteX293" fmla="*/ 4695104 w 5450487"/>
              <a:gd name="connsiteY293" fmla="*/ 4092966 h 4993800"/>
              <a:gd name="connsiteX294" fmla="*/ 4698279 w 5450487"/>
              <a:gd name="connsiteY294" fmla="*/ 3940566 h 4993800"/>
              <a:gd name="connsiteX295" fmla="*/ 4679229 w 5450487"/>
              <a:gd name="connsiteY295" fmla="*/ 3842141 h 4993800"/>
              <a:gd name="connsiteX296" fmla="*/ 4628429 w 5450487"/>
              <a:gd name="connsiteY296" fmla="*/ 3734191 h 4993800"/>
              <a:gd name="connsiteX297" fmla="*/ 4288705 w 5450487"/>
              <a:gd name="connsiteY297" fmla="*/ 3413516 h 4993800"/>
              <a:gd name="connsiteX298" fmla="*/ 4476029 w 5450487"/>
              <a:gd name="connsiteY298" fmla="*/ 3127766 h 4993800"/>
              <a:gd name="connsiteX299" fmla="*/ 4682404 w 5450487"/>
              <a:gd name="connsiteY299" fmla="*/ 2994416 h 4993800"/>
              <a:gd name="connsiteX300" fmla="*/ 4818930 w 5450487"/>
              <a:gd name="connsiteY300" fmla="*/ 2943616 h 4993800"/>
              <a:gd name="connsiteX301" fmla="*/ 5041180 w 5450487"/>
              <a:gd name="connsiteY301" fmla="*/ 2918216 h 4993800"/>
              <a:gd name="connsiteX302" fmla="*/ 5301530 w 5450487"/>
              <a:gd name="connsiteY302" fmla="*/ 2959491 h 4993800"/>
              <a:gd name="connsiteX303" fmla="*/ 5069755 w 5450487"/>
              <a:gd name="connsiteY303" fmla="*/ 2883291 h 4993800"/>
              <a:gd name="connsiteX304" fmla="*/ 4888779 w 5450487"/>
              <a:gd name="connsiteY304" fmla="*/ 2864241 h 4993800"/>
              <a:gd name="connsiteX305" fmla="*/ 4958629 w 5450487"/>
              <a:gd name="connsiteY305" fmla="*/ 2772166 h 4993800"/>
              <a:gd name="connsiteX306" fmla="*/ 5123729 w 5450487"/>
              <a:gd name="connsiteY306" fmla="*/ 2562616 h 4993800"/>
              <a:gd name="connsiteX307" fmla="*/ 5025305 w 5450487"/>
              <a:gd name="connsiteY307" fmla="*/ 2635641 h 4993800"/>
              <a:gd name="connsiteX308" fmla="*/ 4942754 w 5450487"/>
              <a:gd name="connsiteY308" fmla="*/ 2699141 h 4993800"/>
              <a:gd name="connsiteX309" fmla="*/ 4876079 w 5450487"/>
              <a:gd name="connsiteY309" fmla="*/ 2781691 h 4993800"/>
              <a:gd name="connsiteX310" fmla="*/ 4777654 w 5450487"/>
              <a:gd name="connsiteY310" fmla="*/ 2829316 h 4993800"/>
              <a:gd name="connsiteX311" fmla="*/ 4691929 w 5450487"/>
              <a:gd name="connsiteY311" fmla="*/ 2880116 h 4993800"/>
              <a:gd name="connsiteX312" fmla="*/ 4628429 w 5450487"/>
              <a:gd name="connsiteY312" fmla="*/ 2918216 h 4993800"/>
              <a:gd name="connsiteX313" fmla="*/ 4561754 w 5450487"/>
              <a:gd name="connsiteY313" fmla="*/ 2946791 h 4993800"/>
              <a:gd name="connsiteX314" fmla="*/ 4504604 w 5450487"/>
              <a:gd name="connsiteY314" fmla="*/ 2972191 h 4993800"/>
              <a:gd name="connsiteX315" fmla="*/ 4364904 w 5450487"/>
              <a:gd name="connsiteY315" fmla="*/ 3038866 h 4993800"/>
              <a:gd name="connsiteX316" fmla="*/ 4288704 w 5450487"/>
              <a:gd name="connsiteY316" fmla="*/ 2988066 h 4993800"/>
              <a:gd name="connsiteX317" fmla="*/ 4250604 w 5450487"/>
              <a:gd name="connsiteY317" fmla="*/ 2962666 h 4993800"/>
              <a:gd name="connsiteX318" fmla="*/ 4123604 w 5450487"/>
              <a:gd name="connsiteY318" fmla="*/ 2924566 h 4993800"/>
              <a:gd name="connsiteX319" fmla="*/ 4085504 w 5450487"/>
              <a:gd name="connsiteY319" fmla="*/ 2911866 h 4993800"/>
              <a:gd name="connsiteX320" fmla="*/ 3996604 w 5450487"/>
              <a:gd name="connsiteY320" fmla="*/ 2899166 h 4993800"/>
              <a:gd name="connsiteX321" fmla="*/ 3971204 w 5450487"/>
              <a:gd name="connsiteY321" fmla="*/ 2797566 h 4993800"/>
              <a:gd name="connsiteX322" fmla="*/ 3890241 w 5450487"/>
              <a:gd name="connsiteY322" fmla="*/ 2676916 h 4993800"/>
              <a:gd name="connsiteX323" fmla="*/ 3907704 w 5450487"/>
              <a:gd name="connsiteY323" fmla="*/ 2549916 h 4993800"/>
              <a:gd name="connsiteX324" fmla="*/ 3834679 w 5450487"/>
              <a:gd name="connsiteY324" fmla="*/ 2461016 h 4993800"/>
              <a:gd name="connsiteX325" fmla="*/ 3768004 w 5450487"/>
              <a:gd name="connsiteY325" fmla="*/ 2365766 h 4993800"/>
              <a:gd name="connsiteX326" fmla="*/ 3712442 w 5450487"/>
              <a:gd name="connsiteY326" fmla="*/ 2222891 h 4993800"/>
              <a:gd name="connsiteX327" fmla="*/ 3741016 w 5450487"/>
              <a:gd name="connsiteY327" fmla="*/ 2100654 h 4993800"/>
              <a:gd name="connsiteX328" fmla="*/ 3804517 w 5450487"/>
              <a:gd name="connsiteY328" fmla="*/ 2019691 h 4993800"/>
              <a:gd name="connsiteX329" fmla="*/ 3902942 w 5450487"/>
              <a:gd name="connsiteY329" fmla="*/ 1924441 h 4993800"/>
              <a:gd name="connsiteX330" fmla="*/ 3952154 w 5450487"/>
              <a:gd name="connsiteY330" fmla="*/ 1864116 h 4993800"/>
              <a:gd name="connsiteX331" fmla="*/ 3995016 w 5450487"/>
              <a:gd name="connsiteY331" fmla="*/ 1835541 h 4993800"/>
              <a:gd name="connsiteX332" fmla="*/ 4037879 w 5450487"/>
              <a:gd name="connsiteY332" fmla="*/ 1803791 h 4993800"/>
              <a:gd name="connsiteX333" fmla="*/ 4102966 w 5450487"/>
              <a:gd name="connsiteY333" fmla="*/ 1759341 h 4993800"/>
              <a:gd name="connsiteX334" fmla="*/ 4206154 w 5450487"/>
              <a:gd name="connsiteY334" fmla="*/ 1703778 h 4993800"/>
              <a:gd name="connsiteX335" fmla="*/ 4295054 w 5450487"/>
              <a:gd name="connsiteY335" fmla="*/ 1694253 h 4993800"/>
              <a:gd name="connsiteX336" fmla="*/ 4401416 w 5450487"/>
              <a:gd name="connsiteY336" fmla="*/ 1692666 h 4993800"/>
              <a:gd name="connsiteX337" fmla="*/ 4464917 w 5450487"/>
              <a:gd name="connsiteY337" fmla="*/ 1689491 h 4993800"/>
              <a:gd name="connsiteX338" fmla="*/ 4520479 w 5450487"/>
              <a:gd name="connsiteY338" fmla="*/ 1700603 h 4993800"/>
              <a:gd name="connsiteX339" fmla="*/ 4568104 w 5450487"/>
              <a:gd name="connsiteY339" fmla="*/ 1708541 h 4993800"/>
              <a:gd name="connsiteX340" fmla="*/ 4633191 w 5450487"/>
              <a:gd name="connsiteY340" fmla="*/ 1754579 h 4993800"/>
              <a:gd name="connsiteX341" fmla="*/ 4717329 w 5450487"/>
              <a:gd name="connsiteY341" fmla="*/ 1787916 h 4993800"/>
              <a:gd name="connsiteX342" fmla="*/ 4760191 w 5450487"/>
              <a:gd name="connsiteY342" fmla="*/ 1838716 h 4993800"/>
              <a:gd name="connsiteX343" fmla="*/ 4793529 w 5450487"/>
              <a:gd name="connsiteY343" fmla="*/ 1902216 h 4993800"/>
              <a:gd name="connsiteX344" fmla="*/ 4845917 w 5450487"/>
              <a:gd name="connsiteY344" fmla="*/ 1968891 h 4993800"/>
              <a:gd name="connsiteX345" fmla="*/ 4885604 w 5450487"/>
              <a:gd name="connsiteY345" fmla="*/ 2032391 h 4993800"/>
              <a:gd name="connsiteX346" fmla="*/ 4911004 w 5450487"/>
              <a:gd name="connsiteY346" fmla="*/ 2200666 h 4993800"/>
              <a:gd name="connsiteX347" fmla="*/ 4939579 w 5450487"/>
              <a:gd name="connsiteY347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443904 w 5450487"/>
              <a:gd name="connsiteY207" fmla="*/ 4308866 h 4993800"/>
              <a:gd name="connsiteX208" fmla="*/ 1685204 w 5450487"/>
              <a:gd name="connsiteY208" fmla="*/ 3864366 h 4993800"/>
              <a:gd name="connsiteX209" fmla="*/ 1710604 w 5450487"/>
              <a:gd name="connsiteY209" fmla="*/ 3826266 h 4993800"/>
              <a:gd name="connsiteX210" fmla="*/ 1748704 w 5450487"/>
              <a:gd name="connsiteY210" fmla="*/ 3800866 h 4993800"/>
              <a:gd name="connsiteX211" fmla="*/ 1786804 w 5450487"/>
              <a:gd name="connsiteY211" fmla="*/ 3762766 h 4993800"/>
              <a:gd name="connsiteX212" fmla="*/ 1824904 w 5450487"/>
              <a:gd name="connsiteY212" fmla="*/ 3750066 h 4993800"/>
              <a:gd name="connsiteX213" fmla="*/ 1863004 w 5450487"/>
              <a:gd name="connsiteY213" fmla="*/ 3724666 h 4993800"/>
              <a:gd name="connsiteX214" fmla="*/ 1901104 w 5450487"/>
              <a:gd name="connsiteY214" fmla="*/ 3711966 h 4993800"/>
              <a:gd name="connsiteX215" fmla="*/ 1939204 w 5450487"/>
              <a:gd name="connsiteY215" fmla="*/ 3686566 h 4993800"/>
              <a:gd name="connsiteX216" fmla="*/ 2015404 w 5450487"/>
              <a:gd name="connsiteY216" fmla="*/ 3661166 h 4993800"/>
              <a:gd name="connsiteX217" fmla="*/ 2053504 w 5450487"/>
              <a:gd name="connsiteY217" fmla="*/ 3648466 h 4993800"/>
              <a:gd name="connsiteX218" fmla="*/ 2345604 w 5450487"/>
              <a:gd name="connsiteY218" fmla="*/ 3661166 h 4993800"/>
              <a:gd name="connsiteX219" fmla="*/ 2396404 w 5450487"/>
              <a:gd name="connsiteY219" fmla="*/ 3699266 h 4993800"/>
              <a:gd name="connsiteX220" fmla="*/ 2472604 w 5450487"/>
              <a:gd name="connsiteY220" fmla="*/ 3750066 h 4993800"/>
              <a:gd name="connsiteX221" fmla="*/ 2510704 w 5450487"/>
              <a:gd name="connsiteY221" fmla="*/ 3788166 h 4993800"/>
              <a:gd name="connsiteX222" fmla="*/ 2561504 w 5450487"/>
              <a:gd name="connsiteY222" fmla="*/ 3800866 h 4993800"/>
              <a:gd name="connsiteX223" fmla="*/ 2612304 w 5450487"/>
              <a:gd name="connsiteY223" fmla="*/ 3838966 h 4993800"/>
              <a:gd name="connsiteX224" fmla="*/ 2650404 w 5450487"/>
              <a:gd name="connsiteY224" fmla="*/ 3851666 h 4993800"/>
              <a:gd name="connsiteX225" fmla="*/ 2688504 w 5450487"/>
              <a:gd name="connsiteY225" fmla="*/ 3877066 h 4993800"/>
              <a:gd name="connsiteX226" fmla="*/ 2713904 w 5450487"/>
              <a:gd name="connsiteY226" fmla="*/ 3915166 h 4993800"/>
              <a:gd name="connsiteX227" fmla="*/ 2752004 w 5450487"/>
              <a:gd name="connsiteY227" fmla="*/ 3965966 h 4993800"/>
              <a:gd name="connsiteX228" fmla="*/ 2764704 w 5450487"/>
              <a:gd name="connsiteY228" fmla="*/ 4016766 h 4993800"/>
              <a:gd name="connsiteX229" fmla="*/ 2777404 w 5450487"/>
              <a:gd name="connsiteY229" fmla="*/ 4054866 h 4993800"/>
              <a:gd name="connsiteX230" fmla="*/ 2802804 w 5450487"/>
              <a:gd name="connsiteY230" fmla="*/ 4105666 h 4993800"/>
              <a:gd name="connsiteX231" fmla="*/ 2828204 w 5450487"/>
              <a:gd name="connsiteY231" fmla="*/ 4143766 h 4993800"/>
              <a:gd name="connsiteX232" fmla="*/ 2863129 w 5450487"/>
              <a:gd name="connsiteY232" fmla="*/ 4242191 h 4993800"/>
              <a:gd name="connsiteX233" fmla="*/ 2907579 w 5450487"/>
              <a:gd name="connsiteY233" fmla="*/ 4343791 h 4993800"/>
              <a:gd name="connsiteX234" fmla="*/ 2923454 w 5450487"/>
              <a:gd name="connsiteY234" fmla="*/ 4366016 h 4993800"/>
              <a:gd name="connsiteX235" fmla="*/ 2891704 w 5450487"/>
              <a:gd name="connsiteY235" fmla="*/ 4397766 h 4993800"/>
              <a:gd name="connsiteX236" fmla="*/ 2853604 w 5450487"/>
              <a:gd name="connsiteY236" fmla="*/ 4464441 h 4993800"/>
              <a:gd name="connsiteX237" fmla="*/ 2809154 w 5450487"/>
              <a:gd name="connsiteY237" fmla="*/ 4553341 h 4993800"/>
              <a:gd name="connsiteX238" fmla="*/ 2761529 w 5450487"/>
              <a:gd name="connsiteY238" fmla="*/ 4607316 h 4993800"/>
              <a:gd name="connsiteX239" fmla="*/ 2698029 w 5450487"/>
              <a:gd name="connsiteY239" fmla="*/ 4645416 h 4993800"/>
              <a:gd name="connsiteX240" fmla="*/ 2602779 w 5450487"/>
              <a:gd name="connsiteY240" fmla="*/ 4553341 h 4993800"/>
              <a:gd name="connsiteX241" fmla="*/ 2634530 w 5450487"/>
              <a:gd name="connsiteY241" fmla="*/ 4639069 h 4993800"/>
              <a:gd name="connsiteX242" fmla="*/ 2694276 w 5450487"/>
              <a:gd name="connsiteY242" fmla="*/ 4733450 h 4993800"/>
              <a:gd name="connsiteX243" fmla="*/ 2645786 w 5450487"/>
              <a:gd name="connsiteY243" fmla="*/ 4728543 h 4993800"/>
              <a:gd name="connsiteX244" fmla="*/ 2583152 w 5450487"/>
              <a:gd name="connsiteY244" fmla="*/ 4735903 h 4993800"/>
              <a:gd name="connsiteX245" fmla="*/ 2513879 w 5450487"/>
              <a:gd name="connsiteY245" fmla="*/ 4719740 h 4993800"/>
              <a:gd name="connsiteX246" fmla="*/ 2465243 w 5450487"/>
              <a:gd name="connsiteY246" fmla="*/ 4715266 h 4993800"/>
              <a:gd name="connsiteX247" fmla="*/ 2353541 w 5450487"/>
              <a:gd name="connsiteY247" fmla="*/ 4688278 h 4993800"/>
              <a:gd name="connsiteX248" fmla="*/ 2548804 w 5450487"/>
              <a:gd name="connsiteY248" fmla="*/ 4835916 h 4993800"/>
              <a:gd name="connsiteX249" fmla="*/ 2650404 w 5450487"/>
              <a:gd name="connsiteY249" fmla="*/ 4845441 h 4993800"/>
              <a:gd name="connsiteX250" fmla="*/ 2729779 w 5450487"/>
              <a:gd name="connsiteY250" fmla="*/ 4832741 h 4993800"/>
              <a:gd name="connsiteX251" fmla="*/ 2799629 w 5450487"/>
              <a:gd name="connsiteY251" fmla="*/ 4794641 h 4993800"/>
              <a:gd name="connsiteX252" fmla="*/ 2901229 w 5450487"/>
              <a:gd name="connsiteY252" fmla="*/ 4734316 h 4993800"/>
              <a:gd name="connsiteX253" fmla="*/ 2974254 w 5450487"/>
              <a:gd name="connsiteY253" fmla="*/ 4639066 h 4993800"/>
              <a:gd name="connsiteX254" fmla="*/ 3025054 w 5450487"/>
              <a:gd name="connsiteY254" fmla="*/ 4537466 h 4993800"/>
              <a:gd name="connsiteX255" fmla="*/ 3091729 w 5450487"/>
              <a:gd name="connsiteY255" fmla="*/ 4448566 h 4993800"/>
              <a:gd name="connsiteX256" fmla="*/ 3117129 w 5450487"/>
              <a:gd name="connsiteY256" fmla="*/ 4369191 h 4993800"/>
              <a:gd name="connsiteX257" fmla="*/ 3104429 w 5450487"/>
              <a:gd name="connsiteY257" fmla="*/ 4302516 h 4993800"/>
              <a:gd name="connsiteX258" fmla="*/ 3069504 w 5450487"/>
              <a:gd name="connsiteY258" fmla="*/ 4143766 h 4993800"/>
              <a:gd name="connsiteX259" fmla="*/ 3044104 w 5450487"/>
              <a:gd name="connsiteY259" fmla="*/ 4042166 h 4993800"/>
              <a:gd name="connsiteX260" fmla="*/ 3069504 w 5450487"/>
              <a:gd name="connsiteY260" fmla="*/ 3851666 h 4993800"/>
              <a:gd name="connsiteX261" fmla="*/ 3094904 w 5450487"/>
              <a:gd name="connsiteY261" fmla="*/ 3750066 h 4993800"/>
              <a:gd name="connsiteX262" fmla="*/ 3120304 w 5450487"/>
              <a:gd name="connsiteY262" fmla="*/ 3711966 h 4993800"/>
              <a:gd name="connsiteX263" fmla="*/ 3133004 w 5450487"/>
              <a:gd name="connsiteY263" fmla="*/ 3673866 h 4993800"/>
              <a:gd name="connsiteX264" fmla="*/ 3171104 w 5450487"/>
              <a:gd name="connsiteY264" fmla="*/ 3635766 h 4993800"/>
              <a:gd name="connsiteX265" fmla="*/ 3196504 w 5450487"/>
              <a:gd name="connsiteY265" fmla="*/ 3597666 h 4993800"/>
              <a:gd name="connsiteX266" fmla="*/ 3234604 w 5450487"/>
              <a:gd name="connsiteY266" fmla="*/ 3584966 h 4993800"/>
              <a:gd name="connsiteX267" fmla="*/ 3272704 w 5450487"/>
              <a:gd name="connsiteY267" fmla="*/ 3559566 h 4993800"/>
              <a:gd name="connsiteX268" fmla="*/ 3310804 w 5450487"/>
              <a:gd name="connsiteY268" fmla="*/ 3546866 h 4993800"/>
              <a:gd name="connsiteX269" fmla="*/ 3463204 w 5450487"/>
              <a:gd name="connsiteY269" fmla="*/ 3521466 h 4993800"/>
              <a:gd name="connsiteX270" fmla="*/ 3590204 w 5450487"/>
              <a:gd name="connsiteY270" fmla="*/ 3496066 h 4993800"/>
              <a:gd name="connsiteX271" fmla="*/ 3793404 w 5450487"/>
              <a:gd name="connsiteY271" fmla="*/ 3483366 h 4993800"/>
              <a:gd name="connsiteX272" fmla="*/ 4006129 w 5450487"/>
              <a:gd name="connsiteY272" fmla="*/ 3515116 h 4993800"/>
              <a:gd name="connsiteX273" fmla="*/ 4123604 w 5450487"/>
              <a:gd name="connsiteY273" fmla="*/ 3540516 h 4993800"/>
              <a:gd name="connsiteX274" fmla="*/ 4183929 w 5450487"/>
              <a:gd name="connsiteY274" fmla="*/ 3562741 h 4993800"/>
              <a:gd name="connsiteX275" fmla="*/ 4241079 w 5450487"/>
              <a:gd name="connsiteY275" fmla="*/ 3594491 h 4993800"/>
              <a:gd name="connsiteX276" fmla="*/ 4285529 w 5450487"/>
              <a:gd name="connsiteY276" fmla="*/ 3638941 h 4993800"/>
              <a:gd name="connsiteX277" fmla="*/ 4361729 w 5450487"/>
              <a:gd name="connsiteY277" fmla="*/ 3683391 h 4993800"/>
              <a:gd name="connsiteX278" fmla="*/ 4425229 w 5450487"/>
              <a:gd name="connsiteY278" fmla="*/ 3743716 h 4993800"/>
              <a:gd name="connsiteX279" fmla="*/ 4504604 w 5450487"/>
              <a:gd name="connsiteY279" fmla="*/ 3816741 h 4993800"/>
              <a:gd name="connsiteX280" fmla="*/ 4545879 w 5450487"/>
              <a:gd name="connsiteY280" fmla="*/ 3889766 h 4993800"/>
              <a:gd name="connsiteX281" fmla="*/ 4596679 w 5450487"/>
              <a:gd name="connsiteY281" fmla="*/ 3965966 h 4993800"/>
              <a:gd name="connsiteX282" fmla="*/ 4625254 w 5450487"/>
              <a:gd name="connsiteY282" fmla="*/ 4124716 h 4993800"/>
              <a:gd name="connsiteX283" fmla="*/ 4644304 w 5450487"/>
              <a:gd name="connsiteY283" fmla="*/ 4200916 h 4993800"/>
              <a:gd name="connsiteX284" fmla="*/ 4660179 w 5450487"/>
              <a:gd name="connsiteY284" fmla="*/ 4254891 h 4993800"/>
              <a:gd name="connsiteX285" fmla="*/ 4676054 w 5450487"/>
              <a:gd name="connsiteY285" fmla="*/ 4315216 h 4993800"/>
              <a:gd name="connsiteX286" fmla="*/ 4371254 w 5450487"/>
              <a:gd name="connsiteY286" fmla="*/ 4419991 h 4993800"/>
              <a:gd name="connsiteX287" fmla="*/ 4187104 w 5450487"/>
              <a:gd name="connsiteY287" fmla="*/ 4572391 h 4993800"/>
              <a:gd name="connsiteX288" fmla="*/ 4442691 w 5450487"/>
              <a:gd name="connsiteY288" fmla="*/ 4453328 h 4993800"/>
              <a:gd name="connsiteX289" fmla="*/ 4680817 w 5450487"/>
              <a:gd name="connsiteY289" fmla="*/ 4400941 h 4993800"/>
              <a:gd name="connsiteX290" fmla="*/ 4777654 w 5450487"/>
              <a:gd name="connsiteY290" fmla="*/ 4251716 h 4993800"/>
              <a:gd name="connsiteX291" fmla="*/ 4726854 w 5450487"/>
              <a:gd name="connsiteY291" fmla="*/ 4146941 h 4993800"/>
              <a:gd name="connsiteX292" fmla="*/ 4695104 w 5450487"/>
              <a:gd name="connsiteY292" fmla="*/ 4092966 h 4993800"/>
              <a:gd name="connsiteX293" fmla="*/ 4698279 w 5450487"/>
              <a:gd name="connsiteY293" fmla="*/ 3940566 h 4993800"/>
              <a:gd name="connsiteX294" fmla="*/ 4679229 w 5450487"/>
              <a:gd name="connsiteY294" fmla="*/ 3842141 h 4993800"/>
              <a:gd name="connsiteX295" fmla="*/ 4628429 w 5450487"/>
              <a:gd name="connsiteY295" fmla="*/ 3734191 h 4993800"/>
              <a:gd name="connsiteX296" fmla="*/ 4288705 w 5450487"/>
              <a:gd name="connsiteY296" fmla="*/ 3413516 h 4993800"/>
              <a:gd name="connsiteX297" fmla="*/ 4476029 w 5450487"/>
              <a:gd name="connsiteY297" fmla="*/ 3127766 h 4993800"/>
              <a:gd name="connsiteX298" fmla="*/ 4682404 w 5450487"/>
              <a:gd name="connsiteY298" fmla="*/ 2994416 h 4993800"/>
              <a:gd name="connsiteX299" fmla="*/ 4818930 w 5450487"/>
              <a:gd name="connsiteY299" fmla="*/ 2943616 h 4993800"/>
              <a:gd name="connsiteX300" fmla="*/ 5041180 w 5450487"/>
              <a:gd name="connsiteY300" fmla="*/ 2918216 h 4993800"/>
              <a:gd name="connsiteX301" fmla="*/ 5301530 w 5450487"/>
              <a:gd name="connsiteY301" fmla="*/ 2959491 h 4993800"/>
              <a:gd name="connsiteX302" fmla="*/ 5069755 w 5450487"/>
              <a:gd name="connsiteY302" fmla="*/ 2883291 h 4993800"/>
              <a:gd name="connsiteX303" fmla="*/ 4888779 w 5450487"/>
              <a:gd name="connsiteY303" fmla="*/ 2864241 h 4993800"/>
              <a:gd name="connsiteX304" fmla="*/ 4958629 w 5450487"/>
              <a:gd name="connsiteY304" fmla="*/ 2772166 h 4993800"/>
              <a:gd name="connsiteX305" fmla="*/ 5123729 w 5450487"/>
              <a:gd name="connsiteY305" fmla="*/ 2562616 h 4993800"/>
              <a:gd name="connsiteX306" fmla="*/ 5025305 w 5450487"/>
              <a:gd name="connsiteY306" fmla="*/ 2635641 h 4993800"/>
              <a:gd name="connsiteX307" fmla="*/ 4942754 w 5450487"/>
              <a:gd name="connsiteY307" fmla="*/ 2699141 h 4993800"/>
              <a:gd name="connsiteX308" fmla="*/ 4876079 w 5450487"/>
              <a:gd name="connsiteY308" fmla="*/ 2781691 h 4993800"/>
              <a:gd name="connsiteX309" fmla="*/ 4777654 w 5450487"/>
              <a:gd name="connsiteY309" fmla="*/ 2829316 h 4993800"/>
              <a:gd name="connsiteX310" fmla="*/ 4691929 w 5450487"/>
              <a:gd name="connsiteY310" fmla="*/ 2880116 h 4993800"/>
              <a:gd name="connsiteX311" fmla="*/ 4628429 w 5450487"/>
              <a:gd name="connsiteY311" fmla="*/ 2918216 h 4993800"/>
              <a:gd name="connsiteX312" fmla="*/ 4561754 w 5450487"/>
              <a:gd name="connsiteY312" fmla="*/ 2946791 h 4993800"/>
              <a:gd name="connsiteX313" fmla="*/ 4504604 w 5450487"/>
              <a:gd name="connsiteY313" fmla="*/ 2972191 h 4993800"/>
              <a:gd name="connsiteX314" fmla="*/ 4364904 w 5450487"/>
              <a:gd name="connsiteY314" fmla="*/ 3038866 h 4993800"/>
              <a:gd name="connsiteX315" fmla="*/ 4288704 w 5450487"/>
              <a:gd name="connsiteY315" fmla="*/ 2988066 h 4993800"/>
              <a:gd name="connsiteX316" fmla="*/ 4250604 w 5450487"/>
              <a:gd name="connsiteY316" fmla="*/ 2962666 h 4993800"/>
              <a:gd name="connsiteX317" fmla="*/ 4123604 w 5450487"/>
              <a:gd name="connsiteY317" fmla="*/ 2924566 h 4993800"/>
              <a:gd name="connsiteX318" fmla="*/ 4085504 w 5450487"/>
              <a:gd name="connsiteY318" fmla="*/ 2911866 h 4993800"/>
              <a:gd name="connsiteX319" fmla="*/ 3996604 w 5450487"/>
              <a:gd name="connsiteY319" fmla="*/ 2899166 h 4993800"/>
              <a:gd name="connsiteX320" fmla="*/ 3971204 w 5450487"/>
              <a:gd name="connsiteY320" fmla="*/ 2797566 h 4993800"/>
              <a:gd name="connsiteX321" fmla="*/ 3890241 w 5450487"/>
              <a:gd name="connsiteY321" fmla="*/ 2676916 h 4993800"/>
              <a:gd name="connsiteX322" fmla="*/ 3907704 w 5450487"/>
              <a:gd name="connsiteY322" fmla="*/ 2549916 h 4993800"/>
              <a:gd name="connsiteX323" fmla="*/ 3834679 w 5450487"/>
              <a:gd name="connsiteY323" fmla="*/ 2461016 h 4993800"/>
              <a:gd name="connsiteX324" fmla="*/ 3768004 w 5450487"/>
              <a:gd name="connsiteY324" fmla="*/ 2365766 h 4993800"/>
              <a:gd name="connsiteX325" fmla="*/ 3712442 w 5450487"/>
              <a:gd name="connsiteY325" fmla="*/ 2222891 h 4993800"/>
              <a:gd name="connsiteX326" fmla="*/ 3741016 w 5450487"/>
              <a:gd name="connsiteY326" fmla="*/ 2100654 h 4993800"/>
              <a:gd name="connsiteX327" fmla="*/ 3804517 w 5450487"/>
              <a:gd name="connsiteY327" fmla="*/ 2019691 h 4993800"/>
              <a:gd name="connsiteX328" fmla="*/ 3902942 w 5450487"/>
              <a:gd name="connsiteY328" fmla="*/ 1924441 h 4993800"/>
              <a:gd name="connsiteX329" fmla="*/ 3952154 w 5450487"/>
              <a:gd name="connsiteY329" fmla="*/ 1864116 h 4993800"/>
              <a:gd name="connsiteX330" fmla="*/ 3995016 w 5450487"/>
              <a:gd name="connsiteY330" fmla="*/ 1835541 h 4993800"/>
              <a:gd name="connsiteX331" fmla="*/ 4037879 w 5450487"/>
              <a:gd name="connsiteY331" fmla="*/ 1803791 h 4993800"/>
              <a:gd name="connsiteX332" fmla="*/ 4102966 w 5450487"/>
              <a:gd name="connsiteY332" fmla="*/ 1759341 h 4993800"/>
              <a:gd name="connsiteX333" fmla="*/ 4206154 w 5450487"/>
              <a:gd name="connsiteY333" fmla="*/ 1703778 h 4993800"/>
              <a:gd name="connsiteX334" fmla="*/ 4295054 w 5450487"/>
              <a:gd name="connsiteY334" fmla="*/ 1694253 h 4993800"/>
              <a:gd name="connsiteX335" fmla="*/ 4401416 w 5450487"/>
              <a:gd name="connsiteY335" fmla="*/ 1692666 h 4993800"/>
              <a:gd name="connsiteX336" fmla="*/ 4464917 w 5450487"/>
              <a:gd name="connsiteY336" fmla="*/ 1689491 h 4993800"/>
              <a:gd name="connsiteX337" fmla="*/ 4520479 w 5450487"/>
              <a:gd name="connsiteY337" fmla="*/ 1700603 h 4993800"/>
              <a:gd name="connsiteX338" fmla="*/ 4568104 w 5450487"/>
              <a:gd name="connsiteY338" fmla="*/ 1708541 h 4993800"/>
              <a:gd name="connsiteX339" fmla="*/ 4633191 w 5450487"/>
              <a:gd name="connsiteY339" fmla="*/ 1754579 h 4993800"/>
              <a:gd name="connsiteX340" fmla="*/ 4717329 w 5450487"/>
              <a:gd name="connsiteY340" fmla="*/ 1787916 h 4993800"/>
              <a:gd name="connsiteX341" fmla="*/ 4760191 w 5450487"/>
              <a:gd name="connsiteY341" fmla="*/ 1838716 h 4993800"/>
              <a:gd name="connsiteX342" fmla="*/ 4793529 w 5450487"/>
              <a:gd name="connsiteY342" fmla="*/ 1902216 h 4993800"/>
              <a:gd name="connsiteX343" fmla="*/ 4845917 w 5450487"/>
              <a:gd name="connsiteY343" fmla="*/ 1968891 h 4993800"/>
              <a:gd name="connsiteX344" fmla="*/ 4885604 w 5450487"/>
              <a:gd name="connsiteY344" fmla="*/ 2032391 h 4993800"/>
              <a:gd name="connsiteX345" fmla="*/ 4911004 w 5450487"/>
              <a:gd name="connsiteY345" fmla="*/ 2200666 h 4993800"/>
              <a:gd name="connsiteX346" fmla="*/ 4939579 w 5450487"/>
              <a:gd name="connsiteY346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405804 w 5450487"/>
              <a:gd name="connsiteY206" fmla="*/ 4334266 h 4993800"/>
              <a:gd name="connsiteX207" fmla="*/ 1685204 w 5450487"/>
              <a:gd name="connsiteY207" fmla="*/ 3864366 h 4993800"/>
              <a:gd name="connsiteX208" fmla="*/ 1710604 w 5450487"/>
              <a:gd name="connsiteY208" fmla="*/ 3826266 h 4993800"/>
              <a:gd name="connsiteX209" fmla="*/ 1748704 w 5450487"/>
              <a:gd name="connsiteY209" fmla="*/ 3800866 h 4993800"/>
              <a:gd name="connsiteX210" fmla="*/ 1786804 w 5450487"/>
              <a:gd name="connsiteY210" fmla="*/ 3762766 h 4993800"/>
              <a:gd name="connsiteX211" fmla="*/ 1824904 w 5450487"/>
              <a:gd name="connsiteY211" fmla="*/ 3750066 h 4993800"/>
              <a:gd name="connsiteX212" fmla="*/ 1863004 w 5450487"/>
              <a:gd name="connsiteY212" fmla="*/ 3724666 h 4993800"/>
              <a:gd name="connsiteX213" fmla="*/ 1901104 w 5450487"/>
              <a:gd name="connsiteY213" fmla="*/ 3711966 h 4993800"/>
              <a:gd name="connsiteX214" fmla="*/ 1939204 w 5450487"/>
              <a:gd name="connsiteY214" fmla="*/ 3686566 h 4993800"/>
              <a:gd name="connsiteX215" fmla="*/ 2015404 w 5450487"/>
              <a:gd name="connsiteY215" fmla="*/ 3661166 h 4993800"/>
              <a:gd name="connsiteX216" fmla="*/ 2053504 w 5450487"/>
              <a:gd name="connsiteY216" fmla="*/ 3648466 h 4993800"/>
              <a:gd name="connsiteX217" fmla="*/ 2345604 w 5450487"/>
              <a:gd name="connsiteY217" fmla="*/ 3661166 h 4993800"/>
              <a:gd name="connsiteX218" fmla="*/ 2396404 w 5450487"/>
              <a:gd name="connsiteY218" fmla="*/ 3699266 h 4993800"/>
              <a:gd name="connsiteX219" fmla="*/ 2472604 w 5450487"/>
              <a:gd name="connsiteY219" fmla="*/ 3750066 h 4993800"/>
              <a:gd name="connsiteX220" fmla="*/ 2510704 w 5450487"/>
              <a:gd name="connsiteY220" fmla="*/ 3788166 h 4993800"/>
              <a:gd name="connsiteX221" fmla="*/ 2561504 w 5450487"/>
              <a:gd name="connsiteY221" fmla="*/ 3800866 h 4993800"/>
              <a:gd name="connsiteX222" fmla="*/ 2612304 w 5450487"/>
              <a:gd name="connsiteY222" fmla="*/ 3838966 h 4993800"/>
              <a:gd name="connsiteX223" fmla="*/ 2650404 w 5450487"/>
              <a:gd name="connsiteY223" fmla="*/ 3851666 h 4993800"/>
              <a:gd name="connsiteX224" fmla="*/ 2688504 w 5450487"/>
              <a:gd name="connsiteY224" fmla="*/ 3877066 h 4993800"/>
              <a:gd name="connsiteX225" fmla="*/ 2713904 w 5450487"/>
              <a:gd name="connsiteY225" fmla="*/ 3915166 h 4993800"/>
              <a:gd name="connsiteX226" fmla="*/ 2752004 w 5450487"/>
              <a:gd name="connsiteY226" fmla="*/ 3965966 h 4993800"/>
              <a:gd name="connsiteX227" fmla="*/ 2764704 w 5450487"/>
              <a:gd name="connsiteY227" fmla="*/ 4016766 h 4993800"/>
              <a:gd name="connsiteX228" fmla="*/ 2777404 w 5450487"/>
              <a:gd name="connsiteY228" fmla="*/ 4054866 h 4993800"/>
              <a:gd name="connsiteX229" fmla="*/ 2802804 w 5450487"/>
              <a:gd name="connsiteY229" fmla="*/ 4105666 h 4993800"/>
              <a:gd name="connsiteX230" fmla="*/ 2828204 w 5450487"/>
              <a:gd name="connsiteY230" fmla="*/ 4143766 h 4993800"/>
              <a:gd name="connsiteX231" fmla="*/ 2863129 w 5450487"/>
              <a:gd name="connsiteY231" fmla="*/ 4242191 h 4993800"/>
              <a:gd name="connsiteX232" fmla="*/ 2907579 w 5450487"/>
              <a:gd name="connsiteY232" fmla="*/ 4343791 h 4993800"/>
              <a:gd name="connsiteX233" fmla="*/ 2923454 w 5450487"/>
              <a:gd name="connsiteY233" fmla="*/ 4366016 h 4993800"/>
              <a:gd name="connsiteX234" fmla="*/ 2891704 w 5450487"/>
              <a:gd name="connsiteY234" fmla="*/ 4397766 h 4993800"/>
              <a:gd name="connsiteX235" fmla="*/ 2853604 w 5450487"/>
              <a:gd name="connsiteY235" fmla="*/ 4464441 h 4993800"/>
              <a:gd name="connsiteX236" fmla="*/ 2809154 w 5450487"/>
              <a:gd name="connsiteY236" fmla="*/ 4553341 h 4993800"/>
              <a:gd name="connsiteX237" fmla="*/ 2761529 w 5450487"/>
              <a:gd name="connsiteY237" fmla="*/ 4607316 h 4993800"/>
              <a:gd name="connsiteX238" fmla="*/ 2698029 w 5450487"/>
              <a:gd name="connsiteY238" fmla="*/ 4645416 h 4993800"/>
              <a:gd name="connsiteX239" fmla="*/ 2602779 w 5450487"/>
              <a:gd name="connsiteY239" fmla="*/ 4553341 h 4993800"/>
              <a:gd name="connsiteX240" fmla="*/ 2634530 w 5450487"/>
              <a:gd name="connsiteY240" fmla="*/ 4639069 h 4993800"/>
              <a:gd name="connsiteX241" fmla="*/ 2694276 w 5450487"/>
              <a:gd name="connsiteY241" fmla="*/ 4733450 h 4993800"/>
              <a:gd name="connsiteX242" fmla="*/ 2645786 w 5450487"/>
              <a:gd name="connsiteY242" fmla="*/ 4728543 h 4993800"/>
              <a:gd name="connsiteX243" fmla="*/ 2583152 w 5450487"/>
              <a:gd name="connsiteY243" fmla="*/ 4735903 h 4993800"/>
              <a:gd name="connsiteX244" fmla="*/ 2513879 w 5450487"/>
              <a:gd name="connsiteY244" fmla="*/ 4719740 h 4993800"/>
              <a:gd name="connsiteX245" fmla="*/ 2465243 w 5450487"/>
              <a:gd name="connsiteY245" fmla="*/ 4715266 h 4993800"/>
              <a:gd name="connsiteX246" fmla="*/ 2353541 w 5450487"/>
              <a:gd name="connsiteY246" fmla="*/ 4688278 h 4993800"/>
              <a:gd name="connsiteX247" fmla="*/ 2548804 w 5450487"/>
              <a:gd name="connsiteY247" fmla="*/ 4835916 h 4993800"/>
              <a:gd name="connsiteX248" fmla="*/ 2650404 w 5450487"/>
              <a:gd name="connsiteY248" fmla="*/ 4845441 h 4993800"/>
              <a:gd name="connsiteX249" fmla="*/ 2729779 w 5450487"/>
              <a:gd name="connsiteY249" fmla="*/ 4832741 h 4993800"/>
              <a:gd name="connsiteX250" fmla="*/ 2799629 w 5450487"/>
              <a:gd name="connsiteY250" fmla="*/ 4794641 h 4993800"/>
              <a:gd name="connsiteX251" fmla="*/ 2901229 w 5450487"/>
              <a:gd name="connsiteY251" fmla="*/ 4734316 h 4993800"/>
              <a:gd name="connsiteX252" fmla="*/ 2974254 w 5450487"/>
              <a:gd name="connsiteY252" fmla="*/ 4639066 h 4993800"/>
              <a:gd name="connsiteX253" fmla="*/ 3025054 w 5450487"/>
              <a:gd name="connsiteY253" fmla="*/ 4537466 h 4993800"/>
              <a:gd name="connsiteX254" fmla="*/ 3091729 w 5450487"/>
              <a:gd name="connsiteY254" fmla="*/ 4448566 h 4993800"/>
              <a:gd name="connsiteX255" fmla="*/ 3117129 w 5450487"/>
              <a:gd name="connsiteY255" fmla="*/ 4369191 h 4993800"/>
              <a:gd name="connsiteX256" fmla="*/ 3104429 w 5450487"/>
              <a:gd name="connsiteY256" fmla="*/ 4302516 h 4993800"/>
              <a:gd name="connsiteX257" fmla="*/ 3069504 w 5450487"/>
              <a:gd name="connsiteY257" fmla="*/ 4143766 h 4993800"/>
              <a:gd name="connsiteX258" fmla="*/ 3044104 w 5450487"/>
              <a:gd name="connsiteY258" fmla="*/ 4042166 h 4993800"/>
              <a:gd name="connsiteX259" fmla="*/ 3069504 w 5450487"/>
              <a:gd name="connsiteY259" fmla="*/ 3851666 h 4993800"/>
              <a:gd name="connsiteX260" fmla="*/ 3094904 w 5450487"/>
              <a:gd name="connsiteY260" fmla="*/ 3750066 h 4993800"/>
              <a:gd name="connsiteX261" fmla="*/ 3120304 w 5450487"/>
              <a:gd name="connsiteY261" fmla="*/ 3711966 h 4993800"/>
              <a:gd name="connsiteX262" fmla="*/ 3133004 w 5450487"/>
              <a:gd name="connsiteY262" fmla="*/ 3673866 h 4993800"/>
              <a:gd name="connsiteX263" fmla="*/ 3171104 w 5450487"/>
              <a:gd name="connsiteY263" fmla="*/ 3635766 h 4993800"/>
              <a:gd name="connsiteX264" fmla="*/ 3196504 w 5450487"/>
              <a:gd name="connsiteY264" fmla="*/ 3597666 h 4993800"/>
              <a:gd name="connsiteX265" fmla="*/ 3234604 w 5450487"/>
              <a:gd name="connsiteY265" fmla="*/ 3584966 h 4993800"/>
              <a:gd name="connsiteX266" fmla="*/ 3272704 w 5450487"/>
              <a:gd name="connsiteY266" fmla="*/ 3559566 h 4993800"/>
              <a:gd name="connsiteX267" fmla="*/ 3310804 w 5450487"/>
              <a:gd name="connsiteY267" fmla="*/ 3546866 h 4993800"/>
              <a:gd name="connsiteX268" fmla="*/ 3463204 w 5450487"/>
              <a:gd name="connsiteY268" fmla="*/ 3521466 h 4993800"/>
              <a:gd name="connsiteX269" fmla="*/ 3590204 w 5450487"/>
              <a:gd name="connsiteY269" fmla="*/ 3496066 h 4993800"/>
              <a:gd name="connsiteX270" fmla="*/ 3793404 w 5450487"/>
              <a:gd name="connsiteY270" fmla="*/ 3483366 h 4993800"/>
              <a:gd name="connsiteX271" fmla="*/ 4006129 w 5450487"/>
              <a:gd name="connsiteY271" fmla="*/ 3515116 h 4993800"/>
              <a:gd name="connsiteX272" fmla="*/ 4123604 w 5450487"/>
              <a:gd name="connsiteY272" fmla="*/ 3540516 h 4993800"/>
              <a:gd name="connsiteX273" fmla="*/ 4183929 w 5450487"/>
              <a:gd name="connsiteY273" fmla="*/ 3562741 h 4993800"/>
              <a:gd name="connsiteX274" fmla="*/ 4241079 w 5450487"/>
              <a:gd name="connsiteY274" fmla="*/ 3594491 h 4993800"/>
              <a:gd name="connsiteX275" fmla="*/ 4285529 w 5450487"/>
              <a:gd name="connsiteY275" fmla="*/ 3638941 h 4993800"/>
              <a:gd name="connsiteX276" fmla="*/ 4361729 w 5450487"/>
              <a:gd name="connsiteY276" fmla="*/ 3683391 h 4993800"/>
              <a:gd name="connsiteX277" fmla="*/ 4425229 w 5450487"/>
              <a:gd name="connsiteY277" fmla="*/ 3743716 h 4993800"/>
              <a:gd name="connsiteX278" fmla="*/ 4504604 w 5450487"/>
              <a:gd name="connsiteY278" fmla="*/ 3816741 h 4993800"/>
              <a:gd name="connsiteX279" fmla="*/ 4545879 w 5450487"/>
              <a:gd name="connsiteY279" fmla="*/ 3889766 h 4993800"/>
              <a:gd name="connsiteX280" fmla="*/ 4596679 w 5450487"/>
              <a:gd name="connsiteY280" fmla="*/ 3965966 h 4993800"/>
              <a:gd name="connsiteX281" fmla="*/ 4625254 w 5450487"/>
              <a:gd name="connsiteY281" fmla="*/ 4124716 h 4993800"/>
              <a:gd name="connsiteX282" fmla="*/ 4644304 w 5450487"/>
              <a:gd name="connsiteY282" fmla="*/ 4200916 h 4993800"/>
              <a:gd name="connsiteX283" fmla="*/ 4660179 w 5450487"/>
              <a:gd name="connsiteY283" fmla="*/ 4254891 h 4993800"/>
              <a:gd name="connsiteX284" fmla="*/ 4676054 w 5450487"/>
              <a:gd name="connsiteY284" fmla="*/ 4315216 h 4993800"/>
              <a:gd name="connsiteX285" fmla="*/ 4371254 w 5450487"/>
              <a:gd name="connsiteY285" fmla="*/ 4419991 h 4993800"/>
              <a:gd name="connsiteX286" fmla="*/ 4187104 w 5450487"/>
              <a:gd name="connsiteY286" fmla="*/ 4572391 h 4993800"/>
              <a:gd name="connsiteX287" fmla="*/ 4442691 w 5450487"/>
              <a:gd name="connsiteY287" fmla="*/ 4453328 h 4993800"/>
              <a:gd name="connsiteX288" fmla="*/ 4680817 w 5450487"/>
              <a:gd name="connsiteY288" fmla="*/ 4400941 h 4993800"/>
              <a:gd name="connsiteX289" fmla="*/ 4777654 w 5450487"/>
              <a:gd name="connsiteY289" fmla="*/ 4251716 h 4993800"/>
              <a:gd name="connsiteX290" fmla="*/ 4726854 w 5450487"/>
              <a:gd name="connsiteY290" fmla="*/ 4146941 h 4993800"/>
              <a:gd name="connsiteX291" fmla="*/ 4695104 w 5450487"/>
              <a:gd name="connsiteY291" fmla="*/ 4092966 h 4993800"/>
              <a:gd name="connsiteX292" fmla="*/ 4698279 w 5450487"/>
              <a:gd name="connsiteY292" fmla="*/ 3940566 h 4993800"/>
              <a:gd name="connsiteX293" fmla="*/ 4679229 w 5450487"/>
              <a:gd name="connsiteY293" fmla="*/ 3842141 h 4993800"/>
              <a:gd name="connsiteX294" fmla="*/ 4628429 w 5450487"/>
              <a:gd name="connsiteY294" fmla="*/ 3734191 h 4993800"/>
              <a:gd name="connsiteX295" fmla="*/ 4288705 w 5450487"/>
              <a:gd name="connsiteY295" fmla="*/ 3413516 h 4993800"/>
              <a:gd name="connsiteX296" fmla="*/ 4476029 w 5450487"/>
              <a:gd name="connsiteY296" fmla="*/ 3127766 h 4993800"/>
              <a:gd name="connsiteX297" fmla="*/ 4682404 w 5450487"/>
              <a:gd name="connsiteY297" fmla="*/ 2994416 h 4993800"/>
              <a:gd name="connsiteX298" fmla="*/ 4818930 w 5450487"/>
              <a:gd name="connsiteY298" fmla="*/ 2943616 h 4993800"/>
              <a:gd name="connsiteX299" fmla="*/ 5041180 w 5450487"/>
              <a:gd name="connsiteY299" fmla="*/ 2918216 h 4993800"/>
              <a:gd name="connsiteX300" fmla="*/ 5301530 w 5450487"/>
              <a:gd name="connsiteY300" fmla="*/ 2959491 h 4993800"/>
              <a:gd name="connsiteX301" fmla="*/ 5069755 w 5450487"/>
              <a:gd name="connsiteY301" fmla="*/ 2883291 h 4993800"/>
              <a:gd name="connsiteX302" fmla="*/ 4888779 w 5450487"/>
              <a:gd name="connsiteY302" fmla="*/ 2864241 h 4993800"/>
              <a:gd name="connsiteX303" fmla="*/ 4958629 w 5450487"/>
              <a:gd name="connsiteY303" fmla="*/ 2772166 h 4993800"/>
              <a:gd name="connsiteX304" fmla="*/ 5123729 w 5450487"/>
              <a:gd name="connsiteY304" fmla="*/ 2562616 h 4993800"/>
              <a:gd name="connsiteX305" fmla="*/ 5025305 w 5450487"/>
              <a:gd name="connsiteY305" fmla="*/ 2635641 h 4993800"/>
              <a:gd name="connsiteX306" fmla="*/ 4942754 w 5450487"/>
              <a:gd name="connsiteY306" fmla="*/ 2699141 h 4993800"/>
              <a:gd name="connsiteX307" fmla="*/ 4876079 w 5450487"/>
              <a:gd name="connsiteY307" fmla="*/ 2781691 h 4993800"/>
              <a:gd name="connsiteX308" fmla="*/ 4777654 w 5450487"/>
              <a:gd name="connsiteY308" fmla="*/ 2829316 h 4993800"/>
              <a:gd name="connsiteX309" fmla="*/ 4691929 w 5450487"/>
              <a:gd name="connsiteY309" fmla="*/ 2880116 h 4993800"/>
              <a:gd name="connsiteX310" fmla="*/ 4628429 w 5450487"/>
              <a:gd name="connsiteY310" fmla="*/ 2918216 h 4993800"/>
              <a:gd name="connsiteX311" fmla="*/ 4561754 w 5450487"/>
              <a:gd name="connsiteY311" fmla="*/ 2946791 h 4993800"/>
              <a:gd name="connsiteX312" fmla="*/ 4504604 w 5450487"/>
              <a:gd name="connsiteY312" fmla="*/ 2972191 h 4993800"/>
              <a:gd name="connsiteX313" fmla="*/ 4364904 w 5450487"/>
              <a:gd name="connsiteY313" fmla="*/ 3038866 h 4993800"/>
              <a:gd name="connsiteX314" fmla="*/ 4288704 w 5450487"/>
              <a:gd name="connsiteY314" fmla="*/ 2988066 h 4993800"/>
              <a:gd name="connsiteX315" fmla="*/ 4250604 w 5450487"/>
              <a:gd name="connsiteY315" fmla="*/ 2962666 h 4993800"/>
              <a:gd name="connsiteX316" fmla="*/ 4123604 w 5450487"/>
              <a:gd name="connsiteY316" fmla="*/ 2924566 h 4993800"/>
              <a:gd name="connsiteX317" fmla="*/ 4085504 w 5450487"/>
              <a:gd name="connsiteY317" fmla="*/ 2911866 h 4993800"/>
              <a:gd name="connsiteX318" fmla="*/ 3996604 w 5450487"/>
              <a:gd name="connsiteY318" fmla="*/ 2899166 h 4993800"/>
              <a:gd name="connsiteX319" fmla="*/ 3971204 w 5450487"/>
              <a:gd name="connsiteY319" fmla="*/ 2797566 h 4993800"/>
              <a:gd name="connsiteX320" fmla="*/ 3890241 w 5450487"/>
              <a:gd name="connsiteY320" fmla="*/ 2676916 h 4993800"/>
              <a:gd name="connsiteX321" fmla="*/ 3907704 w 5450487"/>
              <a:gd name="connsiteY321" fmla="*/ 2549916 h 4993800"/>
              <a:gd name="connsiteX322" fmla="*/ 3834679 w 5450487"/>
              <a:gd name="connsiteY322" fmla="*/ 2461016 h 4993800"/>
              <a:gd name="connsiteX323" fmla="*/ 3768004 w 5450487"/>
              <a:gd name="connsiteY323" fmla="*/ 2365766 h 4993800"/>
              <a:gd name="connsiteX324" fmla="*/ 3712442 w 5450487"/>
              <a:gd name="connsiteY324" fmla="*/ 2222891 h 4993800"/>
              <a:gd name="connsiteX325" fmla="*/ 3741016 w 5450487"/>
              <a:gd name="connsiteY325" fmla="*/ 2100654 h 4993800"/>
              <a:gd name="connsiteX326" fmla="*/ 3804517 w 5450487"/>
              <a:gd name="connsiteY326" fmla="*/ 2019691 h 4993800"/>
              <a:gd name="connsiteX327" fmla="*/ 3902942 w 5450487"/>
              <a:gd name="connsiteY327" fmla="*/ 1924441 h 4993800"/>
              <a:gd name="connsiteX328" fmla="*/ 3952154 w 5450487"/>
              <a:gd name="connsiteY328" fmla="*/ 1864116 h 4993800"/>
              <a:gd name="connsiteX329" fmla="*/ 3995016 w 5450487"/>
              <a:gd name="connsiteY329" fmla="*/ 1835541 h 4993800"/>
              <a:gd name="connsiteX330" fmla="*/ 4037879 w 5450487"/>
              <a:gd name="connsiteY330" fmla="*/ 1803791 h 4993800"/>
              <a:gd name="connsiteX331" fmla="*/ 4102966 w 5450487"/>
              <a:gd name="connsiteY331" fmla="*/ 1759341 h 4993800"/>
              <a:gd name="connsiteX332" fmla="*/ 4206154 w 5450487"/>
              <a:gd name="connsiteY332" fmla="*/ 1703778 h 4993800"/>
              <a:gd name="connsiteX333" fmla="*/ 4295054 w 5450487"/>
              <a:gd name="connsiteY333" fmla="*/ 1694253 h 4993800"/>
              <a:gd name="connsiteX334" fmla="*/ 4401416 w 5450487"/>
              <a:gd name="connsiteY334" fmla="*/ 1692666 h 4993800"/>
              <a:gd name="connsiteX335" fmla="*/ 4464917 w 5450487"/>
              <a:gd name="connsiteY335" fmla="*/ 1689491 h 4993800"/>
              <a:gd name="connsiteX336" fmla="*/ 4520479 w 5450487"/>
              <a:gd name="connsiteY336" fmla="*/ 1700603 h 4993800"/>
              <a:gd name="connsiteX337" fmla="*/ 4568104 w 5450487"/>
              <a:gd name="connsiteY337" fmla="*/ 1708541 h 4993800"/>
              <a:gd name="connsiteX338" fmla="*/ 4633191 w 5450487"/>
              <a:gd name="connsiteY338" fmla="*/ 1754579 h 4993800"/>
              <a:gd name="connsiteX339" fmla="*/ 4717329 w 5450487"/>
              <a:gd name="connsiteY339" fmla="*/ 1787916 h 4993800"/>
              <a:gd name="connsiteX340" fmla="*/ 4760191 w 5450487"/>
              <a:gd name="connsiteY340" fmla="*/ 1838716 h 4993800"/>
              <a:gd name="connsiteX341" fmla="*/ 4793529 w 5450487"/>
              <a:gd name="connsiteY341" fmla="*/ 1902216 h 4993800"/>
              <a:gd name="connsiteX342" fmla="*/ 4845917 w 5450487"/>
              <a:gd name="connsiteY342" fmla="*/ 1968891 h 4993800"/>
              <a:gd name="connsiteX343" fmla="*/ 4885604 w 5450487"/>
              <a:gd name="connsiteY343" fmla="*/ 2032391 h 4993800"/>
              <a:gd name="connsiteX344" fmla="*/ 4911004 w 5450487"/>
              <a:gd name="connsiteY344" fmla="*/ 2200666 h 4993800"/>
              <a:gd name="connsiteX345" fmla="*/ 4939579 w 5450487"/>
              <a:gd name="connsiteY345" fmla="*/ 2275278 h 4993800"/>
              <a:gd name="connsiteX0" fmla="*/ 4939579 w 5450487"/>
              <a:gd name="connsiteY0" fmla="*/ 2275278 h 4993800"/>
              <a:gd name="connsiteX1" fmla="*/ 4990379 w 5450487"/>
              <a:gd name="connsiteY1" fmla="*/ 2170503 h 4993800"/>
              <a:gd name="connsiteX2" fmla="*/ 4980854 w 5450487"/>
              <a:gd name="connsiteY2" fmla="*/ 2043504 h 4993800"/>
              <a:gd name="connsiteX3" fmla="*/ 4988792 w 5450487"/>
              <a:gd name="connsiteY3" fmla="*/ 1978416 h 4993800"/>
              <a:gd name="connsiteX4" fmla="*/ 4961804 w 5450487"/>
              <a:gd name="connsiteY4" fmla="*/ 1911741 h 4993800"/>
              <a:gd name="connsiteX5" fmla="*/ 4882429 w 5450487"/>
              <a:gd name="connsiteY5" fmla="*/ 1853004 h 4993800"/>
              <a:gd name="connsiteX6" fmla="*/ 4886397 w 5450487"/>
              <a:gd name="connsiteY6" fmla="*/ 1774422 h 4993800"/>
              <a:gd name="connsiteX7" fmla="*/ 4968154 w 5450487"/>
              <a:gd name="connsiteY7" fmla="*/ 1719654 h 4993800"/>
              <a:gd name="connsiteX8" fmla="*/ 5092773 w 5450487"/>
              <a:gd name="connsiteY8" fmla="*/ 1706953 h 4993800"/>
              <a:gd name="connsiteX9" fmla="*/ 5180879 w 5450487"/>
              <a:gd name="connsiteY9" fmla="*/ 1714891 h 4993800"/>
              <a:gd name="connsiteX10" fmla="*/ 5232473 w 5450487"/>
              <a:gd name="connsiteY10" fmla="*/ 1729179 h 4993800"/>
              <a:gd name="connsiteX11" fmla="*/ 5265017 w 5450487"/>
              <a:gd name="connsiteY11" fmla="*/ 1748228 h 4993800"/>
              <a:gd name="connsiteX12" fmla="*/ 5303911 w 5450487"/>
              <a:gd name="connsiteY12" fmla="*/ 1801410 h 4993800"/>
              <a:gd name="connsiteX13" fmla="*/ 5241997 w 5450487"/>
              <a:gd name="connsiteY13" fmla="*/ 1911740 h 4993800"/>
              <a:gd name="connsiteX14" fmla="*/ 5280892 w 5450487"/>
              <a:gd name="connsiteY14" fmla="*/ 2011753 h 4993800"/>
              <a:gd name="connsiteX15" fmla="*/ 5324548 w 5450487"/>
              <a:gd name="connsiteY15" fmla="*/ 2074460 h 4993800"/>
              <a:gd name="connsiteX16" fmla="*/ 5368204 w 5450487"/>
              <a:gd name="connsiteY16" fmla="*/ 2148278 h 4993800"/>
              <a:gd name="connsiteX17" fmla="*/ 5372966 w 5450487"/>
              <a:gd name="connsiteY17" fmla="*/ 2217334 h 4993800"/>
              <a:gd name="connsiteX18" fmla="*/ 5314229 w 5450487"/>
              <a:gd name="connsiteY18" fmla="*/ 2264961 h 4993800"/>
              <a:gd name="connsiteX19" fmla="*/ 5226123 w 5450487"/>
              <a:gd name="connsiteY19" fmla="*/ 2367353 h 4993800"/>
              <a:gd name="connsiteX20" fmla="*/ 5418210 w 5450487"/>
              <a:gd name="connsiteY20" fmla="*/ 2245117 h 4993800"/>
              <a:gd name="connsiteX21" fmla="*/ 5446785 w 5450487"/>
              <a:gd name="connsiteY21" fmla="*/ 2180028 h 4993800"/>
              <a:gd name="connsiteX22" fmla="*/ 5414241 w 5450487"/>
              <a:gd name="connsiteY22" fmla="*/ 2103829 h 4993800"/>
              <a:gd name="connsiteX23" fmla="*/ 5392017 w 5450487"/>
              <a:gd name="connsiteY23" fmla="*/ 2045092 h 4993800"/>
              <a:gd name="connsiteX24" fmla="*/ 5366617 w 5450487"/>
              <a:gd name="connsiteY24" fmla="*/ 1972066 h 4993800"/>
              <a:gd name="connsiteX25" fmla="*/ 5322960 w 5450487"/>
              <a:gd name="connsiteY25" fmla="*/ 1923647 h 4993800"/>
              <a:gd name="connsiteX26" fmla="*/ 5377729 w 5450487"/>
              <a:gd name="connsiteY26" fmla="*/ 1806966 h 4993800"/>
              <a:gd name="connsiteX27" fmla="*/ 5344392 w 5450487"/>
              <a:gd name="connsiteY27" fmla="*/ 1691872 h 4993800"/>
              <a:gd name="connsiteX28" fmla="*/ 5226917 w 5450487"/>
              <a:gd name="connsiteY28" fmla="*/ 1626785 h 4993800"/>
              <a:gd name="connsiteX29" fmla="*/ 4975298 w 5450487"/>
              <a:gd name="connsiteY29" fmla="*/ 1604560 h 4993800"/>
              <a:gd name="connsiteX30" fmla="*/ 4739554 w 5450487"/>
              <a:gd name="connsiteY30" fmla="*/ 1672822 h 4993800"/>
              <a:gd name="connsiteX31" fmla="*/ 4527623 w 5450487"/>
              <a:gd name="connsiteY31" fmla="*/ 1602178 h 4993800"/>
              <a:gd name="connsiteX32" fmla="*/ 4396654 w 5450487"/>
              <a:gd name="connsiteY32" fmla="*/ 1588684 h 4993800"/>
              <a:gd name="connsiteX33" fmla="*/ 4305373 w 5450487"/>
              <a:gd name="connsiteY33" fmla="*/ 1615672 h 4993800"/>
              <a:gd name="connsiteX34" fmla="*/ 4188692 w 5450487"/>
              <a:gd name="connsiteY34" fmla="*/ 1617259 h 4993800"/>
              <a:gd name="connsiteX35" fmla="*/ 4129161 w 5450487"/>
              <a:gd name="connsiteY35" fmla="*/ 1615672 h 4993800"/>
              <a:gd name="connsiteX36" fmla="*/ 4043435 w 5450487"/>
              <a:gd name="connsiteY36" fmla="*/ 1601385 h 4993800"/>
              <a:gd name="connsiteX37" fmla="*/ 4000573 w 5450487"/>
              <a:gd name="connsiteY37" fmla="*/ 1605354 h 4993800"/>
              <a:gd name="connsiteX38" fmla="*/ 3901354 w 5450487"/>
              <a:gd name="connsiteY38" fmla="*/ 1641866 h 4993800"/>
              <a:gd name="connsiteX39" fmla="*/ 3780704 w 5450487"/>
              <a:gd name="connsiteY39" fmla="*/ 1695841 h 4993800"/>
              <a:gd name="connsiteX40" fmla="*/ 3694979 w 5450487"/>
              <a:gd name="connsiteY40" fmla="*/ 1730766 h 4993800"/>
              <a:gd name="connsiteX41" fmla="*/ 3596554 w 5450487"/>
              <a:gd name="connsiteY41" fmla="*/ 1800616 h 4993800"/>
              <a:gd name="connsiteX42" fmla="*/ 3488604 w 5450487"/>
              <a:gd name="connsiteY42" fmla="*/ 1838716 h 4993800"/>
              <a:gd name="connsiteX43" fmla="*/ 3361604 w 5450487"/>
              <a:gd name="connsiteY43" fmla="*/ 1857766 h 4993800"/>
              <a:gd name="connsiteX44" fmla="*/ 3272704 w 5450487"/>
              <a:gd name="connsiteY44" fmla="*/ 1908566 h 4993800"/>
              <a:gd name="connsiteX45" fmla="*/ 3234604 w 5450487"/>
              <a:gd name="connsiteY45" fmla="*/ 1921266 h 4993800"/>
              <a:gd name="connsiteX46" fmla="*/ 3120304 w 5450487"/>
              <a:gd name="connsiteY46" fmla="*/ 1870466 h 4993800"/>
              <a:gd name="connsiteX47" fmla="*/ 3094904 w 5450487"/>
              <a:gd name="connsiteY47" fmla="*/ 1794266 h 4993800"/>
              <a:gd name="connsiteX48" fmla="*/ 3082204 w 5450487"/>
              <a:gd name="connsiteY48" fmla="*/ 1756166 h 4993800"/>
              <a:gd name="connsiteX49" fmla="*/ 3069504 w 5450487"/>
              <a:gd name="connsiteY49" fmla="*/ 1718066 h 4993800"/>
              <a:gd name="connsiteX50" fmla="*/ 3082204 w 5450487"/>
              <a:gd name="connsiteY50" fmla="*/ 1438666 h 4993800"/>
              <a:gd name="connsiteX51" fmla="*/ 3059979 w 5450487"/>
              <a:gd name="connsiteY51" fmla="*/ 1375166 h 4993800"/>
              <a:gd name="connsiteX52" fmla="*/ 3094904 w 5450487"/>
              <a:gd name="connsiteY52" fmla="*/ 1232291 h 4993800"/>
              <a:gd name="connsiteX53" fmla="*/ 3183804 w 5450487"/>
              <a:gd name="connsiteY53" fmla="*/ 1146566 h 4993800"/>
              <a:gd name="connsiteX54" fmla="*/ 3285404 w 5450487"/>
              <a:gd name="connsiteY54" fmla="*/ 1114816 h 4993800"/>
              <a:gd name="connsiteX55" fmla="*/ 3374304 w 5450487"/>
              <a:gd name="connsiteY55" fmla="*/ 1095766 h 4993800"/>
              <a:gd name="connsiteX56" fmla="*/ 3494954 w 5450487"/>
              <a:gd name="connsiteY56" fmla="*/ 1092591 h 4993800"/>
              <a:gd name="connsiteX57" fmla="*/ 3641004 w 5450487"/>
              <a:gd name="connsiteY57" fmla="*/ 1102116 h 4993800"/>
              <a:gd name="connsiteX58" fmla="*/ 3745779 w 5450487"/>
              <a:gd name="connsiteY58" fmla="*/ 1079891 h 4993800"/>
              <a:gd name="connsiteX59" fmla="*/ 3860079 w 5450487"/>
              <a:gd name="connsiteY59" fmla="*/ 1070366 h 4993800"/>
              <a:gd name="connsiteX60" fmla="*/ 3891829 w 5450487"/>
              <a:gd name="connsiteY60" fmla="*/ 1067191 h 4993800"/>
              <a:gd name="connsiteX61" fmla="*/ 3923579 w 5450487"/>
              <a:gd name="connsiteY61" fmla="*/ 1079891 h 4993800"/>
              <a:gd name="connsiteX62" fmla="*/ 3952154 w 5450487"/>
              <a:gd name="connsiteY62" fmla="*/ 1073541 h 4993800"/>
              <a:gd name="connsiteX63" fmla="*/ 4002954 w 5450487"/>
              <a:gd name="connsiteY63" fmla="*/ 1121166 h 4993800"/>
              <a:gd name="connsiteX64" fmla="*/ 4041054 w 5450487"/>
              <a:gd name="connsiteY64" fmla="*/ 1162441 h 4993800"/>
              <a:gd name="connsiteX65" fmla="*/ 4085504 w 5450487"/>
              <a:gd name="connsiteY65" fmla="*/ 1114816 h 4993800"/>
              <a:gd name="connsiteX66" fmla="*/ 4041054 w 5450487"/>
              <a:gd name="connsiteY66" fmla="*/ 1041791 h 4993800"/>
              <a:gd name="connsiteX67" fmla="*/ 3987079 w 5450487"/>
              <a:gd name="connsiteY67" fmla="*/ 962416 h 4993800"/>
              <a:gd name="connsiteX68" fmla="*/ 3939454 w 5450487"/>
              <a:gd name="connsiteY68" fmla="*/ 975116 h 4993800"/>
              <a:gd name="connsiteX69" fmla="*/ 3879129 w 5450487"/>
              <a:gd name="connsiteY69" fmla="*/ 902091 h 4993800"/>
              <a:gd name="connsiteX70" fmla="*/ 3815629 w 5450487"/>
              <a:gd name="connsiteY70" fmla="*/ 898916 h 4993800"/>
              <a:gd name="connsiteX71" fmla="*/ 3774354 w 5450487"/>
              <a:gd name="connsiteY71" fmla="*/ 911616 h 4993800"/>
              <a:gd name="connsiteX72" fmla="*/ 3672754 w 5450487"/>
              <a:gd name="connsiteY72" fmla="*/ 902091 h 4993800"/>
              <a:gd name="connsiteX73" fmla="*/ 3602904 w 5450487"/>
              <a:gd name="connsiteY73" fmla="*/ 917966 h 4993800"/>
              <a:gd name="connsiteX74" fmla="*/ 3529879 w 5450487"/>
              <a:gd name="connsiteY74" fmla="*/ 911616 h 4993800"/>
              <a:gd name="connsiteX75" fmla="*/ 3460029 w 5450487"/>
              <a:gd name="connsiteY75" fmla="*/ 924316 h 4993800"/>
              <a:gd name="connsiteX76" fmla="*/ 3371129 w 5450487"/>
              <a:gd name="connsiteY76" fmla="*/ 940191 h 4993800"/>
              <a:gd name="connsiteX77" fmla="*/ 3263179 w 5450487"/>
              <a:gd name="connsiteY77" fmla="*/ 965591 h 4993800"/>
              <a:gd name="connsiteX78" fmla="*/ 3183804 w 5450487"/>
              <a:gd name="connsiteY78" fmla="*/ 981466 h 4993800"/>
              <a:gd name="connsiteX79" fmla="*/ 3117129 w 5450487"/>
              <a:gd name="connsiteY79" fmla="*/ 1016391 h 4993800"/>
              <a:gd name="connsiteX80" fmla="*/ 3066329 w 5450487"/>
              <a:gd name="connsiteY80" fmla="*/ 1029091 h 4993800"/>
              <a:gd name="connsiteX81" fmla="*/ 2996479 w 5450487"/>
              <a:gd name="connsiteY81" fmla="*/ 1060841 h 4993800"/>
              <a:gd name="connsiteX82" fmla="*/ 2920279 w 5450487"/>
              <a:gd name="connsiteY82" fmla="*/ 1108466 h 4993800"/>
              <a:gd name="connsiteX83" fmla="*/ 2844079 w 5450487"/>
              <a:gd name="connsiteY83" fmla="*/ 1178316 h 4993800"/>
              <a:gd name="connsiteX84" fmla="*/ 2739304 w 5450487"/>
              <a:gd name="connsiteY84" fmla="*/ 1298966 h 4993800"/>
              <a:gd name="connsiteX85" fmla="*/ 2726604 w 5450487"/>
              <a:gd name="connsiteY85" fmla="*/ 1349766 h 4993800"/>
              <a:gd name="connsiteX86" fmla="*/ 2701204 w 5450487"/>
              <a:gd name="connsiteY86" fmla="*/ 1629166 h 4993800"/>
              <a:gd name="connsiteX87" fmla="*/ 2650404 w 5450487"/>
              <a:gd name="connsiteY87" fmla="*/ 1718066 h 4993800"/>
              <a:gd name="connsiteX88" fmla="*/ 2536104 w 5450487"/>
              <a:gd name="connsiteY88" fmla="*/ 1629166 h 4993800"/>
              <a:gd name="connsiteX89" fmla="*/ 2479532 w 5450487"/>
              <a:gd name="connsiteY89" fmla="*/ 1558739 h 4993800"/>
              <a:gd name="connsiteX90" fmla="*/ 2422959 w 5450487"/>
              <a:gd name="connsiteY90" fmla="*/ 1464066 h 4993800"/>
              <a:gd name="connsiteX91" fmla="*/ 2346758 w 5450487"/>
              <a:gd name="connsiteY91" fmla="*/ 1302430 h 4993800"/>
              <a:gd name="connsiteX92" fmla="*/ 2289031 w 5450487"/>
              <a:gd name="connsiteY92" fmla="*/ 1206602 h 4993800"/>
              <a:gd name="connsiteX93" fmla="*/ 2203595 w 5450487"/>
              <a:gd name="connsiteY93" fmla="*/ 1041502 h 4993800"/>
              <a:gd name="connsiteX94" fmla="*/ 2078904 w 5450487"/>
              <a:gd name="connsiteY94" fmla="*/ 846384 h 4993800"/>
              <a:gd name="connsiteX95" fmla="*/ 1978458 w 5450487"/>
              <a:gd name="connsiteY95" fmla="*/ 704376 h 4993800"/>
              <a:gd name="connsiteX96" fmla="*/ 1858386 w 5450487"/>
              <a:gd name="connsiteY96" fmla="*/ 539275 h 4993800"/>
              <a:gd name="connsiteX97" fmla="*/ 1737158 w 5450487"/>
              <a:gd name="connsiteY97" fmla="*/ 378794 h 4993800"/>
              <a:gd name="connsiteX98" fmla="*/ 1649413 w 5450487"/>
              <a:gd name="connsiteY98" fmla="*/ 280657 h 4993800"/>
              <a:gd name="connsiteX99" fmla="*/ 1536268 w 5450487"/>
              <a:gd name="connsiteY99" fmla="*/ 168666 h 4993800"/>
              <a:gd name="connsiteX100" fmla="*/ 1404650 w 5450487"/>
              <a:gd name="connsiteY100" fmla="*/ 10494 h 4993800"/>
              <a:gd name="connsiteX101" fmla="*/ 1177204 w 5450487"/>
              <a:gd name="connsiteY101" fmla="*/ 28966 h 4993800"/>
              <a:gd name="connsiteX102" fmla="*/ 1278804 w 5450487"/>
              <a:gd name="connsiteY102" fmla="*/ 143266 h 4993800"/>
              <a:gd name="connsiteX103" fmla="*/ 1355004 w 5450487"/>
              <a:gd name="connsiteY103" fmla="*/ 206766 h 4993800"/>
              <a:gd name="connsiteX104" fmla="*/ 1380404 w 5450487"/>
              <a:gd name="connsiteY104" fmla="*/ 257566 h 4993800"/>
              <a:gd name="connsiteX105" fmla="*/ 1418504 w 5450487"/>
              <a:gd name="connsiteY105" fmla="*/ 295666 h 4993800"/>
              <a:gd name="connsiteX106" fmla="*/ 1469304 w 5450487"/>
              <a:gd name="connsiteY106" fmla="*/ 371866 h 4993800"/>
              <a:gd name="connsiteX107" fmla="*/ 1494704 w 5450487"/>
              <a:gd name="connsiteY107" fmla="*/ 409966 h 4993800"/>
              <a:gd name="connsiteX108" fmla="*/ 1570904 w 5450487"/>
              <a:gd name="connsiteY108" fmla="*/ 486166 h 4993800"/>
              <a:gd name="connsiteX109" fmla="*/ 1621704 w 5450487"/>
              <a:gd name="connsiteY109" fmla="*/ 575066 h 4993800"/>
              <a:gd name="connsiteX110" fmla="*/ 1659804 w 5450487"/>
              <a:gd name="connsiteY110" fmla="*/ 613166 h 4993800"/>
              <a:gd name="connsiteX111" fmla="*/ 1710604 w 5450487"/>
              <a:gd name="connsiteY111" fmla="*/ 702066 h 4993800"/>
              <a:gd name="connsiteX112" fmla="*/ 1748704 w 5450487"/>
              <a:gd name="connsiteY112" fmla="*/ 740166 h 4993800"/>
              <a:gd name="connsiteX113" fmla="*/ 1824904 w 5450487"/>
              <a:gd name="connsiteY113" fmla="*/ 854466 h 4993800"/>
              <a:gd name="connsiteX114" fmla="*/ 1863004 w 5450487"/>
              <a:gd name="connsiteY114" fmla="*/ 905266 h 4993800"/>
              <a:gd name="connsiteX115" fmla="*/ 1939204 w 5450487"/>
              <a:gd name="connsiteY115" fmla="*/ 1019566 h 4993800"/>
              <a:gd name="connsiteX116" fmla="*/ 1977304 w 5450487"/>
              <a:gd name="connsiteY116" fmla="*/ 1095766 h 4993800"/>
              <a:gd name="connsiteX117" fmla="*/ 2028104 w 5450487"/>
              <a:gd name="connsiteY117" fmla="*/ 1171966 h 4993800"/>
              <a:gd name="connsiteX118" fmla="*/ 2078904 w 5450487"/>
              <a:gd name="connsiteY118" fmla="*/ 1260866 h 4993800"/>
              <a:gd name="connsiteX119" fmla="*/ 2104304 w 5450487"/>
              <a:gd name="connsiteY119" fmla="*/ 1337066 h 4993800"/>
              <a:gd name="connsiteX120" fmla="*/ 2117004 w 5450487"/>
              <a:gd name="connsiteY120" fmla="*/ 1375166 h 4993800"/>
              <a:gd name="connsiteX121" fmla="*/ 2129704 w 5450487"/>
              <a:gd name="connsiteY121" fmla="*/ 1413266 h 4993800"/>
              <a:gd name="connsiteX122" fmla="*/ 2155104 w 5450487"/>
              <a:gd name="connsiteY122" fmla="*/ 1451366 h 4993800"/>
              <a:gd name="connsiteX123" fmla="*/ 2193204 w 5450487"/>
              <a:gd name="connsiteY123" fmla="*/ 1578366 h 4993800"/>
              <a:gd name="connsiteX124" fmla="*/ 2205904 w 5450487"/>
              <a:gd name="connsiteY124" fmla="*/ 1616466 h 4993800"/>
              <a:gd name="connsiteX125" fmla="*/ 2193204 w 5450487"/>
              <a:gd name="connsiteY125" fmla="*/ 1921266 h 4993800"/>
              <a:gd name="connsiteX126" fmla="*/ 2142404 w 5450487"/>
              <a:gd name="connsiteY126" fmla="*/ 2022866 h 4993800"/>
              <a:gd name="connsiteX127" fmla="*/ 2104304 w 5450487"/>
              <a:gd name="connsiteY127" fmla="*/ 2048266 h 4993800"/>
              <a:gd name="connsiteX128" fmla="*/ 2091604 w 5450487"/>
              <a:gd name="connsiteY128" fmla="*/ 2086366 h 4993800"/>
              <a:gd name="connsiteX129" fmla="*/ 2002704 w 5450487"/>
              <a:gd name="connsiteY129" fmla="*/ 2160978 h 4993800"/>
              <a:gd name="connsiteX130" fmla="*/ 1877291 w 5450487"/>
              <a:gd name="connsiteY130" fmla="*/ 2168916 h 4993800"/>
              <a:gd name="connsiteX131" fmla="*/ 1715366 w 5450487"/>
              <a:gd name="connsiteY131" fmla="*/ 2156216 h 4993800"/>
              <a:gd name="connsiteX132" fmla="*/ 1658217 w 5450487"/>
              <a:gd name="connsiteY132" fmla="*/ 2181617 h 4993800"/>
              <a:gd name="connsiteX133" fmla="*/ 1596303 w 5450487"/>
              <a:gd name="connsiteY133" fmla="*/ 2203841 h 4993800"/>
              <a:gd name="connsiteX134" fmla="*/ 1504228 w 5450487"/>
              <a:gd name="connsiteY134" fmla="*/ 2227653 h 4993800"/>
              <a:gd name="connsiteX135" fmla="*/ 1440729 w 5450487"/>
              <a:gd name="connsiteY135" fmla="*/ 2243528 h 4993800"/>
              <a:gd name="connsiteX136" fmla="*/ 1369292 w 5450487"/>
              <a:gd name="connsiteY136" fmla="*/ 2234004 h 4993800"/>
              <a:gd name="connsiteX137" fmla="*/ 1312141 w 5450487"/>
              <a:gd name="connsiteY137" fmla="*/ 2245117 h 4993800"/>
              <a:gd name="connsiteX138" fmla="*/ 1191492 w 5450487"/>
              <a:gd name="connsiteY138" fmla="*/ 2219716 h 4993800"/>
              <a:gd name="connsiteX139" fmla="*/ 1116879 w 5450487"/>
              <a:gd name="connsiteY139" fmla="*/ 2241941 h 4993800"/>
              <a:gd name="connsiteX140" fmla="*/ 1058141 w 5450487"/>
              <a:gd name="connsiteY140" fmla="*/ 2240354 h 4993800"/>
              <a:gd name="connsiteX141" fmla="*/ 977179 w 5450487"/>
              <a:gd name="connsiteY141" fmla="*/ 2238766 h 4993800"/>
              <a:gd name="connsiteX142" fmla="*/ 891454 w 5450487"/>
              <a:gd name="connsiteY142" fmla="*/ 2234004 h 4993800"/>
              <a:gd name="connsiteX143" fmla="*/ 923204 w 5450487"/>
              <a:gd name="connsiteY143" fmla="*/ 2081604 h 4993800"/>
              <a:gd name="connsiteX144" fmla="*/ 993054 w 5450487"/>
              <a:gd name="connsiteY144" fmla="*/ 1916504 h 4993800"/>
              <a:gd name="connsiteX145" fmla="*/ 962891 w 5450487"/>
              <a:gd name="connsiteY145" fmla="*/ 1557729 h 4993800"/>
              <a:gd name="connsiteX146" fmla="*/ 881929 w 5450487"/>
              <a:gd name="connsiteY146" fmla="*/ 1968892 h 4993800"/>
              <a:gd name="connsiteX147" fmla="*/ 751754 w 5450487"/>
              <a:gd name="connsiteY147" fmla="*/ 2200666 h 4993800"/>
              <a:gd name="connsiteX148" fmla="*/ 730540 w 5450487"/>
              <a:gd name="connsiteY148" fmla="*/ 2267196 h 4993800"/>
              <a:gd name="connsiteX149" fmla="*/ 744104 w 5450487"/>
              <a:gd name="connsiteY149" fmla="*/ 2303132 h 4993800"/>
              <a:gd name="connsiteX150" fmla="*/ 773112 w 5450487"/>
              <a:gd name="connsiteY150" fmla="*/ 2349168 h 4993800"/>
              <a:gd name="connsiteX151" fmla="*/ 811502 w 5450487"/>
              <a:gd name="connsiteY151" fmla="*/ 2410937 h 4993800"/>
              <a:gd name="connsiteX152" fmla="*/ 873559 w 5450487"/>
              <a:gd name="connsiteY152" fmla="*/ 2402423 h 4993800"/>
              <a:gd name="connsiteX153" fmla="*/ 990022 w 5450487"/>
              <a:gd name="connsiteY153" fmla="*/ 2453078 h 4993800"/>
              <a:gd name="connsiteX154" fmla="*/ 1062904 w 5450487"/>
              <a:gd name="connsiteY154" fmla="*/ 2473716 h 4993800"/>
              <a:gd name="connsiteX155" fmla="*/ 1148631 w 5450487"/>
              <a:gd name="connsiteY155" fmla="*/ 2497531 h 4993800"/>
              <a:gd name="connsiteX156" fmla="*/ 1201016 w 5450487"/>
              <a:gd name="connsiteY156" fmla="*/ 2502291 h 4993800"/>
              <a:gd name="connsiteX157" fmla="*/ 1291504 w 5450487"/>
              <a:gd name="connsiteY157" fmla="*/ 2492766 h 4993800"/>
              <a:gd name="connsiteX158" fmla="*/ 1888404 w 5450487"/>
              <a:gd name="connsiteY158" fmla="*/ 2505466 h 4993800"/>
              <a:gd name="connsiteX159" fmla="*/ 1926504 w 5450487"/>
              <a:gd name="connsiteY159" fmla="*/ 2518166 h 4993800"/>
              <a:gd name="connsiteX160" fmla="*/ 1964604 w 5450487"/>
              <a:gd name="connsiteY160" fmla="*/ 2543566 h 4993800"/>
              <a:gd name="connsiteX161" fmla="*/ 2015404 w 5450487"/>
              <a:gd name="connsiteY161" fmla="*/ 2657866 h 4993800"/>
              <a:gd name="connsiteX162" fmla="*/ 2028104 w 5450487"/>
              <a:gd name="connsiteY162" fmla="*/ 2772166 h 4993800"/>
              <a:gd name="connsiteX163" fmla="*/ 2015404 w 5450487"/>
              <a:gd name="connsiteY163" fmla="*/ 3102366 h 4993800"/>
              <a:gd name="connsiteX164" fmla="*/ 2002704 w 5450487"/>
              <a:gd name="connsiteY164" fmla="*/ 3140466 h 4993800"/>
              <a:gd name="connsiteX165" fmla="*/ 1977304 w 5450487"/>
              <a:gd name="connsiteY165" fmla="*/ 3178566 h 4993800"/>
              <a:gd name="connsiteX166" fmla="*/ 1926504 w 5450487"/>
              <a:gd name="connsiteY166" fmla="*/ 3242066 h 4993800"/>
              <a:gd name="connsiteX167" fmla="*/ 1863004 w 5450487"/>
              <a:gd name="connsiteY167" fmla="*/ 3292866 h 4993800"/>
              <a:gd name="connsiteX168" fmla="*/ 1824904 w 5450487"/>
              <a:gd name="connsiteY168" fmla="*/ 3330966 h 4993800"/>
              <a:gd name="connsiteX169" fmla="*/ 1748704 w 5450487"/>
              <a:gd name="connsiteY169" fmla="*/ 3381766 h 4993800"/>
              <a:gd name="connsiteX170" fmla="*/ 1562967 w 5450487"/>
              <a:gd name="connsiteY170" fmla="*/ 3419866 h 4993800"/>
              <a:gd name="connsiteX171" fmla="*/ 1467716 w 5450487"/>
              <a:gd name="connsiteY171" fmla="*/ 3456379 h 4993800"/>
              <a:gd name="connsiteX172" fmla="*/ 1339129 w 5450487"/>
              <a:gd name="connsiteY172" fmla="*/ 3451616 h 4993800"/>
              <a:gd name="connsiteX173" fmla="*/ 1196254 w 5450487"/>
              <a:gd name="connsiteY173" fmla="*/ 3410341 h 4993800"/>
              <a:gd name="connsiteX174" fmla="*/ 1051791 w 5450487"/>
              <a:gd name="connsiteY174" fmla="*/ 3407167 h 4993800"/>
              <a:gd name="connsiteX175" fmla="*/ 897804 w 5450487"/>
              <a:gd name="connsiteY175" fmla="*/ 3434153 h 4993800"/>
              <a:gd name="connsiteX176" fmla="*/ 745404 w 5450487"/>
              <a:gd name="connsiteY176" fmla="*/ 3386528 h 4993800"/>
              <a:gd name="connsiteX177" fmla="*/ 788267 w 5450487"/>
              <a:gd name="connsiteY177" fmla="*/ 3670691 h 4993800"/>
              <a:gd name="connsiteX178" fmla="*/ 753342 w 5450487"/>
              <a:gd name="connsiteY178" fmla="*/ 3713554 h 4993800"/>
              <a:gd name="connsiteX179" fmla="*/ 707304 w 5450487"/>
              <a:gd name="connsiteY179" fmla="*/ 3723079 h 4993800"/>
              <a:gd name="connsiteX180" fmla="*/ 621579 w 5450487"/>
              <a:gd name="connsiteY180" fmla="*/ 3659579 h 4993800"/>
              <a:gd name="connsiteX181" fmla="*/ 502517 w 5450487"/>
              <a:gd name="connsiteY181" fmla="*/ 3570679 h 4993800"/>
              <a:gd name="connsiteX182" fmla="*/ 377104 w 5450487"/>
              <a:gd name="connsiteY182" fmla="*/ 3330966 h 4993800"/>
              <a:gd name="connsiteX183" fmla="*/ 269154 w 5450487"/>
              <a:gd name="connsiteY183" fmla="*/ 2918216 h 4993800"/>
              <a:gd name="connsiteX184" fmla="*/ 304079 w 5450487"/>
              <a:gd name="connsiteY184" fmla="*/ 3281753 h 4993800"/>
              <a:gd name="connsiteX185" fmla="*/ 427904 w 5450487"/>
              <a:gd name="connsiteY185" fmla="*/ 3699266 h 4993800"/>
              <a:gd name="connsiteX186" fmla="*/ 552883 w 5450487"/>
              <a:gd name="connsiteY186" fmla="*/ 3841996 h 4993800"/>
              <a:gd name="connsiteX187" fmla="*/ 110403 w 5450487"/>
              <a:gd name="connsiteY187" fmla="*/ 3872303 h 4993800"/>
              <a:gd name="connsiteX188" fmla="*/ 343767 w 5450487"/>
              <a:gd name="connsiteY188" fmla="*/ 4105666 h 4993800"/>
              <a:gd name="connsiteX189" fmla="*/ 605704 w 5450487"/>
              <a:gd name="connsiteY189" fmla="*/ 4040579 h 4993800"/>
              <a:gd name="connsiteX190" fmla="*/ 619992 w 5450487"/>
              <a:gd name="connsiteY190" fmla="*/ 4932753 h 4993800"/>
              <a:gd name="connsiteX191" fmla="*/ 667617 w 5450487"/>
              <a:gd name="connsiteY191" fmla="*/ 4905766 h 4993800"/>
              <a:gd name="connsiteX192" fmla="*/ 720004 w 5450487"/>
              <a:gd name="connsiteY192" fmla="*/ 4837504 h 4993800"/>
              <a:gd name="connsiteX193" fmla="*/ 800967 w 5450487"/>
              <a:gd name="connsiteY193" fmla="*/ 4812104 h 4993800"/>
              <a:gd name="connsiteX194" fmla="*/ 854941 w 5450487"/>
              <a:gd name="connsiteY194" fmla="*/ 4785116 h 4993800"/>
              <a:gd name="connsiteX195" fmla="*/ 902567 w 5450487"/>
              <a:gd name="connsiteY195" fmla="*/ 4762891 h 4993800"/>
              <a:gd name="connsiteX196" fmla="*/ 950191 w 5450487"/>
              <a:gd name="connsiteY196" fmla="*/ 4727966 h 4993800"/>
              <a:gd name="connsiteX197" fmla="*/ 974004 w 5450487"/>
              <a:gd name="connsiteY197" fmla="*/ 4740666 h 4993800"/>
              <a:gd name="connsiteX198" fmla="*/ 1012104 w 5450487"/>
              <a:gd name="connsiteY198" fmla="*/ 4727966 h 4993800"/>
              <a:gd name="connsiteX199" fmla="*/ 1050204 w 5450487"/>
              <a:gd name="connsiteY199" fmla="*/ 4689866 h 4993800"/>
              <a:gd name="connsiteX200" fmla="*/ 1139104 w 5450487"/>
              <a:gd name="connsiteY200" fmla="*/ 4651766 h 4993800"/>
              <a:gd name="connsiteX201" fmla="*/ 1177204 w 5450487"/>
              <a:gd name="connsiteY201" fmla="*/ 4613666 h 4993800"/>
              <a:gd name="connsiteX202" fmla="*/ 1202604 w 5450487"/>
              <a:gd name="connsiteY202" fmla="*/ 4575566 h 4993800"/>
              <a:gd name="connsiteX203" fmla="*/ 1240704 w 5450487"/>
              <a:gd name="connsiteY203" fmla="*/ 4562866 h 4993800"/>
              <a:gd name="connsiteX204" fmla="*/ 1304204 w 5450487"/>
              <a:gd name="connsiteY204" fmla="*/ 4486666 h 4993800"/>
              <a:gd name="connsiteX205" fmla="*/ 1367704 w 5450487"/>
              <a:gd name="connsiteY205" fmla="*/ 4410466 h 4993800"/>
              <a:gd name="connsiteX206" fmla="*/ 1685204 w 5450487"/>
              <a:gd name="connsiteY206" fmla="*/ 3864366 h 4993800"/>
              <a:gd name="connsiteX207" fmla="*/ 1710604 w 5450487"/>
              <a:gd name="connsiteY207" fmla="*/ 3826266 h 4993800"/>
              <a:gd name="connsiteX208" fmla="*/ 1748704 w 5450487"/>
              <a:gd name="connsiteY208" fmla="*/ 3800866 h 4993800"/>
              <a:gd name="connsiteX209" fmla="*/ 1786804 w 5450487"/>
              <a:gd name="connsiteY209" fmla="*/ 3762766 h 4993800"/>
              <a:gd name="connsiteX210" fmla="*/ 1824904 w 5450487"/>
              <a:gd name="connsiteY210" fmla="*/ 3750066 h 4993800"/>
              <a:gd name="connsiteX211" fmla="*/ 1863004 w 5450487"/>
              <a:gd name="connsiteY211" fmla="*/ 3724666 h 4993800"/>
              <a:gd name="connsiteX212" fmla="*/ 1901104 w 5450487"/>
              <a:gd name="connsiteY212" fmla="*/ 3711966 h 4993800"/>
              <a:gd name="connsiteX213" fmla="*/ 1939204 w 5450487"/>
              <a:gd name="connsiteY213" fmla="*/ 3686566 h 4993800"/>
              <a:gd name="connsiteX214" fmla="*/ 2015404 w 5450487"/>
              <a:gd name="connsiteY214" fmla="*/ 3661166 h 4993800"/>
              <a:gd name="connsiteX215" fmla="*/ 2053504 w 5450487"/>
              <a:gd name="connsiteY215" fmla="*/ 3648466 h 4993800"/>
              <a:gd name="connsiteX216" fmla="*/ 2345604 w 5450487"/>
              <a:gd name="connsiteY216" fmla="*/ 3661166 h 4993800"/>
              <a:gd name="connsiteX217" fmla="*/ 2396404 w 5450487"/>
              <a:gd name="connsiteY217" fmla="*/ 3699266 h 4993800"/>
              <a:gd name="connsiteX218" fmla="*/ 2472604 w 5450487"/>
              <a:gd name="connsiteY218" fmla="*/ 3750066 h 4993800"/>
              <a:gd name="connsiteX219" fmla="*/ 2510704 w 5450487"/>
              <a:gd name="connsiteY219" fmla="*/ 3788166 h 4993800"/>
              <a:gd name="connsiteX220" fmla="*/ 2561504 w 5450487"/>
              <a:gd name="connsiteY220" fmla="*/ 3800866 h 4993800"/>
              <a:gd name="connsiteX221" fmla="*/ 2612304 w 5450487"/>
              <a:gd name="connsiteY221" fmla="*/ 3838966 h 4993800"/>
              <a:gd name="connsiteX222" fmla="*/ 2650404 w 5450487"/>
              <a:gd name="connsiteY222" fmla="*/ 3851666 h 4993800"/>
              <a:gd name="connsiteX223" fmla="*/ 2688504 w 5450487"/>
              <a:gd name="connsiteY223" fmla="*/ 3877066 h 4993800"/>
              <a:gd name="connsiteX224" fmla="*/ 2713904 w 5450487"/>
              <a:gd name="connsiteY224" fmla="*/ 3915166 h 4993800"/>
              <a:gd name="connsiteX225" fmla="*/ 2752004 w 5450487"/>
              <a:gd name="connsiteY225" fmla="*/ 3965966 h 4993800"/>
              <a:gd name="connsiteX226" fmla="*/ 2764704 w 5450487"/>
              <a:gd name="connsiteY226" fmla="*/ 4016766 h 4993800"/>
              <a:gd name="connsiteX227" fmla="*/ 2777404 w 5450487"/>
              <a:gd name="connsiteY227" fmla="*/ 4054866 h 4993800"/>
              <a:gd name="connsiteX228" fmla="*/ 2802804 w 5450487"/>
              <a:gd name="connsiteY228" fmla="*/ 4105666 h 4993800"/>
              <a:gd name="connsiteX229" fmla="*/ 2828204 w 5450487"/>
              <a:gd name="connsiteY229" fmla="*/ 4143766 h 4993800"/>
              <a:gd name="connsiteX230" fmla="*/ 2863129 w 5450487"/>
              <a:gd name="connsiteY230" fmla="*/ 4242191 h 4993800"/>
              <a:gd name="connsiteX231" fmla="*/ 2907579 w 5450487"/>
              <a:gd name="connsiteY231" fmla="*/ 4343791 h 4993800"/>
              <a:gd name="connsiteX232" fmla="*/ 2923454 w 5450487"/>
              <a:gd name="connsiteY232" fmla="*/ 4366016 h 4993800"/>
              <a:gd name="connsiteX233" fmla="*/ 2891704 w 5450487"/>
              <a:gd name="connsiteY233" fmla="*/ 4397766 h 4993800"/>
              <a:gd name="connsiteX234" fmla="*/ 2853604 w 5450487"/>
              <a:gd name="connsiteY234" fmla="*/ 4464441 h 4993800"/>
              <a:gd name="connsiteX235" fmla="*/ 2809154 w 5450487"/>
              <a:gd name="connsiteY235" fmla="*/ 4553341 h 4993800"/>
              <a:gd name="connsiteX236" fmla="*/ 2761529 w 5450487"/>
              <a:gd name="connsiteY236" fmla="*/ 4607316 h 4993800"/>
              <a:gd name="connsiteX237" fmla="*/ 2698029 w 5450487"/>
              <a:gd name="connsiteY237" fmla="*/ 4645416 h 4993800"/>
              <a:gd name="connsiteX238" fmla="*/ 2602779 w 5450487"/>
              <a:gd name="connsiteY238" fmla="*/ 4553341 h 4993800"/>
              <a:gd name="connsiteX239" fmla="*/ 2634530 w 5450487"/>
              <a:gd name="connsiteY239" fmla="*/ 4639069 h 4993800"/>
              <a:gd name="connsiteX240" fmla="*/ 2694276 w 5450487"/>
              <a:gd name="connsiteY240" fmla="*/ 4733450 h 4993800"/>
              <a:gd name="connsiteX241" fmla="*/ 2645786 w 5450487"/>
              <a:gd name="connsiteY241" fmla="*/ 4728543 h 4993800"/>
              <a:gd name="connsiteX242" fmla="*/ 2583152 w 5450487"/>
              <a:gd name="connsiteY242" fmla="*/ 4735903 h 4993800"/>
              <a:gd name="connsiteX243" fmla="*/ 2513879 w 5450487"/>
              <a:gd name="connsiteY243" fmla="*/ 4719740 h 4993800"/>
              <a:gd name="connsiteX244" fmla="*/ 2465243 w 5450487"/>
              <a:gd name="connsiteY244" fmla="*/ 4715266 h 4993800"/>
              <a:gd name="connsiteX245" fmla="*/ 2353541 w 5450487"/>
              <a:gd name="connsiteY245" fmla="*/ 4688278 h 4993800"/>
              <a:gd name="connsiteX246" fmla="*/ 2548804 w 5450487"/>
              <a:gd name="connsiteY246" fmla="*/ 4835916 h 4993800"/>
              <a:gd name="connsiteX247" fmla="*/ 2650404 w 5450487"/>
              <a:gd name="connsiteY247" fmla="*/ 4845441 h 4993800"/>
              <a:gd name="connsiteX248" fmla="*/ 2729779 w 5450487"/>
              <a:gd name="connsiteY248" fmla="*/ 4832741 h 4993800"/>
              <a:gd name="connsiteX249" fmla="*/ 2799629 w 5450487"/>
              <a:gd name="connsiteY249" fmla="*/ 4794641 h 4993800"/>
              <a:gd name="connsiteX250" fmla="*/ 2901229 w 5450487"/>
              <a:gd name="connsiteY250" fmla="*/ 4734316 h 4993800"/>
              <a:gd name="connsiteX251" fmla="*/ 2974254 w 5450487"/>
              <a:gd name="connsiteY251" fmla="*/ 4639066 h 4993800"/>
              <a:gd name="connsiteX252" fmla="*/ 3025054 w 5450487"/>
              <a:gd name="connsiteY252" fmla="*/ 4537466 h 4993800"/>
              <a:gd name="connsiteX253" fmla="*/ 3091729 w 5450487"/>
              <a:gd name="connsiteY253" fmla="*/ 4448566 h 4993800"/>
              <a:gd name="connsiteX254" fmla="*/ 3117129 w 5450487"/>
              <a:gd name="connsiteY254" fmla="*/ 4369191 h 4993800"/>
              <a:gd name="connsiteX255" fmla="*/ 3104429 w 5450487"/>
              <a:gd name="connsiteY255" fmla="*/ 4302516 h 4993800"/>
              <a:gd name="connsiteX256" fmla="*/ 3069504 w 5450487"/>
              <a:gd name="connsiteY256" fmla="*/ 4143766 h 4993800"/>
              <a:gd name="connsiteX257" fmla="*/ 3044104 w 5450487"/>
              <a:gd name="connsiteY257" fmla="*/ 4042166 h 4993800"/>
              <a:gd name="connsiteX258" fmla="*/ 3069504 w 5450487"/>
              <a:gd name="connsiteY258" fmla="*/ 3851666 h 4993800"/>
              <a:gd name="connsiteX259" fmla="*/ 3094904 w 5450487"/>
              <a:gd name="connsiteY259" fmla="*/ 3750066 h 4993800"/>
              <a:gd name="connsiteX260" fmla="*/ 3120304 w 5450487"/>
              <a:gd name="connsiteY260" fmla="*/ 3711966 h 4993800"/>
              <a:gd name="connsiteX261" fmla="*/ 3133004 w 5450487"/>
              <a:gd name="connsiteY261" fmla="*/ 3673866 h 4993800"/>
              <a:gd name="connsiteX262" fmla="*/ 3171104 w 5450487"/>
              <a:gd name="connsiteY262" fmla="*/ 3635766 h 4993800"/>
              <a:gd name="connsiteX263" fmla="*/ 3196504 w 5450487"/>
              <a:gd name="connsiteY263" fmla="*/ 3597666 h 4993800"/>
              <a:gd name="connsiteX264" fmla="*/ 3234604 w 5450487"/>
              <a:gd name="connsiteY264" fmla="*/ 3584966 h 4993800"/>
              <a:gd name="connsiteX265" fmla="*/ 3272704 w 5450487"/>
              <a:gd name="connsiteY265" fmla="*/ 3559566 h 4993800"/>
              <a:gd name="connsiteX266" fmla="*/ 3310804 w 5450487"/>
              <a:gd name="connsiteY266" fmla="*/ 3546866 h 4993800"/>
              <a:gd name="connsiteX267" fmla="*/ 3463204 w 5450487"/>
              <a:gd name="connsiteY267" fmla="*/ 3521466 h 4993800"/>
              <a:gd name="connsiteX268" fmla="*/ 3590204 w 5450487"/>
              <a:gd name="connsiteY268" fmla="*/ 3496066 h 4993800"/>
              <a:gd name="connsiteX269" fmla="*/ 3793404 w 5450487"/>
              <a:gd name="connsiteY269" fmla="*/ 3483366 h 4993800"/>
              <a:gd name="connsiteX270" fmla="*/ 4006129 w 5450487"/>
              <a:gd name="connsiteY270" fmla="*/ 3515116 h 4993800"/>
              <a:gd name="connsiteX271" fmla="*/ 4123604 w 5450487"/>
              <a:gd name="connsiteY271" fmla="*/ 3540516 h 4993800"/>
              <a:gd name="connsiteX272" fmla="*/ 4183929 w 5450487"/>
              <a:gd name="connsiteY272" fmla="*/ 3562741 h 4993800"/>
              <a:gd name="connsiteX273" fmla="*/ 4241079 w 5450487"/>
              <a:gd name="connsiteY273" fmla="*/ 3594491 h 4993800"/>
              <a:gd name="connsiteX274" fmla="*/ 4285529 w 5450487"/>
              <a:gd name="connsiteY274" fmla="*/ 3638941 h 4993800"/>
              <a:gd name="connsiteX275" fmla="*/ 4361729 w 5450487"/>
              <a:gd name="connsiteY275" fmla="*/ 3683391 h 4993800"/>
              <a:gd name="connsiteX276" fmla="*/ 4425229 w 5450487"/>
              <a:gd name="connsiteY276" fmla="*/ 3743716 h 4993800"/>
              <a:gd name="connsiteX277" fmla="*/ 4504604 w 5450487"/>
              <a:gd name="connsiteY277" fmla="*/ 3816741 h 4993800"/>
              <a:gd name="connsiteX278" fmla="*/ 4545879 w 5450487"/>
              <a:gd name="connsiteY278" fmla="*/ 3889766 h 4993800"/>
              <a:gd name="connsiteX279" fmla="*/ 4596679 w 5450487"/>
              <a:gd name="connsiteY279" fmla="*/ 3965966 h 4993800"/>
              <a:gd name="connsiteX280" fmla="*/ 4625254 w 5450487"/>
              <a:gd name="connsiteY280" fmla="*/ 4124716 h 4993800"/>
              <a:gd name="connsiteX281" fmla="*/ 4644304 w 5450487"/>
              <a:gd name="connsiteY281" fmla="*/ 4200916 h 4993800"/>
              <a:gd name="connsiteX282" fmla="*/ 4660179 w 5450487"/>
              <a:gd name="connsiteY282" fmla="*/ 4254891 h 4993800"/>
              <a:gd name="connsiteX283" fmla="*/ 4676054 w 5450487"/>
              <a:gd name="connsiteY283" fmla="*/ 4315216 h 4993800"/>
              <a:gd name="connsiteX284" fmla="*/ 4371254 w 5450487"/>
              <a:gd name="connsiteY284" fmla="*/ 4419991 h 4993800"/>
              <a:gd name="connsiteX285" fmla="*/ 4187104 w 5450487"/>
              <a:gd name="connsiteY285" fmla="*/ 4572391 h 4993800"/>
              <a:gd name="connsiteX286" fmla="*/ 4442691 w 5450487"/>
              <a:gd name="connsiteY286" fmla="*/ 4453328 h 4993800"/>
              <a:gd name="connsiteX287" fmla="*/ 4680817 w 5450487"/>
              <a:gd name="connsiteY287" fmla="*/ 4400941 h 4993800"/>
              <a:gd name="connsiteX288" fmla="*/ 4777654 w 5450487"/>
              <a:gd name="connsiteY288" fmla="*/ 4251716 h 4993800"/>
              <a:gd name="connsiteX289" fmla="*/ 4726854 w 5450487"/>
              <a:gd name="connsiteY289" fmla="*/ 4146941 h 4993800"/>
              <a:gd name="connsiteX290" fmla="*/ 4695104 w 5450487"/>
              <a:gd name="connsiteY290" fmla="*/ 4092966 h 4993800"/>
              <a:gd name="connsiteX291" fmla="*/ 4698279 w 5450487"/>
              <a:gd name="connsiteY291" fmla="*/ 3940566 h 4993800"/>
              <a:gd name="connsiteX292" fmla="*/ 4679229 w 5450487"/>
              <a:gd name="connsiteY292" fmla="*/ 3842141 h 4993800"/>
              <a:gd name="connsiteX293" fmla="*/ 4628429 w 5450487"/>
              <a:gd name="connsiteY293" fmla="*/ 3734191 h 4993800"/>
              <a:gd name="connsiteX294" fmla="*/ 4288705 w 5450487"/>
              <a:gd name="connsiteY294" fmla="*/ 3413516 h 4993800"/>
              <a:gd name="connsiteX295" fmla="*/ 4476029 w 5450487"/>
              <a:gd name="connsiteY295" fmla="*/ 3127766 h 4993800"/>
              <a:gd name="connsiteX296" fmla="*/ 4682404 w 5450487"/>
              <a:gd name="connsiteY296" fmla="*/ 2994416 h 4993800"/>
              <a:gd name="connsiteX297" fmla="*/ 4818930 w 5450487"/>
              <a:gd name="connsiteY297" fmla="*/ 2943616 h 4993800"/>
              <a:gd name="connsiteX298" fmla="*/ 5041180 w 5450487"/>
              <a:gd name="connsiteY298" fmla="*/ 2918216 h 4993800"/>
              <a:gd name="connsiteX299" fmla="*/ 5301530 w 5450487"/>
              <a:gd name="connsiteY299" fmla="*/ 2959491 h 4993800"/>
              <a:gd name="connsiteX300" fmla="*/ 5069755 w 5450487"/>
              <a:gd name="connsiteY300" fmla="*/ 2883291 h 4993800"/>
              <a:gd name="connsiteX301" fmla="*/ 4888779 w 5450487"/>
              <a:gd name="connsiteY301" fmla="*/ 2864241 h 4993800"/>
              <a:gd name="connsiteX302" fmla="*/ 4958629 w 5450487"/>
              <a:gd name="connsiteY302" fmla="*/ 2772166 h 4993800"/>
              <a:gd name="connsiteX303" fmla="*/ 5123729 w 5450487"/>
              <a:gd name="connsiteY303" fmla="*/ 2562616 h 4993800"/>
              <a:gd name="connsiteX304" fmla="*/ 5025305 w 5450487"/>
              <a:gd name="connsiteY304" fmla="*/ 2635641 h 4993800"/>
              <a:gd name="connsiteX305" fmla="*/ 4942754 w 5450487"/>
              <a:gd name="connsiteY305" fmla="*/ 2699141 h 4993800"/>
              <a:gd name="connsiteX306" fmla="*/ 4876079 w 5450487"/>
              <a:gd name="connsiteY306" fmla="*/ 2781691 h 4993800"/>
              <a:gd name="connsiteX307" fmla="*/ 4777654 w 5450487"/>
              <a:gd name="connsiteY307" fmla="*/ 2829316 h 4993800"/>
              <a:gd name="connsiteX308" fmla="*/ 4691929 w 5450487"/>
              <a:gd name="connsiteY308" fmla="*/ 2880116 h 4993800"/>
              <a:gd name="connsiteX309" fmla="*/ 4628429 w 5450487"/>
              <a:gd name="connsiteY309" fmla="*/ 2918216 h 4993800"/>
              <a:gd name="connsiteX310" fmla="*/ 4561754 w 5450487"/>
              <a:gd name="connsiteY310" fmla="*/ 2946791 h 4993800"/>
              <a:gd name="connsiteX311" fmla="*/ 4504604 w 5450487"/>
              <a:gd name="connsiteY311" fmla="*/ 2972191 h 4993800"/>
              <a:gd name="connsiteX312" fmla="*/ 4364904 w 5450487"/>
              <a:gd name="connsiteY312" fmla="*/ 3038866 h 4993800"/>
              <a:gd name="connsiteX313" fmla="*/ 4288704 w 5450487"/>
              <a:gd name="connsiteY313" fmla="*/ 2988066 h 4993800"/>
              <a:gd name="connsiteX314" fmla="*/ 4250604 w 5450487"/>
              <a:gd name="connsiteY314" fmla="*/ 2962666 h 4993800"/>
              <a:gd name="connsiteX315" fmla="*/ 4123604 w 5450487"/>
              <a:gd name="connsiteY315" fmla="*/ 2924566 h 4993800"/>
              <a:gd name="connsiteX316" fmla="*/ 4085504 w 5450487"/>
              <a:gd name="connsiteY316" fmla="*/ 2911866 h 4993800"/>
              <a:gd name="connsiteX317" fmla="*/ 3996604 w 5450487"/>
              <a:gd name="connsiteY317" fmla="*/ 2899166 h 4993800"/>
              <a:gd name="connsiteX318" fmla="*/ 3971204 w 5450487"/>
              <a:gd name="connsiteY318" fmla="*/ 2797566 h 4993800"/>
              <a:gd name="connsiteX319" fmla="*/ 3890241 w 5450487"/>
              <a:gd name="connsiteY319" fmla="*/ 2676916 h 4993800"/>
              <a:gd name="connsiteX320" fmla="*/ 3907704 w 5450487"/>
              <a:gd name="connsiteY320" fmla="*/ 2549916 h 4993800"/>
              <a:gd name="connsiteX321" fmla="*/ 3834679 w 5450487"/>
              <a:gd name="connsiteY321" fmla="*/ 2461016 h 4993800"/>
              <a:gd name="connsiteX322" fmla="*/ 3768004 w 5450487"/>
              <a:gd name="connsiteY322" fmla="*/ 2365766 h 4993800"/>
              <a:gd name="connsiteX323" fmla="*/ 3712442 w 5450487"/>
              <a:gd name="connsiteY323" fmla="*/ 2222891 h 4993800"/>
              <a:gd name="connsiteX324" fmla="*/ 3741016 w 5450487"/>
              <a:gd name="connsiteY324" fmla="*/ 2100654 h 4993800"/>
              <a:gd name="connsiteX325" fmla="*/ 3804517 w 5450487"/>
              <a:gd name="connsiteY325" fmla="*/ 2019691 h 4993800"/>
              <a:gd name="connsiteX326" fmla="*/ 3902942 w 5450487"/>
              <a:gd name="connsiteY326" fmla="*/ 1924441 h 4993800"/>
              <a:gd name="connsiteX327" fmla="*/ 3952154 w 5450487"/>
              <a:gd name="connsiteY327" fmla="*/ 1864116 h 4993800"/>
              <a:gd name="connsiteX328" fmla="*/ 3995016 w 5450487"/>
              <a:gd name="connsiteY328" fmla="*/ 1835541 h 4993800"/>
              <a:gd name="connsiteX329" fmla="*/ 4037879 w 5450487"/>
              <a:gd name="connsiteY329" fmla="*/ 1803791 h 4993800"/>
              <a:gd name="connsiteX330" fmla="*/ 4102966 w 5450487"/>
              <a:gd name="connsiteY330" fmla="*/ 1759341 h 4993800"/>
              <a:gd name="connsiteX331" fmla="*/ 4206154 w 5450487"/>
              <a:gd name="connsiteY331" fmla="*/ 1703778 h 4993800"/>
              <a:gd name="connsiteX332" fmla="*/ 4295054 w 5450487"/>
              <a:gd name="connsiteY332" fmla="*/ 1694253 h 4993800"/>
              <a:gd name="connsiteX333" fmla="*/ 4401416 w 5450487"/>
              <a:gd name="connsiteY333" fmla="*/ 1692666 h 4993800"/>
              <a:gd name="connsiteX334" fmla="*/ 4464917 w 5450487"/>
              <a:gd name="connsiteY334" fmla="*/ 1689491 h 4993800"/>
              <a:gd name="connsiteX335" fmla="*/ 4520479 w 5450487"/>
              <a:gd name="connsiteY335" fmla="*/ 1700603 h 4993800"/>
              <a:gd name="connsiteX336" fmla="*/ 4568104 w 5450487"/>
              <a:gd name="connsiteY336" fmla="*/ 1708541 h 4993800"/>
              <a:gd name="connsiteX337" fmla="*/ 4633191 w 5450487"/>
              <a:gd name="connsiteY337" fmla="*/ 1754579 h 4993800"/>
              <a:gd name="connsiteX338" fmla="*/ 4717329 w 5450487"/>
              <a:gd name="connsiteY338" fmla="*/ 1787916 h 4993800"/>
              <a:gd name="connsiteX339" fmla="*/ 4760191 w 5450487"/>
              <a:gd name="connsiteY339" fmla="*/ 1838716 h 4993800"/>
              <a:gd name="connsiteX340" fmla="*/ 4793529 w 5450487"/>
              <a:gd name="connsiteY340" fmla="*/ 1902216 h 4993800"/>
              <a:gd name="connsiteX341" fmla="*/ 4845917 w 5450487"/>
              <a:gd name="connsiteY341" fmla="*/ 1968891 h 4993800"/>
              <a:gd name="connsiteX342" fmla="*/ 4885604 w 5450487"/>
              <a:gd name="connsiteY342" fmla="*/ 2032391 h 4993800"/>
              <a:gd name="connsiteX343" fmla="*/ 4911004 w 5450487"/>
              <a:gd name="connsiteY343" fmla="*/ 2200666 h 4993800"/>
              <a:gd name="connsiteX344" fmla="*/ 4939579 w 5450487"/>
              <a:gd name="connsiteY344" fmla="*/ 2275278 h 4993800"/>
              <a:gd name="connsiteX0" fmla="*/ 4939579 w 5450487"/>
              <a:gd name="connsiteY0" fmla="*/ 2275278 h 4905766"/>
              <a:gd name="connsiteX1" fmla="*/ 4990379 w 5450487"/>
              <a:gd name="connsiteY1" fmla="*/ 2170503 h 4905766"/>
              <a:gd name="connsiteX2" fmla="*/ 4980854 w 5450487"/>
              <a:gd name="connsiteY2" fmla="*/ 2043504 h 4905766"/>
              <a:gd name="connsiteX3" fmla="*/ 4988792 w 5450487"/>
              <a:gd name="connsiteY3" fmla="*/ 1978416 h 4905766"/>
              <a:gd name="connsiteX4" fmla="*/ 4961804 w 5450487"/>
              <a:gd name="connsiteY4" fmla="*/ 1911741 h 4905766"/>
              <a:gd name="connsiteX5" fmla="*/ 4882429 w 5450487"/>
              <a:gd name="connsiteY5" fmla="*/ 1853004 h 4905766"/>
              <a:gd name="connsiteX6" fmla="*/ 4886397 w 5450487"/>
              <a:gd name="connsiteY6" fmla="*/ 1774422 h 4905766"/>
              <a:gd name="connsiteX7" fmla="*/ 4968154 w 5450487"/>
              <a:gd name="connsiteY7" fmla="*/ 1719654 h 4905766"/>
              <a:gd name="connsiteX8" fmla="*/ 5092773 w 5450487"/>
              <a:gd name="connsiteY8" fmla="*/ 1706953 h 4905766"/>
              <a:gd name="connsiteX9" fmla="*/ 5180879 w 5450487"/>
              <a:gd name="connsiteY9" fmla="*/ 1714891 h 4905766"/>
              <a:gd name="connsiteX10" fmla="*/ 5232473 w 5450487"/>
              <a:gd name="connsiteY10" fmla="*/ 1729179 h 4905766"/>
              <a:gd name="connsiteX11" fmla="*/ 5265017 w 5450487"/>
              <a:gd name="connsiteY11" fmla="*/ 1748228 h 4905766"/>
              <a:gd name="connsiteX12" fmla="*/ 5303911 w 5450487"/>
              <a:gd name="connsiteY12" fmla="*/ 1801410 h 4905766"/>
              <a:gd name="connsiteX13" fmla="*/ 5241997 w 5450487"/>
              <a:gd name="connsiteY13" fmla="*/ 1911740 h 4905766"/>
              <a:gd name="connsiteX14" fmla="*/ 5280892 w 5450487"/>
              <a:gd name="connsiteY14" fmla="*/ 2011753 h 4905766"/>
              <a:gd name="connsiteX15" fmla="*/ 5324548 w 5450487"/>
              <a:gd name="connsiteY15" fmla="*/ 2074460 h 4905766"/>
              <a:gd name="connsiteX16" fmla="*/ 5368204 w 5450487"/>
              <a:gd name="connsiteY16" fmla="*/ 2148278 h 4905766"/>
              <a:gd name="connsiteX17" fmla="*/ 5372966 w 5450487"/>
              <a:gd name="connsiteY17" fmla="*/ 2217334 h 4905766"/>
              <a:gd name="connsiteX18" fmla="*/ 5314229 w 5450487"/>
              <a:gd name="connsiteY18" fmla="*/ 2264961 h 4905766"/>
              <a:gd name="connsiteX19" fmla="*/ 5226123 w 5450487"/>
              <a:gd name="connsiteY19" fmla="*/ 2367353 h 4905766"/>
              <a:gd name="connsiteX20" fmla="*/ 5418210 w 5450487"/>
              <a:gd name="connsiteY20" fmla="*/ 2245117 h 4905766"/>
              <a:gd name="connsiteX21" fmla="*/ 5446785 w 5450487"/>
              <a:gd name="connsiteY21" fmla="*/ 2180028 h 4905766"/>
              <a:gd name="connsiteX22" fmla="*/ 5414241 w 5450487"/>
              <a:gd name="connsiteY22" fmla="*/ 2103829 h 4905766"/>
              <a:gd name="connsiteX23" fmla="*/ 5392017 w 5450487"/>
              <a:gd name="connsiteY23" fmla="*/ 2045092 h 4905766"/>
              <a:gd name="connsiteX24" fmla="*/ 5366617 w 5450487"/>
              <a:gd name="connsiteY24" fmla="*/ 1972066 h 4905766"/>
              <a:gd name="connsiteX25" fmla="*/ 5322960 w 5450487"/>
              <a:gd name="connsiteY25" fmla="*/ 1923647 h 4905766"/>
              <a:gd name="connsiteX26" fmla="*/ 5377729 w 5450487"/>
              <a:gd name="connsiteY26" fmla="*/ 1806966 h 4905766"/>
              <a:gd name="connsiteX27" fmla="*/ 5344392 w 5450487"/>
              <a:gd name="connsiteY27" fmla="*/ 1691872 h 4905766"/>
              <a:gd name="connsiteX28" fmla="*/ 5226917 w 5450487"/>
              <a:gd name="connsiteY28" fmla="*/ 1626785 h 4905766"/>
              <a:gd name="connsiteX29" fmla="*/ 4975298 w 5450487"/>
              <a:gd name="connsiteY29" fmla="*/ 1604560 h 4905766"/>
              <a:gd name="connsiteX30" fmla="*/ 4739554 w 5450487"/>
              <a:gd name="connsiteY30" fmla="*/ 1672822 h 4905766"/>
              <a:gd name="connsiteX31" fmla="*/ 4527623 w 5450487"/>
              <a:gd name="connsiteY31" fmla="*/ 1602178 h 4905766"/>
              <a:gd name="connsiteX32" fmla="*/ 4396654 w 5450487"/>
              <a:gd name="connsiteY32" fmla="*/ 1588684 h 4905766"/>
              <a:gd name="connsiteX33" fmla="*/ 4305373 w 5450487"/>
              <a:gd name="connsiteY33" fmla="*/ 1615672 h 4905766"/>
              <a:gd name="connsiteX34" fmla="*/ 4188692 w 5450487"/>
              <a:gd name="connsiteY34" fmla="*/ 1617259 h 4905766"/>
              <a:gd name="connsiteX35" fmla="*/ 4129161 w 5450487"/>
              <a:gd name="connsiteY35" fmla="*/ 1615672 h 4905766"/>
              <a:gd name="connsiteX36" fmla="*/ 4043435 w 5450487"/>
              <a:gd name="connsiteY36" fmla="*/ 1601385 h 4905766"/>
              <a:gd name="connsiteX37" fmla="*/ 4000573 w 5450487"/>
              <a:gd name="connsiteY37" fmla="*/ 1605354 h 4905766"/>
              <a:gd name="connsiteX38" fmla="*/ 3901354 w 5450487"/>
              <a:gd name="connsiteY38" fmla="*/ 1641866 h 4905766"/>
              <a:gd name="connsiteX39" fmla="*/ 3780704 w 5450487"/>
              <a:gd name="connsiteY39" fmla="*/ 1695841 h 4905766"/>
              <a:gd name="connsiteX40" fmla="*/ 3694979 w 5450487"/>
              <a:gd name="connsiteY40" fmla="*/ 1730766 h 4905766"/>
              <a:gd name="connsiteX41" fmla="*/ 3596554 w 5450487"/>
              <a:gd name="connsiteY41" fmla="*/ 1800616 h 4905766"/>
              <a:gd name="connsiteX42" fmla="*/ 3488604 w 5450487"/>
              <a:gd name="connsiteY42" fmla="*/ 1838716 h 4905766"/>
              <a:gd name="connsiteX43" fmla="*/ 3361604 w 5450487"/>
              <a:gd name="connsiteY43" fmla="*/ 1857766 h 4905766"/>
              <a:gd name="connsiteX44" fmla="*/ 3272704 w 5450487"/>
              <a:gd name="connsiteY44" fmla="*/ 1908566 h 4905766"/>
              <a:gd name="connsiteX45" fmla="*/ 3234604 w 5450487"/>
              <a:gd name="connsiteY45" fmla="*/ 1921266 h 4905766"/>
              <a:gd name="connsiteX46" fmla="*/ 3120304 w 5450487"/>
              <a:gd name="connsiteY46" fmla="*/ 1870466 h 4905766"/>
              <a:gd name="connsiteX47" fmla="*/ 3094904 w 5450487"/>
              <a:gd name="connsiteY47" fmla="*/ 1794266 h 4905766"/>
              <a:gd name="connsiteX48" fmla="*/ 3082204 w 5450487"/>
              <a:gd name="connsiteY48" fmla="*/ 1756166 h 4905766"/>
              <a:gd name="connsiteX49" fmla="*/ 3069504 w 5450487"/>
              <a:gd name="connsiteY49" fmla="*/ 1718066 h 4905766"/>
              <a:gd name="connsiteX50" fmla="*/ 3082204 w 5450487"/>
              <a:gd name="connsiteY50" fmla="*/ 1438666 h 4905766"/>
              <a:gd name="connsiteX51" fmla="*/ 3059979 w 5450487"/>
              <a:gd name="connsiteY51" fmla="*/ 1375166 h 4905766"/>
              <a:gd name="connsiteX52" fmla="*/ 3094904 w 5450487"/>
              <a:gd name="connsiteY52" fmla="*/ 1232291 h 4905766"/>
              <a:gd name="connsiteX53" fmla="*/ 3183804 w 5450487"/>
              <a:gd name="connsiteY53" fmla="*/ 1146566 h 4905766"/>
              <a:gd name="connsiteX54" fmla="*/ 3285404 w 5450487"/>
              <a:gd name="connsiteY54" fmla="*/ 1114816 h 4905766"/>
              <a:gd name="connsiteX55" fmla="*/ 3374304 w 5450487"/>
              <a:gd name="connsiteY55" fmla="*/ 1095766 h 4905766"/>
              <a:gd name="connsiteX56" fmla="*/ 3494954 w 5450487"/>
              <a:gd name="connsiteY56" fmla="*/ 1092591 h 4905766"/>
              <a:gd name="connsiteX57" fmla="*/ 3641004 w 5450487"/>
              <a:gd name="connsiteY57" fmla="*/ 1102116 h 4905766"/>
              <a:gd name="connsiteX58" fmla="*/ 3745779 w 5450487"/>
              <a:gd name="connsiteY58" fmla="*/ 1079891 h 4905766"/>
              <a:gd name="connsiteX59" fmla="*/ 3860079 w 5450487"/>
              <a:gd name="connsiteY59" fmla="*/ 1070366 h 4905766"/>
              <a:gd name="connsiteX60" fmla="*/ 3891829 w 5450487"/>
              <a:gd name="connsiteY60" fmla="*/ 1067191 h 4905766"/>
              <a:gd name="connsiteX61" fmla="*/ 3923579 w 5450487"/>
              <a:gd name="connsiteY61" fmla="*/ 1079891 h 4905766"/>
              <a:gd name="connsiteX62" fmla="*/ 3952154 w 5450487"/>
              <a:gd name="connsiteY62" fmla="*/ 1073541 h 4905766"/>
              <a:gd name="connsiteX63" fmla="*/ 4002954 w 5450487"/>
              <a:gd name="connsiteY63" fmla="*/ 1121166 h 4905766"/>
              <a:gd name="connsiteX64" fmla="*/ 4041054 w 5450487"/>
              <a:gd name="connsiteY64" fmla="*/ 1162441 h 4905766"/>
              <a:gd name="connsiteX65" fmla="*/ 4085504 w 5450487"/>
              <a:gd name="connsiteY65" fmla="*/ 1114816 h 4905766"/>
              <a:gd name="connsiteX66" fmla="*/ 4041054 w 5450487"/>
              <a:gd name="connsiteY66" fmla="*/ 1041791 h 4905766"/>
              <a:gd name="connsiteX67" fmla="*/ 3987079 w 5450487"/>
              <a:gd name="connsiteY67" fmla="*/ 962416 h 4905766"/>
              <a:gd name="connsiteX68" fmla="*/ 3939454 w 5450487"/>
              <a:gd name="connsiteY68" fmla="*/ 975116 h 4905766"/>
              <a:gd name="connsiteX69" fmla="*/ 3879129 w 5450487"/>
              <a:gd name="connsiteY69" fmla="*/ 902091 h 4905766"/>
              <a:gd name="connsiteX70" fmla="*/ 3815629 w 5450487"/>
              <a:gd name="connsiteY70" fmla="*/ 898916 h 4905766"/>
              <a:gd name="connsiteX71" fmla="*/ 3774354 w 5450487"/>
              <a:gd name="connsiteY71" fmla="*/ 911616 h 4905766"/>
              <a:gd name="connsiteX72" fmla="*/ 3672754 w 5450487"/>
              <a:gd name="connsiteY72" fmla="*/ 902091 h 4905766"/>
              <a:gd name="connsiteX73" fmla="*/ 3602904 w 5450487"/>
              <a:gd name="connsiteY73" fmla="*/ 917966 h 4905766"/>
              <a:gd name="connsiteX74" fmla="*/ 3529879 w 5450487"/>
              <a:gd name="connsiteY74" fmla="*/ 911616 h 4905766"/>
              <a:gd name="connsiteX75" fmla="*/ 3460029 w 5450487"/>
              <a:gd name="connsiteY75" fmla="*/ 924316 h 4905766"/>
              <a:gd name="connsiteX76" fmla="*/ 3371129 w 5450487"/>
              <a:gd name="connsiteY76" fmla="*/ 940191 h 4905766"/>
              <a:gd name="connsiteX77" fmla="*/ 3263179 w 5450487"/>
              <a:gd name="connsiteY77" fmla="*/ 965591 h 4905766"/>
              <a:gd name="connsiteX78" fmla="*/ 3183804 w 5450487"/>
              <a:gd name="connsiteY78" fmla="*/ 981466 h 4905766"/>
              <a:gd name="connsiteX79" fmla="*/ 3117129 w 5450487"/>
              <a:gd name="connsiteY79" fmla="*/ 1016391 h 4905766"/>
              <a:gd name="connsiteX80" fmla="*/ 3066329 w 5450487"/>
              <a:gd name="connsiteY80" fmla="*/ 1029091 h 4905766"/>
              <a:gd name="connsiteX81" fmla="*/ 2996479 w 5450487"/>
              <a:gd name="connsiteY81" fmla="*/ 1060841 h 4905766"/>
              <a:gd name="connsiteX82" fmla="*/ 2920279 w 5450487"/>
              <a:gd name="connsiteY82" fmla="*/ 1108466 h 4905766"/>
              <a:gd name="connsiteX83" fmla="*/ 2844079 w 5450487"/>
              <a:gd name="connsiteY83" fmla="*/ 1178316 h 4905766"/>
              <a:gd name="connsiteX84" fmla="*/ 2739304 w 5450487"/>
              <a:gd name="connsiteY84" fmla="*/ 1298966 h 4905766"/>
              <a:gd name="connsiteX85" fmla="*/ 2726604 w 5450487"/>
              <a:gd name="connsiteY85" fmla="*/ 1349766 h 4905766"/>
              <a:gd name="connsiteX86" fmla="*/ 2701204 w 5450487"/>
              <a:gd name="connsiteY86" fmla="*/ 1629166 h 4905766"/>
              <a:gd name="connsiteX87" fmla="*/ 2650404 w 5450487"/>
              <a:gd name="connsiteY87" fmla="*/ 1718066 h 4905766"/>
              <a:gd name="connsiteX88" fmla="*/ 2536104 w 5450487"/>
              <a:gd name="connsiteY88" fmla="*/ 1629166 h 4905766"/>
              <a:gd name="connsiteX89" fmla="*/ 2479532 w 5450487"/>
              <a:gd name="connsiteY89" fmla="*/ 1558739 h 4905766"/>
              <a:gd name="connsiteX90" fmla="*/ 2422959 w 5450487"/>
              <a:gd name="connsiteY90" fmla="*/ 1464066 h 4905766"/>
              <a:gd name="connsiteX91" fmla="*/ 2346758 w 5450487"/>
              <a:gd name="connsiteY91" fmla="*/ 1302430 h 4905766"/>
              <a:gd name="connsiteX92" fmla="*/ 2289031 w 5450487"/>
              <a:gd name="connsiteY92" fmla="*/ 1206602 h 4905766"/>
              <a:gd name="connsiteX93" fmla="*/ 2203595 w 5450487"/>
              <a:gd name="connsiteY93" fmla="*/ 1041502 h 4905766"/>
              <a:gd name="connsiteX94" fmla="*/ 2078904 w 5450487"/>
              <a:gd name="connsiteY94" fmla="*/ 846384 h 4905766"/>
              <a:gd name="connsiteX95" fmla="*/ 1978458 w 5450487"/>
              <a:gd name="connsiteY95" fmla="*/ 704376 h 4905766"/>
              <a:gd name="connsiteX96" fmla="*/ 1858386 w 5450487"/>
              <a:gd name="connsiteY96" fmla="*/ 539275 h 4905766"/>
              <a:gd name="connsiteX97" fmla="*/ 1737158 w 5450487"/>
              <a:gd name="connsiteY97" fmla="*/ 378794 h 4905766"/>
              <a:gd name="connsiteX98" fmla="*/ 1649413 w 5450487"/>
              <a:gd name="connsiteY98" fmla="*/ 280657 h 4905766"/>
              <a:gd name="connsiteX99" fmla="*/ 1536268 w 5450487"/>
              <a:gd name="connsiteY99" fmla="*/ 168666 h 4905766"/>
              <a:gd name="connsiteX100" fmla="*/ 1404650 w 5450487"/>
              <a:gd name="connsiteY100" fmla="*/ 10494 h 4905766"/>
              <a:gd name="connsiteX101" fmla="*/ 1177204 w 5450487"/>
              <a:gd name="connsiteY101" fmla="*/ 28966 h 4905766"/>
              <a:gd name="connsiteX102" fmla="*/ 1278804 w 5450487"/>
              <a:gd name="connsiteY102" fmla="*/ 143266 h 4905766"/>
              <a:gd name="connsiteX103" fmla="*/ 1355004 w 5450487"/>
              <a:gd name="connsiteY103" fmla="*/ 206766 h 4905766"/>
              <a:gd name="connsiteX104" fmla="*/ 1380404 w 5450487"/>
              <a:gd name="connsiteY104" fmla="*/ 257566 h 4905766"/>
              <a:gd name="connsiteX105" fmla="*/ 1418504 w 5450487"/>
              <a:gd name="connsiteY105" fmla="*/ 295666 h 4905766"/>
              <a:gd name="connsiteX106" fmla="*/ 1469304 w 5450487"/>
              <a:gd name="connsiteY106" fmla="*/ 371866 h 4905766"/>
              <a:gd name="connsiteX107" fmla="*/ 1494704 w 5450487"/>
              <a:gd name="connsiteY107" fmla="*/ 409966 h 4905766"/>
              <a:gd name="connsiteX108" fmla="*/ 1570904 w 5450487"/>
              <a:gd name="connsiteY108" fmla="*/ 486166 h 4905766"/>
              <a:gd name="connsiteX109" fmla="*/ 1621704 w 5450487"/>
              <a:gd name="connsiteY109" fmla="*/ 575066 h 4905766"/>
              <a:gd name="connsiteX110" fmla="*/ 1659804 w 5450487"/>
              <a:gd name="connsiteY110" fmla="*/ 613166 h 4905766"/>
              <a:gd name="connsiteX111" fmla="*/ 1710604 w 5450487"/>
              <a:gd name="connsiteY111" fmla="*/ 702066 h 4905766"/>
              <a:gd name="connsiteX112" fmla="*/ 1748704 w 5450487"/>
              <a:gd name="connsiteY112" fmla="*/ 740166 h 4905766"/>
              <a:gd name="connsiteX113" fmla="*/ 1824904 w 5450487"/>
              <a:gd name="connsiteY113" fmla="*/ 854466 h 4905766"/>
              <a:gd name="connsiteX114" fmla="*/ 1863004 w 5450487"/>
              <a:gd name="connsiteY114" fmla="*/ 905266 h 4905766"/>
              <a:gd name="connsiteX115" fmla="*/ 1939204 w 5450487"/>
              <a:gd name="connsiteY115" fmla="*/ 1019566 h 4905766"/>
              <a:gd name="connsiteX116" fmla="*/ 1977304 w 5450487"/>
              <a:gd name="connsiteY116" fmla="*/ 1095766 h 4905766"/>
              <a:gd name="connsiteX117" fmla="*/ 2028104 w 5450487"/>
              <a:gd name="connsiteY117" fmla="*/ 1171966 h 4905766"/>
              <a:gd name="connsiteX118" fmla="*/ 2078904 w 5450487"/>
              <a:gd name="connsiteY118" fmla="*/ 1260866 h 4905766"/>
              <a:gd name="connsiteX119" fmla="*/ 2104304 w 5450487"/>
              <a:gd name="connsiteY119" fmla="*/ 1337066 h 4905766"/>
              <a:gd name="connsiteX120" fmla="*/ 2117004 w 5450487"/>
              <a:gd name="connsiteY120" fmla="*/ 1375166 h 4905766"/>
              <a:gd name="connsiteX121" fmla="*/ 2129704 w 5450487"/>
              <a:gd name="connsiteY121" fmla="*/ 1413266 h 4905766"/>
              <a:gd name="connsiteX122" fmla="*/ 2155104 w 5450487"/>
              <a:gd name="connsiteY122" fmla="*/ 1451366 h 4905766"/>
              <a:gd name="connsiteX123" fmla="*/ 2193204 w 5450487"/>
              <a:gd name="connsiteY123" fmla="*/ 1578366 h 4905766"/>
              <a:gd name="connsiteX124" fmla="*/ 2205904 w 5450487"/>
              <a:gd name="connsiteY124" fmla="*/ 1616466 h 4905766"/>
              <a:gd name="connsiteX125" fmla="*/ 2193204 w 5450487"/>
              <a:gd name="connsiteY125" fmla="*/ 1921266 h 4905766"/>
              <a:gd name="connsiteX126" fmla="*/ 2142404 w 5450487"/>
              <a:gd name="connsiteY126" fmla="*/ 2022866 h 4905766"/>
              <a:gd name="connsiteX127" fmla="*/ 2104304 w 5450487"/>
              <a:gd name="connsiteY127" fmla="*/ 2048266 h 4905766"/>
              <a:gd name="connsiteX128" fmla="*/ 2091604 w 5450487"/>
              <a:gd name="connsiteY128" fmla="*/ 2086366 h 4905766"/>
              <a:gd name="connsiteX129" fmla="*/ 2002704 w 5450487"/>
              <a:gd name="connsiteY129" fmla="*/ 2160978 h 4905766"/>
              <a:gd name="connsiteX130" fmla="*/ 1877291 w 5450487"/>
              <a:gd name="connsiteY130" fmla="*/ 2168916 h 4905766"/>
              <a:gd name="connsiteX131" fmla="*/ 1715366 w 5450487"/>
              <a:gd name="connsiteY131" fmla="*/ 2156216 h 4905766"/>
              <a:gd name="connsiteX132" fmla="*/ 1658217 w 5450487"/>
              <a:gd name="connsiteY132" fmla="*/ 2181617 h 4905766"/>
              <a:gd name="connsiteX133" fmla="*/ 1596303 w 5450487"/>
              <a:gd name="connsiteY133" fmla="*/ 2203841 h 4905766"/>
              <a:gd name="connsiteX134" fmla="*/ 1504228 w 5450487"/>
              <a:gd name="connsiteY134" fmla="*/ 2227653 h 4905766"/>
              <a:gd name="connsiteX135" fmla="*/ 1440729 w 5450487"/>
              <a:gd name="connsiteY135" fmla="*/ 2243528 h 4905766"/>
              <a:gd name="connsiteX136" fmla="*/ 1369292 w 5450487"/>
              <a:gd name="connsiteY136" fmla="*/ 2234004 h 4905766"/>
              <a:gd name="connsiteX137" fmla="*/ 1312141 w 5450487"/>
              <a:gd name="connsiteY137" fmla="*/ 2245117 h 4905766"/>
              <a:gd name="connsiteX138" fmla="*/ 1191492 w 5450487"/>
              <a:gd name="connsiteY138" fmla="*/ 2219716 h 4905766"/>
              <a:gd name="connsiteX139" fmla="*/ 1116879 w 5450487"/>
              <a:gd name="connsiteY139" fmla="*/ 2241941 h 4905766"/>
              <a:gd name="connsiteX140" fmla="*/ 1058141 w 5450487"/>
              <a:gd name="connsiteY140" fmla="*/ 2240354 h 4905766"/>
              <a:gd name="connsiteX141" fmla="*/ 977179 w 5450487"/>
              <a:gd name="connsiteY141" fmla="*/ 2238766 h 4905766"/>
              <a:gd name="connsiteX142" fmla="*/ 891454 w 5450487"/>
              <a:gd name="connsiteY142" fmla="*/ 2234004 h 4905766"/>
              <a:gd name="connsiteX143" fmla="*/ 923204 w 5450487"/>
              <a:gd name="connsiteY143" fmla="*/ 2081604 h 4905766"/>
              <a:gd name="connsiteX144" fmla="*/ 993054 w 5450487"/>
              <a:gd name="connsiteY144" fmla="*/ 1916504 h 4905766"/>
              <a:gd name="connsiteX145" fmla="*/ 962891 w 5450487"/>
              <a:gd name="connsiteY145" fmla="*/ 1557729 h 4905766"/>
              <a:gd name="connsiteX146" fmla="*/ 881929 w 5450487"/>
              <a:gd name="connsiteY146" fmla="*/ 1968892 h 4905766"/>
              <a:gd name="connsiteX147" fmla="*/ 751754 w 5450487"/>
              <a:gd name="connsiteY147" fmla="*/ 2200666 h 4905766"/>
              <a:gd name="connsiteX148" fmla="*/ 730540 w 5450487"/>
              <a:gd name="connsiteY148" fmla="*/ 2267196 h 4905766"/>
              <a:gd name="connsiteX149" fmla="*/ 744104 w 5450487"/>
              <a:gd name="connsiteY149" fmla="*/ 2303132 h 4905766"/>
              <a:gd name="connsiteX150" fmla="*/ 773112 w 5450487"/>
              <a:gd name="connsiteY150" fmla="*/ 2349168 h 4905766"/>
              <a:gd name="connsiteX151" fmla="*/ 811502 w 5450487"/>
              <a:gd name="connsiteY151" fmla="*/ 2410937 h 4905766"/>
              <a:gd name="connsiteX152" fmla="*/ 873559 w 5450487"/>
              <a:gd name="connsiteY152" fmla="*/ 2402423 h 4905766"/>
              <a:gd name="connsiteX153" fmla="*/ 990022 w 5450487"/>
              <a:gd name="connsiteY153" fmla="*/ 2453078 h 4905766"/>
              <a:gd name="connsiteX154" fmla="*/ 1062904 w 5450487"/>
              <a:gd name="connsiteY154" fmla="*/ 2473716 h 4905766"/>
              <a:gd name="connsiteX155" fmla="*/ 1148631 w 5450487"/>
              <a:gd name="connsiteY155" fmla="*/ 2497531 h 4905766"/>
              <a:gd name="connsiteX156" fmla="*/ 1201016 w 5450487"/>
              <a:gd name="connsiteY156" fmla="*/ 2502291 h 4905766"/>
              <a:gd name="connsiteX157" fmla="*/ 1291504 w 5450487"/>
              <a:gd name="connsiteY157" fmla="*/ 2492766 h 4905766"/>
              <a:gd name="connsiteX158" fmla="*/ 1888404 w 5450487"/>
              <a:gd name="connsiteY158" fmla="*/ 2505466 h 4905766"/>
              <a:gd name="connsiteX159" fmla="*/ 1926504 w 5450487"/>
              <a:gd name="connsiteY159" fmla="*/ 2518166 h 4905766"/>
              <a:gd name="connsiteX160" fmla="*/ 1964604 w 5450487"/>
              <a:gd name="connsiteY160" fmla="*/ 2543566 h 4905766"/>
              <a:gd name="connsiteX161" fmla="*/ 2015404 w 5450487"/>
              <a:gd name="connsiteY161" fmla="*/ 2657866 h 4905766"/>
              <a:gd name="connsiteX162" fmla="*/ 2028104 w 5450487"/>
              <a:gd name="connsiteY162" fmla="*/ 2772166 h 4905766"/>
              <a:gd name="connsiteX163" fmla="*/ 2015404 w 5450487"/>
              <a:gd name="connsiteY163" fmla="*/ 3102366 h 4905766"/>
              <a:gd name="connsiteX164" fmla="*/ 2002704 w 5450487"/>
              <a:gd name="connsiteY164" fmla="*/ 3140466 h 4905766"/>
              <a:gd name="connsiteX165" fmla="*/ 1977304 w 5450487"/>
              <a:gd name="connsiteY165" fmla="*/ 3178566 h 4905766"/>
              <a:gd name="connsiteX166" fmla="*/ 1926504 w 5450487"/>
              <a:gd name="connsiteY166" fmla="*/ 3242066 h 4905766"/>
              <a:gd name="connsiteX167" fmla="*/ 1863004 w 5450487"/>
              <a:gd name="connsiteY167" fmla="*/ 3292866 h 4905766"/>
              <a:gd name="connsiteX168" fmla="*/ 1824904 w 5450487"/>
              <a:gd name="connsiteY168" fmla="*/ 3330966 h 4905766"/>
              <a:gd name="connsiteX169" fmla="*/ 1748704 w 5450487"/>
              <a:gd name="connsiteY169" fmla="*/ 3381766 h 4905766"/>
              <a:gd name="connsiteX170" fmla="*/ 1562967 w 5450487"/>
              <a:gd name="connsiteY170" fmla="*/ 3419866 h 4905766"/>
              <a:gd name="connsiteX171" fmla="*/ 1467716 w 5450487"/>
              <a:gd name="connsiteY171" fmla="*/ 3456379 h 4905766"/>
              <a:gd name="connsiteX172" fmla="*/ 1339129 w 5450487"/>
              <a:gd name="connsiteY172" fmla="*/ 3451616 h 4905766"/>
              <a:gd name="connsiteX173" fmla="*/ 1196254 w 5450487"/>
              <a:gd name="connsiteY173" fmla="*/ 3410341 h 4905766"/>
              <a:gd name="connsiteX174" fmla="*/ 1051791 w 5450487"/>
              <a:gd name="connsiteY174" fmla="*/ 3407167 h 4905766"/>
              <a:gd name="connsiteX175" fmla="*/ 897804 w 5450487"/>
              <a:gd name="connsiteY175" fmla="*/ 3434153 h 4905766"/>
              <a:gd name="connsiteX176" fmla="*/ 745404 w 5450487"/>
              <a:gd name="connsiteY176" fmla="*/ 3386528 h 4905766"/>
              <a:gd name="connsiteX177" fmla="*/ 788267 w 5450487"/>
              <a:gd name="connsiteY177" fmla="*/ 3670691 h 4905766"/>
              <a:gd name="connsiteX178" fmla="*/ 753342 w 5450487"/>
              <a:gd name="connsiteY178" fmla="*/ 3713554 h 4905766"/>
              <a:gd name="connsiteX179" fmla="*/ 707304 w 5450487"/>
              <a:gd name="connsiteY179" fmla="*/ 3723079 h 4905766"/>
              <a:gd name="connsiteX180" fmla="*/ 621579 w 5450487"/>
              <a:gd name="connsiteY180" fmla="*/ 3659579 h 4905766"/>
              <a:gd name="connsiteX181" fmla="*/ 502517 w 5450487"/>
              <a:gd name="connsiteY181" fmla="*/ 3570679 h 4905766"/>
              <a:gd name="connsiteX182" fmla="*/ 377104 w 5450487"/>
              <a:gd name="connsiteY182" fmla="*/ 3330966 h 4905766"/>
              <a:gd name="connsiteX183" fmla="*/ 269154 w 5450487"/>
              <a:gd name="connsiteY183" fmla="*/ 2918216 h 4905766"/>
              <a:gd name="connsiteX184" fmla="*/ 304079 w 5450487"/>
              <a:gd name="connsiteY184" fmla="*/ 3281753 h 4905766"/>
              <a:gd name="connsiteX185" fmla="*/ 427904 w 5450487"/>
              <a:gd name="connsiteY185" fmla="*/ 3699266 h 4905766"/>
              <a:gd name="connsiteX186" fmla="*/ 552883 w 5450487"/>
              <a:gd name="connsiteY186" fmla="*/ 3841996 h 4905766"/>
              <a:gd name="connsiteX187" fmla="*/ 110403 w 5450487"/>
              <a:gd name="connsiteY187" fmla="*/ 3872303 h 4905766"/>
              <a:gd name="connsiteX188" fmla="*/ 343767 w 5450487"/>
              <a:gd name="connsiteY188" fmla="*/ 4105666 h 4905766"/>
              <a:gd name="connsiteX189" fmla="*/ 605704 w 5450487"/>
              <a:gd name="connsiteY189" fmla="*/ 4040579 h 4905766"/>
              <a:gd name="connsiteX190" fmla="*/ 667617 w 5450487"/>
              <a:gd name="connsiteY190" fmla="*/ 4905766 h 4905766"/>
              <a:gd name="connsiteX191" fmla="*/ 720004 w 5450487"/>
              <a:gd name="connsiteY191" fmla="*/ 4837504 h 4905766"/>
              <a:gd name="connsiteX192" fmla="*/ 800967 w 5450487"/>
              <a:gd name="connsiteY192" fmla="*/ 4812104 h 4905766"/>
              <a:gd name="connsiteX193" fmla="*/ 854941 w 5450487"/>
              <a:gd name="connsiteY193" fmla="*/ 4785116 h 4905766"/>
              <a:gd name="connsiteX194" fmla="*/ 902567 w 5450487"/>
              <a:gd name="connsiteY194" fmla="*/ 4762891 h 4905766"/>
              <a:gd name="connsiteX195" fmla="*/ 950191 w 5450487"/>
              <a:gd name="connsiteY195" fmla="*/ 4727966 h 4905766"/>
              <a:gd name="connsiteX196" fmla="*/ 974004 w 5450487"/>
              <a:gd name="connsiteY196" fmla="*/ 4740666 h 4905766"/>
              <a:gd name="connsiteX197" fmla="*/ 1012104 w 5450487"/>
              <a:gd name="connsiteY197" fmla="*/ 4727966 h 4905766"/>
              <a:gd name="connsiteX198" fmla="*/ 1050204 w 5450487"/>
              <a:gd name="connsiteY198" fmla="*/ 4689866 h 4905766"/>
              <a:gd name="connsiteX199" fmla="*/ 1139104 w 5450487"/>
              <a:gd name="connsiteY199" fmla="*/ 4651766 h 4905766"/>
              <a:gd name="connsiteX200" fmla="*/ 1177204 w 5450487"/>
              <a:gd name="connsiteY200" fmla="*/ 4613666 h 4905766"/>
              <a:gd name="connsiteX201" fmla="*/ 1202604 w 5450487"/>
              <a:gd name="connsiteY201" fmla="*/ 4575566 h 4905766"/>
              <a:gd name="connsiteX202" fmla="*/ 1240704 w 5450487"/>
              <a:gd name="connsiteY202" fmla="*/ 4562866 h 4905766"/>
              <a:gd name="connsiteX203" fmla="*/ 1304204 w 5450487"/>
              <a:gd name="connsiteY203" fmla="*/ 4486666 h 4905766"/>
              <a:gd name="connsiteX204" fmla="*/ 1367704 w 5450487"/>
              <a:gd name="connsiteY204" fmla="*/ 4410466 h 4905766"/>
              <a:gd name="connsiteX205" fmla="*/ 1685204 w 5450487"/>
              <a:gd name="connsiteY205" fmla="*/ 3864366 h 4905766"/>
              <a:gd name="connsiteX206" fmla="*/ 1710604 w 5450487"/>
              <a:gd name="connsiteY206" fmla="*/ 3826266 h 4905766"/>
              <a:gd name="connsiteX207" fmla="*/ 1748704 w 5450487"/>
              <a:gd name="connsiteY207" fmla="*/ 3800866 h 4905766"/>
              <a:gd name="connsiteX208" fmla="*/ 1786804 w 5450487"/>
              <a:gd name="connsiteY208" fmla="*/ 3762766 h 4905766"/>
              <a:gd name="connsiteX209" fmla="*/ 1824904 w 5450487"/>
              <a:gd name="connsiteY209" fmla="*/ 3750066 h 4905766"/>
              <a:gd name="connsiteX210" fmla="*/ 1863004 w 5450487"/>
              <a:gd name="connsiteY210" fmla="*/ 3724666 h 4905766"/>
              <a:gd name="connsiteX211" fmla="*/ 1901104 w 5450487"/>
              <a:gd name="connsiteY211" fmla="*/ 3711966 h 4905766"/>
              <a:gd name="connsiteX212" fmla="*/ 1939204 w 5450487"/>
              <a:gd name="connsiteY212" fmla="*/ 3686566 h 4905766"/>
              <a:gd name="connsiteX213" fmla="*/ 2015404 w 5450487"/>
              <a:gd name="connsiteY213" fmla="*/ 3661166 h 4905766"/>
              <a:gd name="connsiteX214" fmla="*/ 2053504 w 5450487"/>
              <a:gd name="connsiteY214" fmla="*/ 3648466 h 4905766"/>
              <a:gd name="connsiteX215" fmla="*/ 2345604 w 5450487"/>
              <a:gd name="connsiteY215" fmla="*/ 3661166 h 4905766"/>
              <a:gd name="connsiteX216" fmla="*/ 2396404 w 5450487"/>
              <a:gd name="connsiteY216" fmla="*/ 3699266 h 4905766"/>
              <a:gd name="connsiteX217" fmla="*/ 2472604 w 5450487"/>
              <a:gd name="connsiteY217" fmla="*/ 3750066 h 4905766"/>
              <a:gd name="connsiteX218" fmla="*/ 2510704 w 5450487"/>
              <a:gd name="connsiteY218" fmla="*/ 3788166 h 4905766"/>
              <a:gd name="connsiteX219" fmla="*/ 2561504 w 5450487"/>
              <a:gd name="connsiteY219" fmla="*/ 3800866 h 4905766"/>
              <a:gd name="connsiteX220" fmla="*/ 2612304 w 5450487"/>
              <a:gd name="connsiteY220" fmla="*/ 3838966 h 4905766"/>
              <a:gd name="connsiteX221" fmla="*/ 2650404 w 5450487"/>
              <a:gd name="connsiteY221" fmla="*/ 3851666 h 4905766"/>
              <a:gd name="connsiteX222" fmla="*/ 2688504 w 5450487"/>
              <a:gd name="connsiteY222" fmla="*/ 3877066 h 4905766"/>
              <a:gd name="connsiteX223" fmla="*/ 2713904 w 5450487"/>
              <a:gd name="connsiteY223" fmla="*/ 3915166 h 4905766"/>
              <a:gd name="connsiteX224" fmla="*/ 2752004 w 5450487"/>
              <a:gd name="connsiteY224" fmla="*/ 3965966 h 4905766"/>
              <a:gd name="connsiteX225" fmla="*/ 2764704 w 5450487"/>
              <a:gd name="connsiteY225" fmla="*/ 4016766 h 4905766"/>
              <a:gd name="connsiteX226" fmla="*/ 2777404 w 5450487"/>
              <a:gd name="connsiteY226" fmla="*/ 4054866 h 4905766"/>
              <a:gd name="connsiteX227" fmla="*/ 2802804 w 5450487"/>
              <a:gd name="connsiteY227" fmla="*/ 4105666 h 4905766"/>
              <a:gd name="connsiteX228" fmla="*/ 2828204 w 5450487"/>
              <a:gd name="connsiteY228" fmla="*/ 4143766 h 4905766"/>
              <a:gd name="connsiteX229" fmla="*/ 2863129 w 5450487"/>
              <a:gd name="connsiteY229" fmla="*/ 4242191 h 4905766"/>
              <a:gd name="connsiteX230" fmla="*/ 2907579 w 5450487"/>
              <a:gd name="connsiteY230" fmla="*/ 4343791 h 4905766"/>
              <a:gd name="connsiteX231" fmla="*/ 2923454 w 5450487"/>
              <a:gd name="connsiteY231" fmla="*/ 4366016 h 4905766"/>
              <a:gd name="connsiteX232" fmla="*/ 2891704 w 5450487"/>
              <a:gd name="connsiteY232" fmla="*/ 4397766 h 4905766"/>
              <a:gd name="connsiteX233" fmla="*/ 2853604 w 5450487"/>
              <a:gd name="connsiteY233" fmla="*/ 4464441 h 4905766"/>
              <a:gd name="connsiteX234" fmla="*/ 2809154 w 5450487"/>
              <a:gd name="connsiteY234" fmla="*/ 4553341 h 4905766"/>
              <a:gd name="connsiteX235" fmla="*/ 2761529 w 5450487"/>
              <a:gd name="connsiteY235" fmla="*/ 4607316 h 4905766"/>
              <a:gd name="connsiteX236" fmla="*/ 2698029 w 5450487"/>
              <a:gd name="connsiteY236" fmla="*/ 4645416 h 4905766"/>
              <a:gd name="connsiteX237" fmla="*/ 2602779 w 5450487"/>
              <a:gd name="connsiteY237" fmla="*/ 4553341 h 4905766"/>
              <a:gd name="connsiteX238" fmla="*/ 2634530 w 5450487"/>
              <a:gd name="connsiteY238" fmla="*/ 4639069 h 4905766"/>
              <a:gd name="connsiteX239" fmla="*/ 2694276 w 5450487"/>
              <a:gd name="connsiteY239" fmla="*/ 4733450 h 4905766"/>
              <a:gd name="connsiteX240" fmla="*/ 2645786 w 5450487"/>
              <a:gd name="connsiteY240" fmla="*/ 4728543 h 4905766"/>
              <a:gd name="connsiteX241" fmla="*/ 2583152 w 5450487"/>
              <a:gd name="connsiteY241" fmla="*/ 4735903 h 4905766"/>
              <a:gd name="connsiteX242" fmla="*/ 2513879 w 5450487"/>
              <a:gd name="connsiteY242" fmla="*/ 4719740 h 4905766"/>
              <a:gd name="connsiteX243" fmla="*/ 2465243 w 5450487"/>
              <a:gd name="connsiteY243" fmla="*/ 4715266 h 4905766"/>
              <a:gd name="connsiteX244" fmla="*/ 2353541 w 5450487"/>
              <a:gd name="connsiteY244" fmla="*/ 4688278 h 4905766"/>
              <a:gd name="connsiteX245" fmla="*/ 2548804 w 5450487"/>
              <a:gd name="connsiteY245" fmla="*/ 4835916 h 4905766"/>
              <a:gd name="connsiteX246" fmla="*/ 2650404 w 5450487"/>
              <a:gd name="connsiteY246" fmla="*/ 4845441 h 4905766"/>
              <a:gd name="connsiteX247" fmla="*/ 2729779 w 5450487"/>
              <a:gd name="connsiteY247" fmla="*/ 4832741 h 4905766"/>
              <a:gd name="connsiteX248" fmla="*/ 2799629 w 5450487"/>
              <a:gd name="connsiteY248" fmla="*/ 4794641 h 4905766"/>
              <a:gd name="connsiteX249" fmla="*/ 2901229 w 5450487"/>
              <a:gd name="connsiteY249" fmla="*/ 4734316 h 4905766"/>
              <a:gd name="connsiteX250" fmla="*/ 2974254 w 5450487"/>
              <a:gd name="connsiteY250" fmla="*/ 4639066 h 4905766"/>
              <a:gd name="connsiteX251" fmla="*/ 3025054 w 5450487"/>
              <a:gd name="connsiteY251" fmla="*/ 4537466 h 4905766"/>
              <a:gd name="connsiteX252" fmla="*/ 3091729 w 5450487"/>
              <a:gd name="connsiteY252" fmla="*/ 4448566 h 4905766"/>
              <a:gd name="connsiteX253" fmla="*/ 3117129 w 5450487"/>
              <a:gd name="connsiteY253" fmla="*/ 4369191 h 4905766"/>
              <a:gd name="connsiteX254" fmla="*/ 3104429 w 5450487"/>
              <a:gd name="connsiteY254" fmla="*/ 4302516 h 4905766"/>
              <a:gd name="connsiteX255" fmla="*/ 3069504 w 5450487"/>
              <a:gd name="connsiteY255" fmla="*/ 4143766 h 4905766"/>
              <a:gd name="connsiteX256" fmla="*/ 3044104 w 5450487"/>
              <a:gd name="connsiteY256" fmla="*/ 4042166 h 4905766"/>
              <a:gd name="connsiteX257" fmla="*/ 3069504 w 5450487"/>
              <a:gd name="connsiteY257" fmla="*/ 3851666 h 4905766"/>
              <a:gd name="connsiteX258" fmla="*/ 3094904 w 5450487"/>
              <a:gd name="connsiteY258" fmla="*/ 3750066 h 4905766"/>
              <a:gd name="connsiteX259" fmla="*/ 3120304 w 5450487"/>
              <a:gd name="connsiteY259" fmla="*/ 3711966 h 4905766"/>
              <a:gd name="connsiteX260" fmla="*/ 3133004 w 5450487"/>
              <a:gd name="connsiteY260" fmla="*/ 3673866 h 4905766"/>
              <a:gd name="connsiteX261" fmla="*/ 3171104 w 5450487"/>
              <a:gd name="connsiteY261" fmla="*/ 3635766 h 4905766"/>
              <a:gd name="connsiteX262" fmla="*/ 3196504 w 5450487"/>
              <a:gd name="connsiteY262" fmla="*/ 3597666 h 4905766"/>
              <a:gd name="connsiteX263" fmla="*/ 3234604 w 5450487"/>
              <a:gd name="connsiteY263" fmla="*/ 3584966 h 4905766"/>
              <a:gd name="connsiteX264" fmla="*/ 3272704 w 5450487"/>
              <a:gd name="connsiteY264" fmla="*/ 3559566 h 4905766"/>
              <a:gd name="connsiteX265" fmla="*/ 3310804 w 5450487"/>
              <a:gd name="connsiteY265" fmla="*/ 3546866 h 4905766"/>
              <a:gd name="connsiteX266" fmla="*/ 3463204 w 5450487"/>
              <a:gd name="connsiteY266" fmla="*/ 3521466 h 4905766"/>
              <a:gd name="connsiteX267" fmla="*/ 3590204 w 5450487"/>
              <a:gd name="connsiteY267" fmla="*/ 3496066 h 4905766"/>
              <a:gd name="connsiteX268" fmla="*/ 3793404 w 5450487"/>
              <a:gd name="connsiteY268" fmla="*/ 3483366 h 4905766"/>
              <a:gd name="connsiteX269" fmla="*/ 4006129 w 5450487"/>
              <a:gd name="connsiteY269" fmla="*/ 3515116 h 4905766"/>
              <a:gd name="connsiteX270" fmla="*/ 4123604 w 5450487"/>
              <a:gd name="connsiteY270" fmla="*/ 3540516 h 4905766"/>
              <a:gd name="connsiteX271" fmla="*/ 4183929 w 5450487"/>
              <a:gd name="connsiteY271" fmla="*/ 3562741 h 4905766"/>
              <a:gd name="connsiteX272" fmla="*/ 4241079 w 5450487"/>
              <a:gd name="connsiteY272" fmla="*/ 3594491 h 4905766"/>
              <a:gd name="connsiteX273" fmla="*/ 4285529 w 5450487"/>
              <a:gd name="connsiteY273" fmla="*/ 3638941 h 4905766"/>
              <a:gd name="connsiteX274" fmla="*/ 4361729 w 5450487"/>
              <a:gd name="connsiteY274" fmla="*/ 3683391 h 4905766"/>
              <a:gd name="connsiteX275" fmla="*/ 4425229 w 5450487"/>
              <a:gd name="connsiteY275" fmla="*/ 3743716 h 4905766"/>
              <a:gd name="connsiteX276" fmla="*/ 4504604 w 5450487"/>
              <a:gd name="connsiteY276" fmla="*/ 3816741 h 4905766"/>
              <a:gd name="connsiteX277" fmla="*/ 4545879 w 5450487"/>
              <a:gd name="connsiteY277" fmla="*/ 3889766 h 4905766"/>
              <a:gd name="connsiteX278" fmla="*/ 4596679 w 5450487"/>
              <a:gd name="connsiteY278" fmla="*/ 3965966 h 4905766"/>
              <a:gd name="connsiteX279" fmla="*/ 4625254 w 5450487"/>
              <a:gd name="connsiteY279" fmla="*/ 4124716 h 4905766"/>
              <a:gd name="connsiteX280" fmla="*/ 4644304 w 5450487"/>
              <a:gd name="connsiteY280" fmla="*/ 4200916 h 4905766"/>
              <a:gd name="connsiteX281" fmla="*/ 4660179 w 5450487"/>
              <a:gd name="connsiteY281" fmla="*/ 4254891 h 4905766"/>
              <a:gd name="connsiteX282" fmla="*/ 4676054 w 5450487"/>
              <a:gd name="connsiteY282" fmla="*/ 4315216 h 4905766"/>
              <a:gd name="connsiteX283" fmla="*/ 4371254 w 5450487"/>
              <a:gd name="connsiteY283" fmla="*/ 4419991 h 4905766"/>
              <a:gd name="connsiteX284" fmla="*/ 4187104 w 5450487"/>
              <a:gd name="connsiteY284" fmla="*/ 4572391 h 4905766"/>
              <a:gd name="connsiteX285" fmla="*/ 4442691 w 5450487"/>
              <a:gd name="connsiteY285" fmla="*/ 4453328 h 4905766"/>
              <a:gd name="connsiteX286" fmla="*/ 4680817 w 5450487"/>
              <a:gd name="connsiteY286" fmla="*/ 4400941 h 4905766"/>
              <a:gd name="connsiteX287" fmla="*/ 4777654 w 5450487"/>
              <a:gd name="connsiteY287" fmla="*/ 4251716 h 4905766"/>
              <a:gd name="connsiteX288" fmla="*/ 4726854 w 5450487"/>
              <a:gd name="connsiteY288" fmla="*/ 4146941 h 4905766"/>
              <a:gd name="connsiteX289" fmla="*/ 4695104 w 5450487"/>
              <a:gd name="connsiteY289" fmla="*/ 4092966 h 4905766"/>
              <a:gd name="connsiteX290" fmla="*/ 4698279 w 5450487"/>
              <a:gd name="connsiteY290" fmla="*/ 3940566 h 4905766"/>
              <a:gd name="connsiteX291" fmla="*/ 4679229 w 5450487"/>
              <a:gd name="connsiteY291" fmla="*/ 3842141 h 4905766"/>
              <a:gd name="connsiteX292" fmla="*/ 4628429 w 5450487"/>
              <a:gd name="connsiteY292" fmla="*/ 3734191 h 4905766"/>
              <a:gd name="connsiteX293" fmla="*/ 4288705 w 5450487"/>
              <a:gd name="connsiteY293" fmla="*/ 3413516 h 4905766"/>
              <a:gd name="connsiteX294" fmla="*/ 4476029 w 5450487"/>
              <a:gd name="connsiteY294" fmla="*/ 3127766 h 4905766"/>
              <a:gd name="connsiteX295" fmla="*/ 4682404 w 5450487"/>
              <a:gd name="connsiteY295" fmla="*/ 2994416 h 4905766"/>
              <a:gd name="connsiteX296" fmla="*/ 4818930 w 5450487"/>
              <a:gd name="connsiteY296" fmla="*/ 2943616 h 4905766"/>
              <a:gd name="connsiteX297" fmla="*/ 5041180 w 5450487"/>
              <a:gd name="connsiteY297" fmla="*/ 2918216 h 4905766"/>
              <a:gd name="connsiteX298" fmla="*/ 5301530 w 5450487"/>
              <a:gd name="connsiteY298" fmla="*/ 2959491 h 4905766"/>
              <a:gd name="connsiteX299" fmla="*/ 5069755 w 5450487"/>
              <a:gd name="connsiteY299" fmla="*/ 2883291 h 4905766"/>
              <a:gd name="connsiteX300" fmla="*/ 4888779 w 5450487"/>
              <a:gd name="connsiteY300" fmla="*/ 2864241 h 4905766"/>
              <a:gd name="connsiteX301" fmla="*/ 4958629 w 5450487"/>
              <a:gd name="connsiteY301" fmla="*/ 2772166 h 4905766"/>
              <a:gd name="connsiteX302" fmla="*/ 5123729 w 5450487"/>
              <a:gd name="connsiteY302" fmla="*/ 2562616 h 4905766"/>
              <a:gd name="connsiteX303" fmla="*/ 5025305 w 5450487"/>
              <a:gd name="connsiteY303" fmla="*/ 2635641 h 4905766"/>
              <a:gd name="connsiteX304" fmla="*/ 4942754 w 5450487"/>
              <a:gd name="connsiteY304" fmla="*/ 2699141 h 4905766"/>
              <a:gd name="connsiteX305" fmla="*/ 4876079 w 5450487"/>
              <a:gd name="connsiteY305" fmla="*/ 2781691 h 4905766"/>
              <a:gd name="connsiteX306" fmla="*/ 4777654 w 5450487"/>
              <a:gd name="connsiteY306" fmla="*/ 2829316 h 4905766"/>
              <a:gd name="connsiteX307" fmla="*/ 4691929 w 5450487"/>
              <a:gd name="connsiteY307" fmla="*/ 2880116 h 4905766"/>
              <a:gd name="connsiteX308" fmla="*/ 4628429 w 5450487"/>
              <a:gd name="connsiteY308" fmla="*/ 2918216 h 4905766"/>
              <a:gd name="connsiteX309" fmla="*/ 4561754 w 5450487"/>
              <a:gd name="connsiteY309" fmla="*/ 2946791 h 4905766"/>
              <a:gd name="connsiteX310" fmla="*/ 4504604 w 5450487"/>
              <a:gd name="connsiteY310" fmla="*/ 2972191 h 4905766"/>
              <a:gd name="connsiteX311" fmla="*/ 4364904 w 5450487"/>
              <a:gd name="connsiteY311" fmla="*/ 3038866 h 4905766"/>
              <a:gd name="connsiteX312" fmla="*/ 4288704 w 5450487"/>
              <a:gd name="connsiteY312" fmla="*/ 2988066 h 4905766"/>
              <a:gd name="connsiteX313" fmla="*/ 4250604 w 5450487"/>
              <a:gd name="connsiteY313" fmla="*/ 2962666 h 4905766"/>
              <a:gd name="connsiteX314" fmla="*/ 4123604 w 5450487"/>
              <a:gd name="connsiteY314" fmla="*/ 2924566 h 4905766"/>
              <a:gd name="connsiteX315" fmla="*/ 4085504 w 5450487"/>
              <a:gd name="connsiteY315" fmla="*/ 2911866 h 4905766"/>
              <a:gd name="connsiteX316" fmla="*/ 3996604 w 5450487"/>
              <a:gd name="connsiteY316" fmla="*/ 2899166 h 4905766"/>
              <a:gd name="connsiteX317" fmla="*/ 3971204 w 5450487"/>
              <a:gd name="connsiteY317" fmla="*/ 2797566 h 4905766"/>
              <a:gd name="connsiteX318" fmla="*/ 3890241 w 5450487"/>
              <a:gd name="connsiteY318" fmla="*/ 2676916 h 4905766"/>
              <a:gd name="connsiteX319" fmla="*/ 3907704 w 5450487"/>
              <a:gd name="connsiteY319" fmla="*/ 2549916 h 4905766"/>
              <a:gd name="connsiteX320" fmla="*/ 3834679 w 5450487"/>
              <a:gd name="connsiteY320" fmla="*/ 2461016 h 4905766"/>
              <a:gd name="connsiteX321" fmla="*/ 3768004 w 5450487"/>
              <a:gd name="connsiteY321" fmla="*/ 2365766 h 4905766"/>
              <a:gd name="connsiteX322" fmla="*/ 3712442 w 5450487"/>
              <a:gd name="connsiteY322" fmla="*/ 2222891 h 4905766"/>
              <a:gd name="connsiteX323" fmla="*/ 3741016 w 5450487"/>
              <a:gd name="connsiteY323" fmla="*/ 2100654 h 4905766"/>
              <a:gd name="connsiteX324" fmla="*/ 3804517 w 5450487"/>
              <a:gd name="connsiteY324" fmla="*/ 2019691 h 4905766"/>
              <a:gd name="connsiteX325" fmla="*/ 3902942 w 5450487"/>
              <a:gd name="connsiteY325" fmla="*/ 1924441 h 4905766"/>
              <a:gd name="connsiteX326" fmla="*/ 3952154 w 5450487"/>
              <a:gd name="connsiteY326" fmla="*/ 1864116 h 4905766"/>
              <a:gd name="connsiteX327" fmla="*/ 3995016 w 5450487"/>
              <a:gd name="connsiteY327" fmla="*/ 1835541 h 4905766"/>
              <a:gd name="connsiteX328" fmla="*/ 4037879 w 5450487"/>
              <a:gd name="connsiteY328" fmla="*/ 1803791 h 4905766"/>
              <a:gd name="connsiteX329" fmla="*/ 4102966 w 5450487"/>
              <a:gd name="connsiteY329" fmla="*/ 1759341 h 4905766"/>
              <a:gd name="connsiteX330" fmla="*/ 4206154 w 5450487"/>
              <a:gd name="connsiteY330" fmla="*/ 1703778 h 4905766"/>
              <a:gd name="connsiteX331" fmla="*/ 4295054 w 5450487"/>
              <a:gd name="connsiteY331" fmla="*/ 1694253 h 4905766"/>
              <a:gd name="connsiteX332" fmla="*/ 4401416 w 5450487"/>
              <a:gd name="connsiteY332" fmla="*/ 1692666 h 4905766"/>
              <a:gd name="connsiteX333" fmla="*/ 4464917 w 5450487"/>
              <a:gd name="connsiteY333" fmla="*/ 1689491 h 4905766"/>
              <a:gd name="connsiteX334" fmla="*/ 4520479 w 5450487"/>
              <a:gd name="connsiteY334" fmla="*/ 1700603 h 4905766"/>
              <a:gd name="connsiteX335" fmla="*/ 4568104 w 5450487"/>
              <a:gd name="connsiteY335" fmla="*/ 1708541 h 4905766"/>
              <a:gd name="connsiteX336" fmla="*/ 4633191 w 5450487"/>
              <a:gd name="connsiteY336" fmla="*/ 1754579 h 4905766"/>
              <a:gd name="connsiteX337" fmla="*/ 4717329 w 5450487"/>
              <a:gd name="connsiteY337" fmla="*/ 1787916 h 4905766"/>
              <a:gd name="connsiteX338" fmla="*/ 4760191 w 5450487"/>
              <a:gd name="connsiteY338" fmla="*/ 1838716 h 4905766"/>
              <a:gd name="connsiteX339" fmla="*/ 4793529 w 5450487"/>
              <a:gd name="connsiteY339" fmla="*/ 1902216 h 4905766"/>
              <a:gd name="connsiteX340" fmla="*/ 4845917 w 5450487"/>
              <a:gd name="connsiteY340" fmla="*/ 1968891 h 4905766"/>
              <a:gd name="connsiteX341" fmla="*/ 4885604 w 5450487"/>
              <a:gd name="connsiteY341" fmla="*/ 2032391 h 4905766"/>
              <a:gd name="connsiteX342" fmla="*/ 4911004 w 5450487"/>
              <a:gd name="connsiteY342" fmla="*/ 2200666 h 4905766"/>
              <a:gd name="connsiteX343" fmla="*/ 4939579 w 5450487"/>
              <a:gd name="connsiteY343" fmla="*/ 2275278 h 4905766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720004 w 5450487"/>
              <a:gd name="connsiteY190" fmla="*/ 4837504 h 4850841"/>
              <a:gd name="connsiteX191" fmla="*/ 800967 w 5450487"/>
              <a:gd name="connsiteY191" fmla="*/ 4812104 h 4850841"/>
              <a:gd name="connsiteX192" fmla="*/ 854941 w 5450487"/>
              <a:gd name="connsiteY192" fmla="*/ 4785116 h 4850841"/>
              <a:gd name="connsiteX193" fmla="*/ 902567 w 5450487"/>
              <a:gd name="connsiteY193" fmla="*/ 4762891 h 4850841"/>
              <a:gd name="connsiteX194" fmla="*/ 950191 w 5450487"/>
              <a:gd name="connsiteY194" fmla="*/ 4727966 h 4850841"/>
              <a:gd name="connsiteX195" fmla="*/ 974004 w 5450487"/>
              <a:gd name="connsiteY195" fmla="*/ 4740666 h 4850841"/>
              <a:gd name="connsiteX196" fmla="*/ 1012104 w 5450487"/>
              <a:gd name="connsiteY196" fmla="*/ 4727966 h 4850841"/>
              <a:gd name="connsiteX197" fmla="*/ 1050204 w 5450487"/>
              <a:gd name="connsiteY197" fmla="*/ 4689866 h 4850841"/>
              <a:gd name="connsiteX198" fmla="*/ 1139104 w 5450487"/>
              <a:gd name="connsiteY198" fmla="*/ 4651766 h 4850841"/>
              <a:gd name="connsiteX199" fmla="*/ 1177204 w 5450487"/>
              <a:gd name="connsiteY199" fmla="*/ 4613666 h 4850841"/>
              <a:gd name="connsiteX200" fmla="*/ 1202604 w 5450487"/>
              <a:gd name="connsiteY200" fmla="*/ 4575566 h 4850841"/>
              <a:gd name="connsiteX201" fmla="*/ 1240704 w 5450487"/>
              <a:gd name="connsiteY201" fmla="*/ 4562866 h 4850841"/>
              <a:gd name="connsiteX202" fmla="*/ 1304204 w 5450487"/>
              <a:gd name="connsiteY202" fmla="*/ 4486666 h 4850841"/>
              <a:gd name="connsiteX203" fmla="*/ 1367704 w 5450487"/>
              <a:gd name="connsiteY203" fmla="*/ 4410466 h 4850841"/>
              <a:gd name="connsiteX204" fmla="*/ 1685204 w 5450487"/>
              <a:gd name="connsiteY204" fmla="*/ 3864366 h 4850841"/>
              <a:gd name="connsiteX205" fmla="*/ 1710604 w 5450487"/>
              <a:gd name="connsiteY205" fmla="*/ 3826266 h 4850841"/>
              <a:gd name="connsiteX206" fmla="*/ 1748704 w 5450487"/>
              <a:gd name="connsiteY206" fmla="*/ 3800866 h 4850841"/>
              <a:gd name="connsiteX207" fmla="*/ 1786804 w 5450487"/>
              <a:gd name="connsiteY207" fmla="*/ 3762766 h 4850841"/>
              <a:gd name="connsiteX208" fmla="*/ 1824904 w 5450487"/>
              <a:gd name="connsiteY208" fmla="*/ 3750066 h 4850841"/>
              <a:gd name="connsiteX209" fmla="*/ 1863004 w 5450487"/>
              <a:gd name="connsiteY209" fmla="*/ 3724666 h 4850841"/>
              <a:gd name="connsiteX210" fmla="*/ 1901104 w 5450487"/>
              <a:gd name="connsiteY210" fmla="*/ 3711966 h 4850841"/>
              <a:gd name="connsiteX211" fmla="*/ 1939204 w 5450487"/>
              <a:gd name="connsiteY211" fmla="*/ 3686566 h 4850841"/>
              <a:gd name="connsiteX212" fmla="*/ 2015404 w 5450487"/>
              <a:gd name="connsiteY212" fmla="*/ 3661166 h 4850841"/>
              <a:gd name="connsiteX213" fmla="*/ 2053504 w 5450487"/>
              <a:gd name="connsiteY213" fmla="*/ 3648466 h 4850841"/>
              <a:gd name="connsiteX214" fmla="*/ 2345604 w 5450487"/>
              <a:gd name="connsiteY214" fmla="*/ 3661166 h 4850841"/>
              <a:gd name="connsiteX215" fmla="*/ 2396404 w 5450487"/>
              <a:gd name="connsiteY215" fmla="*/ 3699266 h 4850841"/>
              <a:gd name="connsiteX216" fmla="*/ 2472604 w 5450487"/>
              <a:gd name="connsiteY216" fmla="*/ 3750066 h 4850841"/>
              <a:gd name="connsiteX217" fmla="*/ 2510704 w 5450487"/>
              <a:gd name="connsiteY217" fmla="*/ 3788166 h 4850841"/>
              <a:gd name="connsiteX218" fmla="*/ 2561504 w 5450487"/>
              <a:gd name="connsiteY218" fmla="*/ 3800866 h 4850841"/>
              <a:gd name="connsiteX219" fmla="*/ 2612304 w 5450487"/>
              <a:gd name="connsiteY219" fmla="*/ 3838966 h 4850841"/>
              <a:gd name="connsiteX220" fmla="*/ 2650404 w 5450487"/>
              <a:gd name="connsiteY220" fmla="*/ 3851666 h 4850841"/>
              <a:gd name="connsiteX221" fmla="*/ 2688504 w 5450487"/>
              <a:gd name="connsiteY221" fmla="*/ 3877066 h 4850841"/>
              <a:gd name="connsiteX222" fmla="*/ 2713904 w 5450487"/>
              <a:gd name="connsiteY222" fmla="*/ 3915166 h 4850841"/>
              <a:gd name="connsiteX223" fmla="*/ 2752004 w 5450487"/>
              <a:gd name="connsiteY223" fmla="*/ 3965966 h 4850841"/>
              <a:gd name="connsiteX224" fmla="*/ 2764704 w 5450487"/>
              <a:gd name="connsiteY224" fmla="*/ 4016766 h 4850841"/>
              <a:gd name="connsiteX225" fmla="*/ 2777404 w 5450487"/>
              <a:gd name="connsiteY225" fmla="*/ 4054866 h 4850841"/>
              <a:gd name="connsiteX226" fmla="*/ 2802804 w 5450487"/>
              <a:gd name="connsiteY226" fmla="*/ 4105666 h 4850841"/>
              <a:gd name="connsiteX227" fmla="*/ 2828204 w 5450487"/>
              <a:gd name="connsiteY227" fmla="*/ 4143766 h 4850841"/>
              <a:gd name="connsiteX228" fmla="*/ 2863129 w 5450487"/>
              <a:gd name="connsiteY228" fmla="*/ 4242191 h 4850841"/>
              <a:gd name="connsiteX229" fmla="*/ 2907579 w 5450487"/>
              <a:gd name="connsiteY229" fmla="*/ 4343791 h 4850841"/>
              <a:gd name="connsiteX230" fmla="*/ 2923454 w 5450487"/>
              <a:gd name="connsiteY230" fmla="*/ 4366016 h 4850841"/>
              <a:gd name="connsiteX231" fmla="*/ 2891704 w 5450487"/>
              <a:gd name="connsiteY231" fmla="*/ 4397766 h 4850841"/>
              <a:gd name="connsiteX232" fmla="*/ 2853604 w 5450487"/>
              <a:gd name="connsiteY232" fmla="*/ 4464441 h 4850841"/>
              <a:gd name="connsiteX233" fmla="*/ 2809154 w 5450487"/>
              <a:gd name="connsiteY233" fmla="*/ 4553341 h 4850841"/>
              <a:gd name="connsiteX234" fmla="*/ 2761529 w 5450487"/>
              <a:gd name="connsiteY234" fmla="*/ 4607316 h 4850841"/>
              <a:gd name="connsiteX235" fmla="*/ 2698029 w 5450487"/>
              <a:gd name="connsiteY235" fmla="*/ 4645416 h 4850841"/>
              <a:gd name="connsiteX236" fmla="*/ 2602779 w 5450487"/>
              <a:gd name="connsiteY236" fmla="*/ 4553341 h 4850841"/>
              <a:gd name="connsiteX237" fmla="*/ 2634530 w 5450487"/>
              <a:gd name="connsiteY237" fmla="*/ 4639069 h 4850841"/>
              <a:gd name="connsiteX238" fmla="*/ 2694276 w 5450487"/>
              <a:gd name="connsiteY238" fmla="*/ 4733450 h 4850841"/>
              <a:gd name="connsiteX239" fmla="*/ 2645786 w 5450487"/>
              <a:gd name="connsiteY239" fmla="*/ 4728543 h 4850841"/>
              <a:gd name="connsiteX240" fmla="*/ 2583152 w 5450487"/>
              <a:gd name="connsiteY240" fmla="*/ 4735903 h 4850841"/>
              <a:gd name="connsiteX241" fmla="*/ 2513879 w 5450487"/>
              <a:gd name="connsiteY241" fmla="*/ 4719740 h 4850841"/>
              <a:gd name="connsiteX242" fmla="*/ 2465243 w 5450487"/>
              <a:gd name="connsiteY242" fmla="*/ 4715266 h 4850841"/>
              <a:gd name="connsiteX243" fmla="*/ 2353541 w 5450487"/>
              <a:gd name="connsiteY243" fmla="*/ 4688278 h 4850841"/>
              <a:gd name="connsiteX244" fmla="*/ 2548804 w 5450487"/>
              <a:gd name="connsiteY244" fmla="*/ 4835916 h 4850841"/>
              <a:gd name="connsiteX245" fmla="*/ 2650404 w 5450487"/>
              <a:gd name="connsiteY245" fmla="*/ 4845441 h 4850841"/>
              <a:gd name="connsiteX246" fmla="*/ 2729779 w 5450487"/>
              <a:gd name="connsiteY246" fmla="*/ 4832741 h 4850841"/>
              <a:gd name="connsiteX247" fmla="*/ 2799629 w 5450487"/>
              <a:gd name="connsiteY247" fmla="*/ 4794641 h 4850841"/>
              <a:gd name="connsiteX248" fmla="*/ 2901229 w 5450487"/>
              <a:gd name="connsiteY248" fmla="*/ 4734316 h 4850841"/>
              <a:gd name="connsiteX249" fmla="*/ 2974254 w 5450487"/>
              <a:gd name="connsiteY249" fmla="*/ 4639066 h 4850841"/>
              <a:gd name="connsiteX250" fmla="*/ 3025054 w 5450487"/>
              <a:gd name="connsiteY250" fmla="*/ 4537466 h 4850841"/>
              <a:gd name="connsiteX251" fmla="*/ 3091729 w 5450487"/>
              <a:gd name="connsiteY251" fmla="*/ 4448566 h 4850841"/>
              <a:gd name="connsiteX252" fmla="*/ 3117129 w 5450487"/>
              <a:gd name="connsiteY252" fmla="*/ 4369191 h 4850841"/>
              <a:gd name="connsiteX253" fmla="*/ 3104429 w 5450487"/>
              <a:gd name="connsiteY253" fmla="*/ 4302516 h 4850841"/>
              <a:gd name="connsiteX254" fmla="*/ 3069504 w 5450487"/>
              <a:gd name="connsiteY254" fmla="*/ 4143766 h 4850841"/>
              <a:gd name="connsiteX255" fmla="*/ 3044104 w 5450487"/>
              <a:gd name="connsiteY255" fmla="*/ 4042166 h 4850841"/>
              <a:gd name="connsiteX256" fmla="*/ 3069504 w 5450487"/>
              <a:gd name="connsiteY256" fmla="*/ 3851666 h 4850841"/>
              <a:gd name="connsiteX257" fmla="*/ 3094904 w 5450487"/>
              <a:gd name="connsiteY257" fmla="*/ 3750066 h 4850841"/>
              <a:gd name="connsiteX258" fmla="*/ 3120304 w 5450487"/>
              <a:gd name="connsiteY258" fmla="*/ 3711966 h 4850841"/>
              <a:gd name="connsiteX259" fmla="*/ 3133004 w 5450487"/>
              <a:gd name="connsiteY259" fmla="*/ 3673866 h 4850841"/>
              <a:gd name="connsiteX260" fmla="*/ 3171104 w 5450487"/>
              <a:gd name="connsiteY260" fmla="*/ 3635766 h 4850841"/>
              <a:gd name="connsiteX261" fmla="*/ 3196504 w 5450487"/>
              <a:gd name="connsiteY261" fmla="*/ 3597666 h 4850841"/>
              <a:gd name="connsiteX262" fmla="*/ 3234604 w 5450487"/>
              <a:gd name="connsiteY262" fmla="*/ 3584966 h 4850841"/>
              <a:gd name="connsiteX263" fmla="*/ 3272704 w 5450487"/>
              <a:gd name="connsiteY263" fmla="*/ 3559566 h 4850841"/>
              <a:gd name="connsiteX264" fmla="*/ 3310804 w 5450487"/>
              <a:gd name="connsiteY264" fmla="*/ 3546866 h 4850841"/>
              <a:gd name="connsiteX265" fmla="*/ 3463204 w 5450487"/>
              <a:gd name="connsiteY265" fmla="*/ 3521466 h 4850841"/>
              <a:gd name="connsiteX266" fmla="*/ 3590204 w 5450487"/>
              <a:gd name="connsiteY266" fmla="*/ 3496066 h 4850841"/>
              <a:gd name="connsiteX267" fmla="*/ 3793404 w 5450487"/>
              <a:gd name="connsiteY267" fmla="*/ 3483366 h 4850841"/>
              <a:gd name="connsiteX268" fmla="*/ 4006129 w 5450487"/>
              <a:gd name="connsiteY268" fmla="*/ 3515116 h 4850841"/>
              <a:gd name="connsiteX269" fmla="*/ 4123604 w 5450487"/>
              <a:gd name="connsiteY269" fmla="*/ 3540516 h 4850841"/>
              <a:gd name="connsiteX270" fmla="*/ 4183929 w 5450487"/>
              <a:gd name="connsiteY270" fmla="*/ 3562741 h 4850841"/>
              <a:gd name="connsiteX271" fmla="*/ 4241079 w 5450487"/>
              <a:gd name="connsiteY271" fmla="*/ 3594491 h 4850841"/>
              <a:gd name="connsiteX272" fmla="*/ 4285529 w 5450487"/>
              <a:gd name="connsiteY272" fmla="*/ 3638941 h 4850841"/>
              <a:gd name="connsiteX273" fmla="*/ 4361729 w 5450487"/>
              <a:gd name="connsiteY273" fmla="*/ 3683391 h 4850841"/>
              <a:gd name="connsiteX274" fmla="*/ 4425229 w 5450487"/>
              <a:gd name="connsiteY274" fmla="*/ 3743716 h 4850841"/>
              <a:gd name="connsiteX275" fmla="*/ 4504604 w 5450487"/>
              <a:gd name="connsiteY275" fmla="*/ 3816741 h 4850841"/>
              <a:gd name="connsiteX276" fmla="*/ 4545879 w 5450487"/>
              <a:gd name="connsiteY276" fmla="*/ 3889766 h 4850841"/>
              <a:gd name="connsiteX277" fmla="*/ 4596679 w 5450487"/>
              <a:gd name="connsiteY277" fmla="*/ 3965966 h 4850841"/>
              <a:gd name="connsiteX278" fmla="*/ 4625254 w 5450487"/>
              <a:gd name="connsiteY278" fmla="*/ 4124716 h 4850841"/>
              <a:gd name="connsiteX279" fmla="*/ 4644304 w 5450487"/>
              <a:gd name="connsiteY279" fmla="*/ 4200916 h 4850841"/>
              <a:gd name="connsiteX280" fmla="*/ 4660179 w 5450487"/>
              <a:gd name="connsiteY280" fmla="*/ 4254891 h 4850841"/>
              <a:gd name="connsiteX281" fmla="*/ 4676054 w 5450487"/>
              <a:gd name="connsiteY281" fmla="*/ 4315216 h 4850841"/>
              <a:gd name="connsiteX282" fmla="*/ 4371254 w 5450487"/>
              <a:gd name="connsiteY282" fmla="*/ 4419991 h 4850841"/>
              <a:gd name="connsiteX283" fmla="*/ 4187104 w 5450487"/>
              <a:gd name="connsiteY283" fmla="*/ 4572391 h 4850841"/>
              <a:gd name="connsiteX284" fmla="*/ 4442691 w 5450487"/>
              <a:gd name="connsiteY284" fmla="*/ 4453328 h 4850841"/>
              <a:gd name="connsiteX285" fmla="*/ 4680817 w 5450487"/>
              <a:gd name="connsiteY285" fmla="*/ 4400941 h 4850841"/>
              <a:gd name="connsiteX286" fmla="*/ 4777654 w 5450487"/>
              <a:gd name="connsiteY286" fmla="*/ 4251716 h 4850841"/>
              <a:gd name="connsiteX287" fmla="*/ 4726854 w 5450487"/>
              <a:gd name="connsiteY287" fmla="*/ 4146941 h 4850841"/>
              <a:gd name="connsiteX288" fmla="*/ 4695104 w 5450487"/>
              <a:gd name="connsiteY288" fmla="*/ 4092966 h 4850841"/>
              <a:gd name="connsiteX289" fmla="*/ 4698279 w 5450487"/>
              <a:gd name="connsiteY289" fmla="*/ 3940566 h 4850841"/>
              <a:gd name="connsiteX290" fmla="*/ 4679229 w 5450487"/>
              <a:gd name="connsiteY290" fmla="*/ 3842141 h 4850841"/>
              <a:gd name="connsiteX291" fmla="*/ 4628429 w 5450487"/>
              <a:gd name="connsiteY291" fmla="*/ 3734191 h 4850841"/>
              <a:gd name="connsiteX292" fmla="*/ 4288705 w 5450487"/>
              <a:gd name="connsiteY292" fmla="*/ 3413516 h 4850841"/>
              <a:gd name="connsiteX293" fmla="*/ 4476029 w 5450487"/>
              <a:gd name="connsiteY293" fmla="*/ 3127766 h 4850841"/>
              <a:gd name="connsiteX294" fmla="*/ 4682404 w 5450487"/>
              <a:gd name="connsiteY294" fmla="*/ 2994416 h 4850841"/>
              <a:gd name="connsiteX295" fmla="*/ 4818930 w 5450487"/>
              <a:gd name="connsiteY295" fmla="*/ 2943616 h 4850841"/>
              <a:gd name="connsiteX296" fmla="*/ 5041180 w 5450487"/>
              <a:gd name="connsiteY296" fmla="*/ 2918216 h 4850841"/>
              <a:gd name="connsiteX297" fmla="*/ 5301530 w 5450487"/>
              <a:gd name="connsiteY297" fmla="*/ 2959491 h 4850841"/>
              <a:gd name="connsiteX298" fmla="*/ 5069755 w 5450487"/>
              <a:gd name="connsiteY298" fmla="*/ 2883291 h 4850841"/>
              <a:gd name="connsiteX299" fmla="*/ 4888779 w 5450487"/>
              <a:gd name="connsiteY299" fmla="*/ 2864241 h 4850841"/>
              <a:gd name="connsiteX300" fmla="*/ 4958629 w 5450487"/>
              <a:gd name="connsiteY300" fmla="*/ 2772166 h 4850841"/>
              <a:gd name="connsiteX301" fmla="*/ 5123729 w 5450487"/>
              <a:gd name="connsiteY301" fmla="*/ 2562616 h 4850841"/>
              <a:gd name="connsiteX302" fmla="*/ 5025305 w 5450487"/>
              <a:gd name="connsiteY302" fmla="*/ 2635641 h 4850841"/>
              <a:gd name="connsiteX303" fmla="*/ 4942754 w 5450487"/>
              <a:gd name="connsiteY303" fmla="*/ 2699141 h 4850841"/>
              <a:gd name="connsiteX304" fmla="*/ 4876079 w 5450487"/>
              <a:gd name="connsiteY304" fmla="*/ 2781691 h 4850841"/>
              <a:gd name="connsiteX305" fmla="*/ 4777654 w 5450487"/>
              <a:gd name="connsiteY305" fmla="*/ 2829316 h 4850841"/>
              <a:gd name="connsiteX306" fmla="*/ 4691929 w 5450487"/>
              <a:gd name="connsiteY306" fmla="*/ 2880116 h 4850841"/>
              <a:gd name="connsiteX307" fmla="*/ 4628429 w 5450487"/>
              <a:gd name="connsiteY307" fmla="*/ 2918216 h 4850841"/>
              <a:gd name="connsiteX308" fmla="*/ 4561754 w 5450487"/>
              <a:gd name="connsiteY308" fmla="*/ 2946791 h 4850841"/>
              <a:gd name="connsiteX309" fmla="*/ 4504604 w 5450487"/>
              <a:gd name="connsiteY309" fmla="*/ 2972191 h 4850841"/>
              <a:gd name="connsiteX310" fmla="*/ 4364904 w 5450487"/>
              <a:gd name="connsiteY310" fmla="*/ 3038866 h 4850841"/>
              <a:gd name="connsiteX311" fmla="*/ 4288704 w 5450487"/>
              <a:gd name="connsiteY311" fmla="*/ 2988066 h 4850841"/>
              <a:gd name="connsiteX312" fmla="*/ 4250604 w 5450487"/>
              <a:gd name="connsiteY312" fmla="*/ 2962666 h 4850841"/>
              <a:gd name="connsiteX313" fmla="*/ 4123604 w 5450487"/>
              <a:gd name="connsiteY313" fmla="*/ 2924566 h 4850841"/>
              <a:gd name="connsiteX314" fmla="*/ 4085504 w 5450487"/>
              <a:gd name="connsiteY314" fmla="*/ 2911866 h 4850841"/>
              <a:gd name="connsiteX315" fmla="*/ 3996604 w 5450487"/>
              <a:gd name="connsiteY315" fmla="*/ 2899166 h 4850841"/>
              <a:gd name="connsiteX316" fmla="*/ 3971204 w 5450487"/>
              <a:gd name="connsiteY316" fmla="*/ 2797566 h 4850841"/>
              <a:gd name="connsiteX317" fmla="*/ 3890241 w 5450487"/>
              <a:gd name="connsiteY317" fmla="*/ 2676916 h 4850841"/>
              <a:gd name="connsiteX318" fmla="*/ 3907704 w 5450487"/>
              <a:gd name="connsiteY318" fmla="*/ 2549916 h 4850841"/>
              <a:gd name="connsiteX319" fmla="*/ 3834679 w 5450487"/>
              <a:gd name="connsiteY319" fmla="*/ 2461016 h 4850841"/>
              <a:gd name="connsiteX320" fmla="*/ 3768004 w 5450487"/>
              <a:gd name="connsiteY320" fmla="*/ 2365766 h 4850841"/>
              <a:gd name="connsiteX321" fmla="*/ 3712442 w 5450487"/>
              <a:gd name="connsiteY321" fmla="*/ 2222891 h 4850841"/>
              <a:gd name="connsiteX322" fmla="*/ 3741016 w 5450487"/>
              <a:gd name="connsiteY322" fmla="*/ 2100654 h 4850841"/>
              <a:gd name="connsiteX323" fmla="*/ 3804517 w 5450487"/>
              <a:gd name="connsiteY323" fmla="*/ 2019691 h 4850841"/>
              <a:gd name="connsiteX324" fmla="*/ 3902942 w 5450487"/>
              <a:gd name="connsiteY324" fmla="*/ 1924441 h 4850841"/>
              <a:gd name="connsiteX325" fmla="*/ 3952154 w 5450487"/>
              <a:gd name="connsiteY325" fmla="*/ 1864116 h 4850841"/>
              <a:gd name="connsiteX326" fmla="*/ 3995016 w 5450487"/>
              <a:gd name="connsiteY326" fmla="*/ 1835541 h 4850841"/>
              <a:gd name="connsiteX327" fmla="*/ 4037879 w 5450487"/>
              <a:gd name="connsiteY327" fmla="*/ 1803791 h 4850841"/>
              <a:gd name="connsiteX328" fmla="*/ 4102966 w 5450487"/>
              <a:gd name="connsiteY328" fmla="*/ 1759341 h 4850841"/>
              <a:gd name="connsiteX329" fmla="*/ 4206154 w 5450487"/>
              <a:gd name="connsiteY329" fmla="*/ 1703778 h 4850841"/>
              <a:gd name="connsiteX330" fmla="*/ 4295054 w 5450487"/>
              <a:gd name="connsiteY330" fmla="*/ 1694253 h 4850841"/>
              <a:gd name="connsiteX331" fmla="*/ 4401416 w 5450487"/>
              <a:gd name="connsiteY331" fmla="*/ 1692666 h 4850841"/>
              <a:gd name="connsiteX332" fmla="*/ 4464917 w 5450487"/>
              <a:gd name="connsiteY332" fmla="*/ 1689491 h 4850841"/>
              <a:gd name="connsiteX333" fmla="*/ 4520479 w 5450487"/>
              <a:gd name="connsiteY333" fmla="*/ 1700603 h 4850841"/>
              <a:gd name="connsiteX334" fmla="*/ 4568104 w 5450487"/>
              <a:gd name="connsiteY334" fmla="*/ 1708541 h 4850841"/>
              <a:gd name="connsiteX335" fmla="*/ 4633191 w 5450487"/>
              <a:gd name="connsiteY335" fmla="*/ 1754579 h 4850841"/>
              <a:gd name="connsiteX336" fmla="*/ 4717329 w 5450487"/>
              <a:gd name="connsiteY336" fmla="*/ 1787916 h 4850841"/>
              <a:gd name="connsiteX337" fmla="*/ 4760191 w 5450487"/>
              <a:gd name="connsiteY337" fmla="*/ 1838716 h 4850841"/>
              <a:gd name="connsiteX338" fmla="*/ 4793529 w 5450487"/>
              <a:gd name="connsiteY338" fmla="*/ 1902216 h 4850841"/>
              <a:gd name="connsiteX339" fmla="*/ 4845917 w 5450487"/>
              <a:gd name="connsiteY339" fmla="*/ 1968891 h 4850841"/>
              <a:gd name="connsiteX340" fmla="*/ 4885604 w 5450487"/>
              <a:gd name="connsiteY340" fmla="*/ 2032391 h 4850841"/>
              <a:gd name="connsiteX341" fmla="*/ 4911004 w 5450487"/>
              <a:gd name="connsiteY341" fmla="*/ 2200666 h 4850841"/>
              <a:gd name="connsiteX342" fmla="*/ 4939579 w 5450487"/>
              <a:gd name="connsiteY342" fmla="*/ 2275278 h 4850841"/>
              <a:gd name="connsiteX0" fmla="*/ 4939579 w 5450487"/>
              <a:gd name="connsiteY0" fmla="*/ 2275278 h 4862548"/>
              <a:gd name="connsiteX1" fmla="*/ 4990379 w 5450487"/>
              <a:gd name="connsiteY1" fmla="*/ 2170503 h 4862548"/>
              <a:gd name="connsiteX2" fmla="*/ 4980854 w 5450487"/>
              <a:gd name="connsiteY2" fmla="*/ 2043504 h 4862548"/>
              <a:gd name="connsiteX3" fmla="*/ 4988792 w 5450487"/>
              <a:gd name="connsiteY3" fmla="*/ 1978416 h 4862548"/>
              <a:gd name="connsiteX4" fmla="*/ 4961804 w 5450487"/>
              <a:gd name="connsiteY4" fmla="*/ 1911741 h 4862548"/>
              <a:gd name="connsiteX5" fmla="*/ 4882429 w 5450487"/>
              <a:gd name="connsiteY5" fmla="*/ 1853004 h 4862548"/>
              <a:gd name="connsiteX6" fmla="*/ 4886397 w 5450487"/>
              <a:gd name="connsiteY6" fmla="*/ 1774422 h 4862548"/>
              <a:gd name="connsiteX7" fmla="*/ 4968154 w 5450487"/>
              <a:gd name="connsiteY7" fmla="*/ 1719654 h 4862548"/>
              <a:gd name="connsiteX8" fmla="*/ 5092773 w 5450487"/>
              <a:gd name="connsiteY8" fmla="*/ 1706953 h 4862548"/>
              <a:gd name="connsiteX9" fmla="*/ 5180879 w 5450487"/>
              <a:gd name="connsiteY9" fmla="*/ 1714891 h 4862548"/>
              <a:gd name="connsiteX10" fmla="*/ 5232473 w 5450487"/>
              <a:gd name="connsiteY10" fmla="*/ 1729179 h 4862548"/>
              <a:gd name="connsiteX11" fmla="*/ 5265017 w 5450487"/>
              <a:gd name="connsiteY11" fmla="*/ 1748228 h 4862548"/>
              <a:gd name="connsiteX12" fmla="*/ 5303911 w 5450487"/>
              <a:gd name="connsiteY12" fmla="*/ 1801410 h 4862548"/>
              <a:gd name="connsiteX13" fmla="*/ 5241997 w 5450487"/>
              <a:gd name="connsiteY13" fmla="*/ 1911740 h 4862548"/>
              <a:gd name="connsiteX14" fmla="*/ 5280892 w 5450487"/>
              <a:gd name="connsiteY14" fmla="*/ 2011753 h 4862548"/>
              <a:gd name="connsiteX15" fmla="*/ 5324548 w 5450487"/>
              <a:gd name="connsiteY15" fmla="*/ 2074460 h 4862548"/>
              <a:gd name="connsiteX16" fmla="*/ 5368204 w 5450487"/>
              <a:gd name="connsiteY16" fmla="*/ 2148278 h 4862548"/>
              <a:gd name="connsiteX17" fmla="*/ 5372966 w 5450487"/>
              <a:gd name="connsiteY17" fmla="*/ 2217334 h 4862548"/>
              <a:gd name="connsiteX18" fmla="*/ 5314229 w 5450487"/>
              <a:gd name="connsiteY18" fmla="*/ 2264961 h 4862548"/>
              <a:gd name="connsiteX19" fmla="*/ 5226123 w 5450487"/>
              <a:gd name="connsiteY19" fmla="*/ 2367353 h 4862548"/>
              <a:gd name="connsiteX20" fmla="*/ 5418210 w 5450487"/>
              <a:gd name="connsiteY20" fmla="*/ 2245117 h 4862548"/>
              <a:gd name="connsiteX21" fmla="*/ 5446785 w 5450487"/>
              <a:gd name="connsiteY21" fmla="*/ 2180028 h 4862548"/>
              <a:gd name="connsiteX22" fmla="*/ 5414241 w 5450487"/>
              <a:gd name="connsiteY22" fmla="*/ 2103829 h 4862548"/>
              <a:gd name="connsiteX23" fmla="*/ 5392017 w 5450487"/>
              <a:gd name="connsiteY23" fmla="*/ 2045092 h 4862548"/>
              <a:gd name="connsiteX24" fmla="*/ 5366617 w 5450487"/>
              <a:gd name="connsiteY24" fmla="*/ 1972066 h 4862548"/>
              <a:gd name="connsiteX25" fmla="*/ 5322960 w 5450487"/>
              <a:gd name="connsiteY25" fmla="*/ 1923647 h 4862548"/>
              <a:gd name="connsiteX26" fmla="*/ 5377729 w 5450487"/>
              <a:gd name="connsiteY26" fmla="*/ 1806966 h 4862548"/>
              <a:gd name="connsiteX27" fmla="*/ 5344392 w 5450487"/>
              <a:gd name="connsiteY27" fmla="*/ 1691872 h 4862548"/>
              <a:gd name="connsiteX28" fmla="*/ 5226917 w 5450487"/>
              <a:gd name="connsiteY28" fmla="*/ 1626785 h 4862548"/>
              <a:gd name="connsiteX29" fmla="*/ 4975298 w 5450487"/>
              <a:gd name="connsiteY29" fmla="*/ 1604560 h 4862548"/>
              <a:gd name="connsiteX30" fmla="*/ 4739554 w 5450487"/>
              <a:gd name="connsiteY30" fmla="*/ 1672822 h 4862548"/>
              <a:gd name="connsiteX31" fmla="*/ 4527623 w 5450487"/>
              <a:gd name="connsiteY31" fmla="*/ 1602178 h 4862548"/>
              <a:gd name="connsiteX32" fmla="*/ 4396654 w 5450487"/>
              <a:gd name="connsiteY32" fmla="*/ 1588684 h 4862548"/>
              <a:gd name="connsiteX33" fmla="*/ 4305373 w 5450487"/>
              <a:gd name="connsiteY33" fmla="*/ 1615672 h 4862548"/>
              <a:gd name="connsiteX34" fmla="*/ 4188692 w 5450487"/>
              <a:gd name="connsiteY34" fmla="*/ 1617259 h 4862548"/>
              <a:gd name="connsiteX35" fmla="*/ 4129161 w 5450487"/>
              <a:gd name="connsiteY35" fmla="*/ 1615672 h 4862548"/>
              <a:gd name="connsiteX36" fmla="*/ 4043435 w 5450487"/>
              <a:gd name="connsiteY36" fmla="*/ 1601385 h 4862548"/>
              <a:gd name="connsiteX37" fmla="*/ 4000573 w 5450487"/>
              <a:gd name="connsiteY37" fmla="*/ 1605354 h 4862548"/>
              <a:gd name="connsiteX38" fmla="*/ 3901354 w 5450487"/>
              <a:gd name="connsiteY38" fmla="*/ 1641866 h 4862548"/>
              <a:gd name="connsiteX39" fmla="*/ 3780704 w 5450487"/>
              <a:gd name="connsiteY39" fmla="*/ 1695841 h 4862548"/>
              <a:gd name="connsiteX40" fmla="*/ 3694979 w 5450487"/>
              <a:gd name="connsiteY40" fmla="*/ 1730766 h 4862548"/>
              <a:gd name="connsiteX41" fmla="*/ 3596554 w 5450487"/>
              <a:gd name="connsiteY41" fmla="*/ 1800616 h 4862548"/>
              <a:gd name="connsiteX42" fmla="*/ 3488604 w 5450487"/>
              <a:gd name="connsiteY42" fmla="*/ 1838716 h 4862548"/>
              <a:gd name="connsiteX43" fmla="*/ 3361604 w 5450487"/>
              <a:gd name="connsiteY43" fmla="*/ 1857766 h 4862548"/>
              <a:gd name="connsiteX44" fmla="*/ 3272704 w 5450487"/>
              <a:gd name="connsiteY44" fmla="*/ 1908566 h 4862548"/>
              <a:gd name="connsiteX45" fmla="*/ 3234604 w 5450487"/>
              <a:gd name="connsiteY45" fmla="*/ 1921266 h 4862548"/>
              <a:gd name="connsiteX46" fmla="*/ 3120304 w 5450487"/>
              <a:gd name="connsiteY46" fmla="*/ 1870466 h 4862548"/>
              <a:gd name="connsiteX47" fmla="*/ 3094904 w 5450487"/>
              <a:gd name="connsiteY47" fmla="*/ 1794266 h 4862548"/>
              <a:gd name="connsiteX48" fmla="*/ 3082204 w 5450487"/>
              <a:gd name="connsiteY48" fmla="*/ 1756166 h 4862548"/>
              <a:gd name="connsiteX49" fmla="*/ 3069504 w 5450487"/>
              <a:gd name="connsiteY49" fmla="*/ 1718066 h 4862548"/>
              <a:gd name="connsiteX50" fmla="*/ 3082204 w 5450487"/>
              <a:gd name="connsiteY50" fmla="*/ 1438666 h 4862548"/>
              <a:gd name="connsiteX51" fmla="*/ 3059979 w 5450487"/>
              <a:gd name="connsiteY51" fmla="*/ 1375166 h 4862548"/>
              <a:gd name="connsiteX52" fmla="*/ 3094904 w 5450487"/>
              <a:gd name="connsiteY52" fmla="*/ 1232291 h 4862548"/>
              <a:gd name="connsiteX53" fmla="*/ 3183804 w 5450487"/>
              <a:gd name="connsiteY53" fmla="*/ 1146566 h 4862548"/>
              <a:gd name="connsiteX54" fmla="*/ 3285404 w 5450487"/>
              <a:gd name="connsiteY54" fmla="*/ 1114816 h 4862548"/>
              <a:gd name="connsiteX55" fmla="*/ 3374304 w 5450487"/>
              <a:gd name="connsiteY55" fmla="*/ 1095766 h 4862548"/>
              <a:gd name="connsiteX56" fmla="*/ 3494954 w 5450487"/>
              <a:gd name="connsiteY56" fmla="*/ 1092591 h 4862548"/>
              <a:gd name="connsiteX57" fmla="*/ 3641004 w 5450487"/>
              <a:gd name="connsiteY57" fmla="*/ 1102116 h 4862548"/>
              <a:gd name="connsiteX58" fmla="*/ 3745779 w 5450487"/>
              <a:gd name="connsiteY58" fmla="*/ 1079891 h 4862548"/>
              <a:gd name="connsiteX59" fmla="*/ 3860079 w 5450487"/>
              <a:gd name="connsiteY59" fmla="*/ 1070366 h 4862548"/>
              <a:gd name="connsiteX60" fmla="*/ 3891829 w 5450487"/>
              <a:gd name="connsiteY60" fmla="*/ 1067191 h 4862548"/>
              <a:gd name="connsiteX61" fmla="*/ 3923579 w 5450487"/>
              <a:gd name="connsiteY61" fmla="*/ 1079891 h 4862548"/>
              <a:gd name="connsiteX62" fmla="*/ 3952154 w 5450487"/>
              <a:gd name="connsiteY62" fmla="*/ 1073541 h 4862548"/>
              <a:gd name="connsiteX63" fmla="*/ 4002954 w 5450487"/>
              <a:gd name="connsiteY63" fmla="*/ 1121166 h 4862548"/>
              <a:gd name="connsiteX64" fmla="*/ 4041054 w 5450487"/>
              <a:gd name="connsiteY64" fmla="*/ 1162441 h 4862548"/>
              <a:gd name="connsiteX65" fmla="*/ 4085504 w 5450487"/>
              <a:gd name="connsiteY65" fmla="*/ 1114816 h 4862548"/>
              <a:gd name="connsiteX66" fmla="*/ 4041054 w 5450487"/>
              <a:gd name="connsiteY66" fmla="*/ 1041791 h 4862548"/>
              <a:gd name="connsiteX67" fmla="*/ 3987079 w 5450487"/>
              <a:gd name="connsiteY67" fmla="*/ 962416 h 4862548"/>
              <a:gd name="connsiteX68" fmla="*/ 3939454 w 5450487"/>
              <a:gd name="connsiteY68" fmla="*/ 975116 h 4862548"/>
              <a:gd name="connsiteX69" fmla="*/ 3879129 w 5450487"/>
              <a:gd name="connsiteY69" fmla="*/ 902091 h 4862548"/>
              <a:gd name="connsiteX70" fmla="*/ 3815629 w 5450487"/>
              <a:gd name="connsiteY70" fmla="*/ 898916 h 4862548"/>
              <a:gd name="connsiteX71" fmla="*/ 3774354 w 5450487"/>
              <a:gd name="connsiteY71" fmla="*/ 911616 h 4862548"/>
              <a:gd name="connsiteX72" fmla="*/ 3672754 w 5450487"/>
              <a:gd name="connsiteY72" fmla="*/ 902091 h 4862548"/>
              <a:gd name="connsiteX73" fmla="*/ 3602904 w 5450487"/>
              <a:gd name="connsiteY73" fmla="*/ 917966 h 4862548"/>
              <a:gd name="connsiteX74" fmla="*/ 3529879 w 5450487"/>
              <a:gd name="connsiteY74" fmla="*/ 911616 h 4862548"/>
              <a:gd name="connsiteX75" fmla="*/ 3460029 w 5450487"/>
              <a:gd name="connsiteY75" fmla="*/ 924316 h 4862548"/>
              <a:gd name="connsiteX76" fmla="*/ 3371129 w 5450487"/>
              <a:gd name="connsiteY76" fmla="*/ 940191 h 4862548"/>
              <a:gd name="connsiteX77" fmla="*/ 3263179 w 5450487"/>
              <a:gd name="connsiteY77" fmla="*/ 965591 h 4862548"/>
              <a:gd name="connsiteX78" fmla="*/ 3183804 w 5450487"/>
              <a:gd name="connsiteY78" fmla="*/ 981466 h 4862548"/>
              <a:gd name="connsiteX79" fmla="*/ 3117129 w 5450487"/>
              <a:gd name="connsiteY79" fmla="*/ 1016391 h 4862548"/>
              <a:gd name="connsiteX80" fmla="*/ 3066329 w 5450487"/>
              <a:gd name="connsiteY80" fmla="*/ 1029091 h 4862548"/>
              <a:gd name="connsiteX81" fmla="*/ 2996479 w 5450487"/>
              <a:gd name="connsiteY81" fmla="*/ 1060841 h 4862548"/>
              <a:gd name="connsiteX82" fmla="*/ 2920279 w 5450487"/>
              <a:gd name="connsiteY82" fmla="*/ 1108466 h 4862548"/>
              <a:gd name="connsiteX83" fmla="*/ 2844079 w 5450487"/>
              <a:gd name="connsiteY83" fmla="*/ 1178316 h 4862548"/>
              <a:gd name="connsiteX84" fmla="*/ 2739304 w 5450487"/>
              <a:gd name="connsiteY84" fmla="*/ 1298966 h 4862548"/>
              <a:gd name="connsiteX85" fmla="*/ 2726604 w 5450487"/>
              <a:gd name="connsiteY85" fmla="*/ 1349766 h 4862548"/>
              <a:gd name="connsiteX86" fmla="*/ 2701204 w 5450487"/>
              <a:gd name="connsiteY86" fmla="*/ 1629166 h 4862548"/>
              <a:gd name="connsiteX87" fmla="*/ 2650404 w 5450487"/>
              <a:gd name="connsiteY87" fmla="*/ 1718066 h 4862548"/>
              <a:gd name="connsiteX88" fmla="*/ 2536104 w 5450487"/>
              <a:gd name="connsiteY88" fmla="*/ 1629166 h 4862548"/>
              <a:gd name="connsiteX89" fmla="*/ 2479532 w 5450487"/>
              <a:gd name="connsiteY89" fmla="*/ 1558739 h 4862548"/>
              <a:gd name="connsiteX90" fmla="*/ 2422959 w 5450487"/>
              <a:gd name="connsiteY90" fmla="*/ 1464066 h 4862548"/>
              <a:gd name="connsiteX91" fmla="*/ 2346758 w 5450487"/>
              <a:gd name="connsiteY91" fmla="*/ 1302430 h 4862548"/>
              <a:gd name="connsiteX92" fmla="*/ 2289031 w 5450487"/>
              <a:gd name="connsiteY92" fmla="*/ 1206602 h 4862548"/>
              <a:gd name="connsiteX93" fmla="*/ 2203595 w 5450487"/>
              <a:gd name="connsiteY93" fmla="*/ 1041502 h 4862548"/>
              <a:gd name="connsiteX94" fmla="*/ 2078904 w 5450487"/>
              <a:gd name="connsiteY94" fmla="*/ 846384 h 4862548"/>
              <a:gd name="connsiteX95" fmla="*/ 1978458 w 5450487"/>
              <a:gd name="connsiteY95" fmla="*/ 704376 h 4862548"/>
              <a:gd name="connsiteX96" fmla="*/ 1858386 w 5450487"/>
              <a:gd name="connsiteY96" fmla="*/ 539275 h 4862548"/>
              <a:gd name="connsiteX97" fmla="*/ 1737158 w 5450487"/>
              <a:gd name="connsiteY97" fmla="*/ 378794 h 4862548"/>
              <a:gd name="connsiteX98" fmla="*/ 1649413 w 5450487"/>
              <a:gd name="connsiteY98" fmla="*/ 280657 h 4862548"/>
              <a:gd name="connsiteX99" fmla="*/ 1536268 w 5450487"/>
              <a:gd name="connsiteY99" fmla="*/ 168666 h 4862548"/>
              <a:gd name="connsiteX100" fmla="*/ 1404650 w 5450487"/>
              <a:gd name="connsiteY100" fmla="*/ 10494 h 4862548"/>
              <a:gd name="connsiteX101" fmla="*/ 1177204 w 5450487"/>
              <a:gd name="connsiteY101" fmla="*/ 28966 h 4862548"/>
              <a:gd name="connsiteX102" fmla="*/ 1278804 w 5450487"/>
              <a:gd name="connsiteY102" fmla="*/ 143266 h 4862548"/>
              <a:gd name="connsiteX103" fmla="*/ 1355004 w 5450487"/>
              <a:gd name="connsiteY103" fmla="*/ 206766 h 4862548"/>
              <a:gd name="connsiteX104" fmla="*/ 1380404 w 5450487"/>
              <a:gd name="connsiteY104" fmla="*/ 257566 h 4862548"/>
              <a:gd name="connsiteX105" fmla="*/ 1418504 w 5450487"/>
              <a:gd name="connsiteY105" fmla="*/ 295666 h 4862548"/>
              <a:gd name="connsiteX106" fmla="*/ 1469304 w 5450487"/>
              <a:gd name="connsiteY106" fmla="*/ 371866 h 4862548"/>
              <a:gd name="connsiteX107" fmla="*/ 1494704 w 5450487"/>
              <a:gd name="connsiteY107" fmla="*/ 409966 h 4862548"/>
              <a:gd name="connsiteX108" fmla="*/ 1570904 w 5450487"/>
              <a:gd name="connsiteY108" fmla="*/ 486166 h 4862548"/>
              <a:gd name="connsiteX109" fmla="*/ 1621704 w 5450487"/>
              <a:gd name="connsiteY109" fmla="*/ 575066 h 4862548"/>
              <a:gd name="connsiteX110" fmla="*/ 1659804 w 5450487"/>
              <a:gd name="connsiteY110" fmla="*/ 613166 h 4862548"/>
              <a:gd name="connsiteX111" fmla="*/ 1710604 w 5450487"/>
              <a:gd name="connsiteY111" fmla="*/ 702066 h 4862548"/>
              <a:gd name="connsiteX112" fmla="*/ 1748704 w 5450487"/>
              <a:gd name="connsiteY112" fmla="*/ 740166 h 4862548"/>
              <a:gd name="connsiteX113" fmla="*/ 1824904 w 5450487"/>
              <a:gd name="connsiteY113" fmla="*/ 854466 h 4862548"/>
              <a:gd name="connsiteX114" fmla="*/ 1863004 w 5450487"/>
              <a:gd name="connsiteY114" fmla="*/ 905266 h 4862548"/>
              <a:gd name="connsiteX115" fmla="*/ 1939204 w 5450487"/>
              <a:gd name="connsiteY115" fmla="*/ 1019566 h 4862548"/>
              <a:gd name="connsiteX116" fmla="*/ 1977304 w 5450487"/>
              <a:gd name="connsiteY116" fmla="*/ 1095766 h 4862548"/>
              <a:gd name="connsiteX117" fmla="*/ 2028104 w 5450487"/>
              <a:gd name="connsiteY117" fmla="*/ 1171966 h 4862548"/>
              <a:gd name="connsiteX118" fmla="*/ 2078904 w 5450487"/>
              <a:gd name="connsiteY118" fmla="*/ 1260866 h 4862548"/>
              <a:gd name="connsiteX119" fmla="*/ 2104304 w 5450487"/>
              <a:gd name="connsiteY119" fmla="*/ 1337066 h 4862548"/>
              <a:gd name="connsiteX120" fmla="*/ 2117004 w 5450487"/>
              <a:gd name="connsiteY120" fmla="*/ 1375166 h 4862548"/>
              <a:gd name="connsiteX121" fmla="*/ 2129704 w 5450487"/>
              <a:gd name="connsiteY121" fmla="*/ 1413266 h 4862548"/>
              <a:gd name="connsiteX122" fmla="*/ 2155104 w 5450487"/>
              <a:gd name="connsiteY122" fmla="*/ 1451366 h 4862548"/>
              <a:gd name="connsiteX123" fmla="*/ 2193204 w 5450487"/>
              <a:gd name="connsiteY123" fmla="*/ 1578366 h 4862548"/>
              <a:gd name="connsiteX124" fmla="*/ 2205904 w 5450487"/>
              <a:gd name="connsiteY124" fmla="*/ 1616466 h 4862548"/>
              <a:gd name="connsiteX125" fmla="*/ 2193204 w 5450487"/>
              <a:gd name="connsiteY125" fmla="*/ 1921266 h 4862548"/>
              <a:gd name="connsiteX126" fmla="*/ 2142404 w 5450487"/>
              <a:gd name="connsiteY126" fmla="*/ 2022866 h 4862548"/>
              <a:gd name="connsiteX127" fmla="*/ 2104304 w 5450487"/>
              <a:gd name="connsiteY127" fmla="*/ 2048266 h 4862548"/>
              <a:gd name="connsiteX128" fmla="*/ 2091604 w 5450487"/>
              <a:gd name="connsiteY128" fmla="*/ 2086366 h 4862548"/>
              <a:gd name="connsiteX129" fmla="*/ 2002704 w 5450487"/>
              <a:gd name="connsiteY129" fmla="*/ 2160978 h 4862548"/>
              <a:gd name="connsiteX130" fmla="*/ 1877291 w 5450487"/>
              <a:gd name="connsiteY130" fmla="*/ 2168916 h 4862548"/>
              <a:gd name="connsiteX131" fmla="*/ 1715366 w 5450487"/>
              <a:gd name="connsiteY131" fmla="*/ 2156216 h 4862548"/>
              <a:gd name="connsiteX132" fmla="*/ 1658217 w 5450487"/>
              <a:gd name="connsiteY132" fmla="*/ 2181617 h 4862548"/>
              <a:gd name="connsiteX133" fmla="*/ 1596303 w 5450487"/>
              <a:gd name="connsiteY133" fmla="*/ 2203841 h 4862548"/>
              <a:gd name="connsiteX134" fmla="*/ 1504228 w 5450487"/>
              <a:gd name="connsiteY134" fmla="*/ 2227653 h 4862548"/>
              <a:gd name="connsiteX135" fmla="*/ 1440729 w 5450487"/>
              <a:gd name="connsiteY135" fmla="*/ 2243528 h 4862548"/>
              <a:gd name="connsiteX136" fmla="*/ 1369292 w 5450487"/>
              <a:gd name="connsiteY136" fmla="*/ 2234004 h 4862548"/>
              <a:gd name="connsiteX137" fmla="*/ 1312141 w 5450487"/>
              <a:gd name="connsiteY137" fmla="*/ 2245117 h 4862548"/>
              <a:gd name="connsiteX138" fmla="*/ 1191492 w 5450487"/>
              <a:gd name="connsiteY138" fmla="*/ 2219716 h 4862548"/>
              <a:gd name="connsiteX139" fmla="*/ 1116879 w 5450487"/>
              <a:gd name="connsiteY139" fmla="*/ 2241941 h 4862548"/>
              <a:gd name="connsiteX140" fmla="*/ 1058141 w 5450487"/>
              <a:gd name="connsiteY140" fmla="*/ 2240354 h 4862548"/>
              <a:gd name="connsiteX141" fmla="*/ 977179 w 5450487"/>
              <a:gd name="connsiteY141" fmla="*/ 2238766 h 4862548"/>
              <a:gd name="connsiteX142" fmla="*/ 891454 w 5450487"/>
              <a:gd name="connsiteY142" fmla="*/ 2234004 h 4862548"/>
              <a:gd name="connsiteX143" fmla="*/ 923204 w 5450487"/>
              <a:gd name="connsiteY143" fmla="*/ 2081604 h 4862548"/>
              <a:gd name="connsiteX144" fmla="*/ 993054 w 5450487"/>
              <a:gd name="connsiteY144" fmla="*/ 1916504 h 4862548"/>
              <a:gd name="connsiteX145" fmla="*/ 962891 w 5450487"/>
              <a:gd name="connsiteY145" fmla="*/ 1557729 h 4862548"/>
              <a:gd name="connsiteX146" fmla="*/ 881929 w 5450487"/>
              <a:gd name="connsiteY146" fmla="*/ 1968892 h 4862548"/>
              <a:gd name="connsiteX147" fmla="*/ 751754 w 5450487"/>
              <a:gd name="connsiteY147" fmla="*/ 2200666 h 4862548"/>
              <a:gd name="connsiteX148" fmla="*/ 730540 w 5450487"/>
              <a:gd name="connsiteY148" fmla="*/ 2267196 h 4862548"/>
              <a:gd name="connsiteX149" fmla="*/ 744104 w 5450487"/>
              <a:gd name="connsiteY149" fmla="*/ 2303132 h 4862548"/>
              <a:gd name="connsiteX150" fmla="*/ 773112 w 5450487"/>
              <a:gd name="connsiteY150" fmla="*/ 2349168 h 4862548"/>
              <a:gd name="connsiteX151" fmla="*/ 811502 w 5450487"/>
              <a:gd name="connsiteY151" fmla="*/ 2410937 h 4862548"/>
              <a:gd name="connsiteX152" fmla="*/ 873559 w 5450487"/>
              <a:gd name="connsiteY152" fmla="*/ 2402423 h 4862548"/>
              <a:gd name="connsiteX153" fmla="*/ 990022 w 5450487"/>
              <a:gd name="connsiteY153" fmla="*/ 2453078 h 4862548"/>
              <a:gd name="connsiteX154" fmla="*/ 1062904 w 5450487"/>
              <a:gd name="connsiteY154" fmla="*/ 2473716 h 4862548"/>
              <a:gd name="connsiteX155" fmla="*/ 1148631 w 5450487"/>
              <a:gd name="connsiteY155" fmla="*/ 2497531 h 4862548"/>
              <a:gd name="connsiteX156" fmla="*/ 1201016 w 5450487"/>
              <a:gd name="connsiteY156" fmla="*/ 2502291 h 4862548"/>
              <a:gd name="connsiteX157" fmla="*/ 1291504 w 5450487"/>
              <a:gd name="connsiteY157" fmla="*/ 2492766 h 4862548"/>
              <a:gd name="connsiteX158" fmla="*/ 1888404 w 5450487"/>
              <a:gd name="connsiteY158" fmla="*/ 2505466 h 4862548"/>
              <a:gd name="connsiteX159" fmla="*/ 1926504 w 5450487"/>
              <a:gd name="connsiteY159" fmla="*/ 2518166 h 4862548"/>
              <a:gd name="connsiteX160" fmla="*/ 1964604 w 5450487"/>
              <a:gd name="connsiteY160" fmla="*/ 2543566 h 4862548"/>
              <a:gd name="connsiteX161" fmla="*/ 2015404 w 5450487"/>
              <a:gd name="connsiteY161" fmla="*/ 2657866 h 4862548"/>
              <a:gd name="connsiteX162" fmla="*/ 2028104 w 5450487"/>
              <a:gd name="connsiteY162" fmla="*/ 2772166 h 4862548"/>
              <a:gd name="connsiteX163" fmla="*/ 2015404 w 5450487"/>
              <a:gd name="connsiteY163" fmla="*/ 3102366 h 4862548"/>
              <a:gd name="connsiteX164" fmla="*/ 2002704 w 5450487"/>
              <a:gd name="connsiteY164" fmla="*/ 3140466 h 4862548"/>
              <a:gd name="connsiteX165" fmla="*/ 1977304 w 5450487"/>
              <a:gd name="connsiteY165" fmla="*/ 3178566 h 4862548"/>
              <a:gd name="connsiteX166" fmla="*/ 1926504 w 5450487"/>
              <a:gd name="connsiteY166" fmla="*/ 3242066 h 4862548"/>
              <a:gd name="connsiteX167" fmla="*/ 1863004 w 5450487"/>
              <a:gd name="connsiteY167" fmla="*/ 3292866 h 4862548"/>
              <a:gd name="connsiteX168" fmla="*/ 1824904 w 5450487"/>
              <a:gd name="connsiteY168" fmla="*/ 3330966 h 4862548"/>
              <a:gd name="connsiteX169" fmla="*/ 1748704 w 5450487"/>
              <a:gd name="connsiteY169" fmla="*/ 3381766 h 4862548"/>
              <a:gd name="connsiteX170" fmla="*/ 1562967 w 5450487"/>
              <a:gd name="connsiteY170" fmla="*/ 3419866 h 4862548"/>
              <a:gd name="connsiteX171" fmla="*/ 1467716 w 5450487"/>
              <a:gd name="connsiteY171" fmla="*/ 3456379 h 4862548"/>
              <a:gd name="connsiteX172" fmla="*/ 1339129 w 5450487"/>
              <a:gd name="connsiteY172" fmla="*/ 3451616 h 4862548"/>
              <a:gd name="connsiteX173" fmla="*/ 1196254 w 5450487"/>
              <a:gd name="connsiteY173" fmla="*/ 3410341 h 4862548"/>
              <a:gd name="connsiteX174" fmla="*/ 1051791 w 5450487"/>
              <a:gd name="connsiteY174" fmla="*/ 3407167 h 4862548"/>
              <a:gd name="connsiteX175" fmla="*/ 897804 w 5450487"/>
              <a:gd name="connsiteY175" fmla="*/ 3434153 h 4862548"/>
              <a:gd name="connsiteX176" fmla="*/ 745404 w 5450487"/>
              <a:gd name="connsiteY176" fmla="*/ 3386528 h 4862548"/>
              <a:gd name="connsiteX177" fmla="*/ 788267 w 5450487"/>
              <a:gd name="connsiteY177" fmla="*/ 3670691 h 4862548"/>
              <a:gd name="connsiteX178" fmla="*/ 753342 w 5450487"/>
              <a:gd name="connsiteY178" fmla="*/ 3713554 h 4862548"/>
              <a:gd name="connsiteX179" fmla="*/ 707304 w 5450487"/>
              <a:gd name="connsiteY179" fmla="*/ 3723079 h 4862548"/>
              <a:gd name="connsiteX180" fmla="*/ 621579 w 5450487"/>
              <a:gd name="connsiteY180" fmla="*/ 3659579 h 4862548"/>
              <a:gd name="connsiteX181" fmla="*/ 502517 w 5450487"/>
              <a:gd name="connsiteY181" fmla="*/ 3570679 h 4862548"/>
              <a:gd name="connsiteX182" fmla="*/ 377104 w 5450487"/>
              <a:gd name="connsiteY182" fmla="*/ 3330966 h 4862548"/>
              <a:gd name="connsiteX183" fmla="*/ 269154 w 5450487"/>
              <a:gd name="connsiteY183" fmla="*/ 2918216 h 4862548"/>
              <a:gd name="connsiteX184" fmla="*/ 304079 w 5450487"/>
              <a:gd name="connsiteY184" fmla="*/ 3281753 h 4862548"/>
              <a:gd name="connsiteX185" fmla="*/ 427904 w 5450487"/>
              <a:gd name="connsiteY185" fmla="*/ 3699266 h 4862548"/>
              <a:gd name="connsiteX186" fmla="*/ 552883 w 5450487"/>
              <a:gd name="connsiteY186" fmla="*/ 3841996 h 4862548"/>
              <a:gd name="connsiteX187" fmla="*/ 110403 w 5450487"/>
              <a:gd name="connsiteY187" fmla="*/ 3872303 h 4862548"/>
              <a:gd name="connsiteX188" fmla="*/ 343767 w 5450487"/>
              <a:gd name="connsiteY188" fmla="*/ 4105666 h 4862548"/>
              <a:gd name="connsiteX189" fmla="*/ 605704 w 5450487"/>
              <a:gd name="connsiteY189" fmla="*/ 4040579 h 4862548"/>
              <a:gd name="connsiteX190" fmla="*/ 800967 w 5450487"/>
              <a:gd name="connsiteY190" fmla="*/ 4812104 h 4862548"/>
              <a:gd name="connsiteX191" fmla="*/ 854941 w 5450487"/>
              <a:gd name="connsiteY191" fmla="*/ 4785116 h 4862548"/>
              <a:gd name="connsiteX192" fmla="*/ 902567 w 5450487"/>
              <a:gd name="connsiteY192" fmla="*/ 4762891 h 4862548"/>
              <a:gd name="connsiteX193" fmla="*/ 950191 w 5450487"/>
              <a:gd name="connsiteY193" fmla="*/ 4727966 h 4862548"/>
              <a:gd name="connsiteX194" fmla="*/ 974004 w 5450487"/>
              <a:gd name="connsiteY194" fmla="*/ 4740666 h 4862548"/>
              <a:gd name="connsiteX195" fmla="*/ 1012104 w 5450487"/>
              <a:gd name="connsiteY195" fmla="*/ 4727966 h 4862548"/>
              <a:gd name="connsiteX196" fmla="*/ 1050204 w 5450487"/>
              <a:gd name="connsiteY196" fmla="*/ 4689866 h 4862548"/>
              <a:gd name="connsiteX197" fmla="*/ 1139104 w 5450487"/>
              <a:gd name="connsiteY197" fmla="*/ 4651766 h 4862548"/>
              <a:gd name="connsiteX198" fmla="*/ 1177204 w 5450487"/>
              <a:gd name="connsiteY198" fmla="*/ 4613666 h 4862548"/>
              <a:gd name="connsiteX199" fmla="*/ 1202604 w 5450487"/>
              <a:gd name="connsiteY199" fmla="*/ 4575566 h 4862548"/>
              <a:gd name="connsiteX200" fmla="*/ 1240704 w 5450487"/>
              <a:gd name="connsiteY200" fmla="*/ 4562866 h 4862548"/>
              <a:gd name="connsiteX201" fmla="*/ 1304204 w 5450487"/>
              <a:gd name="connsiteY201" fmla="*/ 4486666 h 4862548"/>
              <a:gd name="connsiteX202" fmla="*/ 1367704 w 5450487"/>
              <a:gd name="connsiteY202" fmla="*/ 4410466 h 4862548"/>
              <a:gd name="connsiteX203" fmla="*/ 1685204 w 5450487"/>
              <a:gd name="connsiteY203" fmla="*/ 3864366 h 4862548"/>
              <a:gd name="connsiteX204" fmla="*/ 1710604 w 5450487"/>
              <a:gd name="connsiteY204" fmla="*/ 3826266 h 4862548"/>
              <a:gd name="connsiteX205" fmla="*/ 1748704 w 5450487"/>
              <a:gd name="connsiteY205" fmla="*/ 3800866 h 4862548"/>
              <a:gd name="connsiteX206" fmla="*/ 1786804 w 5450487"/>
              <a:gd name="connsiteY206" fmla="*/ 3762766 h 4862548"/>
              <a:gd name="connsiteX207" fmla="*/ 1824904 w 5450487"/>
              <a:gd name="connsiteY207" fmla="*/ 3750066 h 4862548"/>
              <a:gd name="connsiteX208" fmla="*/ 1863004 w 5450487"/>
              <a:gd name="connsiteY208" fmla="*/ 3724666 h 4862548"/>
              <a:gd name="connsiteX209" fmla="*/ 1901104 w 5450487"/>
              <a:gd name="connsiteY209" fmla="*/ 3711966 h 4862548"/>
              <a:gd name="connsiteX210" fmla="*/ 1939204 w 5450487"/>
              <a:gd name="connsiteY210" fmla="*/ 3686566 h 4862548"/>
              <a:gd name="connsiteX211" fmla="*/ 2015404 w 5450487"/>
              <a:gd name="connsiteY211" fmla="*/ 3661166 h 4862548"/>
              <a:gd name="connsiteX212" fmla="*/ 2053504 w 5450487"/>
              <a:gd name="connsiteY212" fmla="*/ 3648466 h 4862548"/>
              <a:gd name="connsiteX213" fmla="*/ 2345604 w 5450487"/>
              <a:gd name="connsiteY213" fmla="*/ 3661166 h 4862548"/>
              <a:gd name="connsiteX214" fmla="*/ 2396404 w 5450487"/>
              <a:gd name="connsiteY214" fmla="*/ 3699266 h 4862548"/>
              <a:gd name="connsiteX215" fmla="*/ 2472604 w 5450487"/>
              <a:gd name="connsiteY215" fmla="*/ 3750066 h 4862548"/>
              <a:gd name="connsiteX216" fmla="*/ 2510704 w 5450487"/>
              <a:gd name="connsiteY216" fmla="*/ 3788166 h 4862548"/>
              <a:gd name="connsiteX217" fmla="*/ 2561504 w 5450487"/>
              <a:gd name="connsiteY217" fmla="*/ 3800866 h 4862548"/>
              <a:gd name="connsiteX218" fmla="*/ 2612304 w 5450487"/>
              <a:gd name="connsiteY218" fmla="*/ 3838966 h 4862548"/>
              <a:gd name="connsiteX219" fmla="*/ 2650404 w 5450487"/>
              <a:gd name="connsiteY219" fmla="*/ 3851666 h 4862548"/>
              <a:gd name="connsiteX220" fmla="*/ 2688504 w 5450487"/>
              <a:gd name="connsiteY220" fmla="*/ 3877066 h 4862548"/>
              <a:gd name="connsiteX221" fmla="*/ 2713904 w 5450487"/>
              <a:gd name="connsiteY221" fmla="*/ 3915166 h 4862548"/>
              <a:gd name="connsiteX222" fmla="*/ 2752004 w 5450487"/>
              <a:gd name="connsiteY222" fmla="*/ 3965966 h 4862548"/>
              <a:gd name="connsiteX223" fmla="*/ 2764704 w 5450487"/>
              <a:gd name="connsiteY223" fmla="*/ 4016766 h 4862548"/>
              <a:gd name="connsiteX224" fmla="*/ 2777404 w 5450487"/>
              <a:gd name="connsiteY224" fmla="*/ 4054866 h 4862548"/>
              <a:gd name="connsiteX225" fmla="*/ 2802804 w 5450487"/>
              <a:gd name="connsiteY225" fmla="*/ 4105666 h 4862548"/>
              <a:gd name="connsiteX226" fmla="*/ 2828204 w 5450487"/>
              <a:gd name="connsiteY226" fmla="*/ 4143766 h 4862548"/>
              <a:gd name="connsiteX227" fmla="*/ 2863129 w 5450487"/>
              <a:gd name="connsiteY227" fmla="*/ 4242191 h 4862548"/>
              <a:gd name="connsiteX228" fmla="*/ 2907579 w 5450487"/>
              <a:gd name="connsiteY228" fmla="*/ 4343791 h 4862548"/>
              <a:gd name="connsiteX229" fmla="*/ 2923454 w 5450487"/>
              <a:gd name="connsiteY229" fmla="*/ 4366016 h 4862548"/>
              <a:gd name="connsiteX230" fmla="*/ 2891704 w 5450487"/>
              <a:gd name="connsiteY230" fmla="*/ 4397766 h 4862548"/>
              <a:gd name="connsiteX231" fmla="*/ 2853604 w 5450487"/>
              <a:gd name="connsiteY231" fmla="*/ 4464441 h 4862548"/>
              <a:gd name="connsiteX232" fmla="*/ 2809154 w 5450487"/>
              <a:gd name="connsiteY232" fmla="*/ 4553341 h 4862548"/>
              <a:gd name="connsiteX233" fmla="*/ 2761529 w 5450487"/>
              <a:gd name="connsiteY233" fmla="*/ 4607316 h 4862548"/>
              <a:gd name="connsiteX234" fmla="*/ 2698029 w 5450487"/>
              <a:gd name="connsiteY234" fmla="*/ 4645416 h 4862548"/>
              <a:gd name="connsiteX235" fmla="*/ 2602779 w 5450487"/>
              <a:gd name="connsiteY235" fmla="*/ 4553341 h 4862548"/>
              <a:gd name="connsiteX236" fmla="*/ 2634530 w 5450487"/>
              <a:gd name="connsiteY236" fmla="*/ 4639069 h 4862548"/>
              <a:gd name="connsiteX237" fmla="*/ 2694276 w 5450487"/>
              <a:gd name="connsiteY237" fmla="*/ 4733450 h 4862548"/>
              <a:gd name="connsiteX238" fmla="*/ 2645786 w 5450487"/>
              <a:gd name="connsiteY238" fmla="*/ 4728543 h 4862548"/>
              <a:gd name="connsiteX239" fmla="*/ 2583152 w 5450487"/>
              <a:gd name="connsiteY239" fmla="*/ 4735903 h 4862548"/>
              <a:gd name="connsiteX240" fmla="*/ 2513879 w 5450487"/>
              <a:gd name="connsiteY240" fmla="*/ 4719740 h 4862548"/>
              <a:gd name="connsiteX241" fmla="*/ 2465243 w 5450487"/>
              <a:gd name="connsiteY241" fmla="*/ 4715266 h 4862548"/>
              <a:gd name="connsiteX242" fmla="*/ 2353541 w 5450487"/>
              <a:gd name="connsiteY242" fmla="*/ 4688278 h 4862548"/>
              <a:gd name="connsiteX243" fmla="*/ 2548804 w 5450487"/>
              <a:gd name="connsiteY243" fmla="*/ 4835916 h 4862548"/>
              <a:gd name="connsiteX244" fmla="*/ 2650404 w 5450487"/>
              <a:gd name="connsiteY244" fmla="*/ 4845441 h 4862548"/>
              <a:gd name="connsiteX245" fmla="*/ 2729779 w 5450487"/>
              <a:gd name="connsiteY245" fmla="*/ 4832741 h 4862548"/>
              <a:gd name="connsiteX246" fmla="*/ 2799629 w 5450487"/>
              <a:gd name="connsiteY246" fmla="*/ 4794641 h 4862548"/>
              <a:gd name="connsiteX247" fmla="*/ 2901229 w 5450487"/>
              <a:gd name="connsiteY247" fmla="*/ 4734316 h 4862548"/>
              <a:gd name="connsiteX248" fmla="*/ 2974254 w 5450487"/>
              <a:gd name="connsiteY248" fmla="*/ 4639066 h 4862548"/>
              <a:gd name="connsiteX249" fmla="*/ 3025054 w 5450487"/>
              <a:gd name="connsiteY249" fmla="*/ 4537466 h 4862548"/>
              <a:gd name="connsiteX250" fmla="*/ 3091729 w 5450487"/>
              <a:gd name="connsiteY250" fmla="*/ 4448566 h 4862548"/>
              <a:gd name="connsiteX251" fmla="*/ 3117129 w 5450487"/>
              <a:gd name="connsiteY251" fmla="*/ 4369191 h 4862548"/>
              <a:gd name="connsiteX252" fmla="*/ 3104429 w 5450487"/>
              <a:gd name="connsiteY252" fmla="*/ 4302516 h 4862548"/>
              <a:gd name="connsiteX253" fmla="*/ 3069504 w 5450487"/>
              <a:gd name="connsiteY253" fmla="*/ 4143766 h 4862548"/>
              <a:gd name="connsiteX254" fmla="*/ 3044104 w 5450487"/>
              <a:gd name="connsiteY254" fmla="*/ 4042166 h 4862548"/>
              <a:gd name="connsiteX255" fmla="*/ 3069504 w 5450487"/>
              <a:gd name="connsiteY255" fmla="*/ 3851666 h 4862548"/>
              <a:gd name="connsiteX256" fmla="*/ 3094904 w 5450487"/>
              <a:gd name="connsiteY256" fmla="*/ 3750066 h 4862548"/>
              <a:gd name="connsiteX257" fmla="*/ 3120304 w 5450487"/>
              <a:gd name="connsiteY257" fmla="*/ 3711966 h 4862548"/>
              <a:gd name="connsiteX258" fmla="*/ 3133004 w 5450487"/>
              <a:gd name="connsiteY258" fmla="*/ 3673866 h 4862548"/>
              <a:gd name="connsiteX259" fmla="*/ 3171104 w 5450487"/>
              <a:gd name="connsiteY259" fmla="*/ 3635766 h 4862548"/>
              <a:gd name="connsiteX260" fmla="*/ 3196504 w 5450487"/>
              <a:gd name="connsiteY260" fmla="*/ 3597666 h 4862548"/>
              <a:gd name="connsiteX261" fmla="*/ 3234604 w 5450487"/>
              <a:gd name="connsiteY261" fmla="*/ 3584966 h 4862548"/>
              <a:gd name="connsiteX262" fmla="*/ 3272704 w 5450487"/>
              <a:gd name="connsiteY262" fmla="*/ 3559566 h 4862548"/>
              <a:gd name="connsiteX263" fmla="*/ 3310804 w 5450487"/>
              <a:gd name="connsiteY263" fmla="*/ 3546866 h 4862548"/>
              <a:gd name="connsiteX264" fmla="*/ 3463204 w 5450487"/>
              <a:gd name="connsiteY264" fmla="*/ 3521466 h 4862548"/>
              <a:gd name="connsiteX265" fmla="*/ 3590204 w 5450487"/>
              <a:gd name="connsiteY265" fmla="*/ 3496066 h 4862548"/>
              <a:gd name="connsiteX266" fmla="*/ 3793404 w 5450487"/>
              <a:gd name="connsiteY266" fmla="*/ 3483366 h 4862548"/>
              <a:gd name="connsiteX267" fmla="*/ 4006129 w 5450487"/>
              <a:gd name="connsiteY267" fmla="*/ 3515116 h 4862548"/>
              <a:gd name="connsiteX268" fmla="*/ 4123604 w 5450487"/>
              <a:gd name="connsiteY268" fmla="*/ 3540516 h 4862548"/>
              <a:gd name="connsiteX269" fmla="*/ 4183929 w 5450487"/>
              <a:gd name="connsiteY269" fmla="*/ 3562741 h 4862548"/>
              <a:gd name="connsiteX270" fmla="*/ 4241079 w 5450487"/>
              <a:gd name="connsiteY270" fmla="*/ 3594491 h 4862548"/>
              <a:gd name="connsiteX271" fmla="*/ 4285529 w 5450487"/>
              <a:gd name="connsiteY271" fmla="*/ 3638941 h 4862548"/>
              <a:gd name="connsiteX272" fmla="*/ 4361729 w 5450487"/>
              <a:gd name="connsiteY272" fmla="*/ 3683391 h 4862548"/>
              <a:gd name="connsiteX273" fmla="*/ 4425229 w 5450487"/>
              <a:gd name="connsiteY273" fmla="*/ 3743716 h 4862548"/>
              <a:gd name="connsiteX274" fmla="*/ 4504604 w 5450487"/>
              <a:gd name="connsiteY274" fmla="*/ 3816741 h 4862548"/>
              <a:gd name="connsiteX275" fmla="*/ 4545879 w 5450487"/>
              <a:gd name="connsiteY275" fmla="*/ 3889766 h 4862548"/>
              <a:gd name="connsiteX276" fmla="*/ 4596679 w 5450487"/>
              <a:gd name="connsiteY276" fmla="*/ 3965966 h 4862548"/>
              <a:gd name="connsiteX277" fmla="*/ 4625254 w 5450487"/>
              <a:gd name="connsiteY277" fmla="*/ 4124716 h 4862548"/>
              <a:gd name="connsiteX278" fmla="*/ 4644304 w 5450487"/>
              <a:gd name="connsiteY278" fmla="*/ 4200916 h 4862548"/>
              <a:gd name="connsiteX279" fmla="*/ 4660179 w 5450487"/>
              <a:gd name="connsiteY279" fmla="*/ 4254891 h 4862548"/>
              <a:gd name="connsiteX280" fmla="*/ 4676054 w 5450487"/>
              <a:gd name="connsiteY280" fmla="*/ 4315216 h 4862548"/>
              <a:gd name="connsiteX281" fmla="*/ 4371254 w 5450487"/>
              <a:gd name="connsiteY281" fmla="*/ 4419991 h 4862548"/>
              <a:gd name="connsiteX282" fmla="*/ 4187104 w 5450487"/>
              <a:gd name="connsiteY282" fmla="*/ 4572391 h 4862548"/>
              <a:gd name="connsiteX283" fmla="*/ 4442691 w 5450487"/>
              <a:gd name="connsiteY283" fmla="*/ 4453328 h 4862548"/>
              <a:gd name="connsiteX284" fmla="*/ 4680817 w 5450487"/>
              <a:gd name="connsiteY284" fmla="*/ 4400941 h 4862548"/>
              <a:gd name="connsiteX285" fmla="*/ 4777654 w 5450487"/>
              <a:gd name="connsiteY285" fmla="*/ 4251716 h 4862548"/>
              <a:gd name="connsiteX286" fmla="*/ 4726854 w 5450487"/>
              <a:gd name="connsiteY286" fmla="*/ 4146941 h 4862548"/>
              <a:gd name="connsiteX287" fmla="*/ 4695104 w 5450487"/>
              <a:gd name="connsiteY287" fmla="*/ 4092966 h 4862548"/>
              <a:gd name="connsiteX288" fmla="*/ 4698279 w 5450487"/>
              <a:gd name="connsiteY288" fmla="*/ 3940566 h 4862548"/>
              <a:gd name="connsiteX289" fmla="*/ 4679229 w 5450487"/>
              <a:gd name="connsiteY289" fmla="*/ 3842141 h 4862548"/>
              <a:gd name="connsiteX290" fmla="*/ 4628429 w 5450487"/>
              <a:gd name="connsiteY290" fmla="*/ 3734191 h 4862548"/>
              <a:gd name="connsiteX291" fmla="*/ 4288705 w 5450487"/>
              <a:gd name="connsiteY291" fmla="*/ 3413516 h 4862548"/>
              <a:gd name="connsiteX292" fmla="*/ 4476029 w 5450487"/>
              <a:gd name="connsiteY292" fmla="*/ 3127766 h 4862548"/>
              <a:gd name="connsiteX293" fmla="*/ 4682404 w 5450487"/>
              <a:gd name="connsiteY293" fmla="*/ 2994416 h 4862548"/>
              <a:gd name="connsiteX294" fmla="*/ 4818930 w 5450487"/>
              <a:gd name="connsiteY294" fmla="*/ 2943616 h 4862548"/>
              <a:gd name="connsiteX295" fmla="*/ 5041180 w 5450487"/>
              <a:gd name="connsiteY295" fmla="*/ 2918216 h 4862548"/>
              <a:gd name="connsiteX296" fmla="*/ 5301530 w 5450487"/>
              <a:gd name="connsiteY296" fmla="*/ 2959491 h 4862548"/>
              <a:gd name="connsiteX297" fmla="*/ 5069755 w 5450487"/>
              <a:gd name="connsiteY297" fmla="*/ 2883291 h 4862548"/>
              <a:gd name="connsiteX298" fmla="*/ 4888779 w 5450487"/>
              <a:gd name="connsiteY298" fmla="*/ 2864241 h 4862548"/>
              <a:gd name="connsiteX299" fmla="*/ 4958629 w 5450487"/>
              <a:gd name="connsiteY299" fmla="*/ 2772166 h 4862548"/>
              <a:gd name="connsiteX300" fmla="*/ 5123729 w 5450487"/>
              <a:gd name="connsiteY300" fmla="*/ 2562616 h 4862548"/>
              <a:gd name="connsiteX301" fmla="*/ 5025305 w 5450487"/>
              <a:gd name="connsiteY301" fmla="*/ 2635641 h 4862548"/>
              <a:gd name="connsiteX302" fmla="*/ 4942754 w 5450487"/>
              <a:gd name="connsiteY302" fmla="*/ 2699141 h 4862548"/>
              <a:gd name="connsiteX303" fmla="*/ 4876079 w 5450487"/>
              <a:gd name="connsiteY303" fmla="*/ 2781691 h 4862548"/>
              <a:gd name="connsiteX304" fmla="*/ 4777654 w 5450487"/>
              <a:gd name="connsiteY304" fmla="*/ 2829316 h 4862548"/>
              <a:gd name="connsiteX305" fmla="*/ 4691929 w 5450487"/>
              <a:gd name="connsiteY305" fmla="*/ 2880116 h 4862548"/>
              <a:gd name="connsiteX306" fmla="*/ 4628429 w 5450487"/>
              <a:gd name="connsiteY306" fmla="*/ 2918216 h 4862548"/>
              <a:gd name="connsiteX307" fmla="*/ 4561754 w 5450487"/>
              <a:gd name="connsiteY307" fmla="*/ 2946791 h 4862548"/>
              <a:gd name="connsiteX308" fmla="*/ 4504604 w 5450487"/>
              <a:gd name="connsiteY308" fmla="*/ 2972191 h 4862548"/>
              <a:gd name="connsiteX309" fmla="*/ 4364904 w 5450487"/>
              <a:gd name="connsiteY309" fmla="*/ 3038866 h 4862548"/>
              <a:gd name="connsiteX310" fmla="*/ 4288704 w 5450487"/>
              <a:gd name="connsiteY310" fmla="*/ 2988066 h 4862548"/>
              <a:gd name="connsiteX311" fmla="*/ 4250604 w 5450487"/>
              <a:gd name="connsiteY311" fmla="*/ 2962666 h 4862548"/>
              <a:gd name="connsiteX312" fmla="*/ 4123604 w 5450487"/>
              <a:gd name="connsiteY312" fmla="*/ 2924566 h 4862548"/>
              <a:gd name="connsiteX313" fmla="*/ 4085504 w 5450487"/>
              <a:gd name="connsiteY313" fmla="*/ 2911866 h 4862548"/>
              <a:gd name="connsiteX314" fmla="*/ 3996604 w 5450487"/>
              <a:gd name="connsiteY314" fmla="*/ 2899166 h 4862548"/>
              <a:gd name="connsiteX315" fmla="*/ 3971204 w 5450487"/>
              <a:gd name="connsiteY315" fmla="*/ 2797566 h 4862548"/>
              <a:gd name="connsiteX316" fmla="*/ 3890241 w 5450487"/>
              <a:gd name="connsiteY316" fmla="*/ 2676916 h 4862548"/>
              <a:gd name="connsiteX317" fmla="*/ 3907704 w 5450487"/>
              <a:gd name="connsiteY317" fmla="*/ 2549916 h 4862548"/>
              <a:gd name="connsiteX318" fmla="*/ 3834679 w 5450487"/>
              <a:gd name="connsiteY318" fmla="*/ 2461016 h 4862548"/>
              <a:gd name="connsiteX319" fmla="*/ 3768004 w 5450487"/>
              <a:gd name="connsiteY319" fmla="*/ 2365766 h 4862548"/>
              <a:gd name="connsiteX320" fmla="*/ 3712442 w 5450487"/>
              <a:gd name="connsiteY320" fmla="*/ 2222891 h 4862548"/>
              <a:gd name="connsiteX321" fmla="*/ 3741016 w 5450487"/>
              <a:gd name="connsiteY321" fmla="*/ 2100654 h 4862548"/>
              <a:gd name="connsiteX322" fmla="*/ 3804517 w 5450487"/>
              <a:gd name="connsiteY322" fmla="*/ 2019691 h 4862548"/>
              <a:gd name="connsiteX323" fmla="*/ 3902942 w 5450487"/>
              <a:gd name="connsiteY323" fmla="*/ 1924441 h 4862548"/>
              <a:gd name="connsiteX324" fmla="*/ 3952154 w 5450487"/>
              <a:gd name="connsiteY324" fmla="*/ 1864116 h 4862548"/>
              <a:gd name="connsiteX325" fmla="*/ 3995016 w 5450487"/>
              <a:gd name="connsiteY325" fmla="*/ 1835541 h 4862548"/>
              <a:gd name="connsiteX326" fmla="*/ 4037879 w 5450487"/>
              <a:gd name="connsiteY326" fmla="*/ 1803791 h 4862548"/>
              <a:gd name="connsiteX327" fmla="*/ 4102966 w 5450487"/>
              <a:gd name="connsiteY327" fmla="*/ 1759341 h 4862548"/>
              <a:gd name="connsiteX328" fmla="*/ 4206154 w 5450487"/>
              <a:gd name="connsiteY328" fmla="*/ 1703778 h 4862548"/>
              <a:gd name="connsiteX329" fmla="*/ 4295054 w 5450487"/>
              <a:gd name="connsiteY329" fmla="*/ 1694253 h 4862548"/>
              <a:gd name="connsiteX330" fmla="*/ 4401416 w 5450487"/>
              <a:gd name="connsiteY330" fmla="*/ 1692666 h 4862548"/>
              <a:gd name="connsiteX331" fmla="*/ 4464917 w 5450487"/>
              <a:gd name="connsiteY331" fmla="*/ 1689491 h 4862548"/>
              <a:gd name="connsiteX332" fmla="*/ 4520479 w 5450487"/>
              <a:gd name="connsiteY332" fmla="*/ 1700603 h 4862548"/>
              <a:gd name="connsiteX333" fmla="*/ 4568104 w 5450487"/>
              <a:gd name="connsiteY333" fmla="*/ 1708541 h 4862548"/>
              <a:gd name="connsiteX334" fmla="*/ 4633191 w 5450487"/>
              <a:gd name="connsiteY334" fmla="*/ 1754579 h 4862548"/>
              <a:gd name="connsiteX335" fmla="*/ 4717329 w 5450487"/>
              <a:gd name="connsiteY335" fmla="*/ 1787916 h 4862548"/>
              <a:gd name="connsiteX336" fmla="*/ 4760191 w 5450487"/>
              <a:gd name="connsiteY336" fmla="*/ 1838716 h 4862548"/>
              <a:gd name="connsiteX337" fmla="*/ 4793529 w 5450487"/>
              <a:gd name="connsiteY337" fmla="*/ 1902216 h 4862548"/>
              <a:gd name="connsiteX338" fmla="*/ 4845917 w 5450487"/>
              <a:gd name="connsiteY338" fmla="*/ 1968891 h 4862548"/>
              <a:gd name="connsiteX339" fmla="*/ 4885604 w 5450487"/>
              <a:gd name="connsiteY339" fmla="*/ 2032391 h 4862548"/>
              <a:gd name="connsiteX340" fmla="*/ 4911004 w 5450487"/>
              <a:gd name="connsiteY340" fmla="*/ 2200666 h 4862548"/>
              <a:gd name="connsiteX341" fmla="*/ 4939579 w 5450487"/>
              <a:gd name="connsiteY341" fmla="*/ 2275278 h 4862548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54941 w 5450487"/>
              <a:gd name="connsiteY190" fmla="*/ 4785116 h 4850841"/>
              <a:gd name="connsiteX191" fmla="*/ 902567 w 5450487"/>
              <a:gd name="connsiteY191" fmla="*/ 4762891 h 4850841"/>
              <a:gd name="connsiteX192" fmla="*/ 950191 w 5450487"/>
              <a:gd name="connsiteY192" fmla="*/ 4727966 h 4850841"/>
              <a:gd name="connsiteX193" fmla="*/ 974004 w 5450487"/>
              <a:gd name="connsiteY193" fmla="*/ 4740666 h 4850841"/>
              <a:gd name="connsiteX194" fmla="*/ 1012104 w 5450487"/>
              <a:gd name="connsiteY194" fmla="*/ 4727966 h 4850841"/>
              <a:gd name="connsiteX195" fmla="*/ 1050204 w 5450487"/>
              <a:gd name="connsiteY195" fmla="*/ 4689866 h 4850841"/>
              <a:gd name="connsiteX196" fmla="*/ 1139104 w 5450487"/>
              <a:gd name="connsiteY196" fmla="*/ 4651766 h 4850841"/>
              <a:gd name="connsiteX197" fmla="*/ 1177204 w 5450487"/>
              <a:gd name="connsiteY197" fmla="*/ 4613666 h 4850841"/>
              <a:gd name="connsiteX198" fmla="*/ 1202604 w 5450487"/>
              <a:gd name="connsiteY198" fmla="*/ 4575566 h 4850841"/>
              <a:gd name="connsiteX199" fmla="*/ 1240704 w 5450487"/>
              <a:gd name="connsiteY199" fmla="*/ 4562866 h 4850841"/>
              <a:gd name="connsiteX200" fmla="*/ 1304204 w 5450487"/>
              <a:gd name="connsiteY200" fmla="*/ 4486666 h 4850841"/>
              <a:gd name="connsiteX201" fmla="*/ 1367704 w 5450487"/>
              <a:gd name="connsiteY201" fmla="*/ 4410466 h 4850841"/>
              <a:gd name="connsiteX202" fmla="*/ 1685204 w 5450487"/>
              <a:gd name="connsiteY202" fmla="*/ 3864366 h 4850841"/>
              <a:gd name="connsiteX203" fmla="*/ 1710604 w 5450487"/>
              <a:gd name="connsiteY203" fmla="*/ 3826266 h 4850841"/>
              <a:gd name="connsiteX204" fmla="*/ 1748704 w 5450487"/>
              <a:gd name="connsiteY204" fmla="*/ 3800866 h 4850841"/>
              <a:gd name="connsiteX205" fmla="*/ 1786804 w 5450487"/>
              <a:gd name="connsiteY205" fmla="*/ 3762766 h 4850841"/>
              <a:gd name="connsiteX206" fmla="*/ 1824904 w 5450487"/>
              <a:gd name="connsiteY206" fmla="*/ 3750066 h 4850841"/>
              <a:gd name="connsiteX207" fmla="*/ 1863004 w 5450487"/>
              <a:gd name="connsiteY207" fmla="*/ 3724666 h 4850841"/>
              <a:gd name="connsiteX208" fmla="*/ 1901104 w 5450487"/>
              <a:gd name="connsiteY208" fmla="*/ 3711966 h 4850841"/>
              <a:gd name="connsiteX209" fmla="*/ 1939204 w 5450487"/>
              <a:gd name="connsiteY209" fmla="*/ 3686566 h 4850841"/>
              <a:gd name="connsiteX210" fmla="*/ 2015404 w 5450487"/>
              <a:gd name="connsiteY210" fmla="*/ 3661166 h 4850841"/>
              <a:gd name="connsiteX211" fmla="*/ 2053504 w 5450487"/>
              <a:gd name="connsiteY211" fmla="*/ 3648466 h 4850841"/>
              <a:gd name="connsiteX212" fmla="*/ 2345604 w 5450487"/>
              <a:gd name="connsiteY212" fmla="*/ 3661166 h 4850841"/>
              <a:gd name="connsiteX213" fmla="*/ 2396404 w 5450487"/>
              <a:gd name="connsiteY213" fmla="*/ 3699266 h 4850841"/>
              <a:gd name="connsiteX214" fmla="*/ 2472604 w 5450487"/>
              <a:gd name="connsiteY214" fmla="*/ 3750066 h 4850841"/>
              <a:gd name="connsiteX215" fmla="*/ 2510704 w 5450487"/>
              <a:gd name="connsiteY215" fmla="*/ 3788166 h 4850841"/>
              <a:gd name="connsiteX216" fmla="*/ 2561504 w 5450487"/>
              <a:gd name="connsiteY216" fmla="*/ 3800866 h 4850841"/>
              <a:gd name="connsiteX217" fmla="*/ 2612304 w 5450487"/>
              <a:gd name="connsiteY217" fmla="*/ 3838966 h 4850841"/>
              <a:gd name="connsiteX218" fmla="*/ 2650404 w 5450487"/>
              <a:gd name="connsiteY218" fmla="*/ 3851666 h 4850841"/>
              <a:gd name="connsiteX219" fmla="*/ 2688504 w 5450487"/>
              <a:gd name="connsiteY219" fmla="*/ 3877066 h 4850841"/>
              <a:gd name="connsiteX220" fmla="*/ 2713904 w 5450487"/>
              <a:gd name="connsiteY220" fmla="*/ 3915166 h 4850841"/>
              <a:gd name="connsiteX221" fmla="*/ 2752004 w 5450487"/>
              <a:gd name="connsiteY221" fmla="*/ 3965966 h 4850841"/>
              <a:gd name="connsiteX222" fmla="*/ 2764704 w 5450487"/>
              <a:gd name="connsiteY222" fmla="*/ 4016766 h 4850841"/>
              <a:gd name="connsiteX223" fmla="*/ 2777404 w 5450487"/>
              <a:gd name="connsiteY223" fmla="*/ 4054866 h 4850841"/>
              <a:gd name="connsiteX224" fmla="*/ 2802804 w 5450487"/>
              <a:gd name="connsiteY224" fmla="*/ 4105666 h 4850841"/>
              <a:gd name="connsiteX225" fmla="*/ 2828204 w 5450487"/>
              <a:gd name="connsiteY225" fmla="*/ 4143766 h 4850841"/>
              <a:gd name="connsiteX226" fmla="*/ 2863129 w 5450487"/>
              <a:gd name="connsiteY226" fmla="*/ 4242191 h 4850841"/>
              <a:gd name="connsiteX227" fmla="*/ 2907579 w 5450487"/>
              <a:gd name="connsiteY227" fmla="*/ 4343791 h 4850841"/>
              <a:gd name="connsiteX228" fmla="*/ 2923454 w 5450487"/>
              <a:gd name="connsiteY228" fmla="*/ 4366016 h 4850841"/>
              <a:gd name="connsiteX229" fmla="*/ 2891704 w 5450487"/>
              <a:gd name="connsiteY229" fmla="*/ 4397766 h 4850841"/>
              <a:gd name="connsiteX230" fmla="*/ 2853604 w 5450487"/>
              <a:gd name="connsiteY230" fmla="*/ 4464441 h 4850841"/>
              <a:gd name="connsiteX231" fmla="*/ 2809154 w 5450487"/>
              <a:gd name="connsiteY231" fmla="*/ 4553341 h 4850841"/>
              <a:gd name="connsiteX232" fmla="*/ 2761529 w 5450487"/>
              <a:gd name="connsiteY232" fmla="*/ 4607316 h 4850841"/>
              <a:gd name="connsiteX233" fmla="*/ 2698029 w 5450487"/>
              <a:gd name="connsiteY233" fmla="*/ 4645416 h 4850841"/>
              <a:gd name="connsiteX234" fmla="*/ 2602779 w 5450487"/>
              <a:gd name="connsiteY234" fmla="*/ 4553341 h 4850841"/>
              <a:gd name="connsiteX235" fmla="*/ 2634530 w 5450487"/>
              <a:gd name="connsiteY235" fmla="*/ 4639069 h 4850841"/>
              <a:gd name="connsiteX236" fmla="*/ 2694276 w 5450487"/>
              <a:gd name="connsiteY236" fmla="*/ 4733450 h 4850841"/>
              <a:gd name="connsiteX237" fmla="*/ 2645786 w 5450487"/>
              <a:gd name="connsiteY237" fmla="*/ 4728543 h 4850841"/>
              <a:gd name="connsiteX238" fmla="*/ 2583152 w 5450487"/>
              <a:gd name="connsiteY238" fmla="*/ 4735903 h 4850841"/>
              <a:gd name="connsiteX239" fmla="*/ 2513879 w 5450487"/>
              <a:gd name="connsiteY239" fmla="*/ 4719740 h 4850841"/>
              <a:gd name="connsiteX240" fmla="*/ 2465243 w 5450487"/>
              <a:gd name="connsiteY240" fmla="*/ 4715266 h 4850841"/>
              <a:gd name="connsiteX241" fmla="*/ 2353541 w 5450487"/>
              <a:gd name="connsiteY241" fmla="*/ 4688278 h 4850841"/>
              <a:gd name="connsiteX242" fmla="*/ 2548804 w 5450487"/>
              <a:gd name="connsiteY242" fmla="*/ 4835916 h 4850841"/>
              <a:gd name="connsiteX243" fmla="*/ 2650404 w 5450487"/>
              <a:gd name="connsiteY243" fmla="*/ 4845441 h 4850841"/>
              <a:gd name="connsiteX244" fmla="*/ 2729779 w 5450487"/>
              <a:gd name="connsiteY244" fmla="*/ 4832741 h 4850841"/>
              <a:gd name="connsiteX245" fmla="*/ 2799629 w 5450487"/>
              <a:gd name="connsiteY245" fmla="*/ 4794641 h 4850841"/>
              <a:gd name="connsiteX246" fmla="*/ 2901229 w 5450487"/>
              <a:gd name="connsiteY246" fmla="*/ 4734316 h 4850841"/>
              <a:gd name="connsiteX247" fmla="*/ 2974254 w 5450487"/>
              <a:gd name="connsiteY247" fmla="*/ 4639066 h 4850841"/>
              <a:gd name="connsiteX248" fmla="*/ 3025054 w 5450487"/>
              <a:gd name="connsiteY248" fmla="*/ 4537466 h 4850841"/>
              <a:gd name="connsiteX249" fmla="*/ 3091729 w 5450487"/>
              <a:gd name="connsiteY249" fmla="*/ 4448566 h 4850841"/>
              <a:gd name="connsiteX250" fmla="*/ 3117129 w 5450487"/>
              <a:gd name="connsiteY250" fmla="*/ 4369191 h 4850841"/>
              <a:gd name="connsiteX251" fmla="*/ 3104429 w 5450487"/>
              <a:gd name="connsiteY251" fmla="*/ 4302516 h 4850841"/>
              <a:gd name="connsiteX252" fmla="*/ 3069504 w 5450487"/>
              <a:gd name="connsiteY252" fmla="*/ 4143766 h 4850841"/>
              <a:gd name="connsiteX253" fmla="*/ 3044104 w 5450487"/>
              <a:gd name="connsiteY253" fmla="*/ 4042166 h 4850841"/>
              <a:gd name="connsiteX254" fmla="*/ 3069504 w 5450487"/>
              <a:gd name="connsiteY254" fmla="*/ 3851666 h 4850841"/>
              <a:gd name="connsiteX255" fmla="*/ 3094904 w 5450487"/>
              <a:gd name="connsiteY255" fmla="*/ 3750066 h 4850841"/>
              <a:gd name="connsiteX256" fmla="*/ 3120304 w 5450487"/>
              <a:gd name="connsiteY256" fmla="*/ 3711966 h 4850841"/>
              <a:gd name="connsiteX257" fmla="*/ 3133004 w 5450487"/>
              <a:gd name="connsiteY257" fmla="*/ 3673866 h 4850841"/>
              <a:gd name="connsiteX258" fmla="*/ 3171104 w 5450487"/>
              <a:gd name="connsiteY258" fmla="*/ 3635766 h 4850841"/>
              <a:gd name="connsiteX259" fmla="*/ 3196504 w 5450487"/>
              <a:gd name="connsiteY259" fmla="*/ 3597666 h 4850841"/>
              <a:gd name="connsiteX260" fmla="*/ 3234604 w 5450487"/>
              <a:gd name="connsiteY260" fmla="*/ 3584966 h 4850841"/>
              <a:gd name="connsiteX261" fmla="*/ 3272704 w 5450487"/>
              <a:gd name="connsiteY261" fmla="*/ 3559566 h 4850841"/>
              <a:gd name="connsiteX262" fmla="*/ 3310804 w 5450487"/>
              <a:gd name="connsiteY262" fmla="*/ 3546866 h 4850841"/>
              <a:gd name="connsiteX263" fmla="*/ 3463204 w 5450487"/>
              <a:gd name="connsiteY263" fmla="*/ 3521466 h 4850841"/>
              <a:gd name="connsiteX264" fmla="*/ 3590204 w 5450487"/>
              <a:gd name="connsiteY264" fmla="*/ 3496066 h 4850841"/>
              <a:gd name="connsiteX265" fmla="*/ 3793404 w 5450487"/>
              <a:gd name="connsiteY265" fmla="*/ 3483366 h 4850841"/>
              <a:gd name="connsiteX266" fmla="*/ 4006129 w 5450487"/>
              <a:gd name="connsiteY266" fmla="*/ 3515116 h 4850841"/>
              <a:gd name="connsiteX267" fmla="*/ 4123604 w 5450487"/>
              <a:gd name="connsiteY267" fmla="*/ 3540516 h 4850841"/>
              <a:gd name="connsiteX268" fmla="*/ 4183929 w 5450487"/>
              <a:gd name="connsiteY268" fmla="*/ 3562741 h 4850841"/>
              <a:gd name="connsiteX269" fmla="*/ 4241079 w 5450487"/>
              <a:gd name="connsiteY269" fmla="*/ 3594491 h 4850841"/>
              <a:gd name="connsiteX270" fmla="*/ 4285529 w 5450487"/>
              <a:gd name="connsiteY270" fmla="*/ 3638941 h 4850841"/>
              <a:gd name="connsiteX271" fmla="*/ 4361729 w 5450487"/>
              <a:gd name="connsiteY271" fmla="*/ 3683391 h 4850841"/>
              <a:gd name="connsiteX272" fmla="*/ 4425229 w 5450487"/>
              <a:gd name="connsiteY272" fmla="*/ 3743716 h 4850841"/>
              <a:gd name="connsiteX273" fmla="*/ 4504604 w 5450487"/>
              <a:gd name="connsiteY273" fmla="*/ 3816741 h 4850841"/>
              <a:gd name="connsiteX274" fmla="*/ 4545879 w 5450487"/>
              <a:gd name="connsiteY274" fmla="*/ 3889766 h 4850841"/>
              <a:gd name="connsiteX275" fmla="*/ 4596679 w 5450487"/>
              <a:gd name="connsiteY275" fmla="*/ 3965966 h 4850841"/>
              <a:gd name="connsiteX276" fmla="*/ 4625254 w 5450487"/>
              <a:gd name="connsiteY276" fmla="*/ 4124716 h 4850841"/>
              <a:gd name="connsiteX277" fmla="*/ 4644304 w 5450487"/>
              <a:gd name="connsiteY277" fmla="*/ 4200916 h 4850841"/>
              <a:gd name="connsiteX278" fmla="*/ 4660179 w 5450487"/>
              <a:gd name="connsiteY278" fmla="*/ 4254891 h 4850841"/>
              <a:gd name="connsiteX279" fmla="*/ 4676054 w 5450487"/>
              <a:gd name="connsiteY279" fmla="*/ 4315216 h 4850841"/>
              <a:gd name="connsiteX280" fmla="*/ 4371254 w 5450487"/>
              <a:gd name="connsiteY280" fmla="*/ 4419991 h 4850841"/>
              <a:gd name="connsiteX281" fmla="*/ 4187104 w 5450487"/>
              <a:gd name="connsiteY281" fmla="*/ 4572391 h 4850841"/>
              <a:gd name="connsiteX282" fmla="*/ 4442691 w 5450487"/>
              <a:gd name="connsiteY282" fmla="*/ 4453328 h 4850841"/>
              <a:gd name="connsiteX283" fmla="*/ 4680817 w 5450487"/>
              <a:gd name="connsiteY283" fmla="*/ 4400941 h 4850841"/>
              <a:gd name="connsiteX284" fmla="*/ 4777654 w 5450487"/>
              <a:gd name="connsiteY284" fmla="*/ 4251716 h 4850841"/>
              <a:gd name="connsiteX285" fmla="*/ 4726854 w 5450487"/>
              <a:gd name="connsiteY285" fmla="*/ 4146941 h 4850841"/>
              <a:gd name="connsiteX286" fmla="*/ 4695104 w 5450487"/>
              <a:gd name="connsiteY286" fmla="*/ 4092966 h 4850841"/>
              <a:gd name="connsiteX287" fmla="*/ 4698279 w 5450487"/>
              <a:gd name="connsiteY287" fmla="*/ 3940566 h 4850841"/>
              <a:gd name="connsiteX288" fmla="*/ 4679229 w 5450487"/>
              <a:gd name="connsiteY288" fmla="*/ 3842141 h 4850841"/>
              <a:gd name="connsiteX289" fmla="*/ 4628429 w 5450487"/>
              <a:gd name="connsiteY289" fmla="*/ 3734191 h 4850841"/>
              <a:gd name="connsiteX290" fmla="*/ 4288705 w 5450487"/>
              <a:gd name="connsiteY290" fmla="*/ 3413516 h 4850841"/>
              <a:gd name="connsiteX291" fmla="*/ 4476029 w 5450487"/>
              <a:gd name="connsiteY291" fmla="*/ 3127766 h 4850841"/>
              <a:gd name="connsiteX292" fmla="*/ 4682404 w 5450487"/>
              <a:gd name="connsiteY292" fmla="*/ 2994416 h 4850841"/>
              <a:gd name="connsiteX293" fmla="*/ 4818930 w 5450487"/>
              <a:gd name="connsiteY293" fmla="*/ 2943616 h 4850841"/>
              <a:gd name="connsiteX294" fmla="*/ 5041180 w 5450487"/>
              <a:gd name="connsiteY294" fmla="*/ 2918216 h 4850841"/>
              <a:gd name="connsiteX295" fmla="*/ 5301530 w 5450487"/>
              <a:gd name="connsiteY295" fmla="*/ 2959491 h 4850841"/>
              <a:gd name="connsiteX296" fmla="*/ 5069755 w 5450487"/>
              <a:gd name="connsiteY296" fmla="*/ 2883291 h 4850841"/>
              <a:gd name="connsiteX297" fmla="*/ 4888779 w 5450487"/>
              <a:gd name="connsiteY297" fmla="*/ 2864241 h 4850841"/>
              <a:gd name="connsiteX298" fmla="*/ 4958629 w 5450487"/>
              <a:gd name="connsiteY298" fmla="*/ 2772166 h 4850841"/>
              <a:gd name="connsiteX299" fmla="*/ 5123729 w 5450487"/>
              <a:gd name="connsiteY299" fmla="*/ 2562616 h 4850841"/>
              <a:gd name="connsiteX300" fmla="*/ 5025305 w 5450487"/>
              <a:gd name="connsiteY300" fmla="*/ 2635641 h 4850841"/>
              <a:gd name="connsiteX301" fmla="*/ 4942754 w 5450487"/>
              <a:gd name="connsiteY301" fmla="*/ 2699141 h 4850841"/>
              <a:gd name="connsiteX302" fmla="*/ 4876079 w 5450487"/>
              <a:gd name="connsiteY302" fmla="*/ 2781691 h 4850841"/>
              <a:gd name="connsiteX303" fmla="*/ 4777654 w 5450487"/>
              <a:gd name="connsiteY303" fmla="*/ 2829316 h 4850841"/>
              <a:gd name="connsiteX304" fmla="*/ 4691929 w 5450487"/>
              <a:gd name="connsiteY304" fmla="*/ 2880116 h 4850841"/>
              <a:gd name="connsiteX305" fmla="*/ 4628429 w 5450487"/>
              <a:gd name="connsiteY305" fmla="*/ 2918216 h 4850841"/>
              <a:gd name="connsiteX306" fmla="*/ 4561754 w 5450487"/>
              <a:gd name="connsiteY306" fmla="*/ 2946791 h 4850841"/>
              <a:gd name="connsiteX307" fmla="*/ 4504604 w 5450487"/>
              <a:gd name="connsiteY307" fmla="*/ 2972191 h 4850841"/>
              <a:gd name="connsiteX308" fmla="*/ 4364904 w 5450487"/>
              <a:gd name="connsiteY308" fmla="*/ 3038866 h 4850841"/>
              <a:gd name="connsiteX309" fmla="*/ 4288704 w 5450487"/>
              <a:gd name="connsiteY309" fmla="*/ 2988066 h 4850841"/>
              <a:gd name="connsiteX310" fmla="*/ 4250604 w 5450487"/>
              <a:gd name="connsiteY310" fmla="*/ 2962666 h 4850841"/>
              <a:gd name="connsiteX311" fmla="*/ 4123604 w 5450487"/>
              <a:gd name="connsiteY311" fmla="*/ 2924566 h 4850841"/>
              <a:gd name="connsiteX312" fmla="*/ 4085504 w 5450487"/>
              <a:gd name="connsiteY312" fmla="*/ 2911866 h 4850841"/>
              <a:gd name="connsiteX313" fmla="*/ 3996604 w 5450487"/>
              <a:gd name="connsiteY313" fmla="*/ 2899166 h 4850841"/>
              <a:gd name="connsiteX314" fmla="*/ 3971204 w 5450487"/>
              <a:gd name="connsiteY314" fmla="*/ 2797566 h 4850841"/>
              <a:gd name="connsiteX315" fmla="*/ 3890241 w 5450487"/>
              <a:gd name="connsiteY315" fmla="*/ 2676916 h 4850841"/>
              <a:gd name="connsiteX316" fmla="*/ 3907704 w 5450487"/>
              <a:gd name="connsiteY316" fmla="*/ 2549916 h 4850841"/>
              <a:gd name="connsiteX317" fmla="*/ 3834679 w 5450487"/>
              <a:gd name="connsiteY317" fmla="*/ 2461016 h 4850841"/>
              <a:gd name="connsiteX318" fmla="*/ 3768004 w 5450487"/>
              <a:gd name="connsiteY318" fmla="*/ 2365766 h 4850841"/>
              <a:gd name="connsiteX319" fmla="*/ 3712442 w 5450487"/>
              <a:gd name="connsiteY319" fmla="*/ 2222891 h 4850841"/>
              <a:gd name="connsiteX320" fmla="*/ 3741016 w 5450487"/>
              <a:gd name="connsiteY320" fmla="*/ 2100654 h 4850841"/>
              <a:gd name="connsiteX321" fmla="*/ 3804517 w 5450487"/>
              <a:gd name="connsiteY321" fmla="*/ 2019691 h 4850841"/>
              <a:gd name="connsiteX322" fmla="*/ 3902942 w 5450487"/>
              <a:gd name="connsiteY322" fmla="*/ 1924441 h 4850841"/>
              <a:gd name="connsiteX323" fmla="*/ 3952154 w 5450487"/>
              <a:gd name="connsiteY323" fmla="*/ 1864116 h 4850841"/>
              <a:gd name="connsiteX324" fmla="*/ 3995016 w 5450487"/>
              <a:gd name="connsiteY324" fmla="*/ 1835541 h 4850841"/>
              <a:gd name="connsiteX325" fmla="*/ 4037879 w 5450487"/>
              <a:gd name="connsiteY325" fmla="*/ 1803791 h 4850841"/>
              <a:gd name="connsiteX326" fmla="*/ 4102966 w 5450487"/>
              <a:gd name="connsiteY326" fmla="*/ 1759341 h 4850841"/>
              <a:gd name="connsiteX327" fmla="*/ 4206154 w 5450487"/>
              <a:gd name="connsiteY327" fmla="*/ 1703778 h 4850841"/>
              <a:gd name="connsiteX328" fmla="*/ 4295054 w 5450487"/>
              <a:gd name="connsiteY328" fmla="*/ 1694253 h 4850841"/>
              <a:gd name="connsiteX329" fmla="*/ 4401416 w 5450487"/>
              <a:gd name="connsiteY329" fmla="*/ 1692666 h 4850841"/>
              <a:gd name="connsiteX330" fmla="*/ 4464917 w 5450487"/>
              <a:gd name="connsiteY330" fmla="*/ 1689491 h 4850841"/>
              <a:gd name="connsiteX331" fmla="*/ 4520479 w 5450487"/>
              <a:gd name="connsiteY331" fmla="*/ 1700603 h 4850841"/>
              <a:gd name="connsiteX332" fmla="*/ 4568104 w 5450487"/>
              <a:gd name="connsiteY332" fmla="*/ 1708541 h 4850841"/>
              <a:gd name="connsiteX333" fmla="*/ 4633191 w 5450487"/>
              <a:gd name="connsiteY333" fmla="*/ 1754579 h 4850841"/>
              <a:gd name="connsiteX334" fmla="*/ 4717329 w 5450487"/>
              <a:gd name="connsiteY334" fmla="*/ 1787916 h 4850841"/>
              <a:gd name="connsiteX335" fmla="*/ 4760191 w 5450487"/>
              <a:gd name="connsiteY335" fmla="*/ 1838716 h 4850841"/>
              <a:gd name="connsiteX336" fmla="*/ 4793529 w 5450487"/>
              <a:gd name="connsiteY336" fmla="*/ 1902216 h 4850841"/>
              <a:gd name="connsiteX337" fmla="*/ 4845917 w 5450487"/>
              <a:gd name="connsiteY337" fmla="*/ 1968891 h 4850841"/>
              <a:gd name="connsiteX338" fmla="*/ 4885604 w 5450487"/>
              <a:gd name="connsiteY338" fmla="*/ 2032391 h 4850841"/>
              <a:gd name="connsiteX339" fmla="*/ 4911004 w 5450487"/>
              <a:gd name="connsiteY339" fmla="*/ 2200666 h 4850841"/>
              <a:gd name="connsiteX340" fmla="*/ 4939579 w 5450487"/>
              <a:gd name="connsiteY340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902567 w 5450487"/>
              <a:gd name="connsiteY190" fmla="*/ 4762891 h 4850841"/>
              <a:gd name="connsiteX191" fmla="*/ 950191 w 5450487"/>
              <a:gd name="connsiteY191" fmla="*/ 4727966 h 4850841"/>
              <a:gd name="connsiteX192" fmla="*/ 974004 w 5450487"/>
              <a:gd name="connsiteY192" fmla="*/ 4740666 h 4850841"/>
              <a:gd name="connsiteX193" fmla="*/ 1012104 w 5450487"/>
              <a:gd name="connsiteY193" fmla="*/ 4727966 h 4850841"/>
              <a:gd name="connsiteX194" fmla="*/ 1050204 w 5450487"/>
              <a:gd name="connsiteY194" fmla="*/ 4689866 h 4850841"/>
              <a:gd name="connsiteX195" fmla="*/ 1139104 w 5450487"/>
              <a:gd name="connsiteY195" fmla="*/ 4651766 h 4850841"/>
              <a:gd name="connsiteX196" fmla="*/ 1177204 w 5450487"/>
              <a:gd name="connsiteY196" fmla="*/ 4613666 h 4850841"/>
              <a:gd name="connsiteX197" fmla="*/ 1202604 w 5450487"/>
              <a:gd name="connsiteY197" fmla="*/ 4575566 h 4850841"/>
              <a:gd name="connsiteX198" fmla="*/ 1240704 w 5450487"/>
              <a:gd name="connsiteY198" fmla="*/ 4562866 h 4850841"/>
              <a:gd name="connsiteX199" fmla="*/ 1304204 w 5450487"/>
              <a:gd name="connsiteY199" fmla="*/ 4486666 h 4850841"/>
              <a:gd name="connsiteX200" fmla="*/ 1367704 w 5450487"/>
              <a:gd name="connsiteY200" fmla="*/ 4410466 h 4850841"/>
              <a:gd name="connsiteX201" fmla="*/ 1685204 w 5450487"/>
              <a:gd name="connsiteY201" fmla="*/ 3864366 h 4850841"/>
              <a:gd name="connsiteX202" fmla="*/ 1710604 w 5450487"/>
              <a:gd name="connsiteY202" fmla="*/ 3826266 h 4850841"/>
              <a:gd name="connsiteX203" fmla="*/ 1748704 w 5450487"/>
              <a:gd name="connsiteY203" fmla="*/ 3800866 h 4850841"/>
              <a:gd name="connsiteX204" fmla="*/ 1786804 w 5450487"/>
              <a:gd name="connsiteY204" fmla="*/ 3762766 h 4850841"/>
              <a:gd name="connsiteX205" fmla="*/ 1824904 w 5450487"/>
              <a:gd name="connsiteY205" fmla="*/ 3750066 h 4850841"/>
              <a:gd name="connsiteX206" fmla="*/ 1863004 w 5450487"/>
              <a:gd name="connsiteY206" fmla="*/ 3724666 h 4850841"/>
              <a:gd name="connsiteX207" fmla="*/ 1901104 w 5450487"/>
              <a:gd name="connsiteY207" fmla="*/ 3711966 h 4850841"/>
              <a:gd name="connsiteX208" fmla="*/ 1939204 w 5450487"/>
              <a:gd name="connsiteY208" fmla="*/ 3686566 h 4850841"/>
              <a:gd name="connsiteX209" fmla="*/ 2015404 w 5450487"/>
              <a:gd name="connsiteY209" fmla="*/ 3661166 h 4850841"/>
              <a:gd name="connsiteX210" fmla="*/ 2053504 w 5450487"/>
              <a:gd name="connsiteY210" fmla="*/ 3648466 h 4850841"/>
              <a:gd name="connsiteX211" fmla="*/ 2345604 w 5450487"/>
              <a:gd name="connsiteY211" fmla="*/ 3661166 h 4850841"/>
              <a:gd name="connsiteX212" fmla="*/ 2396404 w 5450487"/>
              <a:gd name="connsiteY212" fmla="*/ 3699266 h 4850841"/>
              <a:gd name="connsiteX213" fmla="*/ 2472604 w 5450487"/>
              <a:gd name="connsiteY213" fmla="*/ 3750066 h 4850841"/>
              <a:gd name="connsiteX214" fmla="*/ 2510704 w 5450487"/>
              <a:gd name="connsiteY214" fmla="*/ 3788166 h 4850841"/>
              <a:gd name="connsiteX215" fmla="*/ 2561504 w 5450487"/>
              <a:gd name="connsiteY215" fmla="*/ 3800866 h 4850841"/>
              <a:gd name="connsiteX216" fmla="*/ 2612304 w 5450487"/>
              <a:gd name="connsiteY216" fmla="*/ 3838966 h 4850841"/>
              <a:gd name="connsiteX217" fmla="*/ 2650404 w 5450487"/>
              <a:gd name="connsiteY217" fmla="*/ 3851666 h 4850841"/>
              <a:gd name="connsiteX218" fmla="*/ 2688504 w 5450487"/>
              <a:gd name="connsiteY218" fmla="*/ 3877066 h 4850841"/>
              <a:gd name="connsiteX219" fmla="*/ 2713904 w 5450487"/>
              <a:gd name="connsiteY219" fmla="*/ 3915166 h 4850841"/>
              <a:gd name="connsiteX220" fmla="*/ 2752004 w 5450487"/>
              <a:gd name="connsiteY220" fmla="*/ 3965966 h 4850841"/>
              <a:gd name="connsiteX221" fmla="*/ 2764704 w 5450487"/>
              <a:gd name="connsiteY221" fmla="*/ 4016766 h 4850841"/>
              <a:gd name="connsiteX222" fmla="*/ 2777404 w 5450487"/>
              <a:gd name="connsiteY222" fmla="*/ 4054866 h 4850841"/>
              <a:gd name="connsiteX223" fmla="*/ 2802804 w 5450487"/>
              <a:gd name="connsiteY223" fmla="*/ 4105666 h 4850841"/>
              <a:gd name="connsiteX224" fmla="*/ 2828204 w 5450487"/>
              <a:gd name="connsiteY224" fmla="*/ 4143766 h 4850841"/>
              <a:gd name="connsiteX225" fmla="*/ 2863129 w 5450487"/>
              <a:gd name="connsiteY225" fmla="*/ 4242191 h 4850841"/>
              <a:gd name="connsiteX226" fmla="*/ 2907579 w 5450487"/>
              <a:gd name="connsiteY226" fmla="*/ 4343791 h 4850841"/>
              <a:gd name="connsiteX227" fmla="*/ 2923454 w 5450487"/>
              <a:gd name="connsiteY227" fmla="*/ 4366016 h 4850841"/>
              <a:gd name="connsiteX228" fmla="*/ 2891704 w 5450487"/>
              <a:gd name="connsiteY228" fmla="*/ 4397766 h 4850841"/>
              <a:gd name="connsiteX229" fmla="*/ 2853604 w 5450487"/>
              <a:gd name="connsiteY229" fmla="*/ 4464441 h 4850841"/>
              <a:gd name="connsiteX230" fmla="*/ 2809154 w 5450487"/>
              <a:gd name="connsiteY230" fmla="*/ 4553341 h 4850841"/>
              <a:gd name="connsiteX231" fmla="*/ 2761529 w 5450487"/>
              <a:gd name="connsiteY231" fmla="*/ 4607316 h 4850841"/>
              <a:gd name="connsiteX232" fmla="*/ 2698029 w 5450487"/>
              <a:gd name="connsiteY232" fmla="*/ 4645416 h 4850841"/>
              <a:gd name="connsiteX233" fmla="*/ 2602779 w 5450487"/>
              <a:gd name="connsiteY233" fmla="*/ 4553341 h 4850841"/>
              <a:gd name="connsiteX234" fmla="*/ 2634530 w 5450487"/>
              <a:gd name="connsiteY234" fmla="*/ 4639069 h 4850841"/>
              <a:gd name="connsiteX235" fmla="*/ 2694276 w 5450487"/>
              <a:gd name="connsiteY235" fmla="*/ 4733450 h 4850841"/>
              <a:gd name="connsiteX236" fmla="*/ 2645786 w 5450487"/>
              <a:gd name="connsiteY236" fmla="*/ 4728543 h 4850841"/>
              <a:gd name="connsiteX237" fmla="*/ 2583152 w 5450487"/>
              <a:gd name="connsiteY237" fmla="*/ 4735903 h 4850841"/>
              <a:gd name="connsiteX238" fmla="*/ 2513879 w 5450487"/>
              <a:gd name="connsiteY238" fmla="*/ 4719740 h 4850841"/>
              <a:gd name="connsiteX239" fmla="*/ 2465243 w 5450487"/>
              <a:gd name="connsiteY239" fmla="*/ 4715266 h 4850841"/>
              <a:gd name="connsiteX240" fmla="*/ 2353541 w 5450487"/>
              <a:gd name="connsiteY240" fmla="*/ 4688278 h 4850841"/>
              <a:gd name="connsiteX241" fmla="*/ 2548804 w 5450487"/>
              <a:gd name="connsiteY241" fmla="*/ 4835916 h 4850841"/>
              <a:gd name="connsiteX242" fmla="*/ 2650404 w 5450487"/>
              <a:gd name="connsiteY242" fmla="*/ 4845441 h 4850841"/>
              <a:gd name="connsiteX243" fmla="*/ 2729779 w 5450487"/>
              <a:gd name="connsiteY243" fmla="*/ 4832741 h 4850841"/>
              <a:gd name="connsiteX244" fmla="*/ 2799629 w 5450487"/>
              <a:gd name="connsiteY244" fmla="*/ 4794641 h 4850841"/>
              <a:gd name="connsiteX245" fmla="*/ 2901229 w 5450487"/>
              <a:gd name="connsiteY245" fmla="*/ 4734316 h 4850841"/>
              <a:gd name="connsiteX246" fmla="*/ 2974254 w 5450487"/>
              <a:gd name="connsiteY246" fmla="*/ 4639066 h 4850841"/>
              <a:gd name="connsiteX247" fmla="*/ 3025054 w 5450487"/>
              <a:gd name="connsiteY247" fmla="*/ 4537466 h 4850841"/>
              <a:gd name="connsiteX248" fmla="*/ 3091729 w 5450487"/>
              <a:gd name="connsiteY248" fmla="*/ 4448566 h 4850841"/>
              <a:gd name="connsiteX249" fmla="*/ 3117129 w 5450487"/>
              <a:gd name="connsiteY249" fmla="*/ 4369191 h 4850841"/>
              <a:gd name="connsiteX250" fmla="*/ 3104429 w 5450487"/>
              <a:gd name="connsiteY250" fmla="*/ 4302516 h 4850841"/>
              <a:gd name="connsiteX251" fmla="*/ 3069504 w 5450487"/>
              <a:gd name="connsiteY251" fmla="*/ 4143766 h 4850841"/>
              <a:gd name="connsiteX252" fmla="*/ 3044104 w 5450487"/>
              <a:gd name="connsiteY252" fmla="*/ 4042166 h 4850841"/>
              <a:gd name="connsiteX253" fmla="*/ 3069504 w 5450487"/>
              <a:gd name="connsiteY253" fmla="*/ 3851666 h 4850841"/>
              <a:gd name="connsiteX254" fmla="*/ 3094904 w 5450487"/>
              <a:gd name="connsiteY254" fmla="*/ 3750066 h 4850841"/>
              <a:gd name="connsiteX255" fmla="*/ 3120304 w 5450487"/>
              <a:gd name="connsiteY255" fmla="*/ 3711966 h 4850841"/>
              <a:gd name="connsiteX256" fmla="*/ 3133004 w 5450487"/>
              <a:gd name="connsiteY256" fmla="*/ 3673866 h 4850841"/>
              <a:gd name="connsiteX257" fmla="*/ 3171104 w 5450487"/>
              <a:gd name="connsiteY257" fmla="*/ 3635766 h 4850841"/>
              <a:gd name="connsiteX258" fmla="*/ 3196504 w 5450487"/>
              <a:gd name="connsiteY258" fmla="*/ 3597666 h 4850841"/>
              <a:gd name="connsiteX259" fmla="*/ 3234604 w 5450487"/>
              <a:gd name="connsiteY259" fmla="*/ 3584966 h 4850841"/>
              <a:gd name="connsiteX260" fmla="*/ 3272704 w 5450487"/>
              <a:gd name="connsiteY260" fmla="*/ 3559566 h 4850841"/>
              <a:gd name="connsiteX261" fmla="*/ 3310804 w 5450487"/>
              <a:gd name="connsiteY261" fmla="*/ 3546866 h 4850841"/>
              <a:gd name="connsiteX262" fmla="*/ 3463204 w 5450487"/>
              <a:gd name="connsiteY262" fmla="*/ 3521466 h 4850841"/>
              <a:gd name="connsiteX263" fmla="*/ 3590204 w 5450487"/>
              <a:gd name="connsiteY263" fmla="*/ 3496066 h 4850841"/>
              <a:gd name="connsiteX264" fmla="*/ 3793404 w 5450487"/>
              <a:gd name="connsiteY264" fmla="*/ 3483366 h 4850841"/>
              <a:gd name="connsiteX265" fmla="*/ 4006129 w 5450487"/>
              <a:gd name="connsiteY265" fmla="*/ 3515116 h 4850841"/>
              <a:gd name="connsiteX266" fmla="*/ 4123604 w 5450487"/>
              <a:gd name="connsiteY266" fmla="*/ 3540516 h 4850841"/>
              <a:gd name="connsiteX267" fmla="*/ 4183929 w 5450487"/>
              <a:gd name="connsiteY267" fmla="*/ 3562741 h 4850841"/>
              <a:gd name="connsiteX268" fmla="*/ 4241079 w 5450487"/>
              <a:gd name="connsiteY268" fmla="*/ 3594491 h 4850841"/>
              <a:gd name="connsiteX269" fmla="*/ 4285529 w 5450487"/>
              <a:gd name="connsiteY269" fmla="*/ 3638941 h 4850841"/>
              <a:gd name="connsiteX270" fmla="*/ 4361729 w 5450487"/>
              <a:gd name="connsiteY270" fmla="*/ 3683391 h 4850841"/>
              <a:gd name="connsiteX271" fmla="*/ 4425229 w 5450487"/>
              <a:gd name="connsiteY271" fmla="*/ 3743716 h 4850841"/>
              <a:gd name="connsiteX272" fmla="*/ 4504604 w 5450487"/>
              <a:gd name="connsiteY272" fmla="*/ 3816741 h 4850841"/>
              <a:gd name="connsiteX273" fmla="*/ 4545879 w 5450487"/>
              <a:gd name="connsiteY273" fmla="*/ 3889766 h 4850841"/>
              <a:gd name="connsiteX274" fmla="*/ 4596679 w 5450487"/>
              <a:gd name="connsiteY274" fmla="*/ 3965966 h 4850841"/>
              <a:gd name="connsiteX275" fmla="*/ 4625254 w 5450487"/>
              <a:gd name="connsiteY275" fmla="*/ 4124716 h 4850841"/>
              <a:gd name="connsiteX276" fmla="*/ 4644304 w 5450487"/>
              <a:gd name="connsiteY276" fmla="*/ 4200916 h 4850841"/>
              <a:gd name="connsiteX277" fmla="*/ 4660179 w 5450487"/>
              <a:gd name="connsiteY277" fmla="*/ 4254891 h 4850841"/>
              <a:gd name="connsiteX278" fmla="*/ 4676054 w 5450487"/>
              <a:gd name="connsiteY278" fmla="*/ 4315216 h 4850841"/>
              <a:gd name="connsiteX279" fmla="*/ 4371254 w 5450487"/>
              <a:gd name="connsiteY279" fmla="*/ 4419991 h 4850841"/>
              <a:gd name="connsiteX280" fmla="*/ 4187104 w 5450487"/>
              <a:gd name="connsiteY280" fmla="*/ 4572391 h 4850841"/>
              <a:gd name="connsiteX281" fmla="*/ 4442691 w 5450487"/>
              <a:gd name="connsiteY281" fmla="*/ 4453328 h 4850841"/>
              <a:gd name="connsiteX282" fmla="*/ 4680817 w 5450487"/>
              <a:gd name="connsiteY282" fmla="*/ 4400941 h 4850841"/>
              <a:gd name="connsiteX283" fmla="*/ 4777654 w 5450487"/>
              <a:gd name="connsiteY283" fmla="*/ 4251716 h 4850841"/>
              <a:gd name="connsiteX284" fmla="*/ 4726854 w 5450487"/>
              <a:gd name="connsiteY284" fmla="*/ 4146941 h 4850841"/>
              <a:gd name="connsiteX285" fmla="*/ 4695104 w 5450487"/>
              <a:gd name="connsiteY285" fmla="*/ 4092966 h 4850841"/>
              <a:gd name="connsiteX286" fmla="*/ 4698279 w 5450487"/>
              <a:gd name="connsiteY286" fmla="*/ 3940566 h 4850841"/>
              <a:gd name="connsiteX287" fmla="*/ 4679229 w 5450487"/>
              <a:gd name="connsiteY287" fmla="*/ 3842141 h 4850841"/>
              <a:gd name="connsiteX288" fmla="*/ 4628429 w 5450487"/>
              <a:gd name="connsiteY288" fmla="*/ 3734191 h 4850841"/>
              <a:gd name="connsiteX289" fmla="*/ 4288705 w 5450487"/>
              <a:gd name="connsiteY289" fmla="*/ 3413516 h 4850841"/>
              <a:gd name="connsiteX290" fmla="*/ 4476029 w 5450487"/>
              <a:gd name="connsiteY290" fmla="*/ 3127766 h 4850841"/>
              <a:gd name="connsiteX291" fmla="*/ 4682404 w 5450487"/>
              <a:gd name="connsiteY291" fmla="*/ 2994416 h 4850841"/>
              <a:gd name="connsiteX292" fmla="*/ 4818930 w 5450487"/>
              <a:gd name="connsiteY292" fmla="*/ 2943616 h 4850841"/>
              <a:gd name="connsiteX293" fmla="*/ 5041180 w 5450487"/>
              <a:gd name="connsiteY293" fmla="*/ 2918216 h 4850841"/>
              <a:gd name="connsiteX294" fmla="*/ 5301530 w 5450487"/>
              <a:gd name="connsiteY294" fmla="*/ 2959491 h 4850841"/>
              <a:gd name="connsiteX295" fmla="*/ 5069755 w 5450487"/>
              <a:gd name="connsiteY295" fmla="*/ 2883291 h 4850841"/>
              <a:gd name="connsiteX296" fmla="*/ 4888779 w 5450487"/>
              <a:gd name="connsiteY296" fmla="*/ 2864241 h 4850841"/>
              <a:gd name="connsiteX297" fmla="*/ 4958629 w 5450487"/>
              <a:gd name="connsiteY297" fmla="*/ 2772166 h 4850841"/>
              <a:gd name="connsiteX298" fmla="*/ 5123729 w 5450487"/>
              <a:gd name="connsiteY298" fmla="*/ 2562616 h 4850841"/>
              <a:gd name="connsiteX299" fmla="*/ 5025305 w 5450487"/>
              <a:gd name="connsiteY299" fmla="*/ 2635641 h 4850841"/>
              <a:gd name="connsiteX300" fmla="*/ 4942754 w 5450487"/>
              <a:gd name="connsiteY300" fmla="*/ 2699141 h 4850841"/>
              <a:gd name="connsiteX301" fmla="*/ 4876079 w 5450487"/>
              <a:gd name="connsiteY301" fmla="*/ 2781691 h 4850841"/>
              <a:gd name="connsiteX302" fmla="*/ 4777654 w 5450487"/>
              <a:gd name="connsiteY302" fmla="*/ 2829316 h 4850841"/>
              <a:gd name="connsiteX303" fmla="*/ 4691929 w 5450487"/>
              <a:gd name="connsiteY303" fmla="*/ 2880116 h 4850841"/>
              <a:gd name="connsiteX304" fmla="*/ 4628429 w 5450487"/>
              <a:gd name="connsiteY304" fmla="*/ 2918216 h 4850841"/>
              <a:gd name="connsiteX305" fmla="*/ 4561754 w 5450487"/>
              <a:gd name="connsiteY305" fmla="*/ 2946791 h 4850841"/>
              <a:gd name="connsiteX306" fmla="*/ 4504604 w 5450487"/>
              <a:gd name="connsiteY306" fmla="*/ 2972191 h 4850841"/>
              <a:gd name="connsiteX307" fmla="*/ 4364904 w 5450487"/>
              <a:gd name="connsiteY307" fmla="*/ 3038866 h 4850841"/>
              <a:gd name="connsiteX308" fmla="*/ 4288704 w 5450487"/>
              <a:gd name="connsiteY308" fmla="*/ 2988066 h 4850841"/>
              <a:gd name="connsiteX309" fmla="*/ 4250604 w 5450487"/>
              <a:gd name="connsiteY309" fmla="*/ 2962666 h 4850841"/>
              <a:gd name="connsiteX310" fmla="*/ 4123604 w 5450487"/>
              <a:gd name="connsiteY310" fmla="*/ 2924566 h 4850841"/>
              <a:gd name="connsiteX311" fmla="*/ 4085504 w 5450487"/>
              <a:gd name="connsiteY311" fmla="*/ 2911866 h 4850841"/>
              <a:gd name="connsiteX312" fmla="*/ 3996604 w 5450487"/>
              <a:gd name="connsiteY312" fmla="*/ 2899166 h 4850841"/>
              <a:gd name="connsiteX313" fmla="*/ 3971204 w 5450487"/>
              <a:gd name="connsiteY313" fmla="*/ 2797566 h 4850841"/>
              <a:gd name="connsiteX314" fmla="*/ 3890241 w 5450487"/>
              <a:gd name="connsiteY314" fmla="*/ 2676916 h 4850841"/>
              <a:gd name="connsiteX315" fmla="*/ 3907704 w 5450487"/>
              <a:gd name="connsiteY315" fmla="*/ 2549916 h 4850841"/>
              <a:gd name="connsiteX316" fmla="*/ 3834679 w 5450487"/>
              <a:gd name="connsiteY316" fmla="*/ 2461016 h 4850841"/>
              <a:gd name="connsiteX317" fmla="*/ 3768004 w 5450487"/>
              <a:gd name="connsiteY317" fmla="*/ 2365766 h 4850841"/>
              <a:gd name="connsiteX318" fmla="*/ 3712442 w 5450487"/>
              <a:gd name="connsiteY318" fmla="*/ 2222891 h 4850841"/>
              <a:gd name="connsiteX319" fmla="*/ 3741016 w 5450487"/>
              <a:gd name="connsiteY319" fmla="*/ 2100654 h 4850841"/>
              <a:gd name="connsiteX320" fmla="*/ 3804517 w 5450487"/>
              <a:gd name="connsiteY320" fmla="*/ 2019691 h 4850841"/>
              <a:gd name="connsiteX321" fmla="*/ 3902942 w 5450487"/>
              <a:gd name="connsiteY321" fmla="*/ 1924441 h 4850841"/>
              <a:gd name="connsiteX322" fmla="*/ 3952154 w 5450487"/>
              <a:gd name="connsiteY322" fmla="*/ 1864116 h 4850841"/>
              <a:gd name="connsiteX323" fmla="*/ 3995016 w 5450487"/>
              <a:gd name="connsiteY323" fmla="*/ 1835541 h 4850841"/>
              <a:gd name="connsiteX324" fmla="*/ 4037879 w 5450487"/>
              <a:gd name="connsiteY324" fmla="*/ 1803791 h 4850841"/>
              <a:gd name="connsiteX325" fmla="*/ 4102966 w 5450487"/>
              <a:gd name="connsiteY325" fmla="*/ 1759341 h 4850841"/>
              <a:gd name="connsiteX326" fmla="*/ 4206154 w 5450487"/>
              <a:gd name="connsiteY326" fmla="*/ 1703778 h 4850841"/>
              <a:gd name="connsiteX327" fmla="*/ 4295054 w 5450487"/>
              <a:gd name="connsiteY327" fmla="*/ 1694253 h 4850841"/>
              <a:gd name="connsiteX328" fmla="*/ 4401416 w 5450487"/>
              <a:gd name="connsiteY328" fmla="*/ 1692666 h 4850841"/>
              <a:gd name="connsiteX329" fmla="*/ 4464917 w 5450487"/>
              <a:gd name="connsiteY329" fmla="*/ 1689491 h 4850841"/>
              <a:gd name="connsiteX330" fmla="*/ 4520479 w 5450487"/>
              <a:gd name="connsiteY330" fmla="*/ 1700603 h 4850841"/>
              <a:gd name="connsiteX331" fmla="*/ 4568104 w 5450487"/>
              <a:gd name="connsiteY331" fmla="*/ 1708541 h 4850841"/>
              <a:gd name="connsiteX332" fmla="*/ 4633191 w 5450487"/>
              <a:gd name="connsiteY332" fmla="*/ 1754579 h 4850841"/>
              <a:gd name="connsiteX333" fmla="*/ 4717329 w 5450487"/>
              <a:gd name="connsiteY333" fmla="*/ 1787916 h 4850841"/>
              <a:gd name="connsiteX334" fmla="*/ 4760191 w 5450487"/>
              <a:gd name="connsiteY334" fmla="*/ 1838716 h 4850841"/>
              <a:gd name="connsiteX335" fmla="*/ 4793529 w 5450487"/>
              <a:gd name="connsiteY335" fmla="*/ 1902216 h 4850841"/>
              <a:gd name="connsiteX336" fmla="*/ 4845917 w 5450487"/>
              <a:gd name="connsiteY336" fmla="*/ 1968891 h 4850841"/>
              <a:gd name="connsiteX337" fmla="*/ 4885604 w 5450487"/>
              <a:gd name="connsiteY337" fmla="*/ 2032391 h 4850841"/>
              <a:gd name="connsiteX338" fmla="*/ 4911004 w 5450487"/>
              <a:gd name="connsiteY338" fmla="*/ 2200666 h 4850841"/>
              <a:gd name="connsiteX339" fmla="*/ 4939579 w 5450487"/>
              <a:gd name="connsiteY339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902567 w 5450487"/>
              <a:gd name="connsiteY190" fmla="*/ 4762891 h 4850841"/>
              <a:gd name="connsiteX191" fmla="*/ 950191 w 5450487"/>
              <a:gd name="connsiteY191" fmla="*/ 4727966 h 4850841"/>
              <a:gd name="connsiteX192" fmla="*/ 1012104 w 5450487"/>
              <a:gd name="connsiteY192" fmla="*/ 4727966 h 4850841"/>
              <a:gd name="connsiteX193" fmla="*/ 1050204 w 5450487"/>
              <a:gd name="connsiteY193" fmla="*/ 4689866 h 4850841"/>
              <a:gd name="connsiteX194" fmla="*/ 1139104 w 5450487"/>
              <a:gd name="connsiteY194" fmla="*/ 4651766 h 4850841"/>
              <a:gd name="connsiteX195" fmla="*/ 1177204 w 5450487"/>
              <a:gd name="connsiteY195" fmla="*/ 4613666 h 4850841"/>
              <a:gd name="connsiteX196" fmla="*/ 1202604 w 5450487"/>
              <a:gd name="connsiteY196" fmla="*/ 4575566 h 4850841"/>
              <a:gd name="connsiteX197" fmla="*/ 1240704 w 5450487"/>
              <a:gd name="connsiteY197" fmla="*/ 4562866 h 4850841"/>
              <a:gd name="connsiteX198" fmla="*/ 1304204 w 5450487"/>
              <a:gd name="connsiteY198" fmla="*/ 4486666 h 4850841"/>
              <a:gd name="connsiteX199" fmla="*/ 1367704 w 5450487"/>
              <a:gd name="connsiteY199" fmla="*/ 4410466 h 4850841"/>
              <a:gd name="connsiteX200" fmla="*/ 1685204 w 5450487"/>
              <a:gd name="connsiteY200" fmla="*/ 3864366 h 4850841"/>
              <a:gd name="connsiteX201" fmla="*/ 1710604 w 5450487"/>
              <a:gd name="connsiteY201" fmla="*/ 3826266 h 4850841"/>
              <a:gd name="connsiteX202" fmla="*/ 1748704 w 5450487"/>
              <a:gd name="connsiteY202" fmla="*/ 3800866 h 4850841"/>
              <a:gd name="connsiteX203" fmla="*/ 1786804 w 5450487"/>
              <a:gd name="connsiteY203" fmla="*/ 3762766 h 4850841"/>
              <a:gd name="connsiteX204" fmla="*/ 1824904 w 5450487"/>
              <a:gd name="connsiteY204" fmla="*/ 3750066 h 4850841"/>
              <a:gd name="connsiteX205" fmla="*/ 1863004 w 5450487"/>
              <a:gd name="connsiteY205" fmla="*/ 3724666 h 4850841"/>
              <a:gd name="connsiteX206" fmla="*/ 1901104 w 5450487"/>
              <a:gd name="connsiteY206" fmla="*/ 3711966 h 4850841"/>
              <a:gd name="connsiteX207" fmla="*/ 1939204 w 5450487"/>
              <a:gd name="connsiteY207" fmla="*/ 3686566 h 4850841"/>
              <a:gd name="connsiteX208" fmla="*/ 2015404 w 5450487"/>
              <a:gd name="connsiteY208" fmla="*/ 3661166 h 4850841"/>
              <a:gd name="connsiteX209" fmla="*/ 2053504 w 5450487"/>
              <a:gd name="connsiteY209" fmla="*/ 3648466 h 4850841"/>
              <a:gd name="connsiteX210" fmla="*/ 2345604 w 5450487"/>
              <a:gd name="connsiteY210" fmla="*/ 3661166 h 4850841"/>
              <a:gd name="connsiteX211" fmla="*/ 2396404 w 5450487"/>
              <a:gd name="connsiteY211" fmla="*/ 3699266 h 4850841"/>
              <a:gd name="connsiteX212" fmla="*/ 2472604 w 5450487"/>
              <a:gd name="connsiteY212" fmla="*/ 3750066 h 4850841"/>
              <a:gd name="connsiteX213" fmla="*/ 2510704 w 5450487"/>
              <a:gd name="connsiteY213" fmla="*/ 3788166 h 4850841"/>
              <a:gd name="connsiteX214" fmla="*/ 2561504 w 5450487"/>
              <a:gd name="connsiteY214" fmla="*/ 3800866 h 4850841"/>
              <a:gd name="connsiteX215" fmla="*/ 2612304 w 5450487"/>
              <a:gd name="connsiteY215" fmla="*/ 3838966 h 4850841"/>
              <a:gd name="connsiteX216" fmla="*/ 2650404 w 5450487"/>
              <a:gd name="connsiteY216" fmla="*/ 3851666 h 4850841"/>
              <a:gd name="connsiteX217" fmla="*/ 2688504 w 5450487"/>
              <a:gd name="connsiteY217" fmla="*/ 3877066 h 4850841"/>
              <a:gd name="connsiteX218" fmla="*/ 2713904 w 5450487"/>
              <a:gd name="connsiteY218" fmla="*/ 3915166 h 4850841"/>
              <a:gd name="connsiteX219" fmla="*/ 2752004 w 5450487"/>
              <a:gd name="connsiteY219" fmla="*/ 3965966 h 4850841"/>
              <a:gd name="connsiteX220" fmla="*/ 2764704 w 5450487"/>
              <a:gd name="connsiteY220" fmla="*/ 4016766 h 4850841"/>
              <a:gd name="connsiteX221" fmla="*/ 2777404 w 5450487"/>
              <a:gd name="connsiteY221" fmla="*/ 4054866 h 4850841"/>
              <a:gd name="connsiteX222" fmla="*/ 2802804 w 5450487"/>
              <a:gd name="connsiteY222" fmla="*/ 4105666 h 4850841"/>
              <a:gd name="connsiteX223" fmla="*/ 2828204 w 5450487"/>
              <a:gd name="connsiteY223" fmla="*/ 4143766 h 4850841"/>
              <a:gd name="connsiteX224" fmla="*/ 2863129 w 5450487"/>
              <a:gd name="connsiteY224" fmla="*/ 4242191 h 4850841"/>
              <a:gd name="connsiteX225" fmla="*/ 2907579 w 5450487"/>
              <a:gd name="connsiteY225" fmla="*/ 4343791 h 4850841"/>
              <a:gd name="connsiteX226" fmla="*/ 2923454 w 5450487"/>
              <a:gd name="connsiteY226" fmla="*/ 4366016 h 4850841"/>
              <a:gd name="connsiteX227" fmla="*/ 2891704 w 5450487"/>
              <a:gd name="connsiteY227" fmla="*/ 4397766 h 4850841"/>
              <a:gd name="connsiteX228" fmla="*/ 2853604 w 5450487"/>
              <a:gd name="connsiteY228" fmla="*/ 4464441 h 4850841"/>
              <a:gd name="connsiteX229" fmla="*/ 2809154 w 5450487"/>
              <a:gd name="connsiteY229" fmla="*/ 4553341 h 4850841"/>
              <a:gd name="connsiteX230" fmla="*/ 2761529 w 5450487"/>
              <a:gd name="connsiteY230" fmla="*/ 4607316 h 4850841"/>
              <a:gd name="connsiteX231" fmla="*/ 2698029 w 5450487"/>
              <a:gd name="connsiteY231" fmla="*/ 4645416 h 4850841"/>
              <a:gd name="connsiteX232" fmla="*/ 2602779 w 5450487"/>
              <a:gd name="connsiteY232" fmla="*/ 4553341 h 4850841"/>
              <a:gd name="connsiteX233" fmla="*/ 2634530 w 5450487"/>
              <a:gd name="connsiteY233" fmla="*/ 4639069 h 4850841"/>
              <a:gd name="connsiteX234" fmla="*/ 2694276 w 5450487"/>
              <a:gd name="connsiteY234" fmla="*/ 4733450 h 4850841"/>
              <a:gd name="connsiteX235" fmla="*/ 2645786 w 5450487"/>
              <a:gd name="connsiteY235" fmla="*/ 4728543 h 4850841"/>
              <a:gd name="connsiteX236" fmla="*/ 2583152 w 5450487"/>
              <a:gd name="connsiteY236" fmla="*/ 4735903 h 4850841"/>
              <a:gd name="connsiteX237" fmla="*/ 2513879 w 5450487"/>
              <a:gd name="connsiteY237" fmla="*/ 4719740 h 4850841"/>
              <a:gd name="connsiteX238" fmla="*/ 2465243 w 5450487"/>
              <a:gd name="connsiteY238" fmla="*/ 4715266 h 4850841"/>
              <a:gd name="connsiteX239" fmla="*/ 2353541 w 5450487"/>
              <a:gd name="connsiteY239" fmla="*/ 4688278 h 4850841"/>
              <a:gd name="connsiteX240" fmla="*/ 2548804 w 5450487"/>
              <a:gd name="connsiteY240" fmla="*/ 4835916 h 4850841"/>
              <a:gd name="connsiteX241" fmla="*/ 2650404 w 5450487"/>
              <a:gd name="connsiteY241" fmla="*/ 4845441 h 4850841"/>
              <a:gd name="connsiteX242" fmla="*/ 2729779 w 5450487"/>
              <a:gd name="connsiteY242" fmla="*/ 4832741 h 4850841"/>
              <a:gd name="connsiteX243" fmla="*/ 2799629 w 5450487"/>
              <a:gd name="connsiteY243" fmla="*/ 4794641 h 4850841"/>
              <a:gd name="connsiteX244" fmla="*/ 2901229 w 5450487"/>
              <a:gd name="connsiteY244" fmla="*/ 4734316 h 4850841"/>
              <a:gd name="connsiteX245" fmla="*/ 2974254 w 5450487"/>
              <a:gd name="connsiteY245" fmla="*/ 4639066 h 4850841"/>
              <a:gd name="connsiteX246" fmla="*/ 3025054 w 5450487"/>
              <a:gd name="connsiteY246" fmla="*/ 4537466 h 4850841"/>
              <a:gd name="connsiteX247" fmla="*/ 3091729 w 5450487"/>
              <a:gd name="connsiteY247" fmla="*/ 4448566 h 4850841"/>
              <a:gd name="connsiteX248" fmla="*/ 3117129 w 5450487"/>
              <a:gd name="connsiteY248" fmla="*/ 4369191 h 4850841"/>
              <a:gd name="connsiteX249" fmla="*/ 3104429 w 5450487"/>
              <a:gd name="connsiteY249" fmla="*/ 4302516 h 4850841"/>
              <a:gd name="connsiteX250" fmla="*/ 3069504 w 5450487"/>
              <a:gd name="connsiteY250" fmla="*/ 4143766 h 4850841"/>
              <a:gd name="connsiteX251" fmla="*/ 3044104 w 5450487"/>
              <a:gd name="connsiteY251" fmla="*/ 4042166 h 4850841"/>
              <a:gd name="connsiteX252" fmla="*/ 3069504 w 5450487"/>
              <a:gd name="connsiteY252" fmla="*/ 3851666 h 4850841"/>
              <a:gd name="connsiteX253" fmla="*/ 3094904 w 5450487"/>
              <a:gd name="connsiteY253" fmla="*/ 3750066 h 4850841"/>
              <a:gd name="connsiteX254" fmla="*/ 3120304 w 5450487"/>
              <a:gd name="connsiteY254" fmla="*/ 3711966 h 4850841"/>
              <a:gd name="connsiteX255" fmla="*/ 3133004 w 5450487"/>
              <a:gd name="connsiteY255" fmla="*/ 3673866 h 4850841"/>
              <a:gd name="connsiteX256" fmla="*/ 3171104 w 5450487"/>
              <a:gd name="connsiteY256" fmla="*/ 3635766 h 4850841"/>
              <a:gd name="connsiteX257" fmla="*/ 3196504 w 5450487"/>
              <a:gd name="connsiteY257" fmla="*/ 3597666 h 4850841"/>
              <a:gd name="connsiteX258" fmla="*/ 3234604 w 5450487"/>
              <a:gd name="connsiteY258" fmla="*/ 3584966 h 4850841"/>
              <a:gd name="connsiteX259" fmla="*/ 3272704 w 5450487"/>
              <a:gd name="connsiteY259" fmla="*/ 3559566 h 4850841"/>
              <a:gd name="connsiteX260" fmla="*/ 3310804 w 5450487"/>
              <a:gd name="connsiteY260" fmla="*/ 3546866 h 4850841"/>
              <a:gd name="connsiteX261" fmla="*/ 3463204 w 5450487"/>
              <a:gd name="connsiteY261" fmla="*/ 3521466 h 4850841"/>
              <a:gd name="connsiteX262" fmla="*/ 3590204 w 5450487"/>
              <a:gd name="connsiteY262" fmla="*/ 3496066 h 4850841"/>
              <a:gd name="connsiteX263" fmla="*/ 3793404 w 5450487"/>
              <a:gd name="connsiteY263" fmla="*/ 3483366 h 4850841"/>
              <a:gd name="connsiteX264" fmla="*/ 4006129 w 5450487"/>
              <a:gd name="connsiteY264" fmla="*/ 3515116 h 4850841"/>
              <a:gd name="connsiteX265" fmla="*/ 4123604 w 5450487"/>
              <a:gd name="connsiteY265" fmla="*/ 3540516 h 4850841"/>
              <a:gd name="connsiteX266" fmla="*/ 4183929 w 5450487"/>
              <a:gd name="connsiteY266" fmla="*/ 3562741 h 4850841"/>
              <a:gd name="connsiteX267" fmla="*/ 4241079 w 5450487"/>
              <a:gd name="connsiteY267" fmla="*/ 3594491 h 4850841"/>
              <a:gd name="connsiteX268" fmla="*/ 4285529 w 5450487"/>
              <a:gd name="connsiteY268" fmla="*/ 3638941 h 4850841"/>
              <a:gd name="connsiteX269" fmla="*/ 4361729 w 5450487"/>
              <a:gd name="connsiteY269" fmla="*/ 3683391 h 4850841"/>
              <a:gd name="connsiteX270" fmla="*/ 4425229 w 5450487"/>
              <a:gd name="connsiteY270" fmla="*/ 3743716 h 4850841"/>
              <a:gd name="connsiteX271" fmla="*/ 4504604 w 5450487"/>
              <a:gd name="connsiteY271" fmla="*/ 3816741 h 4850841"/>
              <a:gd name="connsiteX272" fmla="*/ 4545879 w 5450487"/>
              <a:gd name="connsiteY272" fmla="*/ 3889766 h 4850841"/>
              <a:gd name="connsiteX273" fmla="*/ 4596679 w 5450487"/>
              <a:gd name="connsiteY273" fmla="*/ 3965966 h 4850841"/>
              <a:gd name="connsiteX274" fmla="*/ 4625254 w 5450487"/>
              <a:gd name="connsiteY274" fmla="*/ 4124716 h 4850841"/>
              <a:gd name="connsiteX275" fmla="*/ 4644304 w 5450487"/>
              <a:gd name="connsiteY275" fmla="*/ 4200916 h 4850841"/>
              <a:gd name="connsiteX276" fmla="*/ 4660179 w 5450487"/>
              <a:gd name="connsiteY276" fmla="*/ 4254891 h 4850841"/>
              <a:gd name="connsiteX277" fmla="*/ 4676054 w 5450487"/>
              <a:gd name="connsiteY277" fmla="*/ 4315216 h 4850841"/>
              <a:gd name="connsiteX278" fmla="*/ 4371254 w 5450487"/>
              <a:gd name="connsiteY278" fmla="*/ 4419991 h 4850841"/>
              <a:gd name="connsiteX279" fmla="*/ 4187104 w 5450487"/>
              <a:gd name="connsiteY279" fmla="*/ 4572391 h 4850841"/>
              <a:gd name="connsiteX280" fmla="*/ 4442691 w 5450487"/>
              <a:gd name="connsiteY280" fmla="*/ 4453328 h 4850841"/>
              <a:gd name="connsiteX281" fmla="*/ 4680817 w 5450487"/>
              <a:gd name="connsiteY281" fmla="*/ 4400941 h 4850841"/>
              <a:gd name="connsiteX282" fmla="*/ 4777654 w 5450487"/>
              <a:gd name="connsiteY282" fmla="*/ 4251716 h 4850841"/>
              <a:gd name="connsiteX283" fmla="*/ 4726854 w 5450487"/>
              <a:gd name="connsiteY283" fmla="*/ 4146941 h 4850841"/>
              <a:gd name="connsiteX284" fmla="*/ 4695104 w 5450487"/>
              <a:gd name="connsiteY284" fmla="*/ 4092966 h 4850841"/>
              <a:gd name="connsiteX285" fmla="*/ 4698279 w 5450487"/>
              <a:gd name="connsiteY285" fmla="*/ 3940566 h 4850841"/>
              <a:gd name="connsiteX286" fmla="*/ 4679229 w 5450487"/>
              <a:gd name="connsiteY286" fmla="*/ 3842141 h 4850841"/>
              <a:gd name="connsiteX287" fmla="*/ 4628429 w 5450487"/>
              <a:gd name="connsiteY287" fmla="*/ 3734191 h 4850841"/>
              <a:gd name="connsiteX288" fmla="*/ 4288705 w 5450487"/>
              <a:gd name="connsiteY288" fmla="*/ 3413516 h 4850841"/>
              <a:gd name="connsiteX289" fmla="*/ 4476029 w 5450487"/>
              <a:gd name="connsiteY289" fmla="*/ 3127766 h 4850841"/>
              <a:gd name="connsiteX290" fmla="*/ 4682404 w 5450487"/>
              <a:gd name="connsiteY290" fmla="*/ 2994416 h 4850841"/>
              <a:gd name="connsiteX291" fmla="*/ 4818930 w 5450487"/>
              <a:gd name="connsiteY291" fmla="*/ 2943616 h 4850841"/>
              <a:gd name="connsiteX292" fmla="*/ 5041180 w 5450487"/>
              <a:gd name="connsiteY292" fmla="*/ 2918216 h 4850841"/>
              <a:gd name="connsiteX293" fmla="*/ 5301530 w 5450487"/>
              <a:gd name="connsiteY293" fmla="*/ 2959491 h 4850841"/>
              <a:gd name="connsiteX294" fmla="*/ 5069755 w 5450487"/>
              <a:gd name="connsiteY294" fmla="*/ 2883291 h 4850841"/>
              <a:gd name="connsiteX295" fmla="*/ 4888779 w 5450487"/>
              <a:gd name="connsiteY295" fmla="*/ 2864241 h 4850841"/>
              <a:gd name="connsiteX296" fmla="*/ 4958629 w 5450487"/>
              <a:gd name="connsiteY296" fmla="*/ 2772166 h 4850841"/>
              <a:gd name="connsiteX297" fmla="*/ 5123729 w 5450487"/>
              <a:gd name="connsiteY297" fmla="*/ 2562616 h 4850841"/>
              <a:gd name="connsiteX298" fmla="*/ 5025305 w 5450487"/>
              <a:gd name="connsiteY298" fmla="*/ 2635641 h 4850841"/>
              <a:gd name="connsiteX299" fmla="*/ 4942754 w 5450487"/>
              <a:gd name="connsiteY299" fmla="*/ 2699141 h 4850841"/>
              <a:gd name="connsiteX300" fmla="*/ 4876079 w 5450487"/>
              <a:gd name="connsiteY300" fmla="*/ 2781691 h 4850841"/>
              <a:gd name="connsiteX301" fmla="*/ 4777654 w 5450487"/>
              <a:gd name="connsiteY301" fmla="*/ 2829316 h 4850841"/>
              <a:gd name="connsiteX302" fmla="*/ 4691929 w 5450487"/>
              <a:gd name="connsiteY302" fmla="*/ 2880116 h 4850841"/>
              <a:gd name="connsiteX303" fmla="*/ 4628429 w 5450487"/>
              <a:gd name="connsiteY303" fmla="*/ 2918216 h 4850841"/>
              <a:gd name="connsiteX304" fmla="*/ 4561754 w 5450487"/>
              <a:gd name="connsiteY304" fmla="*/ 2946791 h 4850841"/>
              <a:gd name="connsiteX305" fmla="*/ 4504604 w 5450487"/>
              <a:gd name="connsiteY305" fmla="*/ 2972191 h 4850841"/>
              <a:gd name="connsiteX306" fmla="*/ 4364904 w 5450487"/>
              <a:gd name="connsiteY306" fmla="*/ 3038866 h 4850841"/>
              <a:gd name="connsiteX307" fmla="*/ 4288704 w 5450487"/>
              <a:gd name="connsiteY307" fmla="*/ 2988066 h 4850841"/>
              <a:gd name="connsiteX308" fmla="*/ 4250604 w 5450487"/>
              <a:gd name="connsiteY308" fmla="*/ 2962666 h 4850841"/>
              <a:gd name="connsiteX309" fmla="*/ 4123604 w 5450487"/>
              <a:gd name="connsiteY309" fmla="*/ 2924566 h 4850841"/>
              <a:gd name="connsiteX310" fmla="*/ 4085504 w 5450487"/>
              <a:gd name="connsiteY310" fmla="*/ 2911866 h 4850841"/>
              <a:gd name="connsiteX311" fmla="*/ 3996604 w 5450487"/>
              <a:gd name="connsiteY311" fmla="*/ 2899166 h 4850841"/>
              <a:gd name="connsiteX312" fmla="*/ 3971204 w 5450487"/>
              <a:gd name="connsiteY312" fmla="*/ 2797566 h 4850841"/>
              <a:gd name="connsiteX313" fmla="*/ 3890241 w 5450487"/>
              <a:gd name="connsiteY313" fmla="*/ 2676916 h 4850841"/>
              <a:gd name="connsiteX314" fmla="*/ 3907704 w 5450487"/>
              <a:gd name="connsiteY314" fmla="*/ 2549916 h 4850841"/>
              <a:gd name="connsiteX315" fmla="*/ 3834679 w 5450487"/>
              <a:gd name="connsiteY315" fmla="*/ 2461016 h 4850841"/>
              <a:gd name="connsiteX316" fmla="*/ 3768004 w 5450487"/>
              <a:gd name="connsiteY316" fmla="*/ 2365766 h 4850841"/>
              <a:gd name="connsiteX317" fmla="*/ 3712442 w 5450487"/>
              <a:gd name="connsiteY317" fmla="*/ 2222891 h 4850841"/>
              <a:gd name="connsiteX318" fmla="*/ 3741016 w 5450487"/>
              <a:gd name="connsiteY318" fmla="*/ 2100654 h 4850841"/>
              <a:gd name="connsiteX319" fmla="*/ 3804517 w 5450487"/>
              <a:gd name="connsiteY319" fmla="*/ 2019691 h 4850841"/>
              <a:gd name="connsiteX320" fmla="*/ 3902942 w 5450487"/>
              <a:gd name="connsiteY320" fmla="*/ 1924441 h 4850841"/>
              <a:gd name="connsiteX321" fmla="*/ 3952154 w 5450487"/>
              <a:gd name="connsiteY321" fmla="*/ 1864116 h 4850841"/>
              <a:gd name="connsiteX322" fmla="*/ 3995016 w 5450487"/>
              <a:gd name="connsiteY322" fmla="*/ 1835541 h 4850841"/>
              <a:gd name="connsiteX323" fmla="*/ 4037879 w 5450487"/>
              <a:gd name="connsiteY323" fmla="*/ 1803791 h 4850841"/>
              <a:gd name="connsiteX324" fmla="*/ 4102966 w 5450487"/>
              <a:gd name="connsiteY324" fmla="*/ 1759341 h 4850841"/>
              <a:gd name="connsiteX325" fmla="*/ 4206154 w 5450487"/>
              <a:gd name="connsiteY325" fmla="*/ 1703778 h 4850841"/>
              <a:gd name="connsiteX326" fmla="*/ 4295054 w 5450487"/>
              <a:gd name="connsiteY326" fmla="*/ 1694253 h 4850841"/>
              <a:gd name="connsiteX327" fmla="*/ 4401416 w 5450487"/>
              <a:gd name="connsiteY327" fmla="*/ 1692666 h 4850841"/>
              <a:gd name="connsiteX328" fmla="*/ 4464917 w 5450487"/>
              <a:gd name="connsiteY328" fmla="*/ 1689491 h 4850841"/>
              <a:gd name="connsiteX329" fmla="*/ 4520479 w 5450487"/>
              <a:gd name="connsiteY329" fmla="*/ 1700603 h 4850841"/>
              <a:gd name="connsiteX330" fmla="*/ 4568104 w 5450487"/>
              <a:gd name="connsiteY330" fmla="*/ 1708541 h 4850841"/>
              <a:gd name="connsiteX331" fmla="*/ 4633191 w 5450487"/>
              <a:gd name="connsiteY331" fmla="*/ 1754579 h 4850841"/>
              <a:gd name="connsiteX332" fmla="*/ 4717329 w 5450487"/>
              <a:gd name="connsiteY332" fmla="*/ 1787916 h 4850841"/>
              <a:gd name="connsiteX333" fmla="*/ 4760191 w 5450487"/>
              <a:gd name="connsiteY333" fmla="*/ 1838716 h 4850841"/>
              <a:gd name="connsiteX334" fmla="*/ 4793529 w 5450487"/>
              <a:gd name="connsiteY334" fmla="*/ 1902216 h 4850841"/>
              <a:gd name="connsiteX335" fmla="*/ 4845917 w 5450487"/>
              <a:gd name="connsiteY335" fmla="*/ 1968891 h 4850841"/>
              <a:gd name="connsiteX336" fmla="*/ 4885604 w 5450487"/>
              <a:gd name="connsiteY336" fmla="*/ 2032391 h 4850841"/>
              <a:gd name="connsiteX337" fmla="*/ 4911004 w 5450487"/>
              <a:gd name="connsiteY337" fmla="*/ 2200666 h 4850841"/>
              <a:gd name="connsiteX338" fmla="*/ 4939579 w 5450487"/>
              <a:gd name="connsiteY338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902567 w 5450487"/>
              <a:gd name="connsiteY190" fmla="*/ 4762891 h 4850841"/>
              <a:gd name="connsiteX191" fmla="*/ 950191 w 5450487"/>
              <a:gd name="connsiteY191" fmla="*/ 4727966 h 4850841"/>
              <a:gd name="connsiteX192" fmla="*/ 1050204 w 5450487"/>
              <a:gd name="connsiteY192" fmla="*/ 4689866 h 4850841"/>
              <a:gd name="connsiteX193" fmla="*/ 1139104 w 5450487"/>
              <a:gd name="connsiteY193" fmla="*/ 4651766 h 4850841"/>
              <a:gd name="connsiteX194" fmla="*/ 1177204 w 5450487"/>
              <a:gd name="connsiteY194" fmla="*/ 4613666 h 4850841"/>
              <a:gd name="connsiteX195" fmla="*/ 1202604 w 5450487"/>
              <a:gd name="connsiteY195" fmla="*/ 4575566 h 4850841"/>
              <a:gd name="connsiteX196" fmla="*/ 1240704 w 5450487"/>
              <a:gd name="connsiteY196" fmla="*/ 4562866 h 4850841"/>
              <a:gd name="connsiteX197" fmla="*/ 1304204 w 5450487"/>
              <a:gd name="connsiteY197" fmla="*/ 4486666 h 4850841"/>
              <a:gd name="connsiteX198" fmla="*/ 1367704 w 5450487"/>
              <a:gd name="connsiteY198" fmla="*/ 4410466 h 4850841"/>
              <a:gd name="connsiteX199" fmla="*/ 1685204 w 5450487"/>
              <a:gd name="connsiteY199" fmla="*/ 3864366 h 4850841"/>
              <a:gd name="connsiteX200" fmla="*/ 1710604 w 5450487"/>
              <a:gd name="connsiteY200" fmla="*/ 3826266 h 4850841"/>
              <a:gd name="connsiteX201" fmla="*/ 1748704 w 5450487"/>
              <a:gd name="connsiteY201" fmla="*/ 3800866 h 4850841"/>
              <a:gd name="connsiteX202" fmla="*/ 1786804 w 5450487"/>
              <a:gd name="connsiteY202" fmla="*/ 3762766 h 4850841"/>
              <a:gd name="connsiteX203" fmla="*/ 1824904 w 5450487"/>
              <a:gd name="connsiteY203" fmla="*/ 3750066 h 4850841"/>
              <a:gd name="connsiteX204" fmla="*/ 1863004 w 5450487"/>
              <a:gd name="connsiteY204" fmla="*/ 3724666 h 4850841"/>
              <a:gd name="connsiteX205" fmla="*/ 1901104 w 5450487"/>
              <a:gd name="connsiteY205" fmla="*/ 3711966 h 4850841"/>
              <a:gd name="connsiteX206" fmla="*/ 1939204 w 5450487"/>
              <a:gd name="connsiteY206" fmla="*/ 3686566 h 4850841"/>
              <a:gd name="connsiteX207" fmla="*/ 2015404 w 5450487"/>
              <a:gd name="connsiteY207" fmla="*/ 3661166 h 4850841"/>
              <a:gd name="connsiteX208" fmla="*/ 2053504 w 5450487"/>
              <a:gd name="connsiteY208" fmla="*/ 3648466 h 4850841"/>
              <a:gd name="connsiteX209" fmla="*/ 2345604 w 5450487"/>
              <a:gd name="connsiteY209" fmla="*/ 3661166 h 4850841"/>
              <a:gd name="connsiteX210" fmla="*/ 2396404 w 5450487"/>
              <a:gd name="connsiteY210" fmla="*/ 3699266 h 4850841"/>
              <a:gd name="connsiteX211" fmla="*/ 2472604 w 5450487"/>
              <a:gd name="connsiteY211" fmla="*/ 3750066 h 4850841"/>
              <a:gd name="connsiteX212" fmla="*/ 2510704 w 5450487"/>
              <a:gd name="connsiteY212" fmla="*/ 3788166 h 4850841"/>
              <a:gd name="connsiteX213" fmla="*/ 2561504 w 5450487"/>
              <a:gd name="connsiteY213" fmla="*/ 3800866 h 4850841"/>
              <a:gd name="connsiteX214" fmla="*/ 2612304 w 5450487"/>
              <a:gd name="connsiteY214" fmla="*/ 3838966 h 4850841"/>
              <a:gd name="connsiteX215" fmla="*/ 2650404 w 5450487"/>
              <a:gd name="connsiteY215" fmla="*/ 3851666 h 4850841"/>
              <a:gd name="connsiteX216" fmla="*/ 2688504 w 5450487"/>
              <a:gd name="connsiteY216" fmla="*/ 3877066 h 4850841"/>
              <a:gd name="connsiteX217" fmla="*/ 2713904 w 5450487"/>
              <a:gd name="connsiteY217" fmla="*/ 3915166 h 4850841"/>
              <a:gd name="connsiteX218" fmla="*/ 2752004 w 5450487"/>
              <a:gd name="connsiteY218" fmla="*/ 3965966 h 4850841"/>
              <a:gd name="connsiteX219" fmla="*/ 2764704 w 5450487"/>
              <a:gd name="connsiteY219" fmla="*/ 4016766 h 4850841"/>
              <a:gd name="connsiteX220" fmla="*/ 2777404 w 5450487"/>
              <a:gd name="connsiteY220" fmla="*/ 4054866 h 4850841"/>
              <a:gd name="connsiteX221" fmla="*/ 2802804 w 5450487"/>
              <a:gd name="connsiteY221" fmla="*/ 4105666 h 4850841"/>
              <a:gd name="connsiteX222" fmla="*/ 2828204 w 5450487"/>
              <a:gd name="connsiteY222" fmla="*/ 4143766 h 4850841"/>
              <a:gd name="connsiteX223" fmla="*/ 2863129 w 5450487"/>
              <a:gd name="connsiteY223" fmla="*/ 4242191 h 4850841"/>
              <a:gd name="connsiteX224" fmla="*/ 2907579 w 5450487"/>
              <a:gd name="connsiteY224" fmla="*/ 4343791 h 4850841"/>
              <a:gd name="connsiteX225" fmla="*/ 2923454 w 5450487"/>
              <a:gd name="connsiteY225" fmla="*/ 4366016 h 4850841"/>
              <a:gd name="connsiteX226" fmla="*/ 2891704 w 5450487"/>
              <a:gd name="connsiteY226" fmla="*/ 4397766 h 4850841"/>
              <a:gd name="connsiteX227" fmla="*/ 2853604 w 5450487"/>
              <a:gd name="connsiteY227" fmla="*/ 4464441 h 4850841"/>
              <a:gd name="connsiteX228" fmla="*/ 2809154 w 5450487"/>
              <a:gd name="connsiteY228" fmla="*/ 4553341 h 4850841"/>
              <a:gd name="connsiteX229" fmla="*/ 2761529 w 5450487"/>
              <a:gd name="connsiteY229" fmla="*/ 4607316 h 4850841"/>
              <a:gd name="connsiteX230" fmla="*/ 2698029 w 5450487"/>
              <a:gd name="connsiteY230" fmla="*/ 4645416 h 4850841"/>
              <a:gd name="connsiteX231" fmla="*/ 2602779 w 5450487"/>
              <a:gd name="connsiteY231" fmla="*/ 4553341 h 4850841"/>
              <a:gd name="connsiteX232" fmla="*/ 2634530 w 5450487"/>
              <a:gd name="connsiteY232" fmla="*/ 4639069 h 4850841"/>
              <a:gd name="connsiteX233" fmla="*/ 2694276 w 5450487"/>
              <a:gd name="connsiteY233" fmla="*/ 4733450 h 4850841"/>
              <a:gd name="connsiteX234" fmla="*/ 2645786 w 5450487"/>
              <a:gd name="connsiteY234" fmla="*/ 4728543 h 4850841"/>
              <a:gd name="connsiteX235" fmla="*/ 2583152 w 5450487"/>
              <a:gd name="connsiteY235" fmla="*/ 4735903 h 4850841"/>
              <a:gd name="connsiteX236" fmla="*/ 2513879 w 5450487"/>
              <a:gd name="connsiteY236" fmla="*/ 4719740 h 4850841"/>
              <a:gd name="connsiteX237" fmla="*/ 2465243 w 5450487"/>
              <a:gd name="connsiteY237" fmla="*/ 4715266 h 4850841"/>
              <a:gd name="connsiteX238" fmla="*/ 2353541 w 5450487"/>
              <a:gd name="connsiteY238" fmla="*/ 4688278 h 4850841"/>
              <a:gd name="connsiteX239" fmla="*/ 2548804 w 5450487"/>
              <a:gd name="connsiteY239" fmla="*/ 4835916 h 4850841"/>
              <a:gd name="connsiteX240" fmla="*/ 2650404 w 5450487"/>
              <a:gd name="connsiteY240" fmla="*/ 4845441 h 4850841"/>
              <a:gd name="connsiteX241" fmla="*/ 2729779 w 5450487"/>
              <a:gd name="connsiteY241" fmla="*/ 4832741 h 4850841"/>
              <a:gd name="connsiteX242" fmla="*/ 2799629 w 5450487"/>
              <a:gd name="connsiteY242" fmla="*/ 4794641 h 4850841"/>
              <a:gd name="connsiteX243" fmla="*/ 2901229 w 5450487"/>
              <a:gd name="connsiteY243" fmla="*/ 4734316 h 4850841"/>
              <a:gd name="connsiteX244" fmla="*/ 2974254 w 5450487"/>
              <a:gd name="connsiteY244" fmla="*/ 4639066 h 4850841"/>
              <a:gd name="connsiteX245" fmla="*/ 3025054 w 5450487"/>
              <a:gd name="connsiteY245" fmla="*/ 4537466 h 4850841"/>
              <a:gd name="connsiteX246" fmla="*/ 3091729 w 5450487"/>
              <a:gd name="connsiteY246" fmla="*/ 4448566 h 4850841"/>
              <a:gd name="connsiteX247" fmla="*/ 3117129 w 5450487"/>
              <a:gd name="connsiteY247" fmla="*/ 4369191 h 4850841"/>
              <a:gd name="connsiteX248" fmla="*/ 3104429 w 5450487"/>
              <a:gd name="connsiteY248" fmla="*/ 4302516 h 4850841"/>
              <a:gd name="connsiteX249" fmla="*/ 3069504 w 5450487"/>
              <a:gd name="connsiteY249" fmla="*/ 4143766 h 4850841"/>
              <a:gd name="connsiteX250" fmla="*/ 3044104 w 5450487"/>
              <a:gd name="connsiteY250" fmla="*/ 4042166 h 4850841"/>
              <a:gd name="connsiteX251" fmla="*/ 3069504 w 5450487"/>
              <a:gd name="connsiteY251" fmla="*/ 3851666 h 4850841"/>
              <a:gd name="connsiteX252" fmla="*/ 3094904 w 5450487"/>
              <a:gd name="connsiteY252" fmla="*/ 3750066 h 4850841"/>
              <a:gd name="connsiteX253" fmla="*/ 3120304 w 5450487"/>
              <a:gd name="connsiteY253" fmla="*/ 3711966 h 4850841"/>
              <a:gd name="connsiteX254" fmla="*/ 3133004 w 5450487"/>
              <a:gd name="connsiteY254" fmla="*/ 3673866 h 4850841"/>
              <a:gd name="connsiteX255" fmla="*/ 3171104 w 5450487"/>
              <a:gd name="connsiteY255" fmla="*/ 3635766 h 4850841"/>
              <a:gd name="connsiteX256" fmla="*/ 3196504 w 5450487"/>
              <a:gd name="connsiteY256" fmla="*/ 3597666 h 4850841"/>
              <a:gd name="connsiteX257" fmla="*/ 3234604 w 5450487"/>
              <a:gd name="connsiteY257" fmla="*/ 3584966 h 4850841"/>
              <a:gd name="connsiteX258" fmla="*/ 3272704 w 5450487"/>
              <a:gd name="connsiteY258" fmla="*/ 3559566 h 4850841"/>
              <a:gd name="connsiteX259" fmla="*/ 3310804 w 5450487"/>
              <a:gd name="connsiteY259" fmla="*/ 3546866 h 4850841"/>
              <a:gd name="connsiteX260" fmla="*/ 3463204 w 5450487"/>
              <a:gd name="connsiteY260" fmla="*/ 3521466 h 4850841"/>
              <a:gd name="connsiteX261" fmla="*/ 3590204 w 5450487"/>
              <a:gd name="connsiteY261" fmla="*/ 3496066 h 4850841"/>
              <a:gd name="connsiteX262" fmla="*/ 3793404 w 5450487"/>
              <a:gd name="connsiteY262" fmla="*/ 3483366 h 4850841"/>
              <a:gd name="connsiteX263" fmla="*/ 4006129 w 5450487"/>
              <a:gd name="connsiteY263" fmla="*/ 3515116 h 4850841"/>
              <a:gd name="connsiteX264" fmla="*/ 4123604 w 5450487"/>
              <a:gd name="connsiteY264" fmla="*/ 3540516 h 4850841"/>
              <a:gd name="connsiteX265" fmla="*/ 4183929 w 5450487"/>
              <a:gd name="connsiteY265" fmla="*/ 3562741 h 4850841"/>
              <a:gd name="connsiteX266" fmla="*/ 4241079 w 5450487"/>
              <a:gd name="connsiteY266" fmla="*/ 3594491 h 4850841"/>
              <a:gd name="connsiteX267" fmla="*/ 4285529 w 5450487"/>
              <a:gd name="connsiteY267" fmla="*/ 3638941 h 4850841"/>
              <a:gd name="connsiteX268" fmla="*/ 4361729 w 5450487"/>
              <a:gd name="connsiteY268" fmla="*/ 3683391 h 4850841"/>
              <a:gd name="connsiteX269" fmla="*/ 4425229 w 5450487"/>
              <a:gd name="connsiteY269" fmla="*/ 3743716 h 4850841"/>
              <a:gd name="connsiteX270" fmla="*/ 4504604 w 5450487"/>
              <a:gd name="connsiteY270" fmla="*/ 3816741 h 4850841"/>
              <a:gd name="connsiteX271" fmla="*/ 4545879 w 5450487"/>
              <a:gd name="connsiteY271" fmla="*/ 3889766 h 4850841"/>
              <a:gd name="connsiteX272" fmla="*/ 4596679 w 5450487"/>
              <a:gd name="connsiteY272" fmla="*/ 3965966 h 4850841"/>
              <a:gd name="connsiteX273" fmla="*/ 4625254 w 5450487"/>
              <a:gd name="connsiteY273" fmla="*/ 4124716 h 4850841"/>
              <a:gd name="connsiteX274" fmla="*/ 4644304 w 5450487"/>
              <a:gd name="connsiteY274" fmla="*/ 4200916 h 4850841"/>
              <a:gd name="connsiteX275" fmla="*/ 4660179 w 5450487"/>
              <a:gd name="connsiteY275" fmla="*/ 4254891 h 4850841"/>
              <a:gd name="connsiteX276" fmla="*/ 4676054 w 5450487"/>
              <a:gd name="connsiteY276" fmla="*/ 4315216 h 4850841"/>
              <a:gd name="connsiteX277" fmla="*/ 4371254 w 5450487"/>
              <a:gd name="connsiteY277" fmla="*/ 4419991 h 4850841"/>
              <a:gd name="connsiteX278" fmla="*/ 4187104 w 5450487"/>
              <a:gd name="connsiteY278" fmla="*/ 4572391 h 4850841"/>
              <a:gd name="connsiteX279" fmla="*/ 4442691 w 5450487"/>
              <a:gd name="connsiteY279" fmla="*/ 4453328 h 4850841"/>
              <a:gd name="connsiteX280" fmla="*/ 4680817 w 5450487"/>
              <a:gd name="connsiteY280" fmla="*/ 4400941 h 4850841"/>
              <a:gd name="connsiteX281" fmla="*/ 4777654 w 5450487"/>
              <a:gd name="connsiteY281" fmla="*/ 4251716 h 4850841"/>
              <a:gd name="connsiteX282" fmla="*/ 4726854 w 5450487"/>
              <a:gd name="connsiteY282" fmla="*/ 4146941 h 4850841"/>
              <a:gd name="connsiteX283" fmla="*/ 4695104 w 5450487"/>
              <a:gd name="connsiteY283" fmla="*/ 4092966 h 4850841"/>
              <a:gd name="connsiteX284" fmla="*/ 4698279 w 5450487"/>
              <a:gd name="connsiteY284" fmla="*/ 3940566 h 4850841"/>
              <a:gd name="connsiteX285" fmla="*/ 4679229 w 5450487"/>
              <a:gd name="connsiteY285" fmla="*/ 3842141 h 4850841"/>
              <a:gd name="connsiteX286" fmla="*/ 4628429 w 5450487"/>
              <a:gd name="connsiteY286" fmla="*/ 3734191 h 4850841"/>
              <a:gd name="connsiteX287" fmla="*/ 4288705 w 5450487"/>
              <a:gd name="connsiteY287" fmla="*/ 3413516 h 4850841"/>
              <a:gd name="connsiteX288" fmla="*/ 4476029 w 5450487"/>
              <a:gd name="connsiteY288" fmla="*/ 3127766 h 4850841"/>
              <a:gd name="connsiteX289" fmla="*/ 4682404 w 5450487"/>
              <a:gd name="connsiteY289" fmla="*/ 2994416 h 4850841"/>
              <a:gd name="connsiteX290" fmla="*/ 4818930 w 5450487"/>
              <a:gd name="connsiteY290" fmla="*/ 2943616 h 4850841"/>
              <a:gd name="connsiteX291" fmla="*/ 5041180 w 5450487"/>
              <a:gd name="connsiteY291" fmla="*/ 2918216 h 4850841"/>
              <a:gd name="connsiteX292" fmla="*/ 5301530 w 5450487"/>
              <a:gd name="connsiteY292" fmla="*/ 2959491 h 4850841"/>
              <a:gd name="connsiteX293" fmla="*/ 5069755 w 5450487"/>
              <a:gd name="connsiteY293" fmla="*/ 2883291 h 4850841"/>
              <a:gd name="connsiteX294" fmla="*/ 4888779 w 5450487"/>
              <a:gd name="connsiteY294" fmla="*/ 2864241 h 4850841"/>
              <a:gd name="connsiteX295" fmla="*/ 4958629 w 5450487"/>
              <a:gd name="connsiteY295" fmla="*/ 2772166 h 4850841"/>
              <a:gd name="connsiteX296" fmla="*/ 5123729 w 5450487"/>
              <a:gd name="connsiteY296" fmla="*/ 2562616 h 4850841"/>
              <a:gd name="connsiteX297" fmla="*/ 5025305 w 5450487"/>
              <a:gd name="connsiteY297" fmla="*/ 2635641 h 4850841"/>
              <a:gd name="connsiteX298" fmla="*/ 4942754 w 5450487"/>
              <a:gd name="connsiteY298" fmla="*/ 2699141 h 4850841"/>
              <a:gd name="connsiteX299" fmla="*/ 4876079 w 5450487"/>
              <a:gd name="connsiteY299" fmla="*/ 2781691 h 4850841"/>
              <a:gd name="connsiteX300" fmla="*/ 4777654 w 5450487"/>
              <a:gd name="connsiteY300" fmla="*/ 2829316 h 4850841"/>
              <a:gd name="connsiteX301" fmla="*/ 4691929 w 5450487"/>
              <a:gd name="connsiteY301" fmla="*/ 2880116 h 4850841"/>
              <a:gd name="connsiteX302" fmla="*/ 4628429 w 5450487"/>
              <a:gd name="connsiteY302" fmla="*/ 2918216 h 4850841"/>
              <a:gd name="connsiteX303" fmla="*/ 4561754 w 5450487"/>
              <a:gd name="connsiteY303" fmla="*/ 2946791 h 4850841"/>
              <a:gd name="connsiteX304" fmla="*/ 4504604 w 5450487"/>
              <a:gd name="connsiteY304" fmla="*/ 2972191 h 4850841"/>
              <a:gd name="connsiteX305" fmla="*/ 4364904 w 5450487"/>
              <a:gd name="connsiteY305" fmla="*/ 3038866 h 4850841"/>
              <a:gd name="connsiteX306" fmla="*/ 4288704 w 5450487"/>
              <a:gd name="connsiteY306" fmla="*/ 2988066 h 4850841"/>
              <a:gd name="connsiteX307" fmla="*/ 4250604 w 5450487"/>
              <a:gd name="connsiteY307" fmla="*/ 2962666 h 4850841"/>
              <a:gd name="connsiteX308" fmla="*/ 4123604 w 5450487"/>
              <a:gd name="connsiteY308" fmla="*/ 2924566 h 4850841"/>
              <a:gd name="connsiteX309" fmla="*/ 4085504 w 5450487"/>
              <a:gd name="connsiteY309" fmla="*/ 2911866 h 4850841"/>
              <a:gd name="connsiteX310" fmla="*/ 3996604 w 5450487"/>
              <a:gd name="connsiteY310" fmla="*/ 2899166 h 4850841"/>
              <a:gd name="connsiteX311" fmla="*/ 3971204 w 5450487"/>
              <a:gd name="connsiteY311" fmla="*/ 2797566 h 4850841"/>
              <a:gd name="connsiteX312" fmla="*/ 3890241 w 5450487"/>
              <a:gd name="connsiteY312" fmla="*/ 2676916 h 4850841"/>
              <a:gd name="connsiteX313" fmla="*/ 3907704 w 5450487"/>
              <a:gd name="connsiteY313" fmla="*/ 2549916 h 4850841"/>
              <a:gd name="connsiteX314" fmla="*/ 3834679 w 5450487"/>
              <a:gd name="connsiteY314" fmla="*/ 2461016 h 4850841"/>
              <a:gd name="connsiteX315" fmla="*/ 3768004 w 5450487"/>
              <a:gd name="connsiteY315" fmla="*/ 2365766 h 4850841"/>
              <a:gd name="connsiteX316" fmla="*/ 3712442 w 5450487"/>
              <a:gd name="connsiteY316" fmla="*/ 2222891 h 4850841"/>
              <a:gd name="connsiteX317" fmla="*/ 3741016 w 5450487"/>
              <a:gd name="connsiteY317" fmla="*/ 2100654 h 4850841"/>
              <a:gd name="connsiteX318" fmla="*/ 3804517 w 5450487"/>
              <a:gd name="connsiteY318" fmla="*/ 2019691 h 4850841"/>
              <a:gd name="connsiteX319" fmla="*/ 3902942 w 5450487"/>
              <a:gd name="connsiteY319" fmla="*/ 1924441 h 4850841"/>
              <a:gd name="connsiteX320" fmla="*/ 3952154 w 5450487"/>
              <a:gd name="connsiteY320" fmla="*/ 1864116 h 4850841"/>
              <a:gd name="connsiteX321" fmla="*/ 3995016 w 5450487"/>
              <a:gd name="connsiteY321" fmla="*/ 1835541 h 4850841"/>
              <a:gd name="connsiteX322" fmla="*/ 4037879 w 5450487"/>
              <a:gd name="connsiteY322" fmla="*/ 1803791 h 4850841"/>
              <a:gd name="connsiteX323" fmla="*/ 4102966 w 5450487"/>
              <a:gd name="connsiteY323" fmla="*/ 1759341 h 4850841"/>
              <a:gd name="connsiteX324" fmla="*/ 4206154 w 5450487"/>
              <a:gd name="connsiteY324" fmla="*/ 1703778 h 4850841"/>
              <a:gd name="connsiteX325" fmla="*/ 4295054 w 5450487"/>
              <a:gd name="connsiteY325" fmla="*/ 1694253 h 4850841"/>
              <a:gd name="connsiteX326" fmla="*/ 4401416 w 5450487"/>
              <a:gd name="connsiteY326" fmla="*/ 1692666 h 4850841"/>
              <a:gd name="connsiteX327" fmla="*/ 4464917 w 5450487"/>
              <a:gd name="connsiteY327" fmla="*/ 1689491 h 4850841"/>
              <a:gd name="connsiteX328" fmla="*/ 4520479 w 5450487"/>
              <a:gd name="connsiteY328" fmla="*/ 1700603 h 4850841"/>
              <a:gd name="connsiteX329" fmla="*/ 4568104 w 5450487"/>
              <a:gd name="connsiteY329" fmla="*/ 1708541 h 4850841"/>
              <a:gd name="connsiteX330" fmla="*/ 4633191 w 5450487"/>
              <a:gd name="connsiteY330" fmla="*/ 1754579 h 4850841"/>
              <a:gd name="connsiteX331" fmla="*/ 4717329 w 5450487"/>
              <a:gd name="connsiteY331" fmla="*/ 1787916 h 4850841"/>
              <a:gd name="connsiteX332" fmla="*/ 4760191 w 5450487"/>
              <a:gd name="connsiteY332" fmla="*/ 1838716 h 4850841"/>
              <a:gd name="connsiteX333" fmla="*/ 4793529 w 5450487"/>
              <a:gd name="connsiteY333" fmla="*/ 1902216 h 4850841"/>
              <a:gd name="connsiteX334" fmla="*/ 4845917 w 5450487"/>
              <a:gd name="connsiteY334" fmla="*/ 1968891 h 4850841"/>
              <a:gd name="connsiteX335" fmla="*/ 4885604 w 5450487"/>
              <a:gd name="connsiteY335" fmla="*/ 2032391 h 4850841"/>
              <a:gd name="connsiteX336" fmla="*/ 4911004 w 5450487"/>
              <a:gd name="connsiteY336" fmla="*/ 2200666 h 4850841"/>
              <a:gd name="connsiteX337" fmla="*/ 4939579 w 5450487"/>
              <a:gd name="connsiteY337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950191 w 5450487"/>
              <a:gd name="connsiteY190" fmla="*/ 4727966 h 4850841"/>
              <a:gd name="connsiteX191" fmla="*/ 1050204 w 5450487"/>
              <a:gd name="connsiteY191" fmla="*/ 4689866 h 4850841"/>
              <a:gd name="connsiteX192" fmla="*/ 1139104 w 5450487"/>
              <a:gd name="connsiteY192" fmla="*/ 4651766 h 4850841"/>
              <a:gd name="connsiteX193" fmla="*/ 1177204 w 5450487"/>
              <a:gd name="connsiteY193" fmla="*/ 4613666 h 4850841"/>
              <a:gd name="connsiteX194" fmla="*/ 1202604 w 5450487"/>
              <a:gd name="connsiteY194" fmla="*/ 4575566 h 4850841"/>
              <a:gd name="connsiteX195" fmla="*/ 1240704 w 5450487"/>
              <a:gd name="connsiteY195" fmla="*/ 4562866 h 4850841"/>
              <a:gd name="connsiteX196" fmla="*/ 1304204 w 5450487"/>
              <a:gd name="connsiteY196" fmla="*/ 4486666 h 4850841"/>
              <a:gd name="connsiteX197" fmla="*/ 1367704 w 5450487"/>
              <a:gd name="connsiteY197" fmla="*/ 4410466 h 4850841"/>
              <a:gd name="connsiteX198" fmla="*/ 1685204 w 5450487"/>
              <a:gd name="connsiteY198" fmla="*/ 3864366 h 4850841"/>
              <a:gd name="connsiteX199" fmla="*/ 1710604 w 5450487"/>
              <a:gd name="connsiteY199" fmla="*/ 3826266 h 4850841"/>
              <a:gd name="connsiteX200" fmla="*/ 1748704 w 5450487"/>
              <a:gd name="connsiteY200" fmla="*/ 3800866 h 4850841"/>
              <a:gd name="connsiteX201" fmla="*/ 1786804 w 5450487"/>
              <a:gd name="connsiteY201" fmla="*/ 3762766 h 4850841"/>
              <a:gd name="connsiteX202" fmla="*/ 1824904 w 5450487"/>
              <a:gd name="connsiteY202" fmla="*/ 3750066 h 4850841"/>
              <a:gd name="connsiteX203" fmla="*/ 1863004 w 5450487"/>
              <a:gd name="connsiteY203" fmla="*/ 3724666 h 4850841"/>
              <a:gd name="connsiteX204" fmla="*/ 1901104 w 5450487"/>
              <a:gd name="connsiteY204" fmla="*/ 3711966 h 4850841"/>
              <a:gd name="connsiteX205" fmla="*/ 1939204 w 5450487"/>
              <a:gd name="connsiteY205" fmla="*/ 3686566 h 4850841"/>
              <a:gd name="connsiteX206" fmla="*/ 2015404 w 5450487"/>
              <a:gd name="connsiteY206" fmla="*/ 3661166 h 4850841"/>
              <a:gd name="connsiteX207" fmla="*/ 2053504 w 5450487"/>
              <a:gd name="connsiteY207" fmla="*/ 3648466 h 4850841"/>
              <a:gd name="connsiteX208" fmla="*/ 2345604 w 5450487"/>
              <a:gd name="connsiteY208" fmla="*/ 3661166 h 4850841"/>
              <a:gd name="connsiteX209" fmla="*/ 2396404 w 5450487"/>
              <a:gd name="connsiteY209" fmla="*/ 3699266 h 4850841"/>
              <a:gd name="connsiteX210" fmla="*/ 2472604 w 5450487"/>
              <a:gd name="connsiteY210" fmla="*/ 3750066 h 4850841"/>
              <a:gd name="connsiteX211" fmla="*/ 2510704 w 5450487"/>
              <a:gd name="connsiteY211" fmla="*/ 3788166 h 4850841"/>
              <a:gd name="connsiteX212" fmla="*/ 2561504 w 5450487"/>
              <a:gd name="connsiteY212" fmla="*/ 3800866 h 4850841"/>
              <a:gd name="connsiteX213" fmla="*/ 2612304 w 5450487"/>
              <a:gd name="connsiteY213" fmla="*/ 3838966 h 4850841"/>
              <a:gd name="connsiteX214" fmla="*/ 2650404 w 5450487"/>
              <a:gd name="connsiteY214" fmla="*/ 3851666 h 4850841"/>
              <a:gd name="connsiteX215" fmla="*/ 2688504 w 5450487"/>
              <a:gd name="connsiteY215" fmla="*/ 3877066 h 4850841"/>
              <a:gd name="connsiteX216" fmla="*/ 2713904 w 5450487"/>
              <a:gd name="connsiteY216" fmla="*/ 3915166 h 4850841"/>
              <a:gd name="connsiteX217" fmla="*/ 2752004 w 5450487"/>
              <a:gd name="connsiteY217" fmla="*/ 3965966 h 4850841"/>
              <a:gd name="connsiteX218" fmla="*/ 2764704 w 5450487"/>
              <a:gd name="connsiteY218" fmla="*/ 4016766 h 4850841"/>
              <a:gd name="connsiteX219" fmla="*/ 2777404 w 5450487"/>
              <a:gd name="connsiteY219" fmla="*/ 4054866 h 4850841"/>
              <a:gd name="connsiteX220" fmla="*/ 2802804 w 5450487"/>
              <a:gd name="connsiteY220" fmla="*/ 4105666 h 4850841"/>
              <a:gd name="connsiteX221" fmla="*/ 2828204 w 5450487"/>
              <a:gd name="connsiteY221" fmla="*/ 4143766 h 4850841"/>
              <a:gd name="connsiteX222" fmla="*/ 2863129 w 5450487"/>
              <a:gd name="connsiteY222" fmla="*/ 4242191 h 4850841"/>
              <a:gd name="connsiteX223" fmla="*/ 2907579 w 5450487"/>
              <a:gd name="connsiteY223" fmla="*/ 4343791 h 4850841"/>
              <a:gd name="connsiteX224" fmla="*/ 2923454 w 5450487"/>
              <a:gd name="connsiteY224" fmla="*/ 4366016 h 4850841"/>
              <a:gd name="connsiteX225" fmla="*/ 2891704 w 5450487"/>
              <a:gd name="connsiteY225" fmla="*/ 4397766 h 4850841"/>
              <a:gd name="connsiteX226" fmla="*/ 2853604 w 5450487"/>
              <a:gd name="connsiteY226" fmla="*/ 4464441 h 4850841"/>
              <a:gd name="connsiteX227" fmla="*/ 2809154 w 5450487"/>
              <a:gd name="connsiteY227" fmla="*/ 4553341 h 4850841"/>
              <a:gd name="connsiteX228" fmla="*/ 2761529 w 5450487"/>
              <a:gd name="connsiteY228" fmla="*/ 4607316 h 4850841"/>
              <a:gd name="connsiteX229" fmla="*/ 2698029 w 5450487"/>
              <a:gd name="connsiteY229" fmla="*/ 4645416 h 4850841"/>
              <a:gd name="connsiteX230" fmla="*/ 2602779 w 5450487"/>
              <a:gd name="connsiteY230" fmla="*/ 4553341 h 4850841"/>
              <a:gd name="connsiteX231" fmla="*/ 2634530 w 5450487"/>
              <a:gd name="connsiteY231" fmla="*/ 4639069 h 4850841"/>
              <a:gd name="connsiteX232" fmla="*/ 2694276 w 5450487"/>
              <a:gd name="connsiteY232" fmla="*/ 4733450 h 4850841"/>
              <a:gd name="connsiteX233" fmla="*/ 2645786 w 5450487"/>
              <a:gd name="connsiteY233" fmla="*/ 4728543 h 4850841"/>
              <a:gd name="connsiteX234" fmla="*/ 2583152 w 5450487"/>
              <a:gd name="connsiteY234" fmla="*/ 4735903 h 4850841"/>
              <a:gd name="connsiteX235" fmla="*/ 2513879 w 5450487"/>
              <a:gd name="connsiteY235" fmla="*/ 4719740 h 4850841"/>
              <a:gd name="connsiteX236" fmla="*/ 2465243 w 5450487"/>
              <a:gd name="connsiteY236" fmla="*/ 4715266 h 4850841"/>
              <a:gd name="connsiteX237" fmla="*/ 2353541 w 5450487"/>
              <a:gd name="connsiteY237" fmla="*/ 4688278 h 4850841"/>
              <a:gd name="connsiteX238" fmla="*/ 2548804 w 5450487"/>
              <a:gd name="connsiteY238" fmla="*/ 4835916 h 4850841"/>
              <a:gd name="connsiteX239" fmla="*/ 2650404 w 5450487"/>
              <a:gd name="connsiteY239" fmla="*/ 4845441 h 4850841"/>
              <a:gd name="connsiteX240" fmla="*/ 2729779 w 5450487"/>
              <a:gd name="connsiteY240" fmla="*/ 4832741 h 4850841"/>
              <a:gd name="connsiteX241" fmla="*/ 2799629 w 5450487"/>
              <a:gd name="connsiteY241" fmla="*/ 4794641 h 4850841"/>
              <a:gd name="connsiteX242" fmla="*/ 2901229 w 5450487"/>
              <a:gd name="connsiteY242" fmla="*/ 4734316 h 4850841"/>
              <a:gd name="connsiteX243" fmla="*/ 2974254 w 5450487"/>
              <a:gd name="connsiteY243" fmla="*/ 4639066 h 4850841"/>
              <a:gd name="connsiteX244" fmla="*/ 3025054 w 5450487"/>
              <a:gd name="connsiteY244" fmla="*/ 4537466 h 4850841"/>
              <a:gd name="connsiteX245" fmla="*/ 3091729 w 5450487"/>
              <a:gd name="connsiteY245" fmla="*/ 4448566 h 4850841"/>
              <a:gd name="connsiteX246" fmla="*/ 3117129 w 5450487"/>
              <a:gd name="connsiteY246" fmla="*/ 4369191 h 4850841"/>
              <a:gd name="connsiteX247" fmla="*/ 3104429 w 5450487"/>
              <a:gd name="connsiteY247" fmla="*/ 4302516 h 4850841"/>
              <a:gd name="connsiteX248" fmla="*/ 3069504 w 5450487"/>
              <a:gd name="connsiteY248" fmla="*/ 4143766 h 4850841"/>
              <a:gd name="connsiteX249" fmla="*/ 3044104 w 5450487"/>
              <a:gd name="connsiteY249" fmla="*/ 4042166 h 4850841"/>
              <a:gd name="connsiteX250" fmla="*/ 3069504 w 5450487"/>
              <a:gd name="connsiteY250" fmla="*/ 3851666 h 4850841"/>
              <a:gd name="connsiteX251" fmla="*/ 3094904 w 5450487"/>
              <a:gd name="connsiteY251" fmla="*/ 3750066 h 4850841"/>
              <a:gd name="connsiteX252" fmla="*/ 3120304 w 5450487"/>
              <a:gd name="connsiteY252" fmla="*/ 3711966 h 4850841"/>
              <a:gd name="connsiteX253" fmla="*/ 3133004 w 5450487"/>
              <a:gd name="connsiteY253" fmla="*/ 3673866 h 4850841"/>
              <a:gd name="connsiteX254" fmla="*/ 3171104 w 5450487"/>
              <a:gd name="connsiteY254" fmla="*/ 3635766 h 4850841"/>
              <a:gd name="connsiteX255" fmla="*/ 3196504 w 5450487"/>
              <a:gd name="connsiteY255" fmla="*/ 3597666 h 4850841"/>
              <a:gd name="connsiteX256" fmla="*/ 3234604 w 5450487"/>
              <a:gd name="connsiteY256" fmla="*/ 3584966 h 4850841"/>
              <a:gd name="connsiteX257" fmla="*/ 3272704 w 5450487"/>
              <a:gd name="connsiteY257" fmla="*/ 3559566 h 4850841"/>
              <a:gd name="connsiteX258" fmla="*/ 3310804 w 5450487"/>
              <a:gd name="connsiteY258" fmla="*/ 3546866 h 4850841"/>
              <a:gd name="connsiteX259" fmla="*/ 3463204 w 5450487"/>
              <a:gd name="connsiteY259" fmla="*/ 3521466 h 4850841"/>
              <a:gd name="connsiteX260" fmla="*/ 3590204 w 5450487"/>
              <a:gd name="connsiteY260" fmla="*/ 3496066 h 4850841"/>
              <a:gd name="connsiteX261" fmla="*/ 3793404 w 5450487"/>
              <a:gd name="connsiteY261" fmla="*/ 3483366 h 4850841"/>
              <a:gd name="connsiteX262" fmla="*/ 4006129 w 5450487"/>
              <a:gd name="connsiteY262" fmla="*/ 3515116 h 4850841"/>
              <a:gd name="connsiteX263" fmla="*/ 4123604 w 5450487"/>
              <a:gd name="connsiteY263" fmla="*/ 3540516 h 4850841"/>
              <a:gd name="connsiteX264" fmla="*/ 4183929 w 5450487"/>
              <a:gd name="connsiteY264" fmla="*/ 3562741 h 4850841"/>
              <a:gd name="connsiteX265" fmla="*/ 4241079 w 5450487"/>
              <a:gd name="connsiteY265" fmla="*/ 3594491 h 4850841"/>
              <a:gd name="connsiteX266" fmla="*/ 4285529 w 5450487"/>
              <a:gd name="connsiteY266" fmla="*/ 3638941 h 4850841"/>
              <a:gd name="connsiteX267" fmla="*/ 4361729 w 5450487"/>
              <a:gd name="connsiteY267" fmla="*/ 3683391 h 4850841"/>
              <a:gd name="connsiteX268" fmla="*/ 4425229 w 5450487"/>
              <a:gd name="connsiteY268" fmla="*/ 3743716 h 4850841"/>
              <a:gd name="connsiteX269" fmla="*/ 4504604 w 5450487"/>
              <a:gd name="connsiteY269" fmla="*/ 3816741 h 4850841"/>
              <a:gd name="connsiteX270" fmla="*/ 4545879 w 5450487"/>
              <a:gd name="connsiteY270" fmla="*/ 3889766 h 4850841"/>
              <a:gd name="connsiteX271" fmla="*/ 4596679 w 5450487"/>
              <a:gd name="connsiteY271" fmla="*/ 3965966 h 4850841"/>
              <a:gd name="connsiteX272" fmla="*/ 4625254 w 5450487"/>
              <a:gd name="connsiteY272" fmla="*/ 4124716 h 4850841"/>
              <a:gd name="connsiteX273" fmla="*/ 4644304 w 5450487"/>
              <a:gd name="connsiteY273" fmla="*/ 4200916 h 4850841"/>
              <a:gd name="connsiteX274" fmla="*/ 4660179 w 5450487"/>
              <a:gd name="connsiteY274" fmla="*/ 4254891 h 4850841"/>
              <a:gd name="connsiteX275" fmla="*/ 4676054 w 5450487"/>
              <a:gd name="connsiteY275" fmla="*/ 4315216 h 4850841"/>
              <a:gd name="connsiteX276" fmla="*/ 4371254 w 5450487"/>
              <a:gd name="connsiteY276" fmla="*/ 4419991 h 4850841"/>
              <a:gd name="connsiteX277" fmla="*/ 4187104 w 5450487"/>
              <a:gd name="connsiteY277" fmla="*/ 4572391 h 4850841"/>
              <a:gd name="connsiteX278" fmla="*/ 4442691 w 5450487"/>
              <a:gd name="connsiteY278" fmla="*/ 4453328 h 4850841"/>
              <a:gd name="connsiteX279" fmla="*/ 4680817 w 5450487"/>
              <a:gd name="connsiteY279" fmla="*/ 4400941 h 4850841"/>
              <a:gd name="connsiteX280" fmla="*/ 4777654 w 5450487"/>
              <a:gd name="connsiteY280" fmla="*/ 4251716 h 4850841"/>
              <a:gd name="connsiteX281" fmla="*/ 4726854 w 5450487"/>
              <a:gd name="connsiteY281" fmla="*/ 4146941 h 4850841"/>
              <a:gd name="connsiteX282" fmla="*/ 4695104 w 5450487"/>
              <a:gd name="connsiteY282" fmla="*/ 4092966 h 4850841"/>
              <a:gd name="connsiteX283" fmla="*/ 4698279 w 5450487"/>
              <a:gd name="connsiteY283" fmla="*/ 3940566 h 4850841"/>
              <a:gd name="connsiteX284" fmla="*/ 4679229 w 5450487"/>
              <a:gd name="connsiteY284" fmla="*/ 3842141 h 4850841"/>
              <a:gd name="connsiteX285" fmla="*/ 4628429 w 5450487"/>
              <a:gd name="connsiteY285" fmla="*/ 3734191 h 4850841"/>
              <a:gd name="connsiteX286" fmla="*/ 4288705 w 5450487"/>
              <a:gd name="connsiteY286" fmla="*/ 3413516 h 4850841"/>
              <a:gd name="connsiteX287" fmla="*/ 4476029 w 5450487"/>
              <a:gd name="connsiteY287" fmla="*/ 3127766 h 4850841"/>
              <a:gd name="connsiteX288" fmla="*/ 4682404 w 5450487"/>
              <a:gd name="connsiteY288" fmla="*/ 2994416 h 4850841"/>
              <a:gd name="connsiteX289" fmla="*/ 4818930 w 5450487"/>
              <a:gd name="connsiteY289" fmla="*/ 2943616 h 4850841"/>
              <a:gd name="connsiteX290" fmla="*/ 5041180 w 5450487"/>
              <a:gd name="connsiteY290" fmla="*/ 2918216 h 4850841"/>
              <a:gd name="connsiteX291" fmla="*/ 5301530 w 5450487"/>
              <a:gd name="connsiteY291" fmla="*/ 2959491 h 4850841"/>
              <a:gd name="connsiteX292" fmla="*/ 5069755 w 5450487"/>
              <a:gd name="connsiteY292" fmla="*/ 2883291 h 4850841"/>
              <a:gd name="connsiteX293" fmla="*/ 4888779 w 5450487"/>
              <a:gd name="connsiteY293" fmla="*/ 2864241 h 4850841"/>
              <a:gd name="connsiteX294" fmla="*/ 4958629 w 5450487"/>
              <a:gd name="connsiteY294" fmla="*/ 2772166 h 4850841"/>
              <a:gd name="connsiteX295" fmla="*/ 5123729 w 5450487"/>
              <a:gd name="connsiteY295" fmla="*/ 2562616 h 4850841"/>
              <a:gd name="connsiteX296" fmla="*/ 5025305 w 5450487"/>
              <a:gd name="connsiteY296" fmla="*/ 2635641 h 4850841"/>
              <a:gd name="connsiteX297" fmla="*/ 4942754 w 5450487"/>
              <a:gd name="connsiteY297" fmla="*/ 2699141 h 4850841"/>
              <a:gd name="connsiteX298" fmla="*/ 4876079 w 5450487"/>
              <a:gd name="connsiteY298" fmla="*/ 2781691 h 4850841"/>
              <a:gd name="connsiteX299" fmla="*/ 4777654 w 5450487"/>
              <a:gd name="connsiteY299" fmla="*/ 2829316 h 4850841"/>
              <a:gd name="connsiteX300" fmla="*/ 4691929 w 5450487"/>
              <a:gd name="connsiteY300" fmla="*/ 2880116 h 4850841"/>
              <a:gd name="connsiteX301" fmla="*/ 4628429 w 5450487"/>
              <a:gd name="connsiteY301" fmla="*/ 2918216 h 4850841"/>
              <a:gd name="connsiteX302" fmla="*/ 4561754 w 5450487"/>
              <a:gd name="connsiteY302" fmla="*/ 2946791 h 4850841"/>
              <a:gd name="connsiteX303" fmla="*/ 4504604 w 5450487"/>
              <a:gd name="connsiteY303" fmla="*/ 2972191 h 4850841"/>
              <a:gd name="connsiteX304" fmla="*/ 4364904 w 5450487"/>
              <a:gd name="connsiteY304" fmla="*/ 3038866 h 4850841"/>
              <a:gd name="connsiteX305" fmla="*/ 4288704 w 5450487"/>
              <a:gd name="connsiteY305" fmla="*/ 2988066 h 4850841"/>
              <a:gd name="connsiteX306" fmla="*/ 4250604 w 5450487"/>
              <a:gd name="connsiteY306" fmla="*/ 2962666 h 4850841"/>
              <a:gd name="connsiteX307" fmla="*/ 4123604 w 5450487"/>
              <a:gd name="connsiteY307" fmla="*/ 2924566 h 4850841"/>
              <a:gd name="connsiteX308" fmla="*/ 4085504 w 5450487"/>
              <a:gd name="connsiteY308" fmla="*/ 2911866 h 4850841"/>
              <a:gd name="connsiteX309" fmla="*/ 3996604 w 5450487"/>
              <a:gd name="connsiteY309" fmla="*/ 2899166 h 4850841"/>
              <a:gd name="connsiteX310" fmla="*/ 3971204 w 5450487"/>
              <a:gd name="connsiteY310" fmla="*/ 2797566 h 4850841"/>
              <a:gd name="connsiteX311" fmla="*/ 3890241 w 5450487"/>
              <a:gd name="connsiteY311" fmla="*/ 2676916 h 4850841"/>
              <a:gd name="connsiteX312" fmla="*/ 3907704 w 5450487"/>
              <a:gd name="connsiteY312" fmla="*/ 2549916 h 4850841"/>
              <a:gd name="connsiteX313" fmla="*/ 3834679 w 5450487"/>
              <a:gd name="connsiteY313" fmla="*/ 2461016 h 4850841"/>
              <a:gd name="connsiteX314" fmla="*/ 3768004 w 5450487"/>
              <a:gd name="connsiteY314" fmla="*/ 2365766 h 4850841"/>
              <a:gd name="connsiteX315" fmla="*/ 3712442 w 5450487"/>
              <a:gd name="connsiteY315" fmla="*/ 2222891 h 4850841"/>
              <a:gd name="connsiteX316" fmla="*/ 3741016 w 5450487"/>
              <a:gd name="connsiteY316" fmla="*/ 2100654 h 4850841"/>
              <a:gd name="connsiteX317" fmla="*/ 3804517 w 5450487"/>
              <a:gd name="connsiteY317" fmla="*/ 2019691 h 4850841"/>
              <a:gd name="connsiteX318" fmla="*/ 3902942 w 5450487"/>
              <a:gd name="connsiteY318" fmla="*/ 1924441 h 4850841"/>
              <a:gd name="connsiteX319" fmla="*/ 3952154 w 5450487"/>
              <a:gd name="connsiteY319" fmla="*/ 1864116 h 4850841"/>
              <a:gd name="connsiteX320" fmla="*/ 3995016 w 5450487"/>
              <a:gd name="connsiteY320" fmla="*/ 1835541 h 4850841"/>
              <a:gd name="connsiteX321" fmla="*/ 4037879 w 5450487"/>
              <a:gd name="connsiteY321" fmla="*/ 1803791 h 4850841"/>
              <a:gd name="connsiteX322" fmla="*/ 4102966 w 5450487"/>
              <a:gd name="connsiteY322" fmla="*/ 1759341 h 4850841"/>
              <a:gd name="connsiteX323" fmla="*/ 4206154 w 5450487"/>
              <a:gd name="connsiteY323" fmla="*/ 1703778 h 4850841"/>
              <a:gd name="connsiteX324" fmla="*/ 4295054 w 5450487"/>
              <a:gd name="connsiteY324" fmla="*/ 1694253 h 4850841"/>
              <a:gd name="connsiteX325" fmla="*/ 4401416 w 5450487"/>
              <a:gd name="connsiteY325" fmla="*/ 1692666 h 4850841"/>
              <a:gd name="connsiteX326" fmla="*/ 4464917 w 5450487"/>
              <a:gd name="connsiteY326" fmla="*/ 1689491 h 4850841"/>
              <a:gd name="connsiteX327" fmla="*/ 4520479 w 5450487"/>
              <a:gd name="connsiteY327" fmla="*/ 1700603 h 4850841"/>
              <a:gd name="connsiteX328" fmla="*/ 4568104 w 5450487"/>
              <a:gd name="connsiteY328" fmla="*/ 1708541 h 4850841"/>
              <a:gd name="connsiteX329" fmla="*/ 4633191 w 5450487"/>
              <a:gd name="connsiteY329" fmla="*/ 1754579 h 4850841"/>
              <a:gd name="connsiteX330" fmla="*/ 4717329 w 5450487"/>
              <a:gd name="connsiteY330" fmla="*/ 1787916 h 4850841"/>
              <a:gd name="connsiteX331" fmla="*/ 4760191 w 5450487"/>
              <a:gd name="connsiteY331" fmla="*/ 1838716 h 4850841"/>
              <a:gd name="connsiteX332" fmla="*/ 4793529 w 5450487"/>
              <a:gd name="connsiteY332" fmla="*/ 1902216 h 4850841"/>
              <a:gd name="connsiteX333" fmla="*/ 4845917 w 5450487"/>
              <a:gd name="connsiteY333" fmla="*/ 1968891 h 4850841"/>
              <a:gd name="connsiteX334" fmla="*/ 4885604 w 5450487"/>
              <a:gd name="connsiteY334" fmla="*/ 2032391 h 4850841"/>
              <a:gd name="connsiteX335" fmla="*/ 4911004 w 5450487"/>
              <a:gd name="connsiteY335" fmla="*/ 2200666 h 4850841"/>
              <a:gd name="connsiteX336" fmla="*/ 4939579 w 5450487"/>
              <a:gd name="connsiteY336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050204 w 5450487"/>
              <a:gd name="connsiteY190" fmla="*/ 4689866 h 4850841"/>
              <a:gd name="connsiteX191" fmla="*/ 1139104 w 5450487"/>
              <a:gd name="connsiteY191" fmla="*/ 4651766 h 4850841"/>
              <a:gd name="connsiteX192" fmla="*/ 1177204 w 5450487"/>
              <a:gd name="connsiteY192" fmla="*/ 4613666 h 4850841"/>
              <a:gd name="connsiteX193" fmla="*/ 1202604 w 5450487"/>
              <a:gd name="connsiteY193" fmla="*/ 4575566 h 4850841"/>
              <a:gd name="connsiteX194" fmla="*/ 1240704 w 5450487"/>
              <a:gd name="connsiteY194" fmla="*/ 4562866 h 4850841"/>
              <a:gd name="connsiteX195" fmla="*/ 1304204 w 5450487"/>
              <a:gd name="connsiteY195" fmla="*/ 4486666 h 4850841"/>
              <a:gd name="connsiteX196" fmla="*/ 1367704 w 5450487"/>
              <a:gd name="connsiteY196" fmla="*/ 4410466 h 4850841"/>
              <a:gd name="connsiteX197" fmla="*/ 1685204 w 5450487"/>
              <a:gd name="connsiteY197" fmla="*/ 3864366 h 4850841"/>
              <a:gd name="connsiteX198" fmla="*/ 1710604 w 5450487"/>
              <a:gd name="connsiteY198" fmla="*/ 3826266 h 4850841"/>
              <a:gd name="connsiteX199" fmla="*/ 1748704 w 5450487"/>
              <a:gd name="connsiteY199" fmla="*/ 3800866 h 4850841"/>
              <a:gd name="connsiteX200" fmla="*/ 1786804 w 5450487"/>
              <a:gd name="connsiteY200" fmla="*/ 3762766 h 4850841"/>
              <a:gd name="connsiteX201" fmla="*/ 1824904 w 5450487"/>
              <a:gd name="connsiteY201" fmla="*/ 3750066 h 4850841"/>
              <a:gd name="connsiteX202" fmla="*/ 1863004 w 5450487"/>
              <a:gd name="connsiteY202" fmla="*/ 3724666 h 4850841"/>
              <a:gd name="connsiteX203" fmla="*/ 1901104 w 5450487"/>
              <a:gd name="connsiteY203" fmla="*/ 3711966 h 4850841"/>
              <a:gd name="connsiteX204" fmla="*/ 1939204 w 5450487"/>
              <a:gd name="connsiteY204" fmla="*/ 3686566 h 4850841"/>
              <a:gd name="connsiteX205" fmla="*/ 2015404 w 5450487"/>
              <a:gd name="connsiteY205" fmla="*/ 3661166 h 4850841"/>
              <a:gd name="connsiteX206" fmla="*/ 2053504 w 5450487"/>
              <a:gd name="connsiteY206" fmla="*/ 3648466 h 4850841"/>
              <a:gd name="connsiteX207" fmla="*/ 2345604 w 5450487"/>
              <a:gd name="connsiteY207" fmla="*/ 3661166 h 4850841"/>
              <a:gd name="connsiteX208" fmla="*/ 2396404 w 5450487"/>
              <a:gd name="connsiteY208" fmla="*/ 3699266 h 4850841"/>
              <a:gd name="connsiteX209" fmla="*/ 2472604 w 5450487"/>
              <a:gd name="connsiteY209" fmla="*/ 3750066 h 4850841"/>
              <a:gd name="connsiteX210" fmla="*/ 2510704 w 5450487"/>
              <a:gd name="connsiteY210" fmla="*/ 3788166 h 4850841"/>
              <a:gd name="connsiteX211" fmla="*/ 2561504 w 5450487"/>
              <a:gd name="connsiteY211" fmla="*/ 3800866 h 4850841"/>
              <a:gd name="connsiteX212" fmla="*/ 2612304 w 5450487"/>
              <a:gd name="connsiteY212" fmla="*/ 3838966 h 4850841"/>
              <a:gd name="connsiteX213" fmla="*/ 2650404 w 5450487"/>
              <a:gd name="connsiteY213" fmla="*/ 3851666 h 4850841"/>
              <a:gd name="connsiteX214" fmla="*/ 2688504 w 5450487"/>
              <a:gd name="connsiteY214" fmla="*/ 3877066 h 4850841"/>
              <a:gd name="connsiteX215" fmla="*/ 2713904 w 5450487"/>
              <a:gd name="connsiteY215" fmla="*/ 3915166 h 4850841"/>
              <a:gd name="connsiteX216" fmla="*/ 2752004 w 5450487"/>
              <a:gd name="connsiteY216" fmla="*/ 3965966 h 4850841"/>
              <a:gd name="connsiteX217" fmla="*/ 2764704 w 5450487"/>
              <a:gd name="connsiteY217" fmla="*/ 4016766 h 4850841"/>
              <a:gd name="connsiteX218" fmla="*/ 2777404 w 5450487"/>
              <a:gd name="connsiteY218" fmla="*/ 4054866 h 4850841"/>
              <a:gd name="connsiteX219" fmla="*/ 2802804 w 5450487"/>
              <a:gd name="connsiteY219" fmla="*/ 4105666 h 4850841"/>
              <a:gd name="connsiteX220" fmla="*/ 2828204 w 5450487"/>
              <a:gd name="connsiteY220" fmla="*/ 4143766 h 4850841"/>
              <a:gd name="connsiteX221" fmla="*/ 2863129 w 5450487"/>
              <a:gd name="connsiteY221" fmla="*/ 4242191 h 4850841"/>
              <a:gd name="connsiteX222" fmla="*/ 2907579 w 5450487"/>
              <a:gd name="connsiteY222" fmla="*/ 4343791 h 4850841"/>
              <a:gd name="connsiteX223" fmla="*/ 2923454 w 5450487"/>
              <a:gd name="connsiteY223" fmla="*/ 4366016 h 4850841"/>
              <a:gd name="connsiteX224" fmla="*/ 2891704 w 5450487"/>
              <a:gd name="connsiteY224" fmla="*/ 4397766 h 4850841"/>
              <a:gd name="connsiteX225" fmla="*/ 2853604 w 5450487"/>
              <a:gd name="connsiteY225" fmla="*/ 4464441 h 4850841"/>
              <a:gd name="connsiteX226" fmla="*/ 2809154 w 5450487"/>
              <a:gd name="connsiteY226" fmla="*/ 4553341 h 4850841"/>
              <a:gd name="connsiteX227" fmla="*/ 2761529 w 5450487"/>
              <a:gd name="connsiteY227" fmla="*/ 4607316 h 4850841"/>
              <a:gd name="connsiteX228" fmla="*/ 2698029 w 5450487"/>
              <a:gd name="connsiteY228" fmla="*/ 4645416 h 4850841"/>
              <a:gd name="connsiteX229" fmla="*/ 2602779 w 5450487"/>
              <a:gd name="connsiteY229" fmla="*/ 4553341 h 4850841"/>
              <a:gd name="connsiteX230" fmla="*/ 2634530 w 5450487"/>
              <a:gd name="connsiteY230" fmla="*/ 4639069 h 4850841"/>
              <a:gd name="connsiteX231" fmla="*/ 2694276 w 5450487"/>
              <a:gd name="connsiteY231" fmla="*/ 4733450 h 4850841"/>
              <a:gd name="connsiteX232" fmla="*/ 2645786 w 5450487"/>
              <a:gd name="connsiteY232" fmla="*/ 4728543 h 4850841"/>
              <a:gd name="connsiteX233" fmla="*/ 2583152 w 5450487"/>
              <a:gd name="connsiteY233" fmla="*/ 4735903 h 4850841"/>
              <a:gd name="connsiteX234" fmla="*/ 2513879 w 5450487"/>
              <a:gd name="connsiteY234" fmla="*/ 4719740 h 4850841"/>
              <a:gd name="connsiteX235" fmla="*/ 2465243 w 5450487"/>
              <a:gd name="connsiteY235" fmla="*/ 4715266 h 4850841"/>
              <a:gd name="connsiteX236" fmla="*/ 2353541 w 5450487"/>
              <a:gd name="connsiteY236" fmla="*/ 4688278 h 4850841"/>
              <a:gd name="connsiteX237" fmla="*/ 2548804 w 5450487"/>
              <a:gd name="connsiteY237" fmla="*/ 4835916 h 4850841"/>
              <a:gd name="connsiteX238" fmla="*/ 2650404 w 5450487"/>
              <a:gd name="connsiteY238" fmla="*/ 4845441 h 4850841"/>
              <a:gd name="connsiteX239" fmla="*/ 2729779 w 5450487"/>
              <a:gd name="connsiteY239" fmla="*/ 4832741 h 4850841"/>
              <a:gd name="connsiteX240" fmla="*/ 2799629 w 5450487"/>
              <a:gd name="connsiteY240" fmla="*/ 4794641 h 4850841"/>
              <a:gd name="connsiteX241" fmla="*/ 2901229 w 5450487"/>
              <a:gd name="connsiteY241" fmla="*/ 4734316 h 4850841"/>
              <a:gd name="connsiteX242" fmla="*/ 2974254 w 5450487"/>
              <a:gd name="connsiteY242" fmla="*/ 4639066 h 4850841"/>
              <a:gd name="connsiteX243" fmla="*/ 3025054 w 5450487"/>
              <a:gd name="connsiteY243" fmla="*/ 4537466 h 4850841"/>
              <a:gd name="connsiteX244" fmla="*/ 3091729 w 5450487"/>
              <a:gd name="connsiteY244" fmla="*/ 4448566 h 4850841"/>
              <a:gd name="connsiteX245" fmla="*/ 3117129 w 5450487"/>
              <a:gd name="connsiteY245" fmla="*/ 4369191 h 4850841"/>
              <a:gd name="connsiteX246" fmla="*/ 3104429 w 5450487"/>
              <a:gd name="connsiteY246" fmla="*/ 4302516 h 4850841"/>
              <a:gd name="connsiteX247" fmla="*/ 3069504 w 5450487"/>
              <a:gd name="connsiteY247" fmla="*/ 4143766 h 4850841"/>
              <a:gd name="connsiteX248" fmla="*/ 3044104 w 5450487"/>
              <a:gd name="connsiteY248" fmla="*/ 4042166 h 4850841"/>
              <a:gd name="connsiteX249" fmla="*/ 3069504 w 5450487"/>
              <a:gd name="connsiteY249" fmla="*/ 3851666 h 4850841"/>
              <a:gd name="connsiteX250" fmla="*/ 3094904 w 5450487"/>
              <a:gd name="connsiteY250" fmla="*/ 3750066 h 4850841"/>
              <a:gd name="connsiteX251" fmla="*/ 3120304 w 5450487"/>
              <a:gd name="connsiteY251" fmla="*/ 3711966 h 4850841"/>
              <a:gd name="connsiteX252" fmla="*/ 3133004 w 5450487"/>
              <a:gd name="connsiteY252" fmla="*/ 3673866 h 4850841"/>
              <a:gd name="connsiteX253" fmla="*/ 3171104 w 5450487"/>
              <a:gd name="connsiteY253" fmla="*/ 3635766 h 4850841"/>
              <a:gd name="connsiteX254" fmla="*/ 3196504 w 5450487"/>
              <a:gd name="connsiteY254" fmla="*/ 3597666 h 4850841"/>
              <a:gd name="connsiteX255" fmla="*/ 3234604 w 5450487"/>
              <a:gd name="connsiteY255" fmla="*/ 3584966 h 4850841"/>
              <a:gd name="connsiteX256" fmla="*/ 3272704 w 5450487"/>
              <a:gd name="connsiteY256" fmla="*/ 3559566 h 4850841"/>
              <a:gd name="connsiteX257" fmla="*/ 3310804 w 5450487"/>
              <a:gd name="connsiteY257" fmla="*/ 3546866 h 4850841"/>
              <a:gd name="connsiteX258" fmla="*/ 3463204 w 5450487"/>
              <a:gd name="connsiteY258" fmla="*/ 3521466 h 4850841"/>
              <a:gd name="connsiteX259" fmla="*/ 3590204 w 5450487"/>
              <a:gd name="connsiteY259" fmla="*/ 3496066 h 4850841"/>
              <a:gd name="connsiteX260" fmla="*/ 3793404 w 5450487"/>
              <a:gd name="connsiteY260" fmla="*/ 3483366 h 4850841"/>
              <a:gd name="connsiteX261" fmla="*/ 4006129 w 5450487"/>
              <a:gd name="connsiteY261" fmla="*/ 3515116 h 4850841"/>
              <a:gd name="connsiteX262" fmla="*/ 4123604 w 5450487"/>
              <a:gd name="connsiteY262" fmla="*/ 3540516 h 4850841"/>
              <a:gd name="connsiteX263" fmla="*/ 4183929 w 5450487"/>
              <a:gd name="connsiteY263" fmla="*/ 3562741 h 4850841"/>
              <a:gd name="connsiteX264" fmla="*/ 4241079 w 5450487"/>
              <a:gd name="connsiteY264" fmla="*/ 3594491 h 4850841"/>
              <a:gd name="connsiteX265" fmla="*/ 4285529 w 5450487"/>
              <a:gd name="connsiteY265" fmla="*/ 3638941 h 4850841"/>
              <a:gd name="connsiteX266" fmla="*/ 4361729 w 5450487"/>
              <a:gd name="connsiteY266" fmla="*/ 3683391 h 4850841"/>
              <a:gd name="connsiteX267" fmla="*/ 4425229 w 5450487"/>
              <a:gd name="connsiteY267" fmla="*/ 3743716 h 4850841"/>
              <a:gd name="connsiteX268" fmla="*/ 4504604 w 5450487"/>
              <a:gd name="connsiteY268" fmla="*/ 3816741 h 4850841"/>
              <a:gd name="connsiteX269" fmla="*/ 4545879 w 5450487"/>
              <a:gd name="connsiteY269" fmla="*/ 3889766 h 4850841"/>
              <a:gd name="connsiteX270" fmla="*/ 4596679 w 5450487"/>
              <a:gd name="connsiteY270" fmla="*/ 3965966 h 4850841"/>
              <a:gd name="connsiteX271" fmla="*/ 4625254 w 5450487"/>
              <a:gd name="connsiteY271" fmla="*/ 4124716 h 4850841"/>
              <a:gd name="connsiteX272" fmla="*/ 4644304 w 5450487"/>
              <a:gd name="connsiteY272" fmla="*/ 4200916 h 4850841"/>
              <a:gd name="connsiteX273" fmla="*/ 4660179 w 5450487"/>
              <a:gd name="connsiteY273" fmla="*/ 4254891 h 4850841"/>
              <a:gd name="connsiteX274" fmla="*/ 4676054 w 5450487"/>
              <a:gd name="connsiteY274" fmla="*/ 4315216 h 4850841"/>
              <a:gd name="connsiteX275" fmla="*/ 4371254 w 5450487"/>
              <a:gd name="connsiteY275" fmla="*/ 4419991 h 4850841"/>
              <a:gd name="connsiteX276" fmla="*/ 4187104 w 5450487"/>
              <a:gd name="connsiteY276" fmla="*/ 4572391 h 4850841"/>
              <a:gd name="connsiteX277" fmla="*/ 4442691 w 5450487"/>
              <a:gd name="connsiteY277" fmla="*/ 4453328 h 4850841"/>
              <a:gd name="connsiteX278" fmla="*/ 4680817 w 5450487"/>
              <a:gd name="connsiteY278" fmla="*/ 4400941 h 4850841"/>
              <a:gd name="connsiteX279" fmla="*/ 4777654 w 5450487"/>
              <a:gd name="connsiteY279" fmla="*/ 4251716 h 4850841"/>
              <a:gd name="connsiteX280" fmla="*/ 4726854 w 5450487"/>
              <a:gd name="connsiteY280" fmla="*/ 4146941 h 4850841"/>
              <a:gd name="connsiteX281" fmla="*/ 4695104 w 5450487"/>
              <a:gd name="connsiteY281" fmla="*/ 4092966 h 4850841"/>
              <a:gd name="connsiteX282" fmla="*/ 4698279 w 5450487"/>
              <a:gd name="connsiteY282" fmla="*/ 3940566 h 4850841"/>
              <a:gd name="connsiteX283" fmla="*/ 4679229 w 5450487"/>
              <a:gd name="connsiteY283" fmla="*/ 3842141 h 4850841"/>
              <a:gd name="connsiteX284" fmla="*/ 4628429 w 5450487"/>
              <a:gd name="connsiteY284" fmla="*/ 3734191 h 4850841"/>
              <a:gd name="connsiteX285" fmla="*/ 4288705 w 5450487"/>
              <a:gd name="connsiteY285" fmla="*/ 3413516 h 4850841"/>
              <a:gd name="connsiteX286" fmla="*/ 4476029 w 5450487"/>
              <a:gd name="connsiteY286" fmla="*/ 3127766 h 4850841"/>
              <a:gd name="connsiteX287" fmla="*/ 4682404 w 5450487"/>
              <a:gd name="connsiteY287" fmla="*/ 2994416 h 4850841"/>
              <a:gd name="connsiteX288" fmla="*/ 4818930 w 5450487"/>
              <a:gd name="connsiteY288" fmla="*/ 2943616 h 4850841"/>
              <a:gd name="connsiteX289" fmla="*/ 5041180 w 5450487"/>
              <a:gd name="connsiteY289" fmla="*/ 2918216 h 4850841"/>
              <a:gd name="connsiteX290" fmla="*/ 5301530 w 5450487"/>
              <a:gd name="connsiteY290" fmla="*/ 2959491 h 4850841"/>
              <a:gd name="connsiteX291" fmla="*/ 5069755 w 5450487"/>
              <a:gd name="connsiteY291" fmla="*/ 2883291 h 4850841"/>
              <a:gd name="connsiteX292" fmla="*/ 4888779 w 5450487"/>
              <a:gd name="connsiteY292" fmla="*/ 2864241 h 4850841"/>
              <a:gd name="connsiteX293" fmla="*/ 4958629 w 5450487"/>
              <a:gd name="connsiteY293" fmla="*/ 2772166 h 4850841"/>
              <a:gd name="connsiteX294" fmla="*/ 5123729 w 5450487"/>
              <a:gd name="connsiteY294" fmla="*/ 2562616 h 4850841"/>
              <a:gd name="connsiteX295" fmla="*/ 5025305 w 5450487"/>
              <a:gd name="connsiteY295" fmla="*/ 2635641 h 4850841"/>
              <a:gd name="connsiteX296" fmla="*/ 4942754 w 5450487"/>
              <a:gd name="connsiteY296" fmla="*/ 2699141 h 4850841"/>
              <a:gd name="connsiteX297" fmla="*/ 4876079 w 5450487"/>
              <a:gd name="connsiteY297" fmla="*/ 2781691 h 4850841"/>
              <a:gd name="connsiteX298" fmla="*/ 4777654 w 5450487"/>
              <a:gd name="connsiteY298" fmla="*/ 2829316 h 4850841"/>
              <a:gd name="connsiteX299" fmla="*/ 4691929 w 5450487"/>
              <a:gd name="connsiteY299" fmla="*/ 2880116 h 4850841"/>
              <a:gd name="connsiteX300" fmla="*/ 4628429 w 5450487"/>
              <a:gd name="connsiteY300" fmla="*/ 2918216 h 4850841"/>
              <a:gd name="connsiteX301" fmla="*/ 4561754 w 5450487"/>
              <a:gd name="connsiteY301" fmla="*/ 2946791 h 4850841"/>
              <a:gd name="connsiteX302" fmla="*/ 4504604 w 5450487"/>
              <a:gd name="connsiteY302" fmla="*/ 2972191 h 4850841"/>
              <a:gd name="connsiteX303" fmla="*/ 4364904 w 5450487"/>
              <a:gd name="connsiteY303" fmla="*/ 3038866 h 4850841"/>
              <a:gd name="connsiteX304" fmla="*/ 4288704 w 5450487"/>
              <a:gd name="connsiteY304" fmla="*/ 2988066 h 4850841"/>
              <a:gd name="connsiteX305" fmla="*/ 4250604 w 5450487"/>
              <a:gd name="connsiteY305" fmla="*/ 2962666 h 4850841"/>
              <a:gd name="connsiteX306" fmla="*/ 4123604 w 5450487"/>
              <a:gd name="connsiteY306" fmla="*/ 2924566 h 4850841"/>
              <a:gd name="connsiteX307" fmla="*/ 4085504 w 5450487"/>
              <a:gd name="connsiteY307" fmla="*/ 2911866 h 4850841"/>
              <a:gd name="connsiteX308" fmla="*/ 3996604 w 5450487"/>
              <a:gd name="connsiteY308" fmla="*/ 2899166 h 4850841"/>
              <a:gd name="connsiteX309" fmla="*/ 3971204 w 5450487"/>
              <a:gd name="connsiteY309" fmla="*/ 2797566 h 4850841"/>
              <a:gd name="connsiteX310" fmla="*/ 3890241 w 5450487"/>
              <a:gd name="connsiteY310" fmla="*/ 2676916 h 4850841"/>
              <a:gd name="connsiteX311" fmla="*/ 3907704 w 5450487"/>
              <a:gd name="connsiteY311" fmla="*/ 2549916 h 4850841"/>
              <a:gd name="connsiteX312" fmla="*/ 3834679 w 5450487"/>
              <a:gd name="connsiteY312" fmla="*/ 2461016 h 4850841"/>
              <a:gd name="connsiteX313" fmla="*/ 3768004 w 5450487"/>
              <a:gd name="connsiteY313" fmla="*/ 2365766 h 4850841"/>
              <a:gd name="connsiteX314" fmla="*/ 3712442 w 5450487"/>
              <a:gd name="connsiteY314" fmla="*/ 2222891 h 4850841"/>
              <a:gd name="connsiteX315" fmla="*/ 3741016 w 5450487"/>
              <a:gd name="connsiteY315" fmla="*/ 2100654 h 4850841"/>
              <a:gd name="connsiteX316" fmla="*/ 3804517 w 5450487"/>
              <a:gd name="connsiteY316" fmla="*/ 2019691 h 4850841"/>
              <a:gd name="connsiteX317" fmla="*/ 3902942 w 5450487"/>
              <a:gd name="connsiteY317" fmla="*/ 1924441 h 4850841"/>
              <a:gd name="connsiteX318" fmla="*/ 3952154 w 5450487"/>
              <a:gd name="connsiteY318" fmla="*/ 1864116 h 4850841"/>
              <a:gd name="connsiteX319" fmla="*/ 3995016 w 5450487"/>
              <a:gd name="connsiteY319" fmla="*/ 1835541 h 4850841"/>
              <a:gd name="connsiteX320" fmla="*/ 4037879 w 5450487"/>
              <a:gd name="connsiteY320" fmla="*/ 1803791 h 4850841"/>
              <a:gd name="connsiteX321" fmla="*/ 4102966 w 5450487"/>
              <a:gd name="connsiteY321" fmla="*/ 1759341 h 4850841"/>
              <a:gd name="connsiteX322" fmla="*/ 4206154 w 5450487"/>
              <a:gd name="connsiteY322" fmla="*/ 1703778 h 4850841"/>
              <a:gd name="connsiteX323" fmla="*/ 4295054 w 5450487"/>
              <a:gd name="connsiteY323" fmla="*/ 1694253 h 4850841"/>
              <a:gd name="connsiteX324" fmla="*/ 4401416 w 5450487"/>
              <a:gd name="connsiteY324" fmla="*/ 1692666 h 4850841"/>
              <a:gd name="connsiteX325" fmla="*/ 4464917 w 5450487"/>
              <a:gd name="connsiteY325" fmla="*/ 1689491 h 4850841"/>
              <a:gd name="connsiteX326" fmla="*/ 4520479 w 5450487"/>
              <a:gd name="connsiteY326" fmla="*/ 1700603 h 4850841"/>
              <a:gd name="connsiteX327" fmla="*/ 4568104 w 5450487"/>
              <a:gd name="connsiteY327" fmla="*/ 1708541 h 4850841"/>
              <a:gd name="connsiteX328" fmla="*/ 4633191 w 5450487"/>
              <a:gd name="connsiteY328" fmla="*/ 1754579 h 4850841"/>
              <a:gd name="connsiteX329" fmla="*/ 4717329 w 5450487"/>
              <a:gd name="connsiteY329" fmla="*/ 1787916 h 4850841"/>
              <a:gd name="connsiteX330" fmla="*/ 4760191 w 5450487"/>
              <a:gd name="connsiteY330" fmla="*/ 1838716 h 4850841"/>
              <a:gd name="connsiteX331" fmla="*/ 4793529 w 5450487"/>
              <a:gd name="connsiteY331" fmla="*/ 1902216 h 4850841"/>
              <a:gd name="connsiteX332" fmla="*/ 4845917 w 5450487"/>
              <a:gd name="connsiteY332" fmla="*/ 1968891 h 4850841"/>
              <a:gd name="connsiteX333" fmla="*/ 4885604 w 5450487"/>
              <a:gd name="connsiteY333" fmla="*/ 2032391 h 4850841"/>
              <a:gd name="connsiteX334" fmla="*/ 4911004 w 5450487"/>
              <a:gd name="connsiteY334" fmla="*/ 2200666 h 4850841"/>
              <a:gd name="connsiteX335" fmla="*/ 4939579 w 5450487"/>
              <a:gd name="connsiteY335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139104 w 5450487"/>
              <a:gd name="connsiteY190" fmla="*/ 4651766 h 4850841"/>
              <a:gd name="connsiteX191" fmla="*/ 1177204 w 5450487"/>
              <a:gd name="connsiteY191" fmla="*/ 4613666 h 4850841"/>
              <a:gd name="connsiteX192" fmla="*/ 1202604 w 5450487"/>
              <a:gd name="connsiteY192" fmla="*/ 4575566 h 4850841"/>
              <a:gd name="connsiteX193" fmla="*/ 1240704 w 5450487"/>
              <a:gd name="connsiteY193" fmla="*/ 4562866 h 4850841"/>
              <a:gd name="connsiteX194" fmla="*/ 1304204 w 5450487"/>
              <a:gd name="connsiteY194" fmla="*/ 4486666 h 4850841"/>
              <a:gd name="connsiteX195" fmla="*/ 1367704 w 5450487"/>
              <a:gd name="connsiteY195" fmla="*/ 4410466 h 4850841"/>
              <a:gd name="connsiteX196" fmla="*/ 1685204 w 5450487"/>
              <a:gd name="connsiteY196" fmla="*/ 3864366 h 4850841"/>
              <a:gd name="connsiteX197" fmla="*/ 1710604 w 5450487"/>
              <a:gd name="connsiteY197" fmla="*/ 3826266 h 4850841"/>
              <a:gd name="connsiteX198" fmla="*/ 1748704 w 5450487"/>
              <a:gd name="connsiteY198" fmla="*/ 3800866 h 4850841"/>
              <a:gd name="connsiteX199" fmla="*/ 1786804 w 5450487"/>
              <a:gd name="connsiteY199" fmla="*/ 3762766 h 4850841"/>
              <a:gd name="connsiteX200" fmla="*/ 1824904 w 5450487"/>
              <a:gd name="connsiteY200" fmla="*/ 3750066 h 4850841"/>
              <a:gd name="connsiteX201" fmla="*/ 1863004 w 5450487"/>
              <a:gd name="connsiteY201" fmla="*/ 3724666 h 4850841"/>
              <a:gd name="connsiteX202" fmla="*/ 1901104 w 5450487"/>
              <a:gd name="connsiteY202" fmla="*/ 3711966 h 4850841"/>
              <a:gd name="connsiteX203" fmla="*/ 1939204 w 5450487"/>
              <a:gd name="connsiteY203" fmla="*/ 3686566 h 4850841"/>
              <a:gd name="connsiteX204" fmla="*/ 2015404 w 5450487"/>
              <a:gd name="connsiteY204" fmla="*/ 3661166 h 4850841"/>
              <a:gd name="connsiteX205" fmla="*/ 2053504 w 5450487"/>
              <a:gd name="connsiteY205" fmla="*/ 3648466 h 4850841"/>
              <a:gd name="connsiteX206" fmla="*/ 2345604 w 5450487"/>
              <a:gd name="connsiteY206" fmla="*/ 3661166 h 4850841"/>
              <a:gd name="connsiteX207" fmla="*/ 2396404 w 5450487"/>
              <a:gd name="connsiteY207" fmla="*/ 3699266 h 4850841"/>
              <a:gd name="connsiteX208" fmla="*/ 2472604 w 5450487"/>
              <a:gd name="connsiteY208" fmla="*/ 3750066 h 4850841"/>
              <a:gd name="connsiteX209" fmla="*/ 2510704 w 5450487"/>
              <a:gd name="connsiteY209" fmla="*/ 3788166 h 4850841"/>
              <a:gd name="connsiteX210" fmla="*/ 2561504 w 5450487"/>
              <a:gd name="connsiteY210" fmla="*/ 3800866 h 4850841"/>
              <a:gd name="connsiteX211" fmla="*/ 2612304 w 5450487"/>
              <a:gd name="connsiteY211" fmla="*/ 3838966 h 4850841"/>
              <a:gd name="connsiteX212" fmla="*/ 2650404 w 5450487"/>
              <a:gd name="connsiteY212" fmla="*/ 3851666 h 4850841"/>
              <a:gd name="connsiteX213" fmla="*/ 2688504 w 5450487"/>
              <a:gd name="connsiteY213" fmla="*/ 3877066 h 4850841"/>
              <a:gd name="connsiteX214" fmla="*/ 2713904 w 5450487"/>
              <a:gd name="connsiteY214" fmla="*/ 3915166 h 4850841"/>
              <a:gd name="connsiteX215" fmla="*/ 2752004 w 5450487"/>
              <a:gd name="connsiteY215" fmla="*/ 3965966 h 4850841"/>
              <a:gd name="connsiteX216" fmla="*/ 2764704 w 5450487"/>
              <a:gd name="connsiteY216" fmla="*/ 4016766 h 4850841"/>
              <a:gd name="connsiteX217" fmla="*/ 2777404 w 5450487"/>
              <a:gd name="connsiteY217" fmla="*/ 4054866 h 4850841"/>
              <a:gd name="connsiteX218" fmla="*/ 2802804 w 5450487"/>
              <a:gd name="connsiteY218" fmla="*/ 4105666 h 4850841"/>
              <a:gd name="connsiteX219" fmla="*/ 2828204 w 5450487"/>
              <a:gd name="connsiteY219" fmla="*/ 4143766 h 4850841"/>
              <a:gd name="connsiteX220" fmla="*/ 2863129 w 5450487"/>
              <a:gd name="connsiteY220" fmla="*/ 4242191 h 4850841"/>
              <a:gd name="connsiteX221" fmla="*/ 2907579 w 5450487"/>
              <a:gd name="connsiteY221" fmla="*/ 4343791 h 4850841"/>
              <a:gd name="connsiteX222" fmla="*/ 2923454 w 5450487"/>
              <a:gd name="connsiteY222" fmla="*/ 4366016 h 4850841"/>
              <a:gd name="connsiteX223" fmla="*/ 2891704 w 5450487"/>
              <a:gd name="connsiteY223" fmla="*/ 4397766 h 4850841"/>
              <a:gd name="connsiteX224" fmla="*/ 2853604 w 5450487"/>
              <a:gd name="connsiteY224" fmla="*/ 4464441 h 4850841"/>
              <a:gd name="connsiteX225" fmla="*/ 2809154 w 5450487"/>
              <a:gd name="connsiteY225" fmla="*/ 4553341 h 4850841"/>
              <a:gd name="connsiteX226" fmla="*/ 2761529 w 5450487"/>
              <a:gd name="connsiteY226" fmla="*/ 4607316 h 4850841"/>
              <a:gd name="connsiteX227" fmla="*/ 2698029 w 5450487"/>
              <a:gd name="connsiteY227" fmla="*/ 4645416 h 4850841"/>
              <a:gd name="connsiteX228" fmla="*/ 2602779 w 5450487"/>
              <a:gd name="connsiteY228" fmla="*/ 4553341 h 4850841"/>
              <a:gd name="connsiteX229" fmla="*/ 2634530 w 5450487"/>
              <a:gd name="connsiteY229" fmla="*/ 4639069 h 4850841"/>
              <a:gd name="connsiteX230" fmla="*/ 2694276 w 5450487"/>
              <a:gd name="connsiteY230" fmla="*/ 4733450 h 4850841"/>
              <a:gd name="connsiteX231" fmla="*/ 2645786 w 5450487"/>
              <a:gd name="connsiteY231" fmla="*/ 4728543 h 4850841"/>
              <a:gd name="connsiteX232" fmla="*/ 2583152 w 5450487"/>
              <a:gd name="connsiteY232" fmla="*/ 4735903 h 4850841"/>
              <a:gd name="connsiteX233" fmla="*/ 2513879 w 5450487"/>
              <a:gd name="connsiteY233" fmla="*/ 4719740 h 4850841"/>
              <a:gd name="connsiteX234" fmla="*/ 2465243 w 5450487"/>
              <a:gd name="connsiteY234" fmla="*/ 4715266 h 4850841"/>
              <a:gd name="connsiteX235" fmla="*/ 2353541 w 5450487"/>
              <a:gd name="connsiteY235" fmla="*/ 4688278 h 4850841"/>
              <a:gd name="connsiteX236" fmla="*/ 2548804 w 5450487"/>
              <a:gd name="connsiteY236" fmla="*/ 4835916 h 4850841"/>
              <a:gd name="connsiteX237" fmla="*/ 2650404 w 5450487"/>
              <a:gd name="connsiteY237" fmla="*/ 4845441 h 4850841"/>
              <a:gd name="connsiteX238" fmla="*/ 2729779 w 5450487"/>
              <a:gd name="connsiteY238" fmla="*/ 4832741 h 4850841"/>
              <a:gd name="connsiteX239" fmla="*/ 2799629 w 5450487"/>
              <a:gd name="connsiteY239" fmla="*/ 4794641 h 4850841"/>
              <a:gd name="connsiteX240" fmla="*/ 2901229 w 5450487"/>
              <a:gd name="connsiteY240" fmla="*/ 4734316 h 4850841"/>
              <a:gd name="connsiteX241" fmla="*/ 2974254 w 5450487"/>
              <a:gd name="connsiteY241" fmla="*/ 4639066 h 4850841"/>
              <a:gd name="connsiteX242" fmla="*/ 3025054 w 5450487"/>
              <a:gd name="connsiteY242" fmla="*/ 4537466 h 4850841"/>
              <a:gd name="connsiteX243" fmla="*/ 3091729 w 5450487"/>
              <a:gd name="connsiteY243" fmla="*/ 4448566 h 4850841"/>
              <a:gd name="connsiteX244" fmla="*/ 3117129 w 5450487"/>
              <a:gd name="connsiteY244" fmla="*/ 4369191 h 4850841"/>
              <a:gd name="connsiteX245" fmla="*/ 3104429 w 5450487"/>
              <a:gd name="connsiteY245" fmla="*/ 4302516 h 4850841"/>
              <a:gd name="connsiteX246" fmla="*/ 3069504 w 5450487"/>
              <a:gd name="connsiteY246" fmla="*/ 4143766 h 4850841"/>
              <a:gd name="connsiteX247" fmla="*/ 3044104 w 5450487"/>
              <a:gd name="connsiteY247" fmla="*/ 4042166 h 4850841"/>
              <a:gd name="connsiteX248" fmla="*/ 3069504 w 5450487"/>
              <a:gd name="connsiteY248" fmla="*/ 3851666 h 4850841"/>
              <a:gd name="connsiteX249" fmla="*/ 3094904 w 5450487"/>
              <a:gd name="connsiteY249" fmla="*/ 3750066 h 4850841"/>
              <a:gd name="connsiteX250" fmla="*/ 3120304 w 5450487"/>
              <a:gd name="connsiteY250" fmla="*/ 3711966 h 4850841"/>
              <a:gd name="connsiteX251" fmla="*/ 3133004 w 5450487"/>
              <a:gd name="connsiteY251" fmla="*/ 3673866 h 4850841"/>
              <a:gd name="connsiteX252" fmla="*/ 3171104 w 5450487"/>
              <a:gd name="connsiteY252" fmla="*/ 3635766 h 4850841"/>
              <a:gd name="connsiteX253" fmla="*/ 3196504 w 5450487"/>
              <a:gd name="connsiteY253" fmla="*/ 3597666 h 4850841"/>
              <a:gd name="connsiteX254" fmla="*/ 3234604 w 5450487"/>
              <a:gd name="connsiteY254" fmla="*/ 3584966 h 4850841"/>
              <a:gd name="connsiteX255" fmla="*/ 3272704 w 5450487"/>
              <a:gd name="connsiteY255" fmla="*/ 3559566 h 4850841"/>
              <a:gd name="connsiteX256" fmla="*/ 3310804 w 5450487"/>
              <a:gd name="connsiteY256" fmla="*/ 3546866 h 4850841"/>
              <a:gd name="connsiteX257" fmla="*/ 3463204 w 5450487"/>
              <a:gd name="connsiteY257" fmla="*/ 3521466 h 4850841"/>
              <a:gd name="connsiteX258" fmla="*/ 3590204 w 5450487"/>
              <a:gd name="connsiteY258" fmla="*/ 3496066 h 4850841"/>
              <a:gd name="connsiteX259" fmla="*/ 3793404 w 5450487"/>
              <a:gd name="connsiteY259" fmla="*/ 3483366 h 4850841"/>
              <a:gd name="connsiteX260" fmla="*/ 4006129 w 5450487"/>
              <a:gd name="connsiteY260" fmla="*/ 3515116 h 4850841"/>
              <a:gd name="connsiteX261" fmla="*/ 4123604 w 5450487"/>
              <a:gd name="connsiteY261" fmla="*/ 3540516 h 4850841"/>
              <a:gd name="connsiteX262" fmla="*/ 4183929 w 5450487"/>
              <a:gd name="connsiteY262" fmla="*/ 3562741 h 4850841"/>
              <a:gd name="connsiteX263" fmla="*/ 4241079 w 5450487"/>
              <a:gd name="connsiteY263" fmla="*/ 3594491 h 4850841"/>
              <a:gd name="connsiteX264" fmla="*/ 4285529 w 5450487"/>
              <a:gd name="connsiteY264" fmla="*/ 3638941 h 4850841"/>
              <a:gd name="connsiteX265" fmla="*/ 4361729 w 5450487"/>
              <a:gd name="connsiteY265" fmla="*/ 3683391 h 4850841"/>
              <a:gd name="connsiteX266" fmla="*/ 4425229 w 5450487"/>
              <a:gd name="connsiteY266" fmla="*/ 3743716 h 4850841"/>
              <a:gd name="connsiteX267" fmla="*/ 4504604 w 5450487"/>
              <a:gd name="connsiteY267" fmla="*/ 3816741 h 4850841"/>
              <a:gd name="connsiteX268" fmla="*/ 4545879 w 5450487"/>
              <a:gd name="connsiteY268" fmla="*/ 3889766 h 4850841"/>
              <a:gd name="connsiteX269" fmla="*/ 4596679 w 5450487"/>
              <a:gd name="connsiteY269" fmla="*/ 3965966 h 4850841"/>
              <a:gd name="connsiteX270" fmla="*/ 4625254 w 5450487"/>
              <a:gd name="connsiteY270" fmla="*/ 4124716 h 4850841"/>
              <a:gd name="connsiteX271" fmla="*/ 4644304 w 5450487"/>
              <a:gd name="connsiteY271" fmla="*/ 4200916 h 4850841"/>
              <a:gd name="connsiteX272" fmla="*/ 4660179 w 5450487"/>
              <a:gd name="connsiteY272" fmla="*/ 4254891 h 4850841"/>
              <a:gd name="connsiteX273" fmla="*/ 4676054 w 5450487"/>
              <a:gd name="connsiteY273" fmla="*/ 4315216 h 4850841"/>
              <a:gd name="connsiteX274" fmla="*/ 4371254 w 5450487"/>
              <a:gd name="connsiteY274" fmla="*/ 4419991 h 4850841"/>
              <a:gd name="connsiteX275" fmla="*/ 4187104 w 5450487"/>
              <a:gd name="connsiteY275" fmla="*/ 4572391 h 4850841"/>
              <a:gd name="connsiteX276" fmla="*/ 4442691 w 5450487"/>
              <a:gd name="connsiteY276" fmla="*/ 4453328 h 4850841"/>
              <a:gd name="connsiteX277" fmla="*/ 4680817 w 5450487"/>
              <a:gd name="connsiteY277" fmla="*/ 4400941 h 4850841"/>
              <a:gd name="connsiteX278" fmla="*/ 4777654 w 5450487"/>
              <a:gd name="connsiteY278" fmla="*/ 4251716 h 4850841"/>
              <a:gd name="connsiteX279" fmla="*/ 4726854 w 5450487"/>
              <a:gd name="connsiteY279" fmla="*/ 4146941 h 4850841"/>
              <a:gd name="connsiteX280" fmla="*/ 4695104 w 5450487"/>
              <a:gd name="connsiteY280" fmla="*/ 4092966 h 4850841"/>
              <a:gd name="connsiteX281" fmla="*/ 4698279 w 5450487"/>
              <a:gd name="connsiteY281" fmla="*/ 3940566 h 4850841"/>
              <a:gd name="connsiteX282" fmla="*/ 4679229 w 5450487"/>
              <a:gd name="connsiteY282" fmla="*/ 3842141 h 4850841"/>
              <a:gd name="connsiteX283" fmla="*/ 4628429 w 5450487"/>
              <a:gd name="connsiteY283" fmla="*/ 3734191 h 4850841"/>
              <a:gd name="connsiteX284" fmla="*/ 4288705 w 5450487"/>
              <a:gd name="connsiteY284" fmla="*/ 3413516 h 4850841"/>
              <a:gd name="connsiteX285" fmla="*/ 4476029 w 5450487"/>
              <a:gd name="connsiteY285" fmla="*/ 3127766 h 4850841"/>
              <a:gd name="connsiteX286" fmla="*/ 4682404 w 5450487"/>
              <a:gd name="connsiteY286" fmla="*/ 2994416 h 4850841"/>
              <a:gd name="connsiteX287" fmla="*/ 4818930 w 5450487"/>
              <a:gd name="connsiteY287" fmla="*/ 2943616 h 4850841"/>
              <a:gd name="connsiteX288" fmla="*/ 5041180 w 5450487"/>
              <a:gd name="connsiteY288" fmla="*/ 2918216 h 4850841"/>
              <a:gd name="connsiteX289" fmla="*/ 5301530 w 5450487"/>
              <a:gd name="connsiteY289" fmla="*/ 2959491 h 4850841"/>
              <a:gd name="connsiteX290" fmla="*/ 5069755 w 5450487"/>
              <a:gd name="connsiteY290" fmla="*/ 2883291 h 4850841"/>
              <a:gd name="connsiteX291" fmla="*/ 4888779 w 5450487"/>
              <a:gd name="connsiteY291" fmla="*/ 2864241 h 4850841"/>
              <a:gd name="connsiteX292" fmla="*/ 4958629 w 5450487"/>
              <a:gd name="connsiteY292" fmla="*/ 2772166 h 4850841"/>
              <a:gd name="connsiteX293" fmla="*/ 5123729 w 5450487"/>
              <a:gd name="connsiteY293" fmla="*/ 2562616 h 4850841"/>
              <a:gd name="connsiteX294" fmla="*/ 5025305 w 5450487"/>
              <a:gd name="connsiteY294" fmla="*/ 2635641 h 4850841"/>
              <a:gd name="connsiteX295" fmla="*/ 4942754 w 5450487"/>
              <a:gd name="connsiteY295" fmla="*/ 2699141 h 4850841"/>
              <a:gd name="connsiteX296" fmla="*/ 4876079 w 5450487"/>
              <a:gd name="connsiteY296" fmla="*/ 2781691 h 4850841"/>
              <a:gd name="connsiteX297" fmla="*/ 4777654 w 5450487"/>
              <a:gd name="connsiteY297" fmla="*/ 2829316 h 4850841"/>
              <a:gd name="connsiteX298" fmla="*/ 4691929 w 5450487"/>
              <a:gd name="connsiteY298" fmla="*/ 2880116 h 4850841"/>
              <a:gd name="connsiteX299" fmla="*/ 4628429 w 5450487"/>
              <a:gd name="connsiteY299" fmla="*/ 2918216 h 4850841"/>
              <a:gd name="connsiteX300" fmla="*/ 4561754 w 5450487"/>
              <a:gd name="connsiteY300" fmla="*/ 2946791 h 4850841"/>
              <a:gd name="connsiteX301" fmla="*/ 4504604 w 5450487"/>
              <a:gd name="connsiteY301" fmla="*/ 2972191 h 4850841"/>
              <a:gd name="connsiteX302" fmla="*/ 4364904 w 5450487"/>
              <a:gd name="connsiteY302" fmla="*/ 3038866 h 4850841"/>
              <a:gd name="connsiteX303" fmla="*/ 4288704 w 5450487"/>
              <a:gd name="connsiteY303" fmla="*/ 2988066 h 4850841"/>
              <a:gd name="connsiteX304" fmla="*/ 4250604 w 5450487"/>
              <a:gd name="connsiteY304" fmla="*/ 2962666 h 4850841"/>
              <a:gd name="connsiteX305" fmla="*/ 4123604 w 5450487"/>
              <a:gd name="connsiteY305" fmla="*/ 2924566 h 4850841"/>
              <a:gd name="connsiteX306" fmla="*/ 4085504 w 5450487"/>
              <a:gd name="connsiteY306" fmla="*/ 2911866 h 4850841"/>
              <a:gd name="connsiteX307" fmla="*/ 3996604 w 5450487"/>
              <a:gd name="connsiteY307" fmla="*/ 2899166 h 4850841"/>
              <a:gd name="connsiteX308" fmla="*/ 3971204 w 5450487"/>
              <a:gd name="connsiteY308" fmla="*/ 2797566 h 4850841"/>
              <a:gd name="connsiteX309" fmla="*/ 3890241 w 5450487"/>
              <a:gd name="connsiteY309" fmla="*/ 2676916 h 4850841"/>
              <a:gd name="connsiteX310" fmla="*/ 3907704 w 5450487"/>
              <a:gd name="connsiteY310" fmla="*/ 2549916 h 4850841"/>
              <a:gd name="connsiteX311" fmla="*/ 3834679 w 5450487"/>
              <a:gd name="connsiteY311" fmla="*/ 2461016 h 4850841"/>
              <a:gd name="connsiteX312" fmla="*/ 3768004 w 5450487"/>
              <a:gd name="connsiteY312" fmla="*/ 2365766 h 4850841"/>
              <a:gd name="connsiteX313" fmla="*/ 3712442 w 5450487"/>
              <a:gd name="connsiteY313" fmla="*/ 2222891 h 4850841"/>
              <a:gd name="connsiteX314" fmla="*/ 3741016 w 5450487"/>
              <a:gd name="connsiteY314" fmla="*/ 2100654 h 4850841"/>
              <a:gd name="connsiteX315" fmla="*/ 3804517 w 5450487"/>
              <a:gd name="connsiteY315" fmla="*/ 2019691 h 4850841"/>
              <a:gd name="connsiteX316" fmla="*/ 3902942 w 5450487"/>
              <a:gd name="connsiteY316" fmla="*/ 1924441 h 4850841"/>
              <a:gd name="connsiteX317" fmla="*/ 3952154 w 5450487"/>
              <a:gd name="connsiteY317" fmla="*/ 1864116 h 4850841"/>
              <a:gd name="connsiteX318" fmla="*/ 3995016 w 5450487"/>
              <a:gd name="connsiteY318" fmla="*/ 1835541 h 4850841"/>
              <a:gd name="connsiteX319" fmla="*/ 4037879 w 5450487"/>
              <a:gd name="connsiteY319" fmla="*/ 1803791 h 4850841"/>
              <a:gd name="connsiteX320" fmla="*/ 4102966 w 5450487"/>
              <a:gd name="connsiteY320" fmla="*/ 1759341 h 4850841"/>
              <a:gd name="connsiteX321" fmla="*/ 4206154 w 5450487"/>
              <a:gd name="connsiteY321" fmla="*/ 1703778 h 4850841"/>
              <a:gd name="connsiteX322" fmla="*/ 4295054 w 5450487"/>
              <a:gd name="connsiteY322" fmla="*/ 1694253 h 4850841"/>
              <a:gd name="connsiteX323" fmla="*/ 4401416 w 5450487"/>
              <a:gd name="connsiteY323" fmla="*/ 1692666 h 4850841"/>
              <a:gd name="connsiteX324" fmla="*/ 4464917 w 5450487"/>
              <a:gd name="connsiteY324" fmla="*/ 1689491 h 4850841"/>
              <a:gd name="connsiteX325" fmla="*/ 4520479 w 5450487"/>
              <a:gd name="connsiteY325" fmla="*/ 1700603 h 4850841"/>
              <a:gd name="connsiteX326" fmla="*/ 4568104 w 5450487"/>
              <a:gd name="connsiteY326" fmla="*/ 1708541 h 4850841"/>
              <a:gd name="connsiteX327" fmla="*/ 4633191 w 5450487"/>
              <a:gd name="connsiteY327" fmla="*/ 1754579 h 4850841"/>
              <a:gd name="connsiteX328" fmla="*/ 4717329 w 5450487"/>
              <a:gd name="connsiteY328" fmla="*/ 1787916 h 4850841"/>
              <a:gd name="connsiteX329" fmla="*/ 4760191 w 5450487"/>
              <a:gd name="connsiteY329" fmla="*/ 1838716 h 4850841"/>
              <a:gd name="connsiteX330" fmla="*/ 4793529 w 5450487"/>
              <a:gd name="connsiteY330" fmla="*/ 1902216 h 4850841"/>
              <a:gd name="connsiteX331" fmla="*/ 4845917 w 5450487"/>
              <a:gd name="connsiteY331" fmla="*/ 1968891 h 4850841"/>
              <a:gd name="connsiteX332" fmla="*/ 4885604 w 5450487"/>
              <a:gd name="connsiteY332" fmla="*/ 2032391 h 4850841"/>
              <a:gd name="connsiteX333" fmla="*/ 4911004 w 5450487"/>
              <a:gd name="connsiteY333" fmla="*/ 2200666 h 4850841"/>
              <a:gd name="connsiteX334" fmla="*/ 4939579 w 5450487"/>
              <a:gd name="connsiteY334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177204 w 5450487"/>
              <a:gd name="connsiteY190" fmla="*/ 4613666 h 4850841"/>
              <a:gd name="connsiteX191" fmla="*/ 1202604 w 5450487"/>
              <a:gd name="connsiteY191" fmla="*/ 4575566 h 4850841"/>
              <a:gd name="connsiteX192" fmla="*/ 1240704 w 5450487"/>
              <a:gd name="connsiteY192" fmla="*/ 4562866 h 4850841"/>
              <a:gd name="connsiteX193" fmla="*/ 1304204 w 5450487"/>
              <a:gd name="connsiteY193" fmla="*/ 4486666 h 4850841"/>
              <a:gd name="connsiteX194" fmla="*/ 1367704 w 5450487"/>
              <a:gd name="connsiteY194" fmla="*/ 4410466 h 4850841"/>
              <a:gd name="connsiteX195" fmla="*/ 1685204 w 5450487"/>
              <a:gd name="connsiteY195" fmla="*/ 3864366 h 4850841"/>
              <a:gd name="connsiteX196" fmla="*/ 1710604 w 5450487"/>
              <a:gd name="connsiteY196" fmla="*/ 3826266 h 4850841"/>
              <a:gd name="connsiteX197" fmla="*/ 1748704 w 5450487"/>
              <a:gd name="connsiteY197" fmla="*/ 3800866 h 4850841"/>
              <a:gd name="connsiteX198" fmla="*/ 1786804 w 5450487"/>
              <a:gd name="connsiteY198" fmla="*/ 3762766 h 4850841"/>
              <a:gd name="connsiteX199" fmla="*/ 1824904 w 5450487"/>
              <a:gd name="connsiteY199" fmla="*/ 3750066 h 4850841"/>
              <a:gd name="connsiteX200" fmla="*/ 1863004 w 5450487"/>
              <a:gd name="connsiteY200" fmla="*/ 3724666 h 4850841"/>
              <a:gd name="connsiteX201" fmla="*/ 1901104 w 5450487"/>
              <a:gd name="connsiteY201" fmla="*/ 3711966 h 4850841"/>
              <a:gd name="connsiteX202" fmla="*/ 1939204 w 5450487"/>
              <a:gd name="connsiteY202" fmla="*/ 3686566 h 4850841"/>
              <a:gd name="connsiteX203" fmla="*/ 2015404 w 5450487"/>
              <a:gd name="connsiteY203" fmla="*/ 3661166 h 4850841"/>
              <a:gd name="connsiteX204" fmla="*/ 2053504 w 5450487"/>
              <a:gd name="connsiteY204" fmla="*/ 3648466 h 4850841"/>
              <a:gd name="connsiteX205" fmla="*/ 2345604 w 5450487"/>
              <a:gd name="connsiteY205" fmla="*/ 3661166 h 4850841"/>
              <a:gd name="connsiteX206" fmla="*/ 2396404 w 5450487"/>
              <a:gd name="connsiteY206" fmla="*/ 3699266 h 4850841"/>
              <a:gd name="connsiteX207" fmla="*/ 2472604 w 5450487"/>
              <a:gd name="connsiteY207" fmla="*/ 3750066 h 4850841"/>
              <a:gd name="connsiteX208" fmla="*/ 2510704 w 5450487"/>
              <a:gd name="connsiteY208" fmla="*/ 3788166 h 4850841"/>
              <a:gd name="connsiteX209" fmla="*/ 2561504 w 5450487"/>
              <a:gd name="connsiteY209" fmla="*/ 3800866 h 4850841"/>
              <a:gd name="connsiteX210" fmla="*/ 2612304 w 5450487"/>
              <a:gd name="connsiteY210" fmla="*/ 3838966 h 4850841"/>
              <a:gd name="connsiteX211" fmla="*/ 2650404 w 5450487"/>
              <a:gd name="connsiteY211" fmla="*/ 3851666 h 4850841"/>
              <a:gd name="connsiteX212" fmla="*/ 2688504 w 5450487"/>
              <a:gd name="connsiteY212" fmla="*/ 3877066 h 4850841"/>
              <a:gd name="connsiteX213" fmla="*/ 2713904 w 5450487"/>
              <a:gd name="connsiteY213" fmla="*/ 3915166 h 4850841"/>
              <a:gd name="connsiteX214" fmla="*/ 2752004 w 5450487"/>
              <a:gd name="connsiteY214" fmla="*/ 3965966 h 4850841"/>
              <a:gd name="connsiteX215" fmla="*/ 2764704 w 5450487"/>
              <a:gd name="connsiteY215" fmla="*/ 4016766 h 4850841"/>
              <a:gd name="connsiteX216" fmla="*/ 2777404 w 5450487"/>
              <a:gd name="connsiteY216" fmla="*/ 4054866 h 4850841"/>
              <a:gd name="connsiteX217" fmla="*/ 2802804 w 5450487"/>
              <a:gd name="connsiteY217" fmla="*/ 4105666 h 4850841"/>
              <a:gd name="connsiteX218" fmla="*/ 2828204 w 5450487"/>
              <a:gd name="connsiteY218" fmla="*/ 4143766 h 4850841"/>
              <a:gd name="connsiteX219" fmla="*/ 2863129 w 5450487"/>
              <a:gd name="connsiteY219" fmla="*/ 4242191 h 4850841"/>
              <a:gd name="connsiteX220" fmla="*/ 2907579 w 5450487"/>
              <a:gd name="connsiteY220" fmla="*/ 4343791 h 4850841"/>
              <a:gd name="connsiteX221" fmla="*/ 2923454 w 5450487"/>
              <a:gd name="connsiteY221" fmla="*/ 4366016 h 4850841"/>
              <a:gd name="connsiteX222" fmla="*/ 2891704 w 5450487"/>
              <a:gd name="connsiteY222" fmla="*/ 4397766 h 4850841"/>
              <a:gd name="connsiteX223" fmla="*/ 2853604 w 5450487"/>
              <a:gd name="connsiteY223" fmla="*/ 4464441 h 4850841"/>
              <a:gd name="connsiteX224" fmla="*/ 2809154 w 5450487"/>
              <a:gd name="connsiteY224" fmla="*/ 4553341 h 4850841"/>
              <a:gd name="connsiteX225" fmla="*/ 2761529 w 5450487"/>
              <a:gd name="connsiteY225" fmla="*/ 4607316 h 4850841"/>
              <a:gd name="connsiteX226" fmla="*/ 2698029 w 5450487"/>
              <a:gd name="connsiteY226" fmla="*/ 4645416 h 4850841"/>
              <a:gd name="connsiteX227" fmla="*/ 2602779 w 5450487"/>
              <a:gd name="connsiteY227" fmla="*/ 4553341 h 4850841"/>
              <a:gd name="connsiteX228" fmla="*/ 2634530 w 5450487"/>
              <a:gd name="connsiteY228" fmla="*/ 4639069 h 4850841"/>
              <a:gd name="connsiteX229" fmla="*/ 2694276 w 5450487"/>
              <a:gd name="connsiteY229" fmla="*/ 4733450 h 4850841"/>
              <a:gd name="connsiteX230" fmla="*/ 2645786 w 5450487"/>
              <a:gd name="connsiteY230" fmla="*/ 4728543 h 4850841"/>
              <a:gd name="connsiteX231" fmla="*/ 2583152 w 5450487"/>
              <a:gd name="connsiteY231" fmla="*/ 4735903 h 4850841"/>
              <a:gd name="connsiteX232" fmla="*/ 2513879 w 5450487"/>
              <a:gd name="connsiteY232" fmla="*/ 4719740 h 4850841"/>
              <a:gd name="connsiteX233" fmla="*/ 2465243 w 5450487"/>
              <a:gd name="connsiteY233" fmla="*/ 4715266 h 4850841"/>
              <a:gd name="connsiteX234" fmla="*/ 2353541 w 5450487"/>
              <a:gd name="connsiteY234" fmla="*/ 4688278 h 4850841"/>
              <a:gd name="connsiteX235" fmla="*/ 2548804 w 5450487"/>
              <a:gd name="connsiteY235" fmla="*/ 4835916 h 4850841"/>
              <a:gd name="connsiteX236" fmla="*/ 2650404 w 5450487"/>
              <a:gd name="connsiteY236" fmla="*/ 4845441 h 4850841"/>
              <a:gd name="connsiteX237" fmla="*/ 2729779 w 5450487"/>
              <a:gd name="connsiteY237" fmla="*/ 4832741 h 4850841"/>
              <a:gd name="connsiteX238" fmla="*/ 2799629 w 5450487"/>
              <a:gd name="connsiteY238" fmla="*/ 4794641 h 4850841"/>
              <a:gd name="connsiteX239" fmla="*/ 2901229 w 5450487"/>
              <a:gd name="connsiteY239" fmla="*/ 4734316 h 4850841"/>
              <a:gd name="connsiteX240" fmla="*/ 2974254 w 5450487"/>
              <a:gd name="connsiteY240" fmla="*/ 4639066 h 4850841"/>
              <a:gd name="connsiteX241" fmla="*/ 3025054 w 5450487"/>
              <a:gd name="connsiteY241" fmla="*/ 4537466 h 4850841"/>
              <a:gd name="connsiteX242" fmla="*/ 3091729 w 5450487"/>
              <a:gd name="connsiteY242" fmla="*/ 4448566 h 4850841"/>
              <a:gd name="connsiteX243" fmla="*/ 3117129 w 5450487"/>
              <a:gd name="connsiteY243" fmla="*/ 4369191 h 4850841"/>
              <a:gd name="connsiteX244" fmla="*/ 3104429 w 5450487"/>
              <a:gd name="connsiteY244" fmla="*/ 4302516 h 4850841"/>
              <a:gd name="connsiteX245" fmla="*/ 3069504 w 5450487"/>
              <a:gd name="connsiteY245" fmla="*/ 4143766 h 4850841"/>
              <a:gd name="connsiteX246" fmla="*/ 3044104 w 5450487"/>
              <a:gd name="connsiteY246" fmla="*/ 4042166 h 4850841"/>
              <a:gd name="connsiteX247" fmla="*/ 3069504 w 5450487"/>
              <a:gd name="connsiteY247" fmla="*/ 3851666 h 4850841"/>
              <a:gd name="connsiteX248" fmla="*/ 3094904 w 5450487"/>
              <a:gd name="connsiteY248" fmla="*/ 3750066 h 4850841"/>
              <a:gd name="connsiteX249" fmla="*/ 3120304 w 5450487"/>
              <a:gd name="connsiteY249" fmla="*/ 3711966 h 4850841"/>
              <a:gd name="connsiteX250" fmla="*/ 3133004 w 5450487"/>
              <a:gd name="connsiteY250" fmla="*/ 3673866 h 4850841"/>
              <a:gd name="connsiteX251" fmla="*/ 3171104 w 5450487"/>
              <a:gd name="connsiteY251" fmla="*/ 3635766 h 4850841"/>
              <a:gd name="connsiteX252" fmla="*/ 3196504 w 5450487"/>
              <a:gd name="connsiteY252" fmla="*/ 3597666 h 4850841"/>
              <a:gd name="connsiteX253" fmla="*/ 3234604 w 5450487"/>
              <a:gd name="connsiteY253" fmla="*/ 3584966 h 4850841"/>
              <a:gd name="connsiteX254" fmla="*/ 3272704 w 5450487"/>
              <a:gd name="connsiteY254" fmla="*/ 3559566 h 4850841"/>
              <a:gd name="connsiteX255" fmla="*/ 3310804 w 5450487"/>
              <a:gd name="connsiteY255" fmla="*/ 3546866 h 4850841"/>
              <a:gd name="connsiteX256" fmla="*/ 3463204 w 5450487"/>
              <a:gd name="connsiteY256" fmla="*/ 3521466 h 4850841"/>
              <a:gd name="connsiteX257" fmla="*/ 3590204 w 5450487"/>
              <a:gd name="connsiteY257" fmla="*/ 3496066 h 4850841"/>
              <a:gd name="connsiteX258" fmla="*/ 3793404 w 5450487"/>
              <a:gd name="connsiteY258" fmla="*/ 3483366 h 4850841"/>
              <a:gd name="connsiteX259" fmla="*/ 4006129 w 5450487"/>
              <a:gd name="connsiteY259" fmla="*/ 3515116 h 4850841"/>
              <a:gd name="connsiteX260" fmla="*/ 4123604 w 5450487"/>
              <a:gd name="connsiteY260" fmla="*/ 3540516 h 4850841"/>
              <a:gd name="connsiteX261" fmla="*/ 4183929 w 5450487"/>
              <a:gd name="connsiteY261" fmla="*/ 3562741 h 4850841"/>
              <a:gd name="connsiteX262" fmla="*/ 4241079 w 5450487"/>
              <a:gd name="connsiteY262" fmla="*/ 3594491 h 4850841"/>
              <a:gd name="connsiteX263" fmla="*/ 4285529 w 5450487"/>
              <a:gd name="connsiteY263" fmla="*/ 3638941 h 4850841"/>
              <a:gd name="connsiteX264" fmla="*/ 4361729 w 5450487"/>
              <a:gd name="connsiteY264" fmla="*/ 3683391 h 4850841"/>
              <a:gd name="connsiteX265" fmla="*/ 4425229 w 5450487"/>
              <a:gd name="connsiteY265" fmla="*/ 3743716 h 4850841"/>
              <a:gd name="connsiteX266" fmla="*/ 4504604 w 5450487"/>
              <a:gd name="connsiteY266" fmla="*/ 3816741 h 4850841"/>
              <a:gd name="connsiteX267" fmla="*/ 4545879 w 5450487"/>
              <a:gd name="connsiteY267" fmla="*/ 3889766 h 4850841"/>
              <a:gd name="connsiteX268" fmla="*/ 4596679 w 5450487"/>
              <a:gd name="connsiteY268" fmla="*/ 3965966 h 4850841"/>
              <a:gd name="connsiteX269" fmla="*/ 4625254 w 5450487"/>
              <a:gd name="connsiteY269" fmla="*/ 4124716 h 4850841"/>
              <a:gd name="connsiteX270" fmla="*/ 4644304 w 5450487"/>
              <a:gd name="connsiteY270" fmla="*/ 4200916 h 4850841"/>
              <a:gd name="connsiteX271" fmla="*/ 4660179 w 5450487"/>
              <a:gd name="connsiteY271" fmla="*/ 4254891 h 4850841"/>
              <a:gd name="connsiteX272" fmla="*/ 4676054 w 5450487"/>
              <a:gd name="connsiteY272" fmla="*/ 4315216 h 4850841"/>
              <a:gd name="connsiteX273" fmla="*/ 4371254 w 5450487"/>
              <a:gd name="connsiteY273" fmla="*/ 4419991 h 4850841"/>
              <a:gd name="connsiteX274" fmla="*/ 4187104 w 5450487"/>
              <a:gd name="connsiteY274" fmla="*/ 4572391 h 4850841"/>
              <a:gd name="connsiteX275" fmla="*/ 4442691 w 5450487"/>
              <a:gd name="connsiteY275" fmla="*/ 4453328 h 4850841"/>
              <a:gd name="connsiteX276" fmla="*/ 4680817 w 5450487"/>
              <a:gd name="connsiteY276" fmla="*/ 4400941 h 4850841"/>
              <a:gd name="connsiteX277" fmla="*/ 4777654 w 5450487"/>
              <a:gd name="connsiteY277" fmla="*/ 4251716 h 4850841"/>
              <a:gd name="connsiteX278" fmla="*/ 4726854 w 5450487"/>
              <a:gd name="connsiteY278" fmla="*/ 4146941 h 4850841"/>
              <a:gd name="connsiteX279" fmla="*/ 4695104 w 5450487"/>
              <a:gd name="connsiteY279" fmla="*/ 4092966 h 4850841"/>
              <a:gd name="connsiteX280" fmla="*/ 4698279 w 5450487"/>
              <a:gd name="connsiteY280" fmla="*/ 3940566 h 4850841"/>
              <a:gd name="connsiteX281" fmla="*/ 4679229 w 5450487"/>
              <a:gd name="connsiteY281" fmla="*/ 3842141 h 4850841"/>
              <a:gd name="connsiteX282" fmla="*/ 4628429 w 5450487"/>
              <a:gd name="connsiteY282" fmla="*/ 3734191 h 4850841"/>
              <a:gd name="connsiteX283" fmla="*/ 4288705 w 5450487"/>
              <a:gd name="connsiteY283" fmla="*/ 3413516 h 4850841"/>
              <a:gd name="connsiteX284" fmla="*/ 4476029 w 5450487"/>
              <a:gd name="connsiteY284" fmla="*/ 3127766 h 4850841"/>
              <a:gd name="connsiteX285" fmla="*/ 4682404 w 5450487"/>
              <a:gd name="connsiteY285" fmla="*/ 2994416 h 4850841"/>
              <a:gd name="connsiteX286" fmla="*/ 4818930 w 5450487"/>
              <a:gd name="connsiteY286" fmla="*/ 2943616 h 4850841"/>
              <a:gd name="connsiteX287" fmla="*/ 5041180 w 5450487"/>
              <a:gd name="connsiteY287" fmla="*/ 2918216 h 4850841"/>
              <a:gd name="connsiteX288" fmla="*/ 5301530 w 5450487"/>
              <a:gd name="connsiteY288" fmla="*/ 2959491 h 4850841"/>
              <a:gd name="connsiteX289" fmla="*/ 5069755 w 5450487"/>
              <a:gd name="connsiteY289" fmla="*/ 2883291 h 4850841"/>
              <a:gd name="connsiteX290" fmla="*/ 4888779 w 5450487"/>
              <a:gd name="connsiteY290" fmla="*/ 2864241 h 4850841"/>
              <a:gd name="connsiteX291" fmla="*/ 4958629 w 5450487"/>
              <a:gd name="connsiteY291" fmla="*/ 2772166 h 4850841"/>
              <a:gd name="connsiteX292" fmla="*/ 5123729 w 5450487"/>
              <a:gd name="connsiteY292" fmla="*/ 2562616 h 4850841"/>
              <a:gd name="connsiteX293" fmla="*/ 5025305 w 5450487"/>
              <a:gd name="connsiteY293" fmla="*/ 2635641 h 4850841"/>
              <a:gd name="connsiteX294" fmla="*/ 4942754 w 5450487"/>
              <a:gd name="connsiteY294" fmla="*/ 2699141 h 4850841"/>
              <a:gd name="connsiteX295" fmla="*/ 4876079 w 5450487"/>
              <a:gd name="connsiteY295" fmla="*/ 2781691 h 4850841"/>
              <a:gd name="connsiteX296" fmla="*/ 4777654 w 5450487"/>
              <a:gd name="connsiteY296" fmla="*/ 2829316 h 4850841"/>
              <a:gd name="connsiteX297" fmla="*/ 4691929 w 5450487"/>
              <a:gd name="connsiteY297" fmla="*/ 2880116 h 4850841"/>
              <a:gd name="connsiteX298" fmla="*/ 4628429 w 5450487"/>
              <a:gd name="connsiteY298" fmla="*/ 2918216 h 4850841"/>
              <a:gd name="connsiteX299" fmla="*/ 4561754 w 5450487"/>
              <a:gd name="connsiteY299" fmla="*/ 2946791 h 4850841"/>
              <a:gd name="connsiteX300" fmla="*/ 4504604 w 5450487"/>
              <a:gd name="connsiteY300" fmla="*/ 2972191 h 4850841"/>
              <a:gd name="connsiteX301" fmla="*/ 4364904 w 5450487"/>
              <a:gd name="connsiteY301" fmla="*/ 3038866 h 4850841"/>
              <a:gd name="connsiteX302" fmla="*/ 4288704 w 5450487"/>
              <a:gd name="connsiteY302" fmla="*/ 2988066 h 4850841"/>
              <a:gd name="connsiteX303" fmla="*/ 4250604 w 5450487"/>
              <a:gd name="connsiteY303" fmla="*/ 2962666 h 4850841"/>
              <a:gd name="connsiteX304" fmla="*/ 4123604 w 5450487"/>
              <a:gd name="connsiteY304" fmla="*/ 2924566 h 4850841"/>
              <a:gd name="connsiteX305" fmla="*/ 4085504 w 5450487"/>
              <a:gd name="connsiteY305" fmla="*/ 2911866 h 4850841"/>
              <a:gd name="connsiteX306" fmla="*/ 3996604 w 5450487"/>
              <a:gd name="connsiteY306" fmla="*/ 2899166 h 4850841"/>
              <a:gd name="connsiteX307" fmla="*/ 3971204 w 5450487"/>
              <a:gd name="connsiteY307" fmla="*/ 2797566 h 4850841"/>
              <a:gd name="connsiteX308" fmla="*/ 3890241 w 5450487"/>
              <a:gd name="connsiteY308" fmla="*/ 2676916 h 4850841"/>
              <a:gd name="connsiteX309" fmla="*/ 3907704 w 5450487"/>
              <a:gd name="connsiteY309" fmla="*/ 2549916 h 4850841"/>
              <a:gd name="connsiteX310" fmla="*/ 3834679 w 5450487"/>
              <a:gd name="connsiteY310" fmla="*/ 2461016 h 4850841"/>
              <a:gd name="connsiteX311" fmla="*/ 3768004 w 5450487"/>
              <a:gd name="connsiteY311" fmla="*/ 2365766 h 4850841"/>
              <a:gd name="connsiteX312" fmla="*/ 3712442 w 5450487"/>
              <a:gd name="connsiteY312" fmla="*/ 2222891 h 4850841"/>
              <a:gd name="connsiteX313" fmla="*/ 3741016 w 5450487"/>
              <a:gd name="connsiteY313" fmla="*/ 2100654 h 4850841"/>
              <a:gd name="connsiteX314" fmla="*/ 3804517 w 5450487"/>
              <a:gd name="connsiteY314" fmla="*/ 2019691 h 4850841"/>
              <a:gd name="connsiteX315" fmla="*/ 3902942 w 5450487"/>
              <a:gd name="connsiteY315" fmla="*/ 1924441 h 4850841"/>
              <a:gd name="connsiteX316" fmla="*/ 3952154 w 5450487"/>
              <a:gd name="connsiteY316" fmla="*/ 1864116 h 4850841"/>
              <a:gd name="connsiteX317" fmla="*/ 3995016 w 5450487"/>
              <a:gd name="connsiteY317" fmla="*/ 1835541 h 4850841"/>
              <a:gd name="connsiteX318" fmla="*/ 4037879 w 5450487"/>
              <a:gd name="connsiteY318" fmla="*/ 1803791 h 4850841"/>
              <a:gd name="connsiteX319" fmla="*/ 4102966 w 5450487"/>
              <a:gd name="connsiteY319" fmla="*/ 1759341 h 4850841"/>
              <a:gd name="connsiteX320" fmla="*/ 4206154 w 5450487"/>
              <a:gd name="connsiteY320" fmla="*/ 1703778 h 4850841"/>
              <a:gd name="connsiteX321" fmla="*/ 4295054 w 5450487"/>
              <a:gd name="connsiteY321" fmla="*/ 1694253 h 4850841"/>
              <a:gd name="connsiteX322" fmla="*/ 4401416 w 5450487"/>
              <a:gd name="connsiteY322" fmla="*/ 1692666 h 4850841"/>
              <a:gd name="connsiteX323" fmla="*/ 4464917 w 5450487"/>
              <a:gd name="connsiteY323" fmla="*/ 1689491 h 4850841"/>
              <a:gd name="connsiteX324" fmla="*/ 4520479 w 5450487"/>
              <a:gd name="connsiteY324" fmla="*/ 1700603 h 4850841"/>
              <a:gd name="connsiteX325" fmla="*/ 4568104 w 5450487"/>
              <a:gd name="connsiteY325" fmla="*/ 1708541 h 4850841"/>
              <a:gd name="connsiteX326" fmla="*/ 4633191 w 5450487"/>
              <a:gd name="connsiteY326" fmla="*/ 1754579 h 4850841"/>
              <a:gd name="connsiteX327" fmla="*/ 4717329 w 5450487"/>
              <a:gd name="connsiteY327" fmla="*/ 1787916 h 4850841"/>
              <a:gd name="connsiteX328" fmla="*/ 4760191 w 5450487"/>
              <a:gd name="connsiteY328" fmla="*/ 1838716 h 4850841"/>
              <a:gd name="connsiteX329" fmla="*/ 4793529 w 5450487"/>
              <a:gd name="connsiteY329" fmla="*/ 1902216 h 4850841"/>
              <a:gd name="connsiteX330" fmla="*/ 4845917 w 5450487"/>
              <a:gd name="connsiteY330" fmla="*/ 1968891 h 4850841"/>
              <a:gd name="connsiteX331" fmla="*/ 4885604 w 5450487"/>
              <a:gd name="connsiteY331" fmla="*/ 2032391 h 4850841"/>
              <a:gd name="connsiteX332" fmla="*/ 4911004 w 5450487"/>
              <a:gd name="connsiteY332" fmla="*/ 2200666 h 4850841"/>
              <a:gd name="connsiteX333" fmla="*/ 4939579 w 5450487"/>
              <a:gd name="connsiteY333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202604 w 5450487"/>
              <a:gd name="connsiteY190" fmla="*/ 4575566 h 4850841"/>
              <a:gd name="connsiteX191" fmla="*/ 1240704 w 5450487"/>
              <a:gd name="connsiteY191" fmla="*/ 4562866 h 4850841"/>
              <a:gd name="connsiteX192" fmla="*/ 1304204 w 5450487"/>
              <a:gd name="connsiteY192" fmla="*/ 4486666 h 4850841"/>
              <a:gd name="connsiteX193" fmla="*/ 1367704 w 5450487"/>
              <a:gd name="connsiteY193" fmla="*/ 4410466 h 4850841"/>
              <a:gd name="connsiteX194" fmla="*/ 1685204 w 5450487"/>
              <a:gd name="connsiteY194" fmla="*/ 3864366 h 4850841"/>
              <a:gd name="connsiteX195" fmla="*/ 1710604 w 5450487"/>
              <a:gd name="connsiteY195" fmla="*/ 3826266 h 4850841"/>
              <a:gd name="connsiteX196" fmla="*/ 1748704 w 5450487"/>
              <a:gd name="connsiteY196" fmla="*/ 3800866 h 4850841"/>
              <a:gd name="connsiteX197" fmla="*/ 1786804 w 5450487"/>
              <a:gd name="connsiteY197" fmla="*/ 3762766 h 4850841"/>
              <a:gd name="connsiteX198" fmla="*/ 1824904 w 5450487"/>
              <a:gd name="connsiteY198" fmla="*/ 3750066 h 4850841"/>
              <a:gd name="connsiteX199" fmla="*/ 1863004 w 5450487"/>
              <a:gd name="connsiteY199" fmla="*/ 3724666 h 4850841"/>
              <a:gd name="connsiteX200" fmla="*/ 1901104 w 5450487"/>
              <a:gd name="connsiteY200" fmla="*/ 3711966 h 4850841"/>
              <a:gd name="connsiteX201" fmla="*/ 1939204 w 5450487"/>
              <a:gd name="connsiteY201" fmla="*/ 3686566 h 4850841"/>
              <a:gd name="connsiteX202" fmla="*/ 2015404 w 5450487"/>
              <a:gd name="connsiteY202" fmla="*/ 3661166 h 4850841"/>
              <a:gd name="connsiteX203" fmla="*/ 2053504 w 5450487"/>
              <a:gd name="connsiteY203" fmla="*/ 3648466 h 4850841"/>
              <a:gd name="connsiteX204" fmla="*/ 2345604 w 5450487"/>
              <a:gd name="connsiteY204" fmla="*/ 3661166 h 4850841"/>
              <a:gd name="connsiteX205" fmla="*/ 2396404 w 5450487"/>
              <a:gd name="connsiteY205" fmla="*/ 3699266 h 4850841"/>
              <a:gd name="connsiteX206" fmla="*/ 2472604 w 5450487"/>
              <a:gd name="connsiteY206" fmla="*/ 3750066 h 4850841"/>
              <a:gd name="connsiteX207" fmla="*/ 2510704 w 5450487"/>
              <a:gd name="connsiteY207" fmla="*/ 3788166 h 4850841"/>
              <a:gd name="connsiteX208" fmla="*/ 2561504 w 5450487"/>
              <a:gd name="connsiteY208" fmla="*/ 3800866 h 4850841"/>
              <a:gd name="connsiteX209" fmla="*/ 2612304 w 5450487"/>
              <a:gd name="connsiteY209" fmla="*/ 3838966 h 4850841"/>
              <a:gd name="connsiteX210" fmla="*/ 2650404 w 5450487"/>
              <a:gd name="connsiteY210" fmla="*/ 3851666 h 4850841"/>
              <a:gd name="connsiteX211" fmla="*/ 2688504 w 5450487"/>
              <a:gd name="connsiteY211" fmla="*/ 3877066 h 4850841"/>
              <a:gd name="connsiteX212" fmla="*/ 2713904 w 5450487"/>
              <a:gd name="connsiteY212" fmla="*/ 3915166 h 4850841"/>
              <a:gd name="connsiteX213" fmla="*/ 2752004 w 5450487"/>
              <a:gd name="connsiteY213" fmla="*/ 3965966 h 4850841"/>
              <a:gd name="connsiteX214" fmla="*/ 2764704 w 5450487"/>
              <a:gd name="connsiteY214" fmla="*/ 4016766 h 4850841"/>
              <a:gd name="connsiteX215" fmla="*/ 2777404 w 5450487"/>
              <a:gd name="connsiteY215" fmla="*/ 4054866 h 4850841"/>
              <a:gd name="connsiteX216" fmla="*/ 2802804 w 5450487"/>
              <a:gd name="connsiteY216" fmla="*/ 4105666 h 4850841"/>
              <a:gd name="connsiteX217" fmla="*/ 2828204 w 5450487"/>
              <a:gd name="connsiteY217" fmla="*/ 4143766 h 4850841"/>
              <a:gd name="connsiteX218" fmla="*/ 2863129 w 5450487"/>
              <a:gd name="connsiteY218" fmla="*/ 4242191 h 4850841"/>
              <a:gd name="connsiteX219" fmla="*/ 2907579 w 5450487"/>
              <a:gd name="connsiteY219" fmla="*/ 4343791 h 4850841"/>
              <a:gd name="connsiteX220" fmla="*/ 2923454 w 5450487"/>
              <a:gd name="connsiteY220" fmla="*/ 4366016 h 4850841"/>
              <a:gd name="connsiteX221" fmla="*/ 2891704 w 5450487"/>
              <a:gd name="connsiteY221" fmla="*/ 4397766 h 4850841"/>
              <a:gd name="connsiteX222" fmla="*/ 2853604 w 5450487"/>
              <a:gd name="connsiteY222" fmla="*/ 4464441 h 4850841"/>
              <a:gd name="connsiteX223" fmla="*/ 2809154 w 5450487"/>
              <a:gd name="connsiteY223" fmla="*/ 4553341 h 4850841"/>
              <a:gd name="connsiteX224" fmla="*/ 2761529 w 5450487"/>
              <a:gd name="connsiteY224" fmla="*/ 4607316 h 4850841"/>
              <a:gd name="connsiteX225" fmla="*/ 2698029 w 5450487"/>
              <a:gd name="connsiteY225" fmla="*/ 4645416 h 4850841"/>
              <a:gd name="connsiteX226" fmla="*/ 2602779 w 5450487"/>
              <a:gd name="connsiteY226" fmla="*/ 4553341 h 4850841"/>
              <a:gd name="connsiteX227" fmla="*/ 2634530 w 5450487"/>
              <a:gd name="connsiteY227" fmla="*/ 4639069 h 4850841"/>
              <a:gd name="connsiteX228" fmla="*/ 2694276 w 5450487"/>
              <a:gd name="connsiteY228" fmla="*/ 4733450 h 4850841"/>
              <a:gd name="connsiteX229" fmla="*/ 2645786 w 5450487"/>
              <a:gd name="connsiteY229" fmla="*/ 4728543 h 4850841"/>
              <a:gd name="connsiteX230" fmla="*/ 2583152 w 5450487"/>
              <a:gd name="connsiteY230" fmla="*/ 4735903 h 4850841"/>
              <a:gd name="connsiteX231" fmla="*/ 2513879 w 5450487"/>
              <a:gd name="connsiteY231" fmla="*/ 4719740 h 4850841"/>
              <a:gd name="connsiteX232" fmla="*/ 2465243 w 5450487"/>
              <a:gd name="connsiteY232" fmla="*/ 4715266 h 4850841"/>
              <a:gd name="connsiteX233" fmla="*/ 2353541 w 5450487"/>
              <a:gd name="connsiteY233" fmla="*/ 4688278 h 4850841"/>
              <a:gd name="connsiteX234" fmla="*/ 2548804 w 5450487"/>
              <a:gd name="connsiteY234" fmla="*/ 4835916 h 4850841"/>
              <a:gd name="connsiteX235" fmla="*/ 2650404 w 5450487"/>
              <a:gd name="connsiteY235" fmla="*/ 4845441 h 4850841"/>
              <a:gd name="connsiteX236" fmla="*/ 2729779 w 5450487"/>
              <a:gd name="connsiteY236" fmla="*/ 4832741 h 4850841"/>
              <a:gd name="connsiteX237" fmla="*/ 2799629 w 5450487"/>
              <a:gd name="connsiteY237" fmla="*/ 4794641 h 4850841"/>
              <a:gd name="connsiteX238" fmla="*/ 2901229 w 5450487"/>
              <a:gd name="connsiteY238" fmla="*/ 4734316 h 4850841"/>
              <a:gd name="connsiteX239" fmla="*/ 2974254 w 5450487"/>
              <a:gd name="connsiteY239" fmla="*/ 4639066 h 4850841"/>
              <a:gd name="connsiteX240" fmla="*/ 3025054 w 5450487"/>
              <a:gd name="connsiteY240" fmla="*/ 4537466 h 4850841"/>
              <a:gd name="connsiteX241" fmla="*/ 3091729 w 5450487"/>
              <a:gd name="connsiteY241" fmla="*/ 4448566 h 4850841"/>
              <a:gd name="connsiteX242" fmla="*/ 3117129 w 5450487"/>
              <a:gd name="connsiteY242" fmla="*/ 4369191 h 4850841"/>
              <a:gd name="connsiteX243" fmla="*/ 3104429 w 5450487"/>
              <a:gd name="connsiteY243" fmla="*/ 4302516 h 4850841"/>
              <a:gd name="connsiteX244" fmla="*/ 3069504 w 5450487"/>
              <a:gd name="connsiteY244" fmla="*/ 4143766 h 4850841"/>
              <a:gd name="connsiteX245" fmla="*/ 3044104 w 5450487"/>
              <a:gd name="connsiteY245" fmla="*/ 4042166 h 4850841"/>
              <a:gd name="connsiteX246" fmla="*/ 3069504 w 5450487"/>
              <a:gd name="connsiteY246" fmla="*/ 3851666 h 4850841"/>
              <a:gd name="connsiteX247" fmla="*/ 3094904 w 5450487"/>
              <a:gd name="connsiteY247" fmla="*/ 3750066 h 4850841"/>
              <a:gd name="connsiteX248" fmla="*/ 3120304 w 5450487"/>
              <a:gd name="connsiteY248" fmla="*/ 3711966 h 4850841"/>
              <a:gd name="connsiteX249" fmla="*/ 3133004 w 5450487"/>
              <a:gd name="connsiteY249" fmla="*/ 3673866 h 4850841"/>
              <a:gd name="connsiteX250" fmla="*/ 3171104 w 5450487"/>
              <a:gd name="connsiteY250" fmla="*/ 3635766 h 4850841"/>
              <a:gd name="connsiteX251" fmla="*/ 3196504 w 5450487"/>
              <a:gd name="connsiteY251" fmla="*/ 3597666 h 4850841"/>
              <a:gd name="connsiteX252" fmla="*/ 3234604 w 5450487"/>
              <a:gd name="connsiteY252" fmla="*/ 3584966 h 4850841"/>
              <a:gd name="connsiteX253" fmla="*/ 3272704 w 5450487"/>
              <a:gd name="connsiteY253" fmla="*/ 3559566 h 4850841"/>
              <a:gd name="connsiteX254" fmla="*/ 3310804 w 5450487"/>
              <a:gd name="connsiteY254" fmla="*/ 3546866 h 4850841"/>
              <a:gd name="connsiteX255" fmla="*/ 3463204 w 5450487"/>
              <a:gd name="connsiteY255" fmla="*/ 3521466 h 4850841"/>
              <a:gd name="connsiteX256" fmla="*/ 3590204 w 5450487"/>
              <a:gd name="connsiteY256" fmla="*/ 3496066 h 4850841"/>
              <a:gd name="connsiteX257" fmla="*/ 3793404 w 5450487"/>
              <a:gd name="connsiteY257" fmla="*/ 3483366 h 4850841"/>
              <a:gd name="connsiteX258" fmla="*/ 4006129 w 5450487"/>
              <a:gd name="connsiteY258" fmla="*/ 3515116 h 4850841"/>
              <a:gd name="connsiteX259" fmla="*/ 4123604 w 5450487"/>
              <a:gd name="connsiteY259" fmla="*/ 3540516 h 4850841"/>
              <a:gd name="connsiteX260" fmla="*/ 4183929 w 5450487"/>
              <a:gd name="connsiteY260" fmla="*/ 3562741 h 4850841"/>
              <a:gd name="connsiteX261" fmla="*/ 4241079 w 5450487"/>
              <a:gd name="connsiteY261" fmla="*/ 3594491 h 4850841"/>
              <a:gd name="connsiteX262" fmla="*/ 4285529 w 5450487"/>
              <a:gd name="connsiteY262" fmla="*/ 3638941 h 4850841"/>
              <a:gd name="connsiteX263" fmla="*/ 4361729 w 5450487"/>
              <a:gd name="connsiteY263" fmla="*/ 3683391 h 4850841"/>
              <a:gd name="connsiteX264" fmla="*/ 4425229 w 5450487"/>
              <a:gd name="connsiteY264" fmla="*/ 3743716 h 4850841"/>
              <a:gd name="connsiteX265" fmla="*/ 4504604 w 5450487"/>
              <a:gd name="connsiteY265" fmla="*/ 3816741 h 4850841"/>
              <a:gd name="connsiteX266" fmla="*/ 4545879 w 5450487"/>
              <a:gd name="connsiteY266" fmla="*/ 3889766 h 4850841"/>
              <a:gd name="connsiteX267" fmla="*/ 4596679 w 5450487"/>
              <a:gd name="connsiteY267" fmla="*/ 3965966 h 4850841"/>
              <a:gd name="connsiteX268" fmla="*/ 4625254 w 5450487"/>
              <a:gd name="connsiteY268" fmla="*/ 4124716 h 4850841"/>
              <a:gd name="connsiteX269" fmla="*/ 4644304 w 5450487"/>
              <a:gd name="connsiteY269" fmla="*/ 4200916 h 4850841"/>
              <a:gd name="connsiteX270" fmla="*/ 4660179 w 5450487"/>
              <a:gd name="connsiteY270" fmla="*/ 4254891 h 4850841"/>
              <a:gd name="connsiteX271" fmla="*/ 4676054 w 5450487"/>
              <a:gd name="connsiteY271" fmla="*/ 4315216 h 4850841"/>
              <a:gd name="connsiteX272" fmla="*/ 4371254 w 5450487"/>
              <a:gd name="connsiteY272" fmla="*/ 4419991 h 4850841"/>
              <a:gd name="connsiteX273" fmla="*/ 4187104 w 5450487"/>
              <a:gd name="connsiteY273" fmla="*/ 4572391 h 4850841"/>
              <a:gd name="connsiteX274" fmla="*/ 4442691 w 5450487"/>
              <a:gd name="connsiteY274" fmla="*/ 4453328 h 4850841"/>
              <a:gd name="connsiteX275" fmla="*/ 4680817 w 5450487"/>
              <a:gd name="connsiteY275" fmla="*/ 4400941 h 4850841"/>
              <a:gd name="connsiteX276" fmla="*/ 4777654 w 5450487"/>
              <a:gd name="connsiteY276" fmla="*/ 4251716 h 4850841"/>
              <a:gd name="connsiteX277" fmla="*/ 4726854 w 5450487"/>
              <a:gd name="connsiteY277" fmla="*/ 4146941 h 4850841"/>
              <a:gd name="connsiteX278" fmla="*/ 4695104 w 5450487"/>
              <a:gd name="connsiteY278" fmla="*/ 4092966 h 4850841"/>
              <a:gd name="connsiteX279" fmla="*/ 4698279 w 5450487"/>
              <a:gd name="connsiteY279" fmla="*/ 3940566 h 4850841"/>
              <a:gd name="connsiteX280" fmla="*/ 4679229 w 5450487"/>
              <a:gd name="connsiteY280" fmla="*/ 3842141 h 4850841"/>
              <a:gd name="connsiteX281" fmla="*/ 4628429 w 5450487"/>
              <a:gd name="connsiteY281" fmla="*/ 3734191 h 4850841"/>
              <a:gd name="connsiteX282" fmla="*/ 4288705 w 5450487"/>
              <a:gd name="connsiteY282" fmla="*/ 3413516 h 4850841"/>
              <a:gd name="connsiteX283" fmla="*/ 4476029 w 5450487"/>
              <a:gd name="connsiteY283" fmla="*/ 3127766 h 4850841"/>
              <a:gd name="connsiteX284" fmla="*/ 4682404 w 5450487"/>
              <a:gd name="connsiteY284" fmla="*/ 2994416 h 4850841"/>
              <a:gd name="connsiteX285" fmla="*/ 4818930 w 5450487"/>
              <a:gd name="connsiteY285" fmla="*/ 2943616 h 4850841"/>
              <a:gd name="connsiteX286" fmla="*/ 5041180 w 5450487"/>
              <a:gd name="connsiteY286" fmla="*/ 2918216 h 4850841"/>
              <a:gd name="connsiteX287" fmla="*/ 5301530 w 5450487"/>
              <a:gd name="connsiteY287" fmla="*/ 2959491 h 4850841"/>
              <a:gd name="connsiteX288" fmla="*/ 5069755 w 5450487"/>
              <a:gd name="connsiteY288" fmla="*/ 2883291 h 4850841"/>
              <a:gd name="connsiteX289" fmla="*/ 4888779 w 5450487"/>
              <a:gd name="connsiteY289" fmla="*/ 2864241 h 4850841"/>
              <a:gd name="connsiteX290" fmla="*/ 4958629 w 5450487"/>
              <a:gd name="connsiteY290" fmla="*/ 2772166 h 4850841"/>
              <a:gd name="connsiteX291" fmla="*/ 5123729 w 5450487"/>
              <a:gd name="connsiteY291" fmla="*/ 2562616 h 4850841"/>
              <a:gd name="connsiteX292" fmla="*/ 5025305 w 5450487"/>
              <a:gd name="connsiteY292" fmla="*/ 2635641 h 4850841"/>
              <a:gd name="connsiteX293" fmla="*/ 4942754 w 5450487"/>
              <a:gd name="connsiteY293" fmla="*/ 2699141 h 4850841"/>
              <a:gd name="connsiteX294" fmla="*/ 4876079 w 5450487"/>
              <a:gd name="connsiteY294" fmla="*/ 2781691 h 4850841"/>
              <a:gd name="connsiteX295" fmla="*/ 4777654 w 5450487"/>
              <a:gd name="connsiteY295" fmla="*/ 2829316 h 4850841"/>
              <a:gd name="connsiteX296" fmla="*/ 4691929 w 5450487"/>
              <a:gd name="connsiteY296" fmla="*/ 2880116 h 4850841"/>
              <a:gd name="connsiteX297" fmla="*/ 4628429 w 5450487"/>
              <a:gd name="connsiteY297" fmla="*/ 2918216 h 4850841"/>
              <a:gd name="connsiteX298" fmla="*/ 4561754 w 5450487"/>
              <a:gd name="connsiteY298" fmla="*/ 2946791 h 4850841"/>
              <a:gd name="connsiteX299" fmla="*/ 4504604 w 5450487"/>
              <a:gd name="connsiteY299" fmla="*/ 2972191 h 4850841"/>
              <a:gd name="connsiteX300" fmla="*/ 4364904 w 5450487"/>
              <a:gd name="connsiteY300" fmla="*/ 3038866 h 4850841"/>
              <a:gd name="connsiteX301" fmla="*/ 4288704 w 5450487"/>
              <a:gd name="connsiteY301" fmla="*/ 2988066 h 4850841"/>
              <a:gd name="connsiteX302" fmla="*/ 4250604 w 5450487"/>
              <a:gd name="connsiteY302" fmla="*/ 2962666 h 4850841"/>
              <a:gd name="connsiteX303" fmla="*/ 4123604 w 5450487"/>
              <a:gd name="connsiteY303" fmla="*/ 2924566 h 4850841"/>
              <a:gd name="connsiteX304" fmla="*/ 4085504 w 5450487"/>
              <a:gd name="connsiteY304" fmla="*/ 2911866 h 4850841"/>
              <a:gd name="connsiteX305" fmla="*/ 3996604 w 5450487"/>
              <a:gd name="connsiteY305" fmla="*/ 2899166 h 4850841"/>
              <a:gd name="connsiteX306" fmla="*/ 3971204 w 5450487"/>
              <a:gd name="connsiteY306" fmla="*/ 2797566 h 4850841"/>
              <a:gd name="connsiteX307" fmla="*/ 3890241 w 5450487"/>
              <a:gd name="connsiteY307" fmla="*/ 2676916 h 4850841"/>
              <a:gd name="connsiteX308" fmla="*/ 3907704 w 5450487"/>
              <a:gd name="connsiteY308" fmla="*/ 2549916 h 4850841"/>
              <a:gd name="connsiteX309" fmla="*/ 3834679 w 5450487"/>
              <a:gd name="connsiteY309" fmla="*/ 2461016 h 4850841"/>
              <a:gd name="connsiteX310" fmla="*/ 3768004 w 5450487"/>
              <a:gd name="connsiteY310" fmla="*/ 2365766 h 4850841"/>
              <a:gd name="connsiteX311" fmla="*/ 3712442 w 5450487"/>
              <a:gd name="connsiteY311" fmla="*/ 2222891 h 4850841"/>
              <a:gd name="connsiteX312" fmla="*/ 3741016 w 5450487"/>
              <a:gd name="connsiteY312" fmla="*/ 2100654 h 4850841"/>
              <a:gd name="connsiteX313" fmla="*/ 3804517 w 5450487"/>
              <a:gd name="connsiteY313" fmla="*/ 2019691 h 4850841"/>
              <a:gd name="connsiteX314" fmla="*/ 3902942 w 5450487"/>
              <a:gd name="connsiteY314" fmla="*/ 1924441 h 4850841"/>
              <a:gd name="connsiteX315" fmla="*/ 3952154 w 5450487"/>
              <a:gd name="connsiteY315" fmla="*/ 1864116 h 4850841"/>
              <a:gd name="connsiteX316" fmla="*/ 3995016 w 5450487"/>
              <a:gd name="connsiteY316" fmla="*/ 1835541 h 4850841"/>
              <a:gd name="connsiteX317" fmla="*/ 4037879 w 5450487"/>
              <a:gd name="connsiteY317" fmla="*/ 1803791 h 4850841"/>
              <a:gd name="connsiteX318" fmla="*/ 4102966 w 5450487"/>
              <a:gd name="connsiteY318" fmla="*/ 1759341 h 4850841"/>
              <a:gd name="connsiteX319" fmla="*/ 4206154 w 5450487"/>
              <a:gd name="connsiteY319" fmla="*/ 1703778 h 4850841"/>
              <a:gd name="connsiteX320" fmla="*/ 4295054 w 5450487"/>
              <a:gd name="connsiteY320" fmla="*/ 1694253 h 4850841"/>
              <a:gd name="connsiteX321" fmla="*/ 4401416 w 5450487"/>
              <a:gd name="connsiteY321" fmla="*/ 1692666 h 4850841"/>
              <a:gd name="connsiteX322" fmla="*/ 4464917 w 5450487"/>
              <a:gd name="connsiteY322" fmla="*/ 1689491 h 4850841"/>
              <a:gd name="connsiteX323" fmla="*/ 4520479 w 5450487"/>
              <a:gd name="connsiteY323" fmla="*/ 1700603 h 4850841"/>
              <a:gd name="connsiteX324" fmla="*/ 4568104 w 5450487"/>
              <a:gd name="connsiteY324" fmla="*/ 1708541 h 4850841"/>
              <a:gd name="connsiteX325" fmla="*/ 4633191 w 5450487"/>
              <a:gd name="connsiteY325" fmla="*/ 1754579 h 4850841"/>
              <a:gd name="connsiteX326" fmla="*/ 4717329 w 5450487"/>
              <a:gd name="connsiteY326" fmla="*/ 1787916 h 4850841"/>
              <a:gd name="connsiteX327" fmla="*/ 4760191 w 5450487"/>
              <a:gd name="connsiteY327" fmla="*/ 1838716 h 4850841"/>
              <a:gd name="connsiteX328" fmla="*/ 4793529 w 5450487"/>
              <a:gd name="connsiteY328" fmla="*/ 1902216 h 4850841"/>
              <a:gd name="connsiteX329" fmla="*/ 4845917 w 5450487"/>
              <a:gd name="connsiteY329" fmla="*/ 1968891 h 4850841"/>
              <a:gd name="connsiteX330" fmla="*/ 4885604 w 5450487"/>
              <a:gd name="connsiteY330" fmla="*/ 2032391 h 4850841"/>
              <a:gd name="connsiteX331" fmla="*/ 4911004 w 5450487"/>
              <a:gd name="connsiteY331" fmla="*/ 2200666 h 4850841"/>
              <a:gd name="connsiteX332" fmla="*/ 4939579 w 5450487"/>
              <a:gd name="connsiteY332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240704 w 5450487"/>
              <a:gd name="connsiteY190" fmla="*/ 4562866 h 4850841"/>
              <a:gd name="connsiteX191" fmla="*/ 1304204 w 5450487"/>
              <a:gd name="connsiteY191" fmla="*/ 4486666 h 4850841"/>
              <a:gd name="connsiteX192" fmla="*/ 1367704 w 5450487"/>
              <a:gd name="connsiteY192" fmla="*/ 4410466 h 4850841"/>
              <a:gd name="connsiteX193" fmla="*/ 1685204 w 5450487"/>
              <a:gd name="connsiteY193" fmla="*/ 3864366 h 4850841"/>
              <a:gd name="connsiteX194" fmla="*/ 1710604 w 5450487"/>
              <a:gd name="connsiteY194" fmla="*/ 3826266 h 4850841"/>
              <a:gd name="connsiteX195" fmla="*/ 1748704 w 5450487"/>
              <a:gd name="connsiteY195" fmla="*/ 3800866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1304204 w 5450487"/>
              <a:gd name="connsiteY190" fmla="*/ 4486666 h 4850841"/>
              <a:gd name="connsiteX191" fmla="*/ 1367704 w 5450487"/>
              <a:gd name="connsiteY191" fmla="*/ 4410466 h 4850841"/>
              <a:gd name="connsiteX192" fmla="*/ 1685204 w 5450487"/>
              <a:gd name="connsiteY192" fmla="*/ 3864366 h 4850841"/>
              <a:gd name="connsiteX193" fmla="*/ 1710604 w 5450487"/>
              <a:gd name="connsiteY193" fmla="*/ 3826266 h 4850841"/>
              <a:gd name="connsiteX194" fmla="*/ 1748704 w 5450487"/>
              <a:gd name="connsiteY194" fmla="*/ 3800866 h 4850841"/>
              <a:gd name="connsiteX195" fmla="*/ 1786804 w 5450487"/>
              <a:gd name="connsiteY195" fmla="*/ 3762766 h 4850841"/>
              <a:gd name="connsiteX196" fmla="*/ 1824904 w 5450487"/>
              <a:gd name="connsiteY196" fmla="*/ 3750066 h 4850841"/>
              <a:gd name="connsiteX197" fmla="*/ 1863004 w 5450487"/>
              <a:gd name="connsiteY197" fmla="*/ 3724666 h 4850841"/>
              <a:gd name="connsiteX198" fmla="*/ 1901104 w 5450487"/>
              <a:gd name="connsiteY198" fmla="*/ 3711966 h 4850841"/>
              <a:gd name="connsiteX199" fmla="*/ 1939204 w 5450487"/>
              <a:gd name="connsiteY199" fmla="*/ 3686566 h 4850841"/>
              <a:gd name="connsiteX200" fmla="*/ 2015404 w 5450487"/>
              <a:gd name="connsiteY200" fmla="*/ 3661166 h 4850841"/>
              <a:gd name="connsiteX201" fmla="*/ 2053504 w 5450487"/>
              <a:gd name="connsiteY201" fmla="*/ 3648466 h 4850841"/>
              <a:gd name="connsiteX202" fmla="*/ 2345604 w 5450487"/>
              <a:gd name="connsiteY202" fmla="*/ 3661166 h 4850841"/>
              <a:gd name="connsiteX203" fmla="*/ 2396404 w 5450487"/>
              <a:gd name="connsiteY203" fmla="*/ 3699266 h 4850841"/>
              <a:gd name="connsiteX204" fmla="*/ 2472604 w 5450487"/>
              <a:gd name="connsiteY204" fmla="*/ 3750066 h 4850841"/>
              <a:gd name="connsiteX205" fmla="*/ 2510704 w 5450487"/>
              <a:gd name="connsiteY205" fmla="*/ 3788166 h 4850841"/>
              <a:gd name="connsiteX206" fmla="*/ 2561504 w 5450487"/>
              <a:gd name="connsiteY206" fmla="*/ 3800866 h 4850841"/>
              <a:gd name="connsiteX207" fmla="*/ 2612304 w 5450487"/>
              <a:gd name="connsiteY207" fmla="*/ 3838966 h 4850841"/>
              <a:gd name="connsiteX208" fmla="*/ 2650404 w 5450487"/>
              <a:gd name="connsiteY208" fmla="*/ 3851666 h 4850841"/>
              <a:gd name="connsiteX209" fmla="*/ 2688504 w 5450487"/>
              <a:gd name="connsiteY209" fmla="*/ 3877066 h 4850841"/>
              <a:gd name="connsiteX210" fmla="*/ 2713904 w 5450487"/>
              <a:gd name="connsiteY210" fmla="*/ 3915166 h 4850841"/>
              <a:gd name="connsiteX211" fmla="*/ 2752004 w 5450487"/>
              <a:gd name="connsiteY211" fmla="*/ 3965966 h 4850841"/>
              <a:gd name="connsiteX212" fmla="*/ 2764704 w 5450487"/>
              <a:gd name="connsiteY212" fmla="*/ 4016766 h 4850841"/>
              <a:gd name="connsiteX213" fmla="*/ 2777404 w 5450487"/>
              <a:gd name="connsiteY213" fmla="*/ 4054866 h 4850841"/>
              <a:gd name="connsiteX214" fmla="*/ 2802804 w 5450487"/>
              <a:gd name="connsiteY214" fmla="*/ 4105666 h 4850841"/>
              <a:gd name="connsiteX215" fmla="*/ 2828204 w 5450487"/>
              <a:gd name="connsiteY215" fmla="*/ 4143766 h 4850841"/>
              <a:gd name="connsiteX216" fmla="*/ 2863129 w 5450487"/>
              <a:gd name="connsiteY216" fmla="*/ 4242191 h 4850841"/>
              <a:gd name="connsiteX217" fmla="*/ 2907579 w 5450487"/>
              <a:gd name="connsiteY217" fmla="*/ 4343791 h 4850841"/>
              <a:gd name="connsiteX218" fmla="*/ 2923454 w 5450487"/>
              <a:gd name="connsiteY218" fmla="*/ 4366016 h 4850841"/>
              <a:gd name="connsiteX219" fmla="*/ 2891704 w 5450487"/>
              <a:gd name="connsiteY219" fmla="*/ 4397766 h 4850841"/>
              <a:gd name="connsiteX220" fmla="*/ 2853604 w 5450487"/>
              <a:gd name="connsiteY220" fmla="*/ 4464441 h 4850841"/>
              <a:gd name="connsiteX221" fmla="*/ 2809154 w 5450487"/>
              <a:gd name="connsiteY221" fmla="*/ 4553341 h 4850841"/>
              <a:gd name="connsiteX222" fmla="*/ 2761529 w 5450487"/>
              <a:gd name="connsiteY222" fmla="*/ 4607316 h 4850841"/>
              <a:gd name="connsiteX223" fmla="*/ 2698029 w 5450487"/>
              <a:gd name="connsiteY223" fmla="*/ 4645416 h 4850841"/>
              <a:gd name="connsiteX224" fmla="*/ 2602779 w 5450487"/>
              <a:gd name="connsiteY224" fmla="*/ 4553341 h 4850841"/>
              <a:gd name="connsiteX225" fmla="*/ 2634530 w 5450487"/>
              <a:gd name="connsiteY225" fmla="*/ 4639069 h 4850841"/>
              <a:gd name="connsiteX226" fmla="*/ 2694276 w 5450487"/>
              <a:gd name="connsiteY226" fmla="*/ 4733450 h 4850841"/>
              <a:gd name="connsiteX227" fmla="*/ 2645786 w 5450487"/>
              <a:gd name="connsiteY227" fmla="*/ 4728543 h 4850841"/>
              <a:gd name="connsiteX228" fmla="*/ 2583152 w 5450487"/>
              <a:gd name="connsiteY228" fmla="*/ 4735903 h 4850841"/>
              <a:gd name="connsiteX229" fmla="*/ 2513879 w 5450487"/>
              <a:gd name="connsiteY229" fmla="*/ 4719740 h 4850841"/>
              <a:gd name="connsiteX230" fmla="*/ 2465243 w 5450487"/>
              <a:gd name="connsiteY230" fmla="*/ 4715266 h 4850841"/>
              <a:gd name="connsiteX231" fmla="*/ 2353541 w 5450487"/>
              <a:gd name="connsiteY231" fmla="*/ 4688278 h 4850841"/>
              <a:gd name="connsiteX232" fmla="*/ 2548804 w 5450487"/>
              <a:gd name="connsiteY232" fmla="*/ 4835916 h 4850841"/>
              <a:gd name="connsiteX233" fmla="*/ 2650404 w 5450487"/>
              <a:gd name="connsiteY233" fmla="*/ 4845441 h 4850841"/>
              <a:gd name="connsiteX234" fmla="*/ 2729779 w 5450487"/>
              <a:gd name="connsiteY234" fmla="*/ 4832741 h 4850841"/>
              <a:gd name="connsiteX235" fmla="*/ 2799629 w 5450487"/>
              <a:gd name="connsiteY235" fmla="*/ 4794641 h 4850841"/>
              <a:gd name="connsiteX236" fmla="*/ 2901229 w 5450487"/>
              <a:gd name="connsiteY236" fmla="*/ 4734316 h 4850841"/>
              <a:gd name="connsiteX237" fmla="*/ 2974254 w 5450487"/>
              <a:gd name="connsiteY237" fmla="*/ 4639066 h 4850841"/>
              <a:gd name="connsiteX238" fmla="*/ 3025054 w 5450487"/>
              <a:gd name="connsiteY238" fmla="*/ 4537466 h 4850841"/>
              <a:gd name="connsiteX239" fmla="*/ 3091729 w 5450487"/>
              <a:gd name="connsiteY239" fmla="*/ 4448566 h 4850841"/>
              <a:gd name="connsiteX240" fmla="*/ 3117129 w 5450487"/>
              <a:gd name="connsiteY240" fmla="*/ 4369191 h 4850841"/>
              <a:gd name="connsiteX241" fmla="*/ 3104429 w 5450487"/>
              <a:gd name="connsiteY241" fmla="*/ 4302516 h 4850841"/>
              <a:gd name="connsiteX242" fmla="*/ 3069504 w 5450487"/>
              <a:gd name="connsiteY242" fmla="*/ 4143766 h 4850841"/>
              <a:gd name="connsiteX243" fmla="*/ 3044104 w 5450487"/>
              <a:gd name="connsiteY243" fmla="*/ 4042166 h 4850841"/>
              <a:gd name="connsiteX244" fmla="*/ 3069504 w 5450487"/>
              <a:gd name="connsiteY244" fmla="*/ 3851666 h 4850841"/>
              <a:gd name="connsiteX245" fmla="*/ 3094904 w 5450487"/>
              <a:gd name="connsiteY245" fmla="*/ 3750066 h 4850841"/>
              <a:gd name="connsiteX246" fmla="*/ 3120304 w 5450487"/>
              <a:gd name="connsiteY246" fmla="*/ 3711966 h 4850841"/>
              <a:gd name="connsiteX247" fmla="*/ 3133004 w 5450487"/>
              <a:gd name="connsiteY247" fmla="*/ 3673866 h 4850841"/>
              <a:gd name="connsiteX248" fmla="*/ 3171104 w 5450487"/>
              <a:gd name="connsiteY248" fmla="*/ 3635766 h 4850841"/>
              <a:gd name="connsiteX249" fmla="*/ 3196504 w 5450487"/>
              <a:gd name="connsiteY249" fmla="*/ 3597666 h 4850841"/>
              <a:gd name="connsiteX250" fmla="*/ 3234604 w 5450487"/>
              <a:gd name="connsiteY250" fmla="*/ 3584966 h 4850841"/>
              <a:gd name="connsiteX251" fmla="*/ 3272704 w 5450487"/>
              <a:gd name="connsiteY251" fmla="*/ 3559566 h 4850841"/>
              <a:gd name="connsiteX252" fmla="*/ 3310804 w 5450487"/>
              <a:gd name="connsiteY252" fmla="*/ 3546866 h 4850841"/>
              <a:gd name="connsiteX253" fmla="*/ 3463204 w 5450487"/>
              <a:gd name="connsiteY253" fmla="*/ 3521466 h 4850841"/>
              <a:gd name="connsiteX254" fmla="*/ 3590204 w 5450487"/>
              <a:gd name="connsiteY254" fmla="*/ 3496066 h 4850841"/>
              <a:gd name="connsiteX255" fmla="*/ 3793404 w 5450487"/>
              <a:gd name="connsiteY255" fmla="*/ 3483366 h 4850841"/>
              <a:gd name="connsiteX256" fmla="*/ 4006129 w 5450487"/>
              <a:gd name="connsiteY256" fmla="*/ 3515116 h 4850841"/>
              <a:gd name="connsiteX257" fmla="*/ 4123604 w 5450487"/>
              <a:gd name="connsiteY257" fmla="*/ 3540516 h 4850841"/>
              <a:gd name="connsiteX258" fmla="*/ 4183929 w 5450487"/>
              <a:gd name="connsiteY258" fmla="*/ 3562741 h 4850841"/>
              <a:gd name="connsiteX259" fmla="*/ 4241079 w 5450487"/>
              <a:gd name="connsiteY259" fmla="*/ 3594491 h 4850841"/>
              <a:gd name="connsiteX260" fmla="*/ 4285529 w 5450487"/>
              <a:gd name="connsiteY260" fmla="*/ 3638941 h 4850841"/>
              <a:gd name="connsiteX261" fmla="*/ 4361729 w 5450487"/>
              <a:gd name="connsiteY261" fmla="*/ 3683391 h 4850841"/>
              <a:gd name="connsiteX262" fmla="*/ 4425229 w 5450487"/>
              <a:gd name="connsiteY262" fmla="*/ 3743716 h 4850841"/>
              <a:gd name="connsiteX263" fmla="*/ 4504604 w 5450487"/>
              <a:gd name="connsiteY263" fmla="*/ 3816741 h 4850841"/>
              <a:gd name="connsiteX264" fmla="*/ 4545879 w 5450487"/>
              <a:gd name="connsiteY264" fmla="*/ 3889766 h 4850841"/>
              <a:gd name="connsiteX265" fmla="*/ 4596679 w 5450487"/>
              <a:gd name="connsiteY265" fmla="*/ 3965966 h 4850841"/>
              <a:gd name="connsiteX266" fmla="*/ 4625254 w 5450487"/>
              <a:gd name="connsiteY266" fmla="*/ 4124716 h 4850841"/>
              <a:gd name="connsiteX267" fmla="*/ 4644304 w 5450487"/>
              <a:gd name="connsiteY267" fmla="*/ 4200916 h 4850841"/>
              <a:gd name="connsiteX268" fmla="*/ 4660179 w 5450487"/>
              <a:gd name="connsiteY268" fmla="*/ 4254891 h 4850841"/>
              <a:gd name="connsiteX269" fmla="*/ 4676054 w 5450487"/>
              <a:gd name="connsiteY269" fmla="*/ 4315216 h 4850841"/>
              <a:gd name="connsiteX270" fmla="*/ 4371254 w 5450487"/>
              <a:gd name="connsiteY270" fmla="*/ 4419991 h 4850841"/>
              <a:gd name="connsiteX271" fmla="*/ 4187104 w 5450487"/>
              <a:gd name="connsiteY271" fmla="*/ 4572391 h 4850841"/>
              <a:gd name="connsiteX272" fmla="*/ 4442691 w 5450487"/>
              <a:gd name="connsiteY272" fmla="*/ 4453328 h 4850841"/>
              <a:gd name="connsiteX273" fmla="*/ 4680817 w 5450487"/>
              <a:gd name="connsiteY273" fmla="*/ 4400941 h 4850841"/>
              <a:gd name="connsiteX274" fmla="*/ 4777654 w 5450487"/>
              <a:gd name="connsiteY274" fmla="*/ 4251716 h 4850841"/>
              <a:gd name="connsiteX275" fmla="*/ 4726854 w 5450487"/>
              <a:gd name="connsiteY275" fmla="*/ 4146941 h 4850841"/>
              <a:gd name="connsiteX276" fmla="*/ 4695104 w 5450487"/>
              <a:gd name="connsiteY276" fmla="*/ 4092966 h 4850841"/>
              <a:gd name="connsiteX277" fmla="*/ 4698279 w 5450487"/>
              <a:gd name="connsiteY277" fmla="*/ 3940566 h 4850841"/>
              <a:gd name="connsiteX278" fmla="*/ 4679229 w 5450487"/>
              <a:gd name="connsiteY278" fmla="*/ 3842141 h 4850841"/>
              <a:gd name="connsiteX279" fmla="*/ 4628429 w 5450487"/>
              <a:gd name="connsiteY279" fmla="*/ 3734191 h 4850841"/>
              <a:gd name="connsiteX280" fmla="*/ 4288705 w 5450487"/>
              <a:gd name="connsiteY280" fmla="*/ 3413516 h 4850841"/>
              <a:gd name="connsiteX281" fmla="*/ 4476029 w 5450487"/>
              <a:gd name="connsiteY281" fmla="*/ 3127766 h 4850841"/>
              <a:gd name="connsiteX282" fmla="*/ 4682404 w 5450487"/>
              <a:gd name="connsiteY282" fmla="*/ 2994416 h 4850841"/>
              <a:gd name="connsiteX283" fmla="*/ 4818930 w 5450487"/>
              <a:gd name="connsiteY283" fmla="*/ 2943616 h 4850841"/>
              <a:gd name="connsiteX284" fmla="*/ 5041180 w 5450487"/>
              <a:gd name="connsiteY284" fmla="*/ 2918216 h 4850841"/>
              <a:gd name="connsiteX285" fmla="*/ 5301530 w 5450487"/>
              <a:gd name="connsiteY285" fmla="*/ 2959491 h 4850841"/>
              <a:gd name="connsiteX286" fmla="*/ 5069755 w 5450487"/>
              <a:gd name="connsiteY286" fmla="*/ 2883291 h 4850841"/>
              <a:gd name="connsiteX287" fmla="*/ 4888779 w 5450487"/>
              <a:gd name="connsiteY287" fmla="*/ 2864241 h 4850841"/>
              <a:gd name="connsiteX288" fmla="*/ 4958629 w 5450487"/>
              <a:gd name="connsiteY288" fmla="*/ 2772166 h 4850841"/>
              <a:gd name="connsiteX289" fmla="*/ 5123729 w 5450487"/>
              <a:gd name="connsiteY289" fmla="*/ 2562616 h 4850841"/>
              <a:gd name="connsiteX290" fmla="*/ 5025305 w 5450487"/>
              <a:gd name="connsiteY290" fmla="*/ 2635641 h 4850841"/>
              <a:gd name="connsiteX291" fmla="*/ 4942754 w 5450487"/>
              <a:gd name="connsiteY291" fmla="*/ 2699141 h 4850841"/>
              <a:gd name="connsiteX292" fmla="*/ 4876079 w 5450487"/>
              <a:gd name="connsiteY292" fmla="*/ 2781691 h 4850841"/>
              <a:gd name="connsiteX293" fmla="*/ 4777654 w 5450487"/>
              <a:gd name="connsiteY293" fmla="*/ 2829316 h 4850841"/>
              <a:gd name="connsiteX294" fmla="*/ 4691929 w 5450487"/>
              <a:gd name="connsiteY294" fmla="*/ 2880116 h 4850841"/>
              <a:gd name="connsiteX295" fmla="*/ 4628429 w 5450487"/>
              <a:gd name="connsiteY295" fmla="*/ 2918216 h 4850841"/>
              <a:gd name="connsiteX296" fmla="*/ 4561754 w 5450487"/>
              <a:gd name="connsiteY296" fmla="*/ 2946791 h 4850841"/>
              <a:gd name="connsiteX297" fmla="*/ 4504604 w 5450487"/>
              <a:gd name="connsiteY297" fmla="*/ 2972191 h 4850841"/>
              <a:gd name="connsiteX298" fmla="*/ 4364904 w 5450487"/>
              <a:gd name="connsiteY298" fmla="*/ 3038866 h 4850841"/>
              <a:gd name="connsiteX299" fmla="*/ 4288704 w 5450487"/>
              <a:gd name="connsiteY299" fmla="*/ 2988066 h 4850841"/>
              <a:gd name="connsiteX300" fmla="*/ 4250604 w 5450487"/>
              <a:gd name="connsiteY300" fmla="*/ 2962666 h 4850841"/>
              <a:gd name="connsiteX301" fmla="*/ 4123604 w 5450487"/>
              <a:gd name="connsiteY301" fmla="*/ 2924566 h 4850841"/>
              <a:gd name="connsiteX302" fmla="*/ 4085504 w 5450487"/>
              <a:gd name="connsiteY302" fmla="*/ 2911866 h 4850841"/>
              <a:gd name="connsiteX303" fmla="*/ 3996604 w 5450487"/>
              <a:gd name="connsiteY303" fmla="*/ 2899166 h 4850841"/>
              <a:gd name="connsiteX304" fmla="*/ 3971204 w 5450487"/>
              <a:gd name="connsiteY304" fmla="*/ 2797566 h 4850841"/>
              <a:gd name="connsiteX305" fmla="*/ 3890241 w 5450487"/>
              <a:gd name="connsiteY305" fmla="*/ 2676916 h 4850841"/>
              <a:gd name="connsiteX306" fmla="*/ 3907704 w 5450487"/>
              <a:gd name="connsiteY306" fmla="*/ 2549916 h 4850841"/>
              <a:gd name="connsiteX307" fmla="*/ 3834679 w 5450487"/>
              <a:gd name="connsiteY307" fmla="*/ 2461016 h 4850841"/>
              <a:gd name="connsiteX308" fmla="*/ 3768004 w 5450487"/>
              <a:gd name="connsiteY308" fmla="*/ 2365766 h 4850841"/>
              <a:gd name="connsiteX309" fmla="*/ 3712442 w 5450487"/>
              <a:gd name="connsiteY309" fmla="*/ 2222891 h 4850841"/>
              <a:gd name="connsiteX310" fmla="*/ 3741016 w 5450487"/>
              <a:gd name="connsiteY310" fmla="*/ 2100654 h 4850841"/>
              <a:gd name="connsiteX311" fmla="*/ 3804517 w 5450487"/>
              <a:gd name="connsiteY311" fmla="*/ 2019691 h 4850841"/>
              <a:gd name="connsiteX312" fmla="*/ 3902942 w 5450487"/>
              <a:gd name="connsiteY312" fmla="*/ 1924441 h 4850841"/>
              <a:gd name="connsiteX313" fmla="*/ 3952154 w 5450487"/>
              <a:gd name="connsiteY313" fmla="*/ 1864116 h 4850841"/>
              <a:gd name="connsiteX314" fmla="*/ 3995016 w 5450487"/>
              <a:gd name="connsiteY314" fmla="*/ 1835541 h 4850841"/>
              <a:gd name="connsiteX315" fmla="*/ 4037879 w 5450487"/>
              <a:gd name="connsiteY315" fmla="*/ 1803791 h 4850841"/>
              <a:gd name="connsiteX316" fmla="*/ 4102966 w 5450487"/>
              <a:gd name="connsiteY316" fmla="*/ 1759341 h 4850841"/>
              <a:gd name="connsiteX317" fmla="*/ 4206154 w 5450487"/>
              <a:gd name="connsiteY317" fmla="*/ 1703778 h 4850841"/>
              <a:gd name="connsiteX318" fmla="*/ 4295054 w 5450487"/>
              <a:gd name="connsiteY318" fmla="*/ 1694253 h 4850841"/>
              <a:gd name="connsiteX319" fmla="*/ 4401416 w 5450487"/>
              <a:gd name="connsiteY319" fmla="*/ 1692666 h 4850841"/>
              <a:gd name="connsiteX320" fmla="*/ 4464917 w 5450487"/>
              <a:gd name="connsiteY320" fmla="*/ 1689491 h 4850841"/>
              <a:gd name="connsiteX321" fmla="*/ 4520479 w 5450487"/>
              <a:gd name="connsiteY321" fmla="*/ 1700603 h 4850841"/>
              <a:gd name="connsiteX322" fmla="*/ 4568104 w 5450487"/>
              <a:gd name="connsiteY322" fmla="*/ 1708541 h 4850841"/>
              <a:gd name="connsiteX323" fmla="*/ 4633191 w 5450487"/>
              <a:gd name="connsiteY323" fmla="*/ 1754579 h 4850841"/>
              <a:gd name="connsiteX324" fmla="*/ 4717329 w 5450487"/>
              <a:gd name="connsiteY324" fmla="*/ 1787916 h 4850841"/>
              <a:gd name="connsiteX325" fmla="*/ 4760191 w 5450487"/>
              <a:gd name="connsiteY325" fmla="*/ 1838716 h 4850841"/>
              <a:gd name="connsiteX326" fmla="*/ 4793529 w 5450487"/>
              <a:gd name="connsiteY326" fmla="*/ 1902216 h 4850841"/>
              <a:gd name="connsiteX327" fmla="*/ 4845917 w 5450487"/>
              <a:gd name="connsiteY327" fmla="*/ 1968891 h 4850841"/>
              <a:gd name="connsiteX328" fmla="*/ 4885604 w 5450487"/>
              <a:gd name="connsiteY328" fmla="*/ 2032391 h 4850841"/>
              <a:gd name="connsiteX329" fmla="*/ 4911004 w 5450487"/>
              <a:gd name="connsiteY329" fmla="*/ 2200666 h 4850841"/>
              <a:gd name="connsiteX330" fmla="*/ 4939579 w 5450487"/>
              <a:gd name="connsiteY330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367704 w 5450487"/>
              <a:gd name="connsiteY191" fmla="*/ 4410466 h 4850841"/>
              <a:gd name="connsiteX192" fmla="*/ 1685204 w 5450487"/>
              <a:gd name="connsiteY192" fmla="*/ 3864366 h 4850841"/>
              <a:gd name="connsiteX193" fmla="*/ 1710604 w 5450487"/>
              <a:gd name="connsiteY193" fmla="*/ 3826266 h 4850841"/>
              <a:gd name="connsiteX194" fmla="*/ 1748704 w 5450487"/>
              <a:gd name="connsiteY194" fmla="*/ 3800866 h 4850841"/>
              <a:gd name="connsiteX195" fmla="*/ 1786804 w 5450487"/>
              <a:gd name="connsiteY195" fmla="*/ 3762766 h 4850841"/>
              <a:gd name="connsiteX196" fmla="*/ 1824904 w 5450487"/>
              <a:gd name="connsiteY196" fmla="*/ 3750066 h 4850841"/>
              <a:gd name="connsiteX197" fmla="*/ 1863004 w 5450487"/>
              <a:gd name="connsiteY197" fmla="*/ 3724666 h 4850841"/>
              <a:gd name="connsiteX198" fmla="*/ 1901104 w 5450487"/>
              <a:gd name="connsiteY198" fmla="*/ 3711966 h 4850841"/>
              <a:gd name="connsiteX199" fmla="*/ 1939204 w 5450487"/>
              <a:gd name="connsiteY199" fmla="*/ 3686566 h 4850841"/>
              <a:gd name="connsiteX200" fmla="*/ 2015404 w 5450487"/>
              <a:gd name="connsiteY200" fmla="*/ 3661166 h 4850841"/>
              <a:gd name="connsiteX201" fmla="*/ 2053504 w 5450487"/>
              <a:gd name="connsiteY201" fmla="*/ 3648466 h 4850841"/>
              <a:gd name="connsiteX202" fmla="*/ 2345604 w 5450487"/>
              <a:gd name="connsiteY202" fmla="*/ 3661166 h 4850841"/>
              <a:gd name="connsiteX203" fmla="*/ 2396404 w 5450487"/>
              <a:gd name="connsiteY203" fmla="*/ 3699266 h 4850841"/>
              <a:gd name="connsiteX204" fmla="*/ 2472604 w 5450487"/>
              <a:gd name="connsiteY204" fmla="*/ 3750066 h 4850841"/>
              <a:gd name="connsiteX205" fmla="*/ 2510704 w 5450487"/>
              <a:gd name="connsiteY205" fmla="*/ 3788166 h 4850841"/>
              <a:gd name="connsiteX206" fmla="*/ 2561504 w 5450487"/>
              <a:gd name="connsiteY206" fmla="*/ 3800866 h 4850841"/>
              <a:gd name="connsiteX207" fmla="*/ 2612304 w 5450487"/>
              <a:gd name="connsiteY207" fmla="*/ 3838966 h 4850841"/>
              <a:gd name="connsiteX208" fmla="*/ 2650404 w 5450487"/>
              <a:gd name="connsiteY208" fmla="*/ 3851666 h 4850841"/>
              <a:gd name="connsiteX209" fmla="*/ 2688504 w 5450487"/>
              <a:gd name="connsiteY209" fmla="*/ 3877066 h 4850841"/>
              <a:gd name="connsiteX210" fmla="*/ 2713904 w 5450487"/>
              <a:gd name="connsiteY210" fmla="*/ 3915166 h 4850841"/>
              <a:gd name="connsiteX211" fmla="*/ 2752004 w 5450487"/>
              <a:gd name="connsiteY211" fmla="*/ 3965966 h 4850841"/>
              <a:gd name="connsiteX212" fmla="*/ 2764704 w 5450487"/>
              <a:gd name="connsiteY212" fmla="*/ 4016766 h 4850841"/>
              <a:gd name="connsiteX213" fmla="*/ 2777404 w 5450487"/>
              <a:gd name="connsiteY213" fmla="*/ 4054866 h 4850841"/>
              <a:gd name="connsiteX214" fmla="*/ 2802804 w 5450487"/>
              <a:gd name="connsiteY214" fmla="*/ 4105666 h 4850841"/>
              <a:gd name="connsiteX215" fmla="*/ 2828204 w 5450487"/>
              <a:gd name="connsiteY215" fmla="*/ 4143766 h 4850841"/>
              <a:gd name="connsiteX216" fmla="*/ 2863129 w 5450487"/>
              <a:gd name="connsiteY216" fmla="*/ 4242191 h 4850841"/>
              <a:gd name="connsiteX217" fmla="*/ 2907579 w 5450487"/>
              <a:gd name="connsiteY217" fmla="*/ 4343791 h 4850841"/>
              <a:gd name="connsiteX218" fmla="*/ 2923454 w 5450487"/>
              <a:gd name="connsiteY218" fmla="*/ 4366016 h 4850841"/>
              <a:gd name="connsiteX219" fmla="*/ 2891704 w 5450487"/>
              <a:gd name="connsiteY219" fmla="*/ 4397766 h 4850841"/>
              <a:gd name="connsiteX220" fmla="*/ 2853604 w 5450487"/>
              <a:gd name="connsiteY220" fmla="*/ 4464441 h 4850841"/>
              <a:gd name="connsiteX221" fmla="*/ 2809154 w 5450487"/>
              <a:gd name="connsiteY221" fmla="*/ 4553341 h 4850841"/>
              <a:gd name="connsiteX222" fmla="*/ 2761529 w 5450487"/>
              <a:gd name="connsiteY222" fmla="*/ 4607316 h 4850841"/>
              <a:gd name="connsiteX223" fmla="*/ 2698029 w 5450487"/>
              <a:gd name="connsiteY223" fmla="*/ 4645416 h 4850841"/>
              <a:gd name="connsiteX224" fmla="*/ 2602779 w 5450487"/>
              <a:gd name="connsiteY224" fmla="*/ 4553341 h 4850841"/>
              <a:gd name="connsiteX225" fmla="*/ 2634530 w 5450487"/>
              <a:gd name="connsiteY225" fmla="*/ 4639069 h 4850841"/>
              <a:gd name="connsiteX226" fmla="*/ 2694276 w 5450487"/>
              <a:gd name="connsiteY226" fmla="*/ 4733450 h 4850841"/>
              <a:gd name="connsiteX227" fmla="*/ 2645786 w 5450487"/>
              <a:gd name="connsiteY227" fmla="*/ 4728543 h 4850841"/>
              <a:gd name="connsiteX228" fmla="*/ 2583152 w 5450487"/>
              <a:gd name="connsiteY228" fmla="*/ 4735903 h 4850841"/>
              <a:gd name="connsiteX229" fmla="*/ 2513879 w 5450487"/>
              <a:gd name="connsiteY229" fmla="*/ 4719740 h 4850841"/>
              <a:gd name="connsiteX230" fmla="*/ 2465243 w 5450487"/>
              <a:gd name="connsiteY230" fmla="*/ 4715266 h 4850841"/>
              <a:gd name="connsiteX231" fmla="*/ 2353541 w 5450487"/>
              <a:gd name="connsiteY231" fmla="*/ 4688278 h 4850841"/>
              <a:gd name="connsiteX232" fmla="*/ 2548804 w 5450487"/>
              <a:gd name="connsiteY232" fmla="*/ 4835916 h 4850841"/>
              <a:gd name="connsiteX233" fmla="*/ 2650404 w 5450487"/>
              <a:gd name="connsiteY233" fmla="*/ 4845441 h 4850841"/>
              <a:gd name="connsiteX234" fmla="*/ 2729779 w 5450487"/>
              <a:gd name="connsiteY234" fmla="*/ 4832741 h 4850841"/>
              <a:gd name="connsiteX235" fmla="*/ 2799629 w 5450487"/>
              <a:gd name="connsiteY235" fmla="*/ 4794641 h 4850841"/>
              <a:gd name="connsiteX236" fmla="*/ 2901229 w 5450487"/>
              <a:gd name="connsiteY236" fmla="*/ 4734316 h 4850841"/>
              <a:gd name="connsiteX237" fmla="*/ 2974254 w 5450487"/>
              <a:gd name="connsiteY237" fmla="*/ 4639066 h 4850841"/>
              <a:gd name="connsiteX238" fmla="*/ 3025054 w 5450487"/>
              <a:gd name="connsiteY238" fmla="*/ 4537466 h 4850841"/>
              <a:gd name="connsiteX239" fmla="*/ 3091729 w 5450487"/>
              <a:gd name="connsiteY239" fmla="*/ 4448566 h 4850841"/>
              <a:gd name="connsiteX240" fmla="*/ 3117129 w 5450487"/>
              <a:gd name="connsiteY240" fmla="*/ 4369191 h 4850841"/>
              <a:gd name="connsiteX241" fmla="*/ 3104429 w 5450487"/>
              <a:gd name="connsiteY241" fmla="*/ 4302516 h 4850841"/>
              <a:gd name="connsiteX242" fmla="*/ 3069504 w 5450487"/>
              <a:gd name="connsiteY242" fmla="*/ 4143766 h 4850841"/>
              <a:gd name="connsiteX243" fmla="*/ 3044104 w 5450487"/>
              <a:gd name="connsiteY243" fmla="*/ 4042166 h 4850841"/>
              <a:gd name="connsiteX244" fmla="*/ 3069504 w 5450487"/>
              <a:gd name="connsiteY244" fmla="*/ 3851666 h 4850841"/>
              <a:gd name="connsiteX245" fmla="*/ 3094904 w 5450487"/>
              <a:gd name="connsiteY245" fmla="*/ 3750066 h 4850841"/>
              <a:gd name="connsiteX246" fmla="*/ 3120304 w 5450487"/>
              <a:gd name="connsiteY246" fmla="*/ 3711966 h 4850841"/>
              <a:gd name="connsiteX247" fmla="*/ 3133004 w 5450487"/>
              <a:gd name="connsiteY247" fmla="*/ 3673866 h 4850841"/>
              <a:gd name="connsiteX248" fmla="*/ 3171104 w 5450487"/>
              <a:gd name="connsiteY248" fmla="*/ 3635766 h 4850841"/>
              <a:gd name="connsiteX249" fmla="*/ 3196504 w 5450487"/>
              <a:gd name="connsiteY249" fmla="*/ 3597666 h 4850841"/>
              <a:gd name="connsiteX250" fmla="*/ 3234604 w 5450487"/>
              <a:gd name="connsiteY250" fmla="*/ 3584966 h 4850841"/>
              <a:gd name="connsiteX251" fmla="*/ 3272704 w 5450487"/>
              <a:gd name="connsiteY251" fmla="*/ 3559566 h 4850841"/>
              <a:gd name="connsiteX252" fmla="*/ 3310804 w 5450487"/>
              <a:gd name="connsiteY252" fmla="*/ 3546866 h 4850841"/>
              <a:gd name="connsiteX253" fmla="*/ 3463204 w 5450487"/>
              <a:gd name="connsiteY253" fmla="*/ 3521466 h 4850841"/>
              <a:gd name="connsiteX254" fmla="*/ 3590204 w 5450487"/>
              <a:gd name="connsiteY254" fmla="*/ 3496066 h 4850841"/>
              <a:gd name="connsiteX255" fmla="*/ 3793404 w 5450487"/>
              <a:gd name="connsiteY255" fmla="*/ 3483366 h 4850841"/>
              <a:gd name="connsiteX256" fmla="*/ 4006129 w 5450487"/>
              <a:gd name="connsiteY256" fmla="*/ 3515116 h 4850841"/>
              <a:gd name="connsiteX257" fmla="*/ 4123604 w 5450487"/>
              <a:gd name="connsiteY257" fmla="*/ 3540516 h 4850841"/>
              <a:gd name="connsiteX258" fmla="*/ 4183929 w 5450487"/>
              <a:gd name="connsiteY258" fmla="*/ 3562741 h 4850841"/>
              <a:gd name="connsiteX259" fmla="*/ 4241079 w 5450487"/>
              <a:gd name="connsiteY259" fmla="*/ 3594491 h 4850841"/>
              <a:gd name="connsiteX260" fmla="*/ 4285529 w 5450487"/>
              <a:gd name="connsiteY260" fmla="*/ 3638941 h 4850841"/>
              <a:gd name="connsiteX261" fmla="*/ 4361729 w 5450487"/>
              <a:gd name="connsiteY261" fmla="*/ 3683391 h 4850841"/>
              <a:gd name="connsiteX262" fmla="*/ 4425229 w 5450487"/>
              <a:gd name="connsiteY262" fmla="*/ 3743716 h 4850841"/>
              <a:gd name="connsiteX263" fmla="*/ 4504604 w 5450487"/>
              <a:gd name="connsiteY263" fmla="*/ 3816741 h 4850841"/>
              <a:gd name="connsiteX264" fmla="*/ 4545879 w 5450487"/>
              <a:gd name="connsiteY264" fmla="*/ 3889766 h 4850841"/>
              <a:gd name="connsiteX265" fmla="*/ 4596679 w 5450487"/>
              <a:gd name="connsiteY265" fmla="*/ 3965966 h 4850841"/>
              <a:gd name="connsiteX266" fmla="*/ 4625254 w 5450487"/>
              <a:gd name="connsiteY266" fmla="*/ 4124716 h 4850841"/>
              <a:gd name="connsiteX267" fmla="*/ 4644304 w 5450487"/>
              <a:gd name="connsiteY267" fmla="*/ 4200916 h 4850841"/>
              <a:gd name="connsiteX268" fmla="*/ 4660179 w 5450487"/>
              <a:gd name="connsiteY268" fmla="*/ 4254891 h 4850841"/>
              <a:gd name="connsiteX269" fmla="*/ 4676054 w 5450487"/>
              <a:gd name="connsiteY269" fmla="*/ 4315216 h 4850841"/>
              <a:gd name="connsiteX270" fmla="*/ 4371254 w 5450487"/>
              <a:gd name="connsiteY270" fmla="*/ 4419991 h 4850841"/>
              <a:gd name="connsiteX271" fmla="*/ 4187104 w 5450487"/>
              <a:gd name="connsiteY271" fmla="*/ 4572391 h 4850841"/>
              <a:gd name="connsiteX272" fmla="*/ 4442691 w 5450487"/>
              <a:gd name="connsiteY272" fmla="*/ 4453328 h 4850841"/>
              <a:gd name="connsiteX273" fmla="*/ 4680817 w 5450487"/>
              <a:gd name="connsiteY273" fmla="*/ 4400941 h 4850841"/>
              <a:gd name="connsiteX274" fmla="*/ 4777654 w 5450487"/>
              <a:gd name="connsiteY274" fmla="*/ 4251716 h 4850841"/>
              <a:gd name="connsiteX275" fmla="*/ 4726854 w 5450487"/>
              <a:gd name="connsiteY275" fmla="*/ 4146941 h 4850841"/>
              <a:gd name="connsiteX276" fmla="*/ 4695104 w 5450487"/>
              <a:gd name="connsiteY276" fmla="*/ 4092966 h 4850841"/>
              <a:gd name="connsiteX277" fmla="*/ 4698279 w 5450487"/>
              <a:gd name="connsiteY277" fmla="*/ 3940566 h 4850841"/>
              <a:gd name="connsiteX278" fmla="*/ 4679229 w 5450487"/>
              <a:gd name="connsiteY278" fmla="*/ 3842141 h 4850841"/>
              <a:gd name="connsiteX279" fmla="*/ 4628429 w 5450487"/>
              <a:gd name="connsiteY279" fmla="*/ 3734191 h 4850841"/>
              <a:gd name="connsiteX280" fmla="*/ 4288705 w 5450487"/>
              <a:gd name="connsiteY280" fmla="*/ 3413516 h 4850841"/>
              <a:gd name="connsiteX281" fmla="*/ 4476029 w 5450487"/>
              <a:gd name="connsiteY281" fmla="*/ 3127766 h 4850841"/>
              <a:gd name="connsiteX282" fmla="*/ 4682404 w 5450487"/>
              <a:gd name="connsiteY282" fmla="*/ 2994416 h 4850841"/>
              <a:gd name="connsiteX283" fmla="*/ 4818930 w 5450487"/>
              <a:gd name="connsiteY283" fmla="*/ 2943616 h 4850841"/>
              <a:gd name="connsiteX284" fmla="*/ 5041180 w 5450487"/>
              <a:gd name="connsiteY284" fmla="*/ 2918216 h 4850841"/>
              <a:gd name="connsiteX285" fmla="*/ 5301530 w 5450487"/>
              <a:gd name="connsiteY285" fmla="*/ 2959491 h 4850841"/>
              <a:gd name="connsiteX286" fmla="*/ 5069755 w 5450487"/>
              <a:gd name="connsiteY286" fmla="*/ 2883291 h 4850841"/>
              <a:gd name="connsiteX287" fmla="*/ 4888779 w 5450487"/>
              <a:gd name="connsiteY287" fmla="*/ 2864241 h 4850841"/>
              <a:gd name="connsiteX288" fmla="*/ 4958629 w 5450487"/>
              <a:gd name="connsiteY288" fmla="*/ 2772166 h 4850841"/>
              <a:gd name="connsiteX289" fmla="*/ 5123729 w 5450487"/>
              <a:gd name="connsiteY289" fmla="*/ 2562616 h 4850841"/>
              <a:gd name="connsiteX290" fmla="*/ 5025305 w 5450487"/>
              <a:gd name="connsiteY290" fmla="*/ 2635641 h 4850841"/>
              <a:gd name="connsiteX291" fmla="*/ 4942754 w 5450487"/>
              <a:gd name="connsiteY291" fmla="*/ 2699141 h 4850841"/>
              <a:gd name="connsiteX292" fmla="*/ 4876079 w 5450487"/>
              <a:gd name="connsiteY292" fmla="*/ 2781691 h 4850841"/>
              <a:gd name="connsiteX293" fmla="*/ 4777654 w 5450487"/>
              <a:gd name="connsiteY293" fmla="*/ 2829316 h 4850841"/>
              <a:gd name="connsiteX294" fmla="*/ 4691929 w 5450487"/>
              <a:gd name="connsiteY294" fmla="*/ 2880116 h 4850841"/>
              <a:gd name="connsiteX295" fmla="*/ 4628429 w 5450487"/>
              <a:gd name="connsiteY295" fmla="*/ 2918216 h 4850841"/>
              <a:gd name="connsiteX296" fmla="*/ 4561754 w 5450487"/>
              <a:gd name="connsiteY296" fmla="*/ 2946791 h 4850841"/>
              <a:gd name="connsiteX297" fmla="*/ 4504604 w 5450487"/>
              <a:gd name="connsiteY297" fmla="*/ 2972191 h 4850841"/>
              <a:gd name="connsiteX298" fmla="*/ 4364904 w 5450487"/>
              <a:gd name="connsiteY298" fmla="*/ 3038866 h 4850841"/>
              <a:gd name="connsiteX299" fmla="*/ 4288704 w 5450487"/>
              <a:gd name="connsiteY299" fmla="*/ 2988066 h 4850841"/>
              <a:gd name="connsiteX300" fmla="*/ 4250604 w 5450487"/>
              <a:gd name="connsiteY300" fmla="*/ 2962666 h 4850841"/>
              <a:gd name="connsiteX301" fmla="*/ 4123604 w 5450487"/>
              <a:gd name="connsiteY301" fmla="*/ 2924566 h 4850841"/>
              <a:gd name="connsiteX302" fmla="*/ 4085504 w 5450487"/>
              <a:gd name="connsiteY302" fmla="*/ 2911866 h 4850841"/>
              <a:gd name="connsiteX303" fmla="*/ 3996604 w 5450487"/>
              <a:gd name="connsiteY303" fmla="*/ 2899166 h 4850841"/>
              <a:gd name="connsiteX304" fmla="*/ 3971204 w 5450487"/>
              <a:gd name="connsiteY304" fmla="*/ 2797566 h 4850841"/>
              <a:gd name="connsiteX305" fmla="*/ 3890241 w 5450487"/>
              <a:gd name="connsiteY305" fmla="*/ 2676916 h 4850841"/>
              <a:gd name="connsiteX306" fmla="*/ 3907704 w 5450487"/>
              <a:gd name="connsiteY306" fmla="*/ 2549916 h 4850841"/>
              <a:gd name="connsiteX307" fmla="*/ 3834679 w 5450487"/>
              <a:gd name="connsiteY307" fmla="*/ 2461016 h 4850841"/>
              <a:gd name="connsiteX308" fmla="*/ 3768004 w 5450487"/>
              <a:gd name="connsiteY308" fmla="*/ 2365766 h 4850841"/>
              <a:gd name="connsiteX309" fmla="*/ 3712442 w 5450487"/>
              <a:gd name="connsiteY309" fmla="*/ 2222891 h 4850841"/>
              <a:gd name="connsiteX310" fmla="*/ 3741016 w 5450487"/>
              <a:gd name="connsiteY310" fmla="*/ 2100654 h 4850841"/>
              <a:gd name="connsiteX311" fmla="*/ 3804517 w 5450487"/>
              <a:gd name="connsiteY311" fmla="*/ 2019691 h 4850841"/>
              <a:gd name="connsiteX312" fmla="*/ 3902942 w 5450487"/>
              <a:gd name="connsiteY312" fmla="*/ 1924441 h 4850841"/>
              <a:gd name="connsiteX313" fmla="*/ 3952154 w 5450487"/>
              <a:gd name="connsiteY313" fmla="*/ 1864116 h 4850841"/>
              <a:gd name="connsiteX314" fmla="*/ 3995016 w 5450487"/>
              <a:gd name="connsiteY314" fmla="*/ 1835541 h 4850841"/>
              <a:gd name="connsiteX315" fmla="*/ 4037879 w 5450487"/>
              <a:gd name="connsiteY315" fmla="*/ 1803791 h 4850841"/>
              <a:gd name="connsiteX316" fmla="*/ 4102966 w 5450487"/>
              <a:gd name="connsiteY316" fmla="*/ 1759341 h 4850841"/>
              <a:gd name="connsiteX317" fmla="*/ 4206154 w 5450487"/>
              <a:gd name="connsiteY317" fmla="*/ 1703778 h 4850841"/>
              <a:gd name="connsiteX318" fmla="*/ 4295054 w 5450487"/>
              <a:gd name="connsiteY318" fmla="*/ 1694253 h 4850841"/>
              <a:gd name="connsiteX319" fmla="*/ 4401416 w 5450487"/>
              <a:gd name="connsiteY319" fmla="*/ 1692666 h 4850841"/>
              <a:gd name="connsiteX320" fmla="*/ 4464917 w 5450487"/>
              <a:gd name="connsiteY320" fmla="*/ 1689491 h 4850841"/>
              <a:gd name="connsiteX321" fmla="*/ 4520479 w 5450487"/>
              <a:gd name="connsiteY321" fmla="*/ 1700603 h 4850841"/>
              <a:gd name="connsiteX322" fmla="*/ 4568104 w 5450487"/>
              <a:gd name="connsiteY322" fmla="*/ 1708541 h 4850841"/>
              <a:gd name="connsiteX323" fmla="*/ 4633191 w 5450487"/>
              <a:gd name="connsiteY323" fmla="*/ 1754579 h 4850841"/>
              <a:gd name="connsiteX324" fmla="*/ 4717329 w 5450487"/>
              <a:gd name="connsiteY324" fmla="*/ 1787916 h 4850841"/>
              <a:gd name="connsiteX325" fmla="*/ 4760191 w 5450487"/>
              <a:gd name="connsiteY325" fmla="*/ 1838716 h 4850841"/>
              <a:gd name="connsiteX326" fmla="*/ 4793529 w 5450487"/>
              <a:gd name="connsiteY326" fmla="*/ 1902216 h 4850841"/>
              <a:gd name="connsiteX327" fmla="*/ 4845917 w 5450487"/>
              <a:gd name="connsiteY327" fmla="*/ 1968891 h 4850841"/>
              <a:gd name="connsiteX328" fmla="*/ 4885604 w 5450487"/>
              <a:gd name="connsiteY328" fmla="*/ 2032391 h 4850841"/>
              <a:gd name="connsiteX329" fmla="*/ 4911004 w 5450487"/>
              <a:gd name="connsiteY329" fmla="*/ 2200666 h 4850841"/>
              <a:gd name="connsiteX330" fmla="*/ 4939579 w 5450487"/>
              <a:gd name="connsiteY330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685204 w 5450487"/>
              <a:gd name="connsiteY192" fmla="*/ 3864366 h 4850841"/>
              <a:gd name="connsiteX193" fmla="*/ 1710604 w 5450487"/>
              <a:gd name="connsiteY193" fmla="*/ 3826266 h 4850841"/>
              <a:gd name="connsiteX194" fmla="*/ 1748704 w 5450487"/>
              <a:gd name="connsiteY194" fmla="*/ 3800866 h 4850841"/>
              <a:gd name="connsiteX195" fmla="*/ 1786804 w 5450487"/>
              <a:gd name="connsiteY195" fmla="*/ 3762766 h 4850841"/>
              <a:gd name="connsiteX196" fmla="*/ 1824904 w 5450487"/>
              <a:gd name="connsiteY196" fmla="*/ 3750066 h 4850841"/>
              <a:gd name="connsiteX197" fmla="*/ 1863004 w 5450487"/>
              <a:gd name="connsiteY197" fmla="*/ 3724666 h 4850841"/>
              <a:gd name="connsiteX198" fmla="*/ 1901104 w 5450487"/>
              <a:gd name="connsiteY198" fmla="*/ 3711966 h 4850841"/>
              <a:gd name="connsiteX199" fmla="*/ 1939204 w 5450487"/>
              <a:gd name="connsiteY199" fmla="*/ 3686566 h 4850841"/>
              <a:gd name="connsiteX200" fmla="*/ 2015404 w 5450487"/>
              <a:gd name="connsiteY200" fmla="*/ 3661166 h 4850841"/>
              <a:gd name="connsiteX201" fmla="*/ 2053504 w 5450487"/>
              <a:gd name="connsiteY201" fmla="*/ 3648466 h 4850841"/>
              <a:gd name="connsiteX202" fmla="*/ 2345604 w 5450487"/>
              <a:gd name="connsiteY202" fmla="*/ 3661166 h 4850841"/>
              <a:gd name="connsiteX203" fmla="*/ 2396404 w 5450487"/>
              <a:gd name="connsiteY203" fmla="*/ 3699266 h 4850841"/>
              <a:gd name="connsiteX204" fmla="*/ 2472604 w 5450487"/>
              <a:gd name="connsiteY204" fmla="*/ 3750066 h 4850841"/>
              <a:gd name="connsiteX205" fmla="*/ 2510704 w 5450487"/>
              <a:gd name="connsiteY205" fmla="*/ 3788166 h 4850841"/>
              <a:gd name="connsiteX206" fmla="*/ 2561504 w 5450487"/>
              <a:gd name="connsiteY206" fmla="*/ 3800866 h 4850841"/>
              <a:gd name="connsiteX207" fmla="*/ 2612304 w 5450487"/>
              <a:gd name="connsiteY207" fmla="*/ 3838966 h 4850841"/>
              <a:gd name="connsiteX208" fmla="*/ 2650404 w 5450487"/>
              <a:gd name="connsiteY208" fmla="*/ 3851666 h 4850841"/>
              <a:gd name="connsiteX209" fmla="*/ 2688504 w 5450487"/>
              <a:gd name="connsiteY209" fmla="*/ 3877066 h 4850841"/>
              <a:gd name="connsiteX210" fmla="*/ 2713904 w 5450487"/>
              <a:gd name="connsiteY210" fmla="*/ 3915166 h 4850841"/>
              <a:gd name="connsiteX211" fmla="*/ 2752004 w 5450487"/>
              <a:gd name="connsiteY211" fmla="*/ 3965966 h 4850841"/>
              <a:gd name="connsiteX212" fmla="*/ 2764704 w 5450487"/>
              <a:gd name="connsiteY212" fmla="*/ 4016766 h 4850841"/>
              <a:gd name="connsiteX213" fmla="*/ 2777404 w 5450487"/>
              <a:gd name="connsiteY213" fmla="*/ 4054866 h 4850841"/>
              <a:gd name="connsiteX214" fmla="*/ 2802804 w 5450487"/>
              <a:gd name="connsiteY214" fmla="*/ 4105666 h 4850841"/>
              <a:gd name="connsiteX215" fmla="*/ 2828204 w 5450487"/>
              <a:gd name="connsiteY215" fmla="*/ 4143766 h 4850841"/>
              <a:gd name="connsiteX216" fmla="*/ 2863129 w 5450487"/>
              <a:gd name="connsiteY216" fmla="*/ 4242191 h 4850841"/>
              <a:gd name="connsiteX217" fmla="*/ 2907579 w 5450487"/>
              <a:gd name="connsiteY217" fmla="*/ 4343791 h 4850841"/>
              <a:gd name="connsiteX218" fmla="*/ 2923454 w 5450487"/>
              <a:gd name="connsiteY218" fmla="*/ 4366016 h 4850841"/>
              <a:gd name="connsiteX219" fmla="*/ 2891704 w 5450487"/>
              <a:gd name="connsiteY219" fmla="*/ 4397766 h 4850841"/>
              <a:gd name="connsiteX220" fmla="*/ 2853604 w 5450487"/>
              <a:gd name="connsiteY220" fmla="*/ 4464441 h 4850841"/>
              <a:gd name="connsiteX221" fmla="*/ 2809154 w 5450487"/>
              <a:gd name="connsiteY221" fmla="*/ 4553341 h 4850841"/>
              <a:gd name="connsiteX222" fmla="*/ 2761529 w 5450487"/>
              <a:gd name="connsiteY222" fmla="*/ 4607316 h 4850841"/>
              <a:gd name="connsiteX223" fmla="*/ 2698029 w 5450487"/>
              <a:gd name="connsiteY223" fmla="*/ 4645416 h 4850841"/>
              <a:gd name="connsiteX224" fmla="*/ 2602779 w 5450487"/>
              <a:gd name="connsiteY224" fmla="*/ 4553341 h 4850841"/>
              <a:gd name="connsiteX225" fmla="*/ 2634530 w 5450487"/>
              <a:gd name="connsiteY225" fmla="*/ 4639069 h 4850841"/>
              <a:gd name="connsiteX226" fmla="*/ 2694276 w 5450487"/>
              <a:gd name="connsiteY226" fmla="*/ 4733450 h 4850841"/>
              <a:gd name="connsiteX227" fmla="*/ 2645786 w 5450487"/>
              <a:gd name="connsiteY227" fmla="*/ 4728543 h 4850841"/>
              <a:gd name="connsiteX228" fmla="*/ 2583152 w 5450487"/>
              <a:gd name="connsiteY228" fmla="*/ 4735903 h 4850841"/>
              <a:gd name="connsiteX229" fmla="*/ 2513879 w 5450487"/>
              <a:gd name="connsiteY229" fmla="*/ 4719740 h 4850841"/>
              <a:gd name="connsiteX230" fmla="*/ 2465243 w 5450487"/>
              <a:gd name="connsiteY230" fmla="*/ 4715266 h 4850841"/>
              <a:gd name="connsiteX231" fmla="*/ 2353541 w 5450487"/>
              <a:gd name="connsiteY231" fmla="*/ 4688278 h 4850841"/>
              <a:gd name="connsiteX232" fmla="*/ 2548804 w 5450487"/>
              <a:gd name="connsiteY232" fmla="*/ 4835916 h 4850841"/>
              <a:gd name="connsiteX233" fmla="*/ 2650404 w 5450487"/>
              <a:gd name="connsiteY233" fmla="*/ 4845441 h 4850841"/>
              <a:gd name="connsiteX234" fmla="*/ 2729779 w 5450487"/>
              <a:gd name="connsiteY234" fmla="*/ 4832741 h 4850841"/>
              <a:gd name="connsiteX235" fmla="*/ 2799629 w 5450487"/>
              <a:gd name="connsiteY235" fmla="*/ 4794641 h 4850841"/>
              <a:gd name="connsiteX236" fmla="*/ 2901229 w 5450487"/>
              <a:gd name="connsiteY236" fmla="*/ 4734316 h 4850841"/>
              <a:gd name="connsiteX237" fmla="*/ 2974254 w 5450487"/>
              <a:gd name="connsiteY237" fmla="*/ 4639066 h 4850841"/>
              <a:gd name="connsiteX238" fmla="*/ 3025054 w 5450487"/>
              <a:gd name="connsiteY238" fmla="*/ 4537466 h 4850841"/>
              <a:gd name="connsiteX239" fmla="*/ 3091729 w 5450487"/>
              <a:gd name="connsiteY239" fmla="*/ 4448566 h 4850841"/>
              <a:gd name="connsiteX240" fmla="*/ 3117129 w 5450487"/>
              <a:gd name="connsiteY240" fmla="*/ 4369191 h 4850841"/>
              <a:gd name="connsiteX241" fmla="*/ 3104429 w 5450487"/>
              <a:gd name="connsiteY241" fmla="*/ 4302516 h 4850841"/>
              <a:gd name="connsiteX242" fmla="*/ 3069504 w 5450487"/>
              <a:gd name="connsiteY242" fmla="*/ 4143766 h 4850841"/>
              <a:gd name="connsiteX243" fmla="*/ 3044104 w 5450487"/>
              <a:gd name="connsiteY243" fmla="*/ 4042166 h 4850841"/>
              <a:gd name="connsiteX244" fmla="*/ 3069504 w 5450487"/>
              <a:gd name="connsiteY244" fmla="*/ 3851666 h 4850841"/>
              <a:gd name="connsiteX245" fmla="*/ 3094904 w 5450487"/>
              <a:gd name="connsiteY245" fmla="*/ 3750066 h 4850841"/>
              <a:gd name="connsiteX246" fmla="*/ 3120304 w 5450487"/>
              <a:gd name="connsiteY246" fmla="*/ 3711966 h 4850841"/>
              <a:gd name="connsiteX247" fmla="*/ 3133004 w 5450487"/>
              <a:gd name="connsiteY247" fmla="*/ 3673866 h 4850841"/>
              <a:gd name="connsiteX248" fmla="*/ 3171104 w 5450487"/>
              <a:gd name="connsiteY248" fmla="*/ 3635766 h 4850841"/>
              <a:gd name="connsiteX249" fmla="*/ 3196504 w 5450487"/>
              <a:gd name="connsiteY249" fmla="*/ 3597666 h 4850841"/>
              <a:gd name="connsiteX250" fmla="*/ 3234604 w 5450487"/>
              <a:gd name="connsiteY250" fmla="*/ 3584966 h 4850841"/>
              <a:gd name="connsiteX251" fmla="*/ 3272704 w 5450487"/>
              <a:gd name="connsiteY251" fmla="*/ 3559566 h 4850841"/>
              <a:gd name="connsiteX252" fmla="*/ 3310804 w 5450487"/>
              <a:gd name="connsiteY252" fmla="*/ 3546866 h 4850841"/>
              <a:gd name="connsiteX253" fmla="*/ 3463204 w 5450487"/>
              <a:gd name="connsiteY253" fmla="*/ 3521466 h 4850841"/>
              <a:gd name="connsiteX254" fmla="*/ 3590204 w 5450487"/>
              <a:gd name="connsiteY254" fmla="*/ 3496066 h 4850841"/>
              <a:gd name="connsiteX255" fmla="*/ 3793404 w 5450487"/>
              <a:gd name="connsiteY255" fmla="*/ 3483366 h 4850841"/>
              <a:gd name="connsiteX256" fmla="*/ 4006129 w 5450487"/>
              <a:gd name="connsiteY256" fmla="*/ 3515116 h 4850841"/>
              <a:gd name="connsiteX257" fmla="*/ 4123604 w 5450487"/>
              <a:gd name="connsiteY257" fmla="*/ 3540516 h 4850841"/>
              <a:gd name="connsiteX258" fmla="*/ 4183929 w 5450487"/>
              <a:gd name="connsiteY258" fmla="*/ 3562741 h 4850841"/>
              <a:gd name="connsiteX259" fmla="*/ 4241079 w 5450487"/>
              <a:gd name="connsiteY259" fmla="*/ 3594491 h 4850841"/>
              <a:gd name="connsiteX260" fmla="*/ 4285529 w 5450487"/>
              <a:gd name="connsiteY260" fmla="*/ 3638941 h 4850841"/>
              <a:gd name="connsiteX261" fmla="*/ 4361729 w 5450487"/>
              <a:gd name="connsiteY261" fmla="*/ 3683391 h 4850841"/>
              <a:gd name="connsiteX262" fmla="*/ 4425229 w 5450487"/>
              <a:gd name="connsiteY262" fmla="*/ 3743716 h 4850841"/>
              <a:gd name="connsiteX263" fmla="*/ 4504604 w 5450487"/>
              <a:gd name="connsiteY263" fmla="*/ 3816741 h 4850841"/>
              <a:gd name="connsiteX264" fmla="*/ 4545879 w 5450487"/>
              <a:gd name="connsiteY264" fmla="*/ 3889766 h 4850841"/>
              <a:gd name="connsiteX265" fmla="*/ 4596679 w 5450487"/>
              <a:gd name="connsiteY265" fmla="*/ 3965966 h 4850841"/>
              <a:gd name="connsiteX266" fmla="*/ 4625254 w 5450487"/>
              <a:gd name="connsiteY266" fmla="*/ 4124716 h 4850841"/>
              <a:gd name="connsiteX267" fmla="*/ 4644304 w 5450487"/>
              <a:gd name="connsiteY267" fmla="*/ 4200916 h 4850841"/>
              <a:gd name="connsiteX268" fmla="*/ 4660179 w 5450487"/>
              <a:gd name="connsiteY268" fmla="*/ 4254891 h 4850841"/>
              <a:gd name="connsiteX269" fmla="*/ 4676054 w 5450487"/>
              <a:gd name="connsiteY269" fmla="*/ 4315216 h 4850841"/>
              <a:gd name="connsiteX270" fmla="*/ 4371254 w 5450487"/>
              <a:gd name="connsiteY270" fmla="*/ 4419991 h 4850841"/>
              <a:gd name="connsiteX271" fmla="*/ 4187104 w 5450487"/>
              <a:gd name="connsiteY271" fmla="*/ 4572391 h 4850841"/>
              <a:gd name="connsiteX272" fmla="*/ 4442691 w 5450487"/>
              <a:gd name="connsiteY272" fmla="*/ 4453328 h 4850841"/>
              <a:gd name="connsiteX273" fmla="*/ 4680817 w 5450487"/>
              <a:gd name="connsiteY273" fmla="*/ 4400941 h 4850841"/>
              <a:gd name="connsiteX274" fmla="*/ 4777654 w 5450487"/>
              <a:gd name="connsiteY274" fmla="*/ 4251716 h 4850841"/>
              <a:gd name="connsiteX275" fmla="*/ 4726854 w 5450487"/>
              <a:gd name="connsiteY275" fmla="*/ 4146941 h 4850841"/>
              <a:gd name="connsiteX276" fmla="*/ 4695104 w 5450487"/>
              <a:gd name="connsiteY276" fmla="*/ 4092966 h 4850841"/>
              <a:gd name="connsiteX277" fmla="*/ 4698279 w 5450487"/>
              <a:gd name="connsiteY277" fmla="*/ 3940566 h 4850841"/>
              <a:gd name="connsiteX278" fmla="*/ 4679229 w 5450487"/>
              <a:gd name="connsiteY278" fmla="*/ 3842141 h 4850841"/>
              <a:gd name="connsiteX279" fmla="*/ 4628429 w 5450487"/>
              <a:gd name="connsiteY279" fmla="*/ 3734191 h 4850841"/>
              <a:gd name="connsiteX280" fmla="*/ 4288705 w 5450487"/>
              <a:gd name="connsiteY280" fmla="*/ 3413516 h 4850841"/>
              <a:gd name="connsiteX281" fmla="*/ 4476029 w 5450487"/>
              <a:gd name="connsiteY281" fmla="*/ 3127766 h 4850841"/>
              <a:gd name="connsiteX282" fmla="*/ 4682404 w 5450487"/>
              <a:gd name="connsiteY282" fmla="*/ 2994416 h 4850841"/>
              <a:gd name="connsiteX283" fmla="*/ 4818930 w 5450487"/>
              <a:gd name="connsiteY283" fmla="*/ 2943616 h 4850841"/>
              <a:gd name="connsiteX284" fmla="*/ 5041180 w 5450487"/>
              <a:gd name="connsiteY284" fmla="*/ 2918216 h 4850841"/>
              <a:gd name="connsiteX285" fmla="*/ 5301530 w 5450487"/>
              <a:gd name="connsiteY285" fmla="*/ 2959491 h 4850841"/>
              <a:gd name="connsiteX286" fmla="*/ 5069755 w 5450487"/>
              <a:gd name="connsiteY286" fmla="*/ 2883291 h 4850841"/>
              <a:gd name="connsiteX287" fmla="*/ 4888779 w 5450487"/>
              <a:gd name="connsiteY287" fmla="*/ 2864241 h 4850841"/>
              <a:gd name="connsiteX288" fmla="*/ 4958629 w 5450487"/>
              <a:gd name="connsiteY288" fmla="*/ 2772166 h 4850841"/>
              <a:gd name="connsiteX289" fmla="*/ 5123729 w 5450487"/>
              <a:gd name="connsiteY289" fmla="*/ 2562616 h 4850841"/>
              <a:gd name="connsiteX290" fmla="*/ 5025305 w 5450487"/>
              <a:gd name="connsiteY290" fmla="*/ 2635641 h 4850841"/>
              <a:gd name="connsiteX291" fmla="*/ 4942754 w 5450487"/>
              <a:gd name="connsiteY291" fmla="*/ 2699141 h 4850841"/>
              <a:gd name="connsiteX292" fmla="*/ 4876079 w 5450487"/>
              <a:gd name="connsiteY292" fmla="*/ 2781691 h 4850841"/>
              <a:gd name="connsiteX293" fmla="*/ 4777654 w 5450487"/>
              <a:gd name="connsiteY293" fmla="*/ 2829316 h 4850841"/>
              <a:gd name="connsiteX294" fmla="*/ 4691929 w 5450487"/>
              <a:gd name="connsiteY294" fmla="*/ 2880116 h 4850841"/>
              <a:gd name="connsiteX295" fmla="*/ 4628429 w 5450487"/>
              <a:gd name="connsiteY295" fmla="*/ 2918216 h 4850841"/>
              <a:gd name="connsiteX296" fmla="*/ 4561754 w 5450487"/>
              <a:gd name="connsiteY296" fmla="*/ 2946791 h 4850841"/>
              <a:gd name="connsiteX297" fmla="*/ 4504604 w 5450487"/>
              <a:gd name="connsiteY297" fmla="*/ 2972191 h 4850841"/>
              <a:gd name="connsiteX298" fmla="*/ 4364904 w 5450487"/>
              <a:gd name="connsiteY298" fmla="*/ 3038866 h 4850841"/>
              <a:gd name="connsiteX299" fmla="*/ 4288704 w 5450487"/>
              <a:gd name="connsiteY299" fmla="*/ 2988066 h 4850841"/>
              <a:gd name="connsiteX300" fmla="*/ 4250604 w 5450487"/>
              <a:gd name="connsiteY300" fmla="*/ 2962666 h 4850841"/>
              <a:gd name="connsiteX301" fmla="*/ 4123604 w 5450487"/>
              <a:gd name="connsiteY301" fmla="*/ 2924566 h 4850841"/>
              <a:gd name="connsiteX302" fmla="*/ 4085504 w 5450487"/>
              <a:gd name="connsiteY302" fmla="*/ 2911866 h 4850841"/>
              <a:gd name="connsiteX303" fmla="*/ 3996604 w 5450487"/>
              <a:gd name="connsiteY303" fmla="*/ 2899166 h 4850841"/>
              <a:gd name="connsiteX304" fmla="*/ 3971204 w 5450487"/>
              <a:gd name="connsiteY304" fmla="*/ 2797566 h 4850841"/>
              <a:gd name="connsiteX305" fmla="*/ 3890241 w 5450487"/>
              <a:gd name="connsiteY305" fmla="*/ 2676916 h 4850841"/>
              <a:gd name="connsiteX306" fmla="*/ 3907704 w 5450487"/>
              <a:gd name="connsiteY306" fmla="*/ 2549916 h 4850841"/>
              <a:gd name="connsiteX307" fmla="*/ 3834679 w 5450487"/>
              <a:gd name="connsiteY307" fmla="*/ 2461016 h 4850841"/>
              <a:gd name="connsiteX308" fmla="*/ 3768004 w 5450487"/>
              <a:gd name="connsiteY308" fmla="*/ 2365766 h 4850841"/>
              <a:gd name="connsiteX309" fmla="*/ 3712442 w 5450487"/>
              <a:gd name="connsiteY309" fmla="*/ 2222891 h 4850841"/>
              <a:gd name="connsiteX310" fmla="*/ 3741016 w 5450487"/>
              <a:gd name="connsiteY310" fmla="*/ 2100654 h 4850841"/>
              <a:gd name="connsiteX311" fmla="*/ 3804517 w 5450487"/>
              <a:gd name="connsiteY311" fmla="*/ 2019691 h 4850841"/>
              <a:gd name="connsiteX312" fmla="*/ 3902942 w 5450487"/>
              <a:gd name="connsiteY312" fmla="*/ 1924441 h 4850841"/>
              <a:gd name="connsiteX313" fmla="*/ 3952154 w 5450487"/>
              <a:gd name="connsiteY313" fmla="*/ 1864116 h 4850841"/>
              <a:gd name="connsiteX314" fmla="*/ 3995016 w 5450487"/>
              <a:gd name="connsiteY314" fmla="*/ 1835541 h 4850841"/>
              <a:gd name="connsiteX315" fmla="*/ 4037879 w 5450487"/>
              <a:gd name="connsiteY315" fmla="*/ 1803791 h 4850841"/>
              <a:gd name="connsiteX316" fmla="*/ 4102966 w 5450487"/>
              <a:gd name="connsiteY316" fmla="*/ 1759341 h 4850841"/>
              <a:gd name="connsiteX317" fmla="*/ 4206154 w 5450487"/>
              <a:gd name="connsiteY317" fmla="*/ 1703778 h 4850841"/>
              <a:gd name="connsiteX318" fmla="*/ 4295054 w 5450487"/>
              <a:gd name="connsiteY318" fmla="*/ 1694253 h 4850841"/>
              <a:gd name="connsiteX319" fmla="*/ 4401416 w 5450487"/>
              <a:gd name="connsiteY319" fmla="*/ 1692666 h 4850841"/>
              <a:gd name="connsiteX320" fmla="*/ 4464917 w 5450487"/>
              <a:gd name="connsiteY320" fmla="*/ 1689491 h 4850841"/>
              <a:gd name="connsiteX321" fmla="*/ 4520479 w 5450487"/>
              <a:gd name="connsiteY321" fmla="*/ 1700603 h 4850841"/>
              <a:gd name="connsiteX322" fmla="*/ 4568104 w 5450487"/>
              <a:gd name="connsiteY322" fmla="*/ 1708541 h 4850841"/>
              <a:gd name="connsiteX323" fmla="*/ 4633191 w 5450487"/>
              <a:gd name="connsiteY323" fmla="*/ 1754579 h 4850841"/>
              <a:gd name="connsiteX324" fmla="*/ 4717329 w 5450487"/>
              <a:gd name="connsiteY324" fmla="*/ 1787916 h 4850841"/>
              <a:gd name="connsiteX325" fmla="*/ 4760191 w 5450487"/>
              <a:gd name="connsiteY325" fmla="*/ 1838716 h 4850841"/>
              <a:gd name="connsiteX326" fmla="*/ 4793529 w 5450487"/>
              <a:gd name="connsiteY326" fmla="*/ 1902216 h 4850841"/>
              <a:gd name="connsiteX327" fmla="*/ 4845917 w 5450487"/>
              <a:gd name="connsiteY327" fmla="*/ 1968891 h 4850841"/>
              <a:gd name="connsiteX328" fmla="*/ 4885604 w 5450487"/>
              <a:gd name="connsiteY328" fmla="*/ 2032391 h 4850841"/>
              <a:gd name="connsiteX329" fmla="*/ 4911004 w 5450487"/>
              <a:gd name="connsiteY329" fmla="*/ 2200666 h 4850841"/>
              <a:gd name="connsiteX330" fmla="*/ 4939579 w 5450487"/>
              <a:gd name="connsiteY330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2307 w 5450487"/>
              <a:gd name="connsiteY192" fmla="*/ 3702443 h 4850841"/>
              <a:gd name="connsiteX193" fmla="*/ 1685204 w 5450487"/>
              <a:gd name="connsiteY193" fmla="*/ 3864366 h 4850841"/>
              <a:gd name="connsiteX194" fmla="*/ 1710604 w 5450487"/>
              <a:gd name="connsiteY194" fmla="*/ 3826266 h 4850841"/>
              <a:gd name="connsiteX195" fmla="*/ 1748704 w 5450487"/>
              <a:gd name="connsiteY195" fmla="*/ 3800866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685204 w 5450487"/>
              <a:gd name="connsiteY193" fmla="*/ 3864366 h 4850841"/>
              <a:gd name="connsiteX194" fmla="*/ 1710604 w 5450487"/>
              <a:gd name="connsiteY194" fmla="*/ 3826266 h 4850841"/>
              <a:gd name="connsiteX195" fmla="*/ 1748704 w 5450487"/>
              <a:gd name="connsiteY195" fmla="*/ 3800866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710604 w 5450487"/>
              <a:gd name="connsiteY194" fmla="*/ 3826266 h 4850841"/>
              <a:gd name="connsiteX195" fmla="*/ 1748704 w 5450487"/>
              <a:gd name="connsiteY195" fmla="*/ 3800866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8704 w 5450487"/>
              <a:gd name="connsiteY195" fmla="*/ 3800866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786804 w 5450487"/>
              <a:gd name="connsiteY196" fmla="*/ 376276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24904 w 5450487"/>
              <a:gd name="connsiteY197" fmla="*/ 3750066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863004 w 5450487"/>
              <a:gd name="connsiteY198" fmla="*/ 372466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948729 w 5450487"/>
              <a:gd name="connsiteY198" fmla="*/ 362941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053504 w 5450487"/>
              <a:gd name="connsiteY202" fmla="*/ 3648466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948729 w 5450487"/>
              <a:gd name="connsiteY198" fmla="*/ 362941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015404 w 5450487"/>
              <a:gd name="connsiteY201" fmla="*/ 3661166 h 4850841"/>
              <a:gd name="connsiteX202" fmla="*/ 2228129 w 5450487"/>
              <a:gd name="connsiteY202" fmla="*/ 3562741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948729 w 5450487"/>
              <a:gd name="connsiteY198" fmla="*/ 3629416 h 4850841"/>
              <a:gd name="connsiteX199" fmla="*/ 1901104 w 5450487"/>
              <a:gd name="connsiteY199" fmla="*/ 3711966 h 4850841"/>
              <a:gd name="connsiteX200" fmla="*/ 1939204 w 5450487"/>
              <a:gd name="connsiteY200" fmla="*/ 3686566 h 4850841"/>
              <a:gd name="connsiteX201" fmla="*/ 2117004 w 5450487"/>
              <a:gd name="connsiteY201" fmla="*/ 3553216 h 4850841"/>
              <a:gd name="connsiteX202" fmla="*/ 2228129 w 5450487"/>
              <a:gd name="connsiteY202" fmla="*/ 3562741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948729 w 5450487"/>
              <a:gd name="connsiteY198" fmla="*/ 3629416 h 4850841"/>
              <a:gd name="connsiteX199" fmla="*/ 1901104 w 5450487"/>
              <a:gd name="connsiteY199" fmla="*/ 3711966 h 4850841"/>
              <a:gd name="connsiteX200" fmla="*/ 2037629 w 5450487"/>
              <a:gd name="connsiteY200" fmla="*/ 3559566 h 4850841"/>
              <a:gd name="connsiteX201" fmla="*/ 2117004 w 5450487"/>
              <a:gd name="connsiteY201" fmla="*/ 3553216 h 4850841"/>
              <a:gd name="connsiteX202" fmla="*/ 2228129 w 5450487"/>
              <a:gd name="connsiteY202" fmla="*/ 3562741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  <a:gd name="connsiteX0" fmla="*/ 4939579 w 5450487"/>
              <a:gd name="connsiteY0" fmla="*/ 2275278 h 4850841"/>
              <a:gd name="connsiteX1" fmla="*/ 4990379 w 5450487"/>
              <a:gd name="connsiteY1" fmla="*/ 2170503 h 4850841"/>
              <a:gd name="connsiteX2" fmla="*/ 4980854 w 5450487"/>
              <a:gd name="connsiteY2" fmla="*/ 2043504 h 4850841"/>
              <a:gd name="connsiteX3" fmla="*/ 4988792 w 5450487"/>
              <a:gd name="connsiteY3" fmla="*/ 1978416 h 4850841"/>
              <a:gd name="connsiteX4" fmla="*/ 4961804 w 5450487"/>
              <a:gd name="connsiteY4" fmla="*/ 1911741 h 4850841"/>
              <a:gd name="connsiteX5" fmla="*/ 4882429 w 5450487"/>
              <a:gd name="connsiteY5" fmla="*/ 1853004 h 4850841"/>
              <a:gd name="connsiteX6" fmla="*/ 4886397 w 5450487"/>
              <a:gd name="connsiteY6" fmla="*/ 1774422 h 4850841"/>
              <a:gd name="connsiteX7" fmla="*/ 4968154 w 5450487"/>
              <a:gd name="connsiteY7" fmla="*/ 1719654 h 4850841"/>
              <a:gd name="connsiteX8" fmla="*/ 5092773 w 5450487"/>
              <a:gd name="connsiteY8" fmla="*/ 1706953 h 4850841"/>
              <a:gd name="connsiteX9" fmla="*/ 5180879 w 5450487"/>
              <a:gd name="connsiteY9" fmla="*/ 1714891 h 4850841"/>
              <a:gd name="connsiteX10" fmla="*/ 5232473 w 5450487"/>
              <a:gd name="connsiteY10" fmla="*/ 1729179 h 4850841"/>
              <a:gd name="connsiteX11" fmla="*/ 5265017 w 5450487"/>
              <a:gd name="connsiteY11" fmla="*/ 1748228 h 4850841"/>
              <a:gd name="connsiteX12" fmla="*/ 5303911 w 5450487"/>
              <a:gd name="connsiteY12" fmla="*/ 1801410 h 4850841"/>
              <a:gd name="connsiteX13" fmla="*/ 5241997 w 5450487"/>
              <a:gd name="connsiteY13" fmla="*/ 1911740 h 4850841"/>
              <a:gd name="connsiteX14" fmla="*/ 5280892 w 5450487"/>
              <a:gd name="connsiteY14" fmla="*/ 2011753 h 4850841"/>
              <a:gd name="connsiteX15" fmla="*/ 5324548 w 5450487"/>
              <a:gd name="connsiteY15" fmla="*/ 2074460 h 4850841"/>
              <a:gd name="connsiteX16" fmla="*/ 5368204 w 5450487"/>
              <a:gd name="connsiteY16" fmla="*/ 2148278 h 4850841"/>
              <a:gd name="connsiteX17" fmla="*/ 5372966 w 5450487"/>
              <a:gd name="connsiteY17" fmla="*/ 2217334 h 4850841"/>
              <a:gd name="connsiteX18" fmla="*/ 5314229 w 5450487"/>
              <a:gd name="connsiteY18" fmla="*/ 2264961 h 4850841"/>
              <a:gd name="connsiteX19" fmla="*/ 5226123 w 5450487"/>
              <a:gd name="connsiteY19" fmla="*/ 2367353 h 4850841"/>
              <a:gd name="connsiteX20" fmla="*/ 5418210 w 5450487"/>
              <a:gd name="connsiteY20" fmla="*/ 2245117 h 4850841"/>
              <a:gd name="connsiteX21" fmla="*/ 5446785 w 5450487"/>
              <a:gd name="connsiteY21" fmla="*/ 2180028 h 4850841"/>
              <a:gd name="connsiteX22" fmla="*/ 5414241 w 5450487"/>
              <a:gd name="connsiteY22" fmla="*/ 2103829 h 4850841"/>
              <a:gd name="connsiteX23" fmla="*/ 5392017 w 5450487"/>
              <a:gd name="connsiteY23" fmla="*/ 2045092 h 4850841"/>
              <a:gd name="connsiteX24" fmla="*/ 5366617 w 5450487"/>
              <a:gd name="connsiteY24" fmla="*/ 1972066 h 4850841"/>
              <a:gd name="connsiteX25" fmla="*/ 5322960 w 5450487"/>
              <a:gd name="connsiteY25" fmla="*/ 1923647 h 4850841"/>
              <a:gd name="connsiteX26" fmla="*/ 5377729 w 5450487"/>
              <a:gd name="connsiteY26" fmla="*/ 1806966 h 4850841"/>
              <a:gd name="connsiteX27" fmla="*/ 5344392 w 5450487"/>
              <a:gd name="connsiteY27" fmla="*/ 1691872 h 4850841"/>
              <a:gd name="connsiteX28" fmla="*/ 5226917 w 5450487"/>
              <a:gd name="connsiteY28" fmla="*/ 1626785 h 4850841"/>
              <a:gd name="connsiteX29" fmla="*/ 4975298 w 5450487"/>
              <a:gd name="connsiteY29" fmla="*/ 1604560 h 4850841"/>
              <a:gd name="connsiteX30" fmla="*/ 4739554 w 5450487"/>
              <a:gd name="connsiteY30" fmla="*/ 1672822 h 4850841"/>
              <a:gd name="connsiteX31" fmla="*/ 4527623 w 5450487"/>
              <a:gd name="connsiteY31" fmla="*/ 1602178 h 4850841"/>
              <a:gd name="connsiteX32" fmla="*/ 4396654 w 5450487"/>
              <a:gd name="connsiteY32" fmla="*/ 1588684 h 4850841"/>
              <a:gd name="connsiteX33" fmla="*/ 4305373 w 5450487"/>
              <a:gd name="connsiteY33" fmla="*/ 1615672 h 4850841"/>
              <a:gd name="connsiteX34" fmla="*/ 4188692 w 5450487"/>
              <a:gd name="connsiteY34" fmla="*/ 1617259 h 4850841"/>
              <a:gd name="connsiteX35" fmla="*/ 4129161 w 5450487"/>
              <a:gd name="connsiteY35" fmla="*/ 1615672 h 4850841"/>
              <a:gd name="connsiteX36" fmla="*/ 4043435 w 5450487"/>
              <a:gd name="connsiteY36" fmla="*/ 1601385 h 4850841"/>
              <a:gd name="connsiteX37" fmla="*/ 4000573 w 5450487"/>
              <a:gd name="connsiteY37" fmla="*/ 1605354 h 4850841"/>
              <a:gd name="connsiteX38" fmla="*/ 3901354 w 5450487"/>
              <a:gd name="connsiteY38" fmla="*/ 1641866 h 4850841"/>
              <a:gd name="connsiteX39" fmla="*/ 3780704 w 5450487"/>
              <a:gd name="connsiteY39" fmla="*/ 1695841 h 4850841"/>
              <a:gd name="connsiteX40" fmla="*/ 3694979 w 5450487"/>
              <a:gd name="connsiteY40" fmla="*/ 1730766 h 4850841"/>
              <a:gd name="connsiteX41" fmla="*/ 3596554 w 5450487"/>
              <a:gd name="connsiteY41" fmla="*/ 1800616 h 4850841"/>
              <a:gd name="connsiteX42" fmla="*/ 3488604 w 5450487"/>
              <a:gd name="connsiteY42" fmla="*/ 1838716 h 4850841"/>
              <a:gd name="connsiteX43" fmla="*/ 3361604 w 5450487"/>
              <a:gd name="connsiteY43" fmla="*/ 1857766 h 4850841"/>
              <a:gd name="connsiteX44" fmla="*/ 3272704 w 5450487"/>
              <a:gd name="connsiteY44" fmla="*/ 1908566 h 4850841"/>
              <a:gd name="connsiteX45" fmla="*/ 3234604 w 5450487"/>
              <a:gd name="connsiteY45" fmla="*/ 1921266 h 4850841"/>
              <a:gd name="connsiteX46" fmla="*/ 3120304 w 5450487"/>
              <a:gd name="connsiteY46" fmla="*/ 1870466 h 4850841"/>
              <a:gd name="connsiteX47" fmla="*/ 3094904 w 5450487"/>
              <a:gd name="connsiteY47" fmla="*/ 1794266 h 4850841"/>
              <a:gd name="connsiteX48" fmla="*/ 3082204 w 5450487"/>
              <a:gd name="connsiteY48" fmla="*/ 1756166 h 4850841"/>
              <a:gd name="connsiteX49" fmla="*/ 3069504 w 5450487"/>
              <a:gd name="connsiteY49" fmla="*/ 1718066 h 4850841"/>
              <a:gd name="connsiteX50" fmla="*/ 3082204 w 5450487"/>
              <a:gd name="connsiteY50" fmla="*/ 1438666 h 4850841"/>
              <a:gd name="connsiteX51" fmla="*/ 3059979 w 5450487"/>
              <a:gd name="connsiteY51" fmla="*/ 1375166 h 4850841"/>
              <a:gd name="connsiteX52" fmla="*/ 3094904 w 5450487"/>
              <a:gd name="connsiteY52" fmla="*/ 1232291 h 4850841"/>
              <a:gd name="connsiteX53" fmla="*/ 3183804 w 5450487"/>
              <a:gd name="connsiteY53" fmla="*/ 1146566 h 4850841"/>
              <a:gd name="connsiteX54" fmla="*/ 3285404 w 5450487"/>
              <a:gd name="connsiteY54" fmla="*/ 1114816 h 4850841"/>
              <a:gd name="connsiteX55" fmla="*/ 3374304 w 5450487"/>
              <a:gd name="connsiteY55" fmla="*/ 1095766 h 4850841"/>
              <a:gd name="connsiteX56" fmla="*/ 3494954 w 5450487"/>
              <a:gd name="connsiteY56" fmla="*/ 1092591 h 4850841"/>
              <a:gd name="connsiteX57" fmla="*/ 3641004 w 5450487"/>
              <a:gd name="connsiteY57" fmla="*/ 1102116 h 4850841"/>
              <a:gd name="connsiteX58" fmla="*/ 3745779 w 5450487"/>
              <a:gd name="connsiteY58" fmla="*/ 1079891 h 4850841"/>
              <a:gd name="connsiteX59" fmla="*/ 3860079 w 5450487"/>
              <a:gd name="connsiteY59" fmla="*/ 1070366 h 4850841"/>
              <a:gd name="connsiteX60" fmla="*/ 3891829 w 5450487"/>
              <a:gd name="connsiteY60" fmla="*/ 1067191 h 4850841"/>
              <a:gd name="connsiteX61" fmla="*/ 3923579 w 5450487"/>
              <a:gd name="connsiteY61" fmla="*/ 1079891 h 4850841"/>
              <a:gd name="connsiteX62" fmla="*/ 3952154 w 5450487"/>
              <a:gd name="connsiteY62" fmla="*/ 1073541 h 4850841"/>
              <a:gd name="connsiteX63" fmla="*/ 4002954 w 5450487"/>
              <a:gd name="connsiteY63" fmla="*/ 1121166 h 4850841"/>
              <a:gd name="connsiteX64" fmla="*/ 4041054 w 5450487"/>
              <a:gd name="connsiteY64" fmla="*/ 1162441 h 4850841"/>
              <a:gd name="connsiteX65" fmla="*/ 4085504 w 5450487"/>
              <a:gd name="connsiteY65" fmla="*/ 1114816 h 4850841"/>
              <a:gd name="connsiteX66" fmla="*/ 4041054 w 5450487"/>
              <a:gd name="connsiteY66" fmla="*/ 1041791 h 4850841"/>
              <a:gd name="connsiteX67" fmla="*/ 3987079 w 5450487"/>
              <a:gd name="connsiteY67" fmla="*/ 962416 h 4850841"/>
              <a:gd name="connsiteX68" fmla="*/ 3939454 w 5450487"/>
              <a:gd name="connsiteY68" fmla="*/ 975116 h 4850841"/>
              <a:gd name="connsiteX69" fmla="*/ 3879129 w 5450487"/>
              <a:gd name="connsiteY69" fmla="*/ 902091 h 4850841"/>
              <a:gd name="connsiteX70" fmla="*/ 3815629 w 5450487"/>
              <a:gd name="connsiteY70" fmla="*/ 898916 h 4850841"/>
              <a:gd name="connsiteX71" fmla="*/ 3774354 w 5450487"/>
              <a:gd name="connsiteY71" fmla="*/ 911616 h 4850841"/>
              <a:gd name="connsiteX72" fmla="*/ 3672754 w 5450487"/>
              <a:gd name="connsiteY72" fmla="*/ 902091 h 4850841"/>
              <a:gd name="connsiteX73" fmla="*/ 3602904 w 5450487"/>
              <a:gd name="connsiteY73" fmla="*/ 917966 h 4850841"/>
              <a:gd name="connsiteX74" fmla="*/ 3529879 w 5450487"/>
              <a:gd name="connsiteY74" fmla="*/ 911616 h 4850841"/>
              <a:gd name="connsiteX75" fmla="*/ 3460029 w 5450487"/>
              <a:gd name="connsiteY75" fmla="*/ 924316 h 4850841"/>
              <a:gd name="connsiteX76" fmla="*/ 3371129 w 5450487"/>
              <a:gd name="connsiteY76" fmla="*/ 940191 h 4850841"/>
              <a:gd name="connsiteX77" fmla="*/ 3263179 w 5450487"/>
              <a:gd name="connsiteY77" fmla="*/ 965591 h 4850841"/>
              <a:gd name="connsiteX78" fmla="*/ 3183804 w 5450487"/>
              <a:gd name="connsiteY78" fmla="*/ 981466 h 4850841"/>
              <a:gd name="connsiteX79" fmla="*/ 3117129 w 5450487"/>
              <a:gd name="connsiteY79" fmla="*/ 1016391 h 4850841"/>
              <a:gd name="connsiteX80" fmla="*/ 3066329 w 5450487"/>
              <a:gd name="connsiteY80" fmla="*/ 1029091 h 4850841"/>
              <a:gd name="connsiteX81" fmla="*/ 2996479 w 5450487"/>
              <a:gd name="connsiteY81" fmla="*/ 1060841 h 4850841"/>
              <a:gd name="connsiteX82" fmla="*/ 2920279 w 5450487"/>
              <a:gd name="connsiteY82" fmla="*/ 1108466 h 4850841"/>
              <a:gd name="connsiteX83" fmla="*/ 2844079 w 5450487"/>
              <a:gd name="connsiteY83" fmla="*/ 1178316 h 4850841"/>
              <a:gd name="connsiteX84" fmla="*/ 2739304 w 5450487"/>
              <a:gd name="connsiteY84" fmla="*/ 1298966 h 4850841"/>
              <a:gd name="connsiteX85" fmla="*/ 2726604 w 5450487"/>
              <a:gd name="connsiteY85" fmla="*/ 1349766 h 4850841"/>
              <a:gd name="connsiteX86" fmla="*/ 2701204 w 5450487"/>
              <a:gd name="connsiteY86" fmla="*/ 1629166 h 4850841"/>
              <a:gd name="connsiteX87" fmla="*/ 2650404 w 5450487"/>
              <a:gd name="connsiteY87" fmla="*/ 1718066 h 4850841"/>
              <a:gd name="connsiteX88" fmla="*/ 2536104 w 5450487"/>
              <a:gd name="connsiteY88" fmla="*/ 1629166 h 4850841"/>
              <a:gd name="connsiteX89" fmla="*/ 2479532 w 5450487"/>
              <a:gd name="connsiteY89" fmla="*/ 1558739 h 4850841"/>
              <a:gd name="connsiteX90" fmla="*/ 2422959 w 5450487"/>
              <a:gd name="connsiteY90" fmla="*/ 1464066 h 4850841"/>
              <a:gd name="connsiteX91" fmla="*/ 2346758 w 5450487"/>
              <a:gd name="connsiteY91" fmla="*/ 1302430 h 4850841"/>
              <a:gd name="connsiteX92" fmla="*/ 2289031 w 5450487"/>
              <a:gd name="connsiteY92" fmla="*/ 1206602 h 4850841"/>
              <a:gd name="connsiteX93" fmla="*/ 2203595 w 5450487"/>
              <a:gd name="connsiteY93" fmla="*/ 1041502 h 4850841"/>
              <a:gd name="connsiteX94" fmla="*/ 2078904 w 5450487"/>
              <a:gd name="connsiteY94" fmla="*/ 846384 h 4850841"/>
              <a:gd name="connsiteX95" fmla="*/ 1978458 w 5450487"/>
              <a:gd name="connsiteY95" fmla="*/ 704376 h 4850841"/>
              <a:gd name="connsiteX96" fmla="*/ 1858386 w 5450487"/>
              <a:gd name="connsiteY96" fmla="*/ 539275 h 4850841"/>
              <a:gd name="connsiteX97" fmla="*/ 1737158 w 5450487"/>
              <a:gd name="connsiteY97" fmla="*/ 378794 h 4850841"/>
              <a:gd name="connsiteX98" fmla="*/ 1649413 w 5450487"/>
              <a:gd name="connsiteY98" fmla="*/ 280657 h 4850841"/>
              <a:gd name="connsiteX99" fmla="*/ 1536268 w 5450487"/>
              <a:gd name="connsiteY99" fmla="*/ 168666 h 4850841"/>
              <a:gd name="connsiteX100" fmla="*/ 1404650 w 5450487"/>
              <a:gd name="connsiteY100" fmla="*/ 10494 h 4850841"/>
              <a:gd name="connsiteX101" fmla="*/ 1177204 w 5450487"/>
              <a:gd name="connsiteY101" fmla="*/ 28966 h 4850841"/>
              <a:gd name="connsiteX102" fmla="*/ 1278804 w 5450487"/>
              <a:gd name="connsiteY102" fmla="*/ 143266 h 4850841"/>
              <a:gd name="connsiteX103" fmla="*/ 1355004 w 5450487"/>
              <a:gd name="connsiteY103" fmla="*/ 206766 h 4850841"/>
              <a:gd name="connsiteX104" fmla="*/ 1380404 w 5450487"/>
              <a:gd name="connsiteY104" fmla="*/ 257566 h 4850841"/>
              <a:gd name="connsiteX105" fmla="*/ 1418504 w 5450487"/>
              <a:gd name="connsiteY105" fmla="*/ 295666 h 4850841"/>
              <a:gd name="connsiteX106" fmla="*/ 1469304 w 5450487"/>
              <a:gd name="connsiteY106" fmla="*/ 371866 h 4850841"/>
              <a:gd name="connsiteX107" fmla="*/ 1494704 w 5450487"/>
              <a:gd name="connsiteY107" fmla="*/ 409966 h 4850841"/>
              <a:gd name="connsiteX108" fmla="*/ 1570904 w 5450487"/>
              <a:gd name="connsiteY108" fmla="*/ 486166 h 4850841"/>
              <a:gd name="connsiteX109" fmla="*/ 1621704 w 5450487"/>
              <a:gd name="connsiteY109" fmla="*/ 575066 h 4850841"/>
              <a:gd name="connsiteX110" fmla="*/ 1659804 w 5450487"/>
              <a:gd name="connsiteY110" fmla="*/ 613166 h 4850841"/>
              <a:gd name="connsiteX111" fmla="*/ 1710604 w 5450487"/>
              <a:gd name="connsiteY111" fmla="*/ 702066 h 4850841"/>
              <a:gd name="connsiteX112" fmla="*/ 1748704 w 5450487"/>
              <a:gd name="connsiteY112" fmla="*/ 740166 h 4850841"/>
              <a:gd name="connsiteX113" fmla="*/ 1824904 w 5450487"/>
              <a:gd name="connsiteY113" fmla="*/ 854466 h 4850841"/>
              <a:gd name="connsiteX114" fmla="*/ 1863004 w 5450487"/>
              <a:gd name="connsiteY114" fmla="*/ 905266 h 4850841"/>
              <a:gd name="connsiteX115" fmla="*/ 1939204 w 5450487"/>
              <a:gd name="connsiteY115" fmla="*/ 1019566 h 4850841"/>
              <a:gd name="connsiteX116" fmla="*/ 1977304 w 5450487"/>
              <a:gd name="connsiteY116" fmla="*/ 1095766 h 4850841"/>
              <a:gd name="connsiteX117" fmla="*/ 2028104 w 5450487"/>
              <a:gd name="connsiteY117" fmla="*/ 1171966 h 4850841"/>
              <a:gd name="connsiteX118" fmla="*/ 2078904 w 5450487"/>
              <a:gd name="connsiteY118" fmla="*/ 1260866 h 4850841"/>
              <a:gd name="connsiteX119" fmla="*/ 2104304 w 5450487"/>
              <a:gd name="connsiteY119" fmla="*/ 1337066 h 4850841"/>
              <a:gd name="connsiteX120" fmla="*/ 2117004 w 5450487"/>
              <a:gd name="connsiteY120" fmla="*/ 1375166 h 4850841"/>
              <a:gd name="connsiteX121" fmla="*/ 2129704 w 5450487"/>
              <a:gd name="connsiteY121" fmla="*/ 1413266 h 4850841"/>
              <a:gd name="connsiteX122" fmla="*/ 2155104 w 5450487"/>
              <a:gd name="connsiteY122" fmla="*/ 1451366 h 4850841"/>
              <a:gd name="connsiteX123" fmla="*/ 2193204 w 5450487"/>
              <a:gd name="connsiteY123" fmla="*/ 1578366 h 4850841"/>
              <a:gd name="connsiteX124" fmla="*/ 2205904 w 5450487"/>
              <a:gd name="connsiteY124" fmla="*/ 1616466 h 4850841"/>
              <a:gd name="connsiteX125" fmla="*/ 2193204 w 5450487"/>
              <a:gd name="connsiteY125" fmla="*/ 1921266 h 4850841"/>
              <a:gd name="connsiteX126" fmla="*/ 2142404 w 5450487"/>
              <a:gd name="connsiteY126" fmla="*/ 2022866 h 4850841"/>
              <a:gd name="connsiteX127" fmla="*/ 2104304 w 5450487"/>
              <a:gd name="connsiteY127" fmla="*/ 2048266 h 4850841"/>
              <a:gd name="connsiteX128" fmla="*/ 2091604 w 5450487"/>
              <a:gd name="connsiteY128" fmla="*/ 2086366 h 4850841"/>
              <a:gd name="connsiteX129" fmla="*/ 2002704 w 5450487"/>
              <a:gd name="connsiteY129" fmla="*/ 2160978 h 4850841"/>
              <a:gd name="connsiteX130" fmla="*/ 1877291 w 5450487"/>
              <a:gd name="connsiteY130" fmla="*/ 2168916 h 4850841"/>
              <a:gd name="connsiteX131" fmla="*/ 1715366 w 5450487"/>
              <a:gd name="connsiteY131" fmla="*/ 2156216 h 4850841"/>
              <a:gd name="connsiteX132" fmla="*/ 1658217 w 5450487"/>
              <a:gd name="connsiteY132" fmla="*/ 2181617 h 4850841"/>
              <a:gd name="connsiteX133" fmla="*/ 1596303 w 5450487"/>
              <a:gd name="connsiteY133" fmla="*/ 2203841 h 4850841"/>
              <a:gd name="connsiteX134" fmla="*/ 1504228 w 5450487"/>
              <a:gd name="connsiteY134" fmla="*/ 2227653 h 4850841"/>
              <a:gd name="connsiteX135" fmla="*/ 1440729 w 5450487"/>
              <a:gd name="connsiteY135" fmla="*/ 2243528 h 4850841"/>
              <a:gd name="connsiteX136" fmla="*/ 1369292 w 5450487"/>
              <a:gd name="connsiteY136" fmla="*/ 2234004 h 4850841"/>
              <a:gd name="connsiteX137" fmla="*/ 1312141 w 5450487"/>
              <a:gd name="connsiteY137" fmla="*/ 2245117 h 4850841"/>
              <a:gd name="connsiteX138" fmla="*/ 1191492 w 5450487"/>
              <a:gd name="connsiteY138" fmla="*/ 2219716 h 4850841"/>
              <a:gd name="connsiteX139" fmla="*/ 1116879 w 5450487"/>
              <a:gd name="connsiteY139" fmla="*/ 2241941 h 4850841"/>
              <a:gd name="connsiteX140" fmla="*/ 1058141 w 5450487"/>
              <a:gd name="connsiteY140" fmla="*/ 2240354 h 4850841"/>
              <a:gd name="connsiteX141" fmla="*/ 977179 w 5450487"/>
              <a:gd name="connsiteY141" fmla="*/ 2238766 h 4850841"/>
              <a:gd name="connsiteX142" fmla="*/ 891454 w 5450487"/>
              <a:gd name="connsiteY142" fmla="*/ 2234004 h 4850841"/>
              <a:gd name="connsiteX143" fmla="*/ 923204 w 5450487"/>
              <a:gd name="connsiteY143" fmla="*/ 2081604 h 4850841"/>
              <a:gd name="connsiteX144" fmla="*/ 993054 w 5450487"/>
              <a:gd name="connsiteY144" fmla="*/ 1916504 h 4850841"/>
              <a:gd name="connsiteX145" fmla="*/ 962891 w 5450487"/>
              <a:gd name="connsiteY145" fmla="*/ 1557729 h 4850841"/>
              <a:gd name="connsiteX146" fmla="*/ 881929 w 5450487"/>
              <a:gd name="connsiteY146" fmla="*/ 1968892 h 4850841"/>
              <a:gd name="connsiteX147" fmla="*/ 751754 w 5450487"/>
              <a:gd name="connsiteY147" fmla="*/ 2200666 h 4850841"/>
              <a:gd name="connsiteX148" fmla="*/ 730540 w 5450487"/>
              <a:gd name="connsiteY148" fmla="*/ 2267196 h 4850841"/>
              <a:gd name="connsiteX149" fmla="*/ 744104 w 5450487"/>
              <a:gd name="connsiteY149" fmla="*/ 2303132 h 4850841"/>
              <a:gd name="connsiteX150" fmla="*/ 773112 w 5450487"/>
              <a:gd name="connsiteY150" fmla="*/ 2349168 h 4850841"/>
              <a:gd name="connsiteX151" fmla="*/ 811502 w 5450487"/>
              <a:gd name="connsiteY151" fmla="*/ 2410937 h 4850841"/>
              <a:gd name="connsiteX152" fmla="*/ 873559 w 5450487"/>
              <a:gd name="connsiteY152" fmla="*/ 2402423 h 4850841"/>
              <a:gd name="connsiteX153" fmla="*/ 990022 w 5450487"/>
              <a:gd name="connsiteY153" fmla="*/ 2453078 h 4850841"/>
              <a:gd name="connsiteX154" fmla="*/ 1062904 w 5450487"/>
              <a:gd name="connsiteY154" fmla="*/ 2473716 h 4850841"/>
              <a:gd name="connsiteX155" fmla="*/ 1148631 w 5450487"/>
              <a:gd name="connsiteY155" fmla="*/ 2497531 h 4850841"/>
              <a:gd name="connsiteX156" fmla="*/ 1201016 w 5450487"/>
              <a:gd name="connsiteY156" fmla="*/ 2502291 h 4850841"/>
              <a:gd name="connsiteX157" fmla="*/ 1291504 w 5450487"/>
              <a:gd name="connsiteY157" fmla="*/ 2492766 h 4850841"/>
              <a:gd name="connsiteX158" fmla="*/ 1888404 w 5450487"/>
              <a:gd name="connsiteY158" fmla="*/ 2505466 h 4850841"/>
              <a:gd name="connsiteX159" fmla="*/ 1926504 w 5450487"/>
              <a:gd name="connsiteY159" fmla="*/ 2518166 h 4850841"/>
              <a:gd name="connsiteX160" fmla="*/ 1964604 w 5450487"/>
              <a:gd name="connsiteY160" fmla="*/ 2543566 h 4850841"/>
              <a:gd name="connsiteX161" fmla="*/ 2015404 w 5450487"/>
              <a:gd name="connsiteY161" fmla="*/ 2657866 h 4850841"/>
              <a:gd name="connsiteX162" fmla="*/ 2028104 w 5450487"/>
              <a:gd name="connsiteY162" fmla="*/ 2772166 h 4850841"/>
              <a:gd name="connsiteX163" fmla="*/ 2015404 w 5450487"/>
              <a:gd name="connsiteY163" fmla="*/ 3102366 h 4850841"/>
              <a:gd name="connsiteX164" fmla="*/ 2002704 w 5450487"/>
              <a:gd name="connsiteY164" fmla="*/ 3140466 h 4850841"/>
              <a:gd name="connsiteX165" fmla="*/ 1977304 w 5450487"/>
              <a:gd name="connsiteY165" fmla="*/ 3178566 h 4850841"/>
              <a:gd name="connsiteX166" fmla="*/ 1926504 w 5450487"/>
              <a:gd name="connsiteY166" fmla="*/ 3242066 h 4850841"/>
              <a:gd name="connsiteX167" fmla="*/ 1863004 w 5450487"/>
              <a:gd name="connsiteY167" fmla="*/ 3292866 h 4850841"/>
              <a:gd name="connsiteX168" fmla="*/ 1824904 w 5450487"/>
              <a:gd name="connsiteY168" fmla="*/ 3330966 h 4850841"/>
              <a:gd name="connsiteX169" fmla="*/ 1748704 w 5450487"/>
              <a:gd name="connsiteY169" fmla="*/ 3381766 h 4850841"/>
              <a:gd name="connsiteX170" fmla="*/ 1562967 w 5450487"/>
              <a:gd name="connsiteY170" fmla="*/ 3419866 h 4850841"/>
              <a:gd name="connsiteX171" fmla="*/ 1467716 w 5450487"/>
              <a:gd name="connsiteY171" fmla="*/ 3456379 h 4850841"/>
              <a:gd name="connsiteX172" fmla="*/ 1339129 w 5450487"/>
              <a:gd name="connsiteY172" fmla="*/ 3451616 h 4850841"/>
              <a:gd name="connsiteX173" fmla="*/ 1196254 w 5450487"/>
              <a:gd name="connsiteY173" fmla="*/ 3410341 h 4850841"/>
              <a:gd name="connsiteX174" fmla="*/ 1051791 w 5450487"/>
              <a:gd name="connsiteY174" fmla="*/ 3407167 h 4850841"/>
              <a:gd name="connsiteX175" fmla="*/ 897804 w 5450487"/>
              <a:gd name="connsiteY175" fmla="*/ 3434153 h 4850841"/>
              <a:gd name="connsiteX176" fmla="*/ 745404 w 5450487"/>
              <a:gd name="connsiteY176" fmla="*/ 3386528 h 4850841"/>
              <a:gd name="connsiteX177" fmla="*/ 788267 w 5450487"/>
              <a:gd name="connsiteY177" fmla="*/ 3670691 h 4850841"/>
              <a:gd name="connsiteX178" fmla="*/ 753342 w 5450487"/>
              <a:gd name="connsiteY178" fmla="*/ 3713554 h 4850841"/>
              <a:gd name="connsiteX179" fmla="*/ 707304 w 5450487"/>
              <a:gd name="connsiteY179" fmla="*/ 3723079 h 4850841"/>
              <a:gd name="connsiteX180" fmla="*/ 621579 w 5450487"/>
              <a:gd name="connsiteY180" fmla="*/ 3659579 h 4850841"/>
              <a:gd name="connsiteX181" fmla="*/ 502517 w 5450487"/>
              <a:gd name="connsiteY181" fmla="*/ 3570679 h 4850841"/>
              <a:gd name="connsiteX182" fmla="*/ 377104 w 5450487"/>
              <a:gd name="connsiteY182" fmla="*/ 3330966 h 4850841"/>
              <a:gd name="connsiteX183" fmla="*/ 269154 w 5450487"/>
              <a:gd name="connsiteY183" fmla="*/ 2918216 h 4850841"/>
              <a:gd name="connsiteX184" fmla="*/ 304079 w 5450487"/>
              <a:gd name="connsiteY184" fmla="*/ 3281753 h 4850841"/>
              <a:gd name="connsiteX185" fmla="*/ 427904 w 5450487"/>
              <a:gd name="connsiteY185" fmla="*/ 3699266 h 4850841"/>
              <a:gd name="connsiteX186" fmla="*/ 552883 w 5450487"/>
              <a:gd name="connsiteY186" fmla="*/ 3841996 h 4850841"/>
              <a:gd name="connsiteX187" fmla="*/ 110403 w 5450487"/>
              <a:gd name="connsiteY187" fmla="*/ 3872303 h 4850841"/>
              <a:gd name="connsiteX188" fmla="*/ 343767 w 5450487"/>
              <a:gd name="connsiteY188" fmla="*/ 4105666 h 4850841"/>
              <a:gd name="connsiteX189" fmla="*/ 605704 w 5450487"/>
              <a:gd name="connsiteY189" fmla="*/ 4040579 h 4850841"/>
              <a:gd name="connsiteX190" fmla="*/ 821604 w 5450487"/>
              <a:gd name="connsiteY190" fmla="*/ 3892941 h 4850841"/>
              <a:gd name="connsiteX191" fmla="*/ 1015279 w 5450487"/>
              <a:gd name="connsiteY191" fmla="*/ 3584966 h 4850841"/>
              <a:gd name="connsiteX192" fmla="*/ 1345482 w 5450487"/>
              <a:gd name="connsiteY192" fmla="*/ 3654818 h 4850841"/>
              <a:gd name="connsiteX193" fmla="*/ 1564554 w 5450487"/>
              <a:gd name="connsiteY193" fmla="*/ 3702441 h 4850841"/>
              <a:gd name="connsiteX194" fmla="*/ 1688379 w 5450487"/>
              <a:gd name="connsiteY194" fmla="*/ 3696091 h 4850841"/>
              <a:gd name="connsiteX195" fmla="*/ 1742354 w 5450487"/>
              <a:gd name="connsiteY195" fmla="*/ 3677041 h 4850841"/>
              <a:gd name="connsiteX196" fmla="*/ 1831254 w 5450487"/>
              <a:gd name="connsiteY196" fmla="*/ 3654816 h 4850841"/>
              <a:gd name="connsiteX197" fmla="*/ 1894754 w 5450487"/>
              <a:gd name="connsiteY197" fmla="*/ 3632591 h 4850841"/>
              <a:gd name="connsiteX198" fmla="*/ 1948729 w 5450487"/>
              <a:gd name="connsiteY198" fmla="*/ 3629416 h 4850841"/>
              <a:gd name="connsiteX199" fmla="*/ 1993179 w 5450487"/>
              <a:gd name="connsiteY199" fmla="*/ 3591316 h 4850841"/>
              <a:gd name="connsiteX200" fmla="*/ 2037629 w 5450487"/>
              <a:gd name="connsiteY200" fmla="*/ 3559566 h 4850841"/>
              <a:gd name="connsiteX201" fmla="*/ 2117004 w 5450487"/>
              <a:gd name="connsiteY201" fmla="*/ 3553216 h 4850841"/>
              <a:gd name="connsiteX202" fmla="*/ 2228129 w 5450487"/>
              <a:gd name="connsiteY202" fmla="*/ 3562741 h 4850841"/>
              <a:gd name="connsiteX203" fmla="*/ 2345604 w 5450487"/>
              <a:gd name="connsiteY203" fmla="*/ 3661166 h 4850841"/>
              <a:gd name="connsiteX204" fmla="*/ 2396404 w 5450487"/>
              <a:gd name="connsiteY204" fmla="*/ 3699266 h 4850841"/>
              <a:gd name="connsiteX205" fmla="*/ 2472604 w 5450487"/>
              <a:gd name="connsiteY205" fmla="*/ 3750066 h 4850841"/>
              <a:gd name="connsiteX206" fmla="*/ 2510704 w 5450487"/>
              <a:gd name="connsiteY206" fmla="*/ 3788166 h 4850841"/>
              <a:gd name="connsiteX207" fmla="*/ 2561504 w 5450487"/>
              <a:gd name="connsiteY207" fmla="*/ 3800866 h 4850841"/>
              <a:gd name="connsiteX208" fmla="*/ 2612304 w 5450487"/>
              <a:gd name="connsiteY208" fmla="*/ 3838966 h 4850841"/>
              <a:gd name="connsiteX209" fmla="*/ 2650404 w 5450487"/>
              <a:gd name="connsiteY209" fmla="*/ 3851666 h 4850841"/>
              <a:gd name="connsiteX210" fmla="*/ 2688504 w 5450487"/>
              <a:gd name="connsiteY210" fmla="*/ 3877066 h 4850841"/>
              <a:gd name="connsiteX211" fmla="*/ 2713904 w 5450487"/>
              <a:gd name="connsiteY211" fmla="*/ 3915166 h 4850841"/>
              <a:gd name="connsiteX212" fmla="*/ 2752004 w 5450487"/>
              <a:gd name="connsiteY212" fmla="*/ 3965966 h 4850841"/>
              <a:gd name="connsiteX213" fmla="*/ 2764704 w 5450487"/>
              <a:gd name="connsiteY213" fmla="*/ 4016766 h 4850841"/>
              <a:gd name="connsiteX214" fmla="*/ 2777404 w 5450487"/>
              <a:gd name="connsiteY214" fmla="*/ 4054866 h 4850841"/>
              <a:gd name="connsiteX215" fmla="*/ 2802804 w 5450487"/>
              <a:gd name="connsiteY215" fmla="*/ 4105666 h 4850841"/>
              <a:gd name="connsiteX216" fmla="*/ 2828204 w 5450487"/>
              <a:gd name="connsiteY216" fmla="*/ 4143766 h 4850841"/>
              <a:gd name="connsiteX217" fmla="*/ 2863129 w 5450487"/>
              <a:gd name="connsiteY217" fmla="*/ 4242191 h 4850841"/>
              <a:gd name="connsiteX218" fmla="*/ 2907579 w 5450487"/>
              <a:gd name="connsiteY218" fmla="*/ 4343791 h 4850841"/>
              <a:gd name="connsiteX219" fmla="*/ 2923454 w 5450487"/>
              <a:gd name="connsiteY219" fmla="*/ 4366016 h 4850841"/>
              <a:gd name="connsiteX220" fmla="*/ 2891704 w 5450487"/>
              <a:gd name="connsiteY220" fmla="*/ 4397766 h 4850841"/>
              <a:gd name="connsiteX221" fmla="*/ 2853604 w 5450487"/>
              <a:gd name="connsiteY221" fmla="*/ 4464441 h 4850841"/>
              <a:gd name="connsiteX222" fmla="*/ 2809154 w 5450487"/>
              <a:gd name="connsiteY222" fmla="*/ 4553341 h 4850841"/>
              <a:gd name="connsiteX223" fmla="*/ 2761529 w 5450487"/>
              <a:gd name="connsiteY223" fmla="*/ 4607316 h 4850841"/>
              <a:gd name="connsiteX224" fmla="*/ 2698029 w 5450487"/>
              <a:gd name="connsiteY224" fmla="*/ 4645416 h 4850841"/>
              <a:gd name="connsiteX225" fmla="*/ 2602779 w 5450487"/>
              <a:gd name="connsiteY225" fmla="*/ 4553341 h 4850841"/>
              <a:gd name="connsiteX226" fmla="*/ 2634530 w 5450487"/>
              <a:gd name="connsiteY226" fmla="*/ 4639069 h 4850841"/>
              <a:gd name="connsiteX227" fmla="*/ 2694276 w 5450487"/>
              <a:gd name="connsiteY227" fmla="*/ 4733450 h 4850841"/>
              <a:gd name="connsiteX228" fmla="*/ 2645786 w 5450487"/>
              <a:gd name="connsiteY228" fmla="*/ 4728543 h 4850841"/>
              <a:gd name="connsiteX229" fmla="*/ 2583152 w 5450487"/>
              <a:gd name="connsiteY229" fmla="*/ 4735903 h 4850841"/>
              <a:gd name="connsiteX230" fmla="*/ 2513879 w 5450487"/>
              <a:gd name="connsiteY230" fmla="*/ 4719740 h 4850841"/>
              <a:gd name="connsiteX231" fmla="*/ 2465243 w 5450487"/>
              <a:gd name="connsiteY231" fmla="*/ 4715266 h 4850841"/>
              <a:gd name="connsiteX232" fmla="*/ 2353541 w 5450487"/>
              <a:gd name="connsiteY232" fmla="*/ 4688278 h 4850841"/>
              <a:gd name="connsiteX233" fmla="*/ 2548804 w 5450487"/>
              <a:gd name="connsiteY233" fmla="*/ 4835916 h 4850841"/>
              <a:gd name="connsiteX234" fmla="*/ 2650404 w 5450487"/>
              <a:gd name="connsiteY234" fmla="*/ 4845441 h 4850841"/>
              <a:gd name="connsiteX235" fmla="*/ 2729779 w 5450487"/>
              <a:gd name="connsiteY235" fmla="*/ 4832741 h 4850841"/>
              <a:gd name="connsiteX236" fmla="*/ 2799629 w 5450487"/>
              <a:gd name="connsiteY236" fmla="*/ 4794641 h 4850841"/>
              <a:gd name="connsiteX237" fmla="*/ 2901229 w 5450487"/>
              <a:gd name="connsiteY237" fmla="*/ 4734316 h 4850841"/>
              <a:gd name="connsiteX238" fmla="*/ 2974254 w 5450487"/>
              <a:gd name="connsiteY238" fmla="*/ 4639066 h 4850841"/>
              <a:gd name="connsiteX239" fmla="*/ 3025054 w 5450487"/>
              <a:gd name="connsiteY239" fmla="*/ 4537466 h 4850841"/>
              <a:gd name="connsiteX240" fmla="*/ 3091729 w 5450487"/>
              <a:gd name="connsiteY240" fmla="*/ 4448566 h 4850841"/>
              <a:gd name="connsiteX241" fmla="*/ 3117129 w 5450487"/>
              <a:gd name="connsiteY241" fmla="*/ 4369191 h 4850841"/>
              <a:gd name="connsiteX242" fmla="*/ 3104429 w 5450487"/>
              <a:gd name="connsiteY242" fmla="*/ 4302516 h 4850841"/>
              <a:gd name="connsiteX243" fmla="*/ 3069504 w 5450487"/>
              <a:gd name="connsiteY243" fmla="*/ 4143766 h 4850841"/>
              <a:gd name="connsiteX244" fmla="*/ 3044104 w 5450487"/>
              <a:gd name="connsiteY244" fmla="*/ 4042166 h 4850841"/>
              <a:gd name="connsiteX245" fmla="*/ 3069504 w 5450487"/>
              <a:gd name="connsiteY245" fmla="*/ 3851666 h 4850841"/>
              <a:gd name="connsiteX246" fmla="*/ 3094904 w 5450487"/>
              <a:gd name="connsiteY246" fmla="*/ 3750066 h 4850841"/>
              <a:gd name="connsiteX247" fmla="*/ 3120304 w 5450487"/>
              <a:gd name="connsiteY247" fmla="*/ 3711966 h 4850841"/>
              <a:gd name="connsiteX248" fmla="*/ 3133004 w 5450487"/>
              <a:gd name="connsiteY248" fmla="*/ 3673866 h 4850841"/>
              <a:gd name="connsiteX249" fmla="*/ 3171104 w 5450487"/>
              <a:gd name="connsiteY249" fmla="*/ 3635766 h 4850841"/>
              <a:gd name="connsiteX250" fmla="*/ 3196504 w 5450487"/>
              <a:gd name="connsiteY250" fmla="*/ 3597666 h 4850841"/>
              <a:gd name="connsiteX251" fmla="*/ 3234604 w 5450487"/>
              <a:gd name="connsiteY251" fmla="*/ 3584966 h 4850841"/>
              <a:gd name="connsiteX252" fmla="*/ 3272704 w 5450487"/>
              <a:gd name="connsiteY252" fmla="*/ 3559566 h 4850841"/>
              <a:gd name="connsiteX253" fmla="*/ 3310804 w 5450487"/>
              <a:gd name="connsiteY253" fmla="*/ 3546866 h 4850841"/>
              <a:gd name="connsiteX254" fmla="*/ 3463204 w 5450487"/>
              <a:gd name="connsiteY254" fmla="*/ 3521466 h 4850841"/>
              <a:gd name="connsiteX255" fmla="*/ 3590204 w 5450487"/>
              <a:gd name="connsiteY255" fmla="*/ 3496066 h 4850841"/>
              <a:gd name="connsiteX256" fmla="*/ 3793404 w 5450487"/>
              <a:gd name="connsiteY256" fmla="*/ 3483366 h 4850841"/>
              <a:gd name="connsiteX257" fmla="*/ 4006129 w 5450487"/>
              <a:gd name="connsiteY257" fmla="*/ 3515116 h 4850841"/>
              <a:gd name="connsiteX258" fmla="*/ 4123604 w 5450487"/>
              <a:gd name="connsiteY258" fmla="*/ 3540516 h 4850841"/>
              <a:gd name="connsiteX259" fmla="*/ 4183929 w 5450487"/>
              <a:gd name="connsiteY259" fmla="*/ 3562741 h 4850841"/>
              <a:gd name="connsiteX260" fmla="*/ 4241079 w 5450487"/>
              <a:gd name="connsiteY260" fmla="*/ 3594491 h 4850841"/>
              <a:gd name="connsiteX261" fmla="*/ 4285529 w 5450487"/>
              <a:gd name="connsiteY261" fmla="*/ 3638941 h 4850841"/>
              <a:gd name="connsiteX262" fmla="*/ 4361729 w 5450487"/>
              <a:gd name="connsiteY262" fmla="*/ 3683391 h 4850841"/>
              <a:gd name="connsiteX263" fmla="*/ 4425229 w 5450487"/>
              <a:gd name="connsiteY263" fmla="*/ 3743716 h 4850841"/>
              <a:gd name="connsiteX264" fmla="*/ 4504604 w 5450487"/>
              <a:gd name="connsiteY264" fmla="*/ 3816741 h 4850841"/>
              <a:gd name="connsiteX265" fmla="*/ 4545879 w 5450487"/>
              <a:gd name="connsiteY265" fmla="*/ 3889766 h 4850841"/>
              <a:gd name="connsiteX266" fmla="*/ 4596679 w 5450487"/>
              <a:gd name="connsiteY266" fmla="*/ 3965966 h 4850841"/>
              <a:gd name="connsiteX267" fmla="*/ 4625254 w 5450487"/>
              <a:gd name="connsiteY267" fmla="*/ 4124716 h 4850841"/>
              <a:gd name="connsiteX268" fmla="*/ 4644304 w 5450487"/>
              <a:gd name="connsiteY268" fmla="*/ 4200916 h 4850841"/>
              <a:gd name="connsiteX269" fmla="*/ 4660179 w 5450487"/>
              <a:gd name="connsiteY269" fmla="*/ 4254891 h 4850841"/>
              <a:gd name="connsiteX270" fmla="*/ 4676054 w 5450487"/>
              <a:gd name="connsiteY270" fmla="*/ 4315216 h 4850841"/>
              <a:gd name="connsiteX271" fmla="*/ 4371254 w 5450487"/>
              <a:gd name="connsiteY271" fmla="*/ 4419991 h 4850841"/>
              <a:gd name="connsiteX272" fmla="*/ 4187104 w 5450487"/>
              <a:gd name="connsiteY272" fmla="*/ 4572391 h 4850841"/>
              <a:gd name="connsiteX273" fmla="*/ 4442691 w 5450487"/>
              <a:gd name="connsiteY273" fmla="*/ 4453328 h 4850841"/>
              <a:gd name="connsiteX274" fmla="*/ 4680817 w 5450487"/>
              <a:gd name="connsiteY274" fmla="*/ 4400941 h 4850841"/>
              <a:gd name="connsiteX275" fmla="*/ 4777654 w 5450487"/>
              <a:gd name="connsiteY275" fmla="*/ 4251716 h 4850841"/>
              <a:gd name="connsiteX276" fmla="*/ 4726854 w 5450487"/>
              <a:gd name="connsiteY276" fmla="*/ 4146941 h 4850841"/>
              <a:gd name="connsiteX277" fmla="*/ 4695104 w 5450487"/>
              <a:gd name="connsiteY277" fmla="*/ 4092966 h 4850841"/>
              <a:gd name="connsiteX278" fmla="*/ 4698279 w 5450487"/>
              <a:gd name="connsiteY278" fmla="*/ 3940566 h 4850841"/>
              <a:gd name="connsiteX279" fmla="*/ 4679229 w 5450487"/>
              <a:gd name="connsiteY279" fmla="*/ 3842141 h 4850841"/>
              <a:gd name="connsiteX280" fmla="*/ 4628429 w 5450487"/>
              <a:gd name="connsiteY280" fmla="*/ 3734191 h 4850841"/>
              <a:gd name="connsiteX281" fmla="*/ 4288705 w 5450487"/>
              <a:gd name="connsiteY281" fmla="*/ 3413516 h 4850841"/>
              <a:gd name="connsiteX282" fmla="*/ 4476029 w 5450487"/>
              <a:gd name="connsiteY282" fmla="*/ 3127766 h 4850841"/>
              <a:gd name="connsiteX283" fmla="*/ 4682404 w 5450487"/>
              <a:gd name="connsiteY283" fmla="*/ 2994416 h 4850841"/>
              <a:gd name="connsiteX284" fmla="*/ 4818930 w 5450487"/>
              <a:gd name="connsiteY284" fmla="*/ 2943616 h 4850841"/>
              <a:gd name="connsiteX285" fmla="*/ 5041180 w 5450487"/>
              <a:gd name="connsiteY285" fmla="*/ 2918216 h 4850841"/>
              <a:gd name="connsiteX286" fmla="*/ 5301530 w 5450487"/>
              <a:gd name="connsiteY286" fmla="*/ 2959491 h 4850841"/>
              <a:gd name="connsiteX287" fmla="*/ 5069755 w 5450487"/>
              <a:gd name="connsiteY287" fmla="*/ 2883291 h 4850841"/>
              <a:gd name="connsiteX288" fmla="*/ 4888779 w 5450487"/>
              <a:gd name="connsiteY288" fmla="*/ 2864241 h 4850841"/>
              <a:gd name="connsiteX289" fmla="*/ 4958629 w 5450487"/>
              <a:gd name="connsiteY289" fmla="*/ 2772166 h 4850841"/>
              <a:gd name="connsiteX290" fmla="*/ 5123729 w 5450487"/>
              <a:gd name="connsiteY290" fmla="*/ 2562616 h 4850841"/>
              <a:gd name="connsiteX291" fmla="*/ 5025305 w 5450487"/>
              <a:gd name="connsiteY291" fmla="*/ 2635641 h 4850841"/>
              <a:gd name="connsiteX292" fmla="*/ 4942754 w 5450487"/>
              <a:gd name="connsiteY292" fmla="*/ 2699141 h 4850841"/>
              <a:gd name="connsiteX293" fmla="*/ 4876079 w 5450487"/>
              <a:gd name="connsiteY293" fmla="*/ 2781691 h 4850841"/>
              <a:gd name="connsiteX294" fmla="*/ 4777654 w 5450487"/>
              <a:gd name="connsiteY294" fmla="*/ 2829316 h 4850841"/>
              <a:gd name="connsiteX295" fmla="*/ 4691929 w 5450487"/>
              <a:gd name="connsiteY295" fmla="*/ 2880116 h 4850841"/>
              <a:gd name="connsiteX296" fmla="*/ 4628429 w 5450487"/>
              <a:gd name="connsiteY296" fmla="*/ 2918216 h 4850841"/>
              <a:gd name="connsiteX297" fmla="*/ 4561754 w 5450487"/>
              <a:gd name="connsiteY297" fmla="*/ 2946791 h 4850841"/>
              <a:gd name="connsiteX298" fmla="*/ 4504604 w 5450487"/>
              <a:gd name="connsiteY298" fmla="*/ 2972191 h 4850841"/>
              <a:gd name="connsiteX299" fmla="*/ 4364904 w 5450487"/>
              <a:gd name="connsiteY299" fmla="*/ 3038866 h 4850841"/>
              <a:gd name="connsiteX300" fmla="*/ 4288704 w 5450487"/>
              <a:gd name="connsiteY300" fmla="*/ 2988066 h 4850841"/>
              <a:gd name="connsiteX301" fmla="*/ 4250604 w 5450487"/>
              <a:gd name="connsiteY301" fmla="*/ 2962666 h 4850841"/>
              <a:gd name="connsiteX302" fmla="*/ 4123604 w 5450487"/>
              <a:gd name="connsiteY302" fmla="*/ 2924566 h 4850841"/>
              <a:gd name="connsiteX303" fmla="*/ 4085504 w 5450487"/>
              <a:gd name="connsiteY303" fmla="*/ 2911866 h 4850841"/>
              <a:gd name="connsiteX304" fmla="*/ 3996604 w 5450487"/>
              <a:gd name="connsiteY304" fmla="*/ 2899166 h 4850841"/>
              <a:gd name="connsiteX305" fmla="*/ 3971204 w 5450487"/>
              <a:gd name="connsiteY305" fmla="*/ 2797566 h 4850841"/>
              <a:gd name="connsiteX306" fmla="*/ 3890241 w 5450487"/>
              <a:gd name="connsiteY306" fmla="*/ 2676916 h 4850841"/>
              <a:gd name="connsiteX307" fmla="*/ 3907704 w 5450487"/>
              <a:gd name="connsiteY307" fmla="*/ 2549916 h 4850841"/>
              <a:gd name="connsiteX308" fmla="*/ 3834679 w 5450487"/>
              <a:gd name="connsiteY308" fmla="*/ 2461016 h 4850841"/>
              <a:gd name="connsiteX309" fmla="*/ 3768004 w 5450487"/>
              <a:gd name="connsiteY309" fmla="*/ 2365766 h 4850841"/>
              <a:gd name="connsiteX310" fmla="*/ 3712442 w 5450487"/>
              <a:gd name="connsiteY310" fmla="*/ 2222891 h 4850841"/>
              <a:gd name="connsiteX311" fmla="*/ 3741016 w 5450487"/>
              <a:gd name="connsiteY311" fmla="*/ 2100654 h 4850841"/>
              <a:gd name="connsiteX312" fmla="*/ 3804517 w 5450487"/>
              <a:gd name="connsiteY312" fmla="*/ 2019691 h 4850841"/>
              <a:gd name="connsiteX313" fmla="*/ 3902942 w 5450487"/>
              <a:gd name="connsiteY313" fmla="*/ 1924441 h 4850841"/>
              <a:gd name="connsiteX314" fmla="*/ 3952154 w 5450487"/>
              <a:gd name="connsiteY314" fmla="*/ 1864116 h 4850841"/>
              <a:gd name="connsiteX315" fmla="*/ 3995016 w 5450487"/>
              <a:gd name="connsiteY315" fmla="*/ 1835541 h 4850841"/>
              <a:gd name="connsiteX316" fmla="*/ 4037879 w 5450487"/>
              <a:gd name="connsiteY316" fmla="*/ 1803791 h 4850841"/>
              <a:gd name="connsiteX317" fmla="*/ 4102966 w 5450487"/>
              <a:gd name="connsiteY317" fmla="*/ 1759341 h 4850841"/>
              <a:gd name="connsiteX318" fmla="*/ 4206154 w 5450487"/>
              <a:gd name="connsiteY318" fmla="*/ 1703778 h 4850841"/>
              <a:gd name="connsiteX319" fmla="*/ 4295054 w 5450487"/>
              <a:gd name="connsiteY319" fmla="*/ 1694253 h 4850841"/>
              <a:gd name="connsiteX320" fmla="*/ 4401416 w 5450487"/>
              <a:gd name="connsiteY320" fmla="*/ 1692666 h 4850841"/>
              <a:gd name="connsiteX321" fmla="*/ 4464917 w 5450487"/>
              <a:gd name="connsiteY321" fmla="*/ 1689491 h 4850841"/>
              <a:gd name="connsiteX322" fmla="*/ 4520479 w 5450487"/>
              <a:gd name="connsiteY322" fmla="*/ 1700603 h 4850841"/>
              <a:gd name="connsiteX323" fmla="*/ 4568104 w 5450487"/>
              <a:gd name="connsiteY323" fmla="*/ 1708541 h 4850841"/>
              <a:gd name="connsiteX324" fmla="*/ 4633191 w 5450487"/>
              <a:gd name="connsiteY324" fmla="*/ 1754579 h 4850841"/>
              <a:gd name="connsiteX325" fmla="*/ 4717329 w 5450487"/>
              <a:gd name="connsiteY325" fmla="*/ 1787916 h 4850841"/>
              <a:gd name="connsiteX326" fmla="*/ 4760191 w 5450487"/>
              <a:gd name="connsiteY326" fmla="*/ 1838716 h 4850841"/>
              <a:gd name="connsiteX327" fmla="*/ 4793529 w 5450487"/>
              <a:gd name="connsiteY327" fmla="*/ 1902216 h 4850841"/>
              <a:gd name="connsiteX328" fmla="*/ 4845917 w 5450487"/>
              <a:gd name="connsiteY328" fmla="*/ 1968891 h 4850841"/>
              <a:gd name="connsiteX329" fmla="*/ 4885604 w 5450487"/>
              <a:gd name="connsiteY329" fmla="*/ 2032391 h 4850841"/>
              <a:gd name="connsiteX330" fmla="*/ 4911004 w 5450487"/>
              <a:gd name="connsiteY330" fmla="*/ 2200666 h 4850841"/>
              <a:gd name="connsiteX331" fmla="*/ 4939579 w 5450487"/>
              <a:gd name="connsiteY331" fmla="*/ 2275278 h 4850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5450487" h="4850841">
                <a:moveTo>
                  <a:pt x="4939579" y="2275278"/>
                </a:moveTo>
                <a:cubicBezTo>
                  <a:pt x="4944852" y="2262973"/>
                  <a:pt x="4983500" y="2209132"/>
                  <a:pt x="4990379" y="2170503"/>
                </a:cubicBezTo>
                <a:cubicBezTo>
                  <a:pt x="4997258" y="2131874"/>
                  <a:pt x="4968154" y="2060437"/>
                  <a:pt x="4980854" y="2043504"/>
                </a:cubicBezTo>
                <a:cubicBezTo>
                  <a:pt x="4985087" y="2026571"/>
                  <a:pt x="4991967" y="2000376"/>
                  <a:pt x="4988792" y="1978416"/>
                </a:cubicBezTo>
                <a:cubicBezTo>
                  <a:pt x="4985617" y="1956456"/>
                  <a:pt x="4979531" y="1932643"/>
                  <a:pt x="4961804" y="1911741"/>
                </a:cubicBezTo>
                <a:cubicBezTo>
                  <a:pt x="4944077" y="1890839"/>
                  <a:pt x="4894997" y="1875891"/>
                  <a:pt x="4882429" y="1853004"/>
                </a:cubicBezTo>
                <a:cubicBezTo>
                  <a:pt x="4869861" y="1830117"/>
                  <a:pt x="4872109" y="1796647"/>
                  <a:pt x="4886397" y="1774422"/>
                </a:cubicBezTo>
                <a:cubicBezTo>
                  <a:pt x="4900685" y="1752197"/>
                  <a:pt x="4933758" y="1730899"/>
                  <a:pt x="4968154" y="1719654"/>
                </a:cubicBezTo>
                <a:cubicBezTo>
                  <a:pt x="5002550" y="1708409"/>
                  <a:pt x="5057319" y="1707747"/>
                  <a:pt x="5092773" y="1706953"/>
                </a:cubicBezTo>
                <a:cubicBezTo>
                  <a:pt x="5128227" y="1706159"/>
                  <a:pt x="5168179" y="1723358"/>
                  <a:pt x="5180879" y="1714891"/>
                </a:cubicBezTo>
                <a:cubicBezTo>
                  <a:pt x="5249283" y="1721110"/>
                  <a:pt x="5218450" y="1723623"/>
                  <a:pt x="5232473" y="1729179"/>
                </a:cubicBezTo>
                <a:cubicBezTo>
                  <a:pt x="5246496" y="1734735"/>
                  <a:pt x="5256550" y="1735528"/>
                  <a:pt x="5265017" y="1748228"/>
                </a:cubicBezTo>
                <a:cubicBezTo>
                  <a:pt x="5269250" y="1765161"/>
                  <a:pt x="5307748" y="1774158"/>
                  <a:pt x="5303911" y="1801410"/>
                </a:cubicBezTo>
                <a:cubicBezTo>
                  <a:pt x="5300074" y="1828662"/>
                  <a:pt x="5245833" y="1876683"/>
                  <a:pt x="5241997" y="1911740"/>
                </a:cubicBezTo>
                <a:cubicBezTo>
                  <a:pt x="5238161" y="1946797"/>
                  <a:pt x="5267134" y="1984633"/>
                  <a:pt x="5280892" y="2011753"/>
                </a:cubicBezTo>
                <a:cubicBezTo>
                  <a:pt x="5294650" y="2038873"/>
                  <a:pt x="5309996" y="2051706"/>
                  <a:pt x="5324548" y="2074460"/>
                </a:cubicBezTo>
                <a:cubicBezTo>
                  <a:pt x="5339100" y="2097214"/>
                  <a:pt x="5360134" y="2124466"/>
                  <a:pt x="5368204" y="2148278"/>
                </a:cubicBezTo>
                <a:cubicBezTo>
                  <a:pt x="5376274" y="2172090"/>
                  <a:pt x="5360266" y="2204634"/>
                  <a:pt x="5372966" y="2217334"/>
                </a:cubicBezTo>
                <a:cubicBezTo>
                  <a:pt x="5377199" y="2230034"/>
                  <a:pt x="5338703" y="2239958"/>
                  <a:pt x="5314229" y="2264961"/>
                </a:cubicBezTo>
                <a:cubicBezTo>
                  <a:pt x="5289755" y="2289964"/>
                  <a:pt x="5208793" y="2370660"/>
                  <a:pt x="5226123" y="2367353"/>
                </a:cubicBezTo>
                <a:cubicBezTo>
                  <a:pt x="5243453" y="2364046"/>
                  <a:pt x="5381433" y="2276338"/>
                  <a:pt x="5418210" y="2245117"/>
                </a:cubicBezTo>
                <a:cubicBezTo>
                  <a:pt x="5454987" y="2213896"/>
                  <a:pt x="5453376" y="2189915"/>
                  <a:pt x="5446785" y="2180028"/>
                </a:cubicBezTo>
                <a:lnTo>
                  <a:pt x="5414241" y="2103829"/>
                </a:lnTo>
                <a:cubicBezTo>
                  <a:pt x="5410008" y="2082662"/>
                  <a:pt x="5399954" y="2067053"/>
                  <a:pt x="5392017" y="2045092"/>
                </a:cubicBezTo>
                <a:cubicBezTo>
                  <a:pt x="5384080" y="2023131"/>
                  <a:pt x="5378126" y="1992307"/>
                  <a:pt x="5366617" y="1972066"/>
                </a:cubicBezTo>
                <a:cubicBezTo>
                  <a:pt x="5355108" y="1951825"/>
                  <a:pt x="5327061" y="1953942"/>
                  <a:pt x="5322960" y="1923647"/>
                </a:cubicBezTo>
                <a:cubicBezTo>
                  <a:pt x="5318859" y="1893352"/>
                  <a:pt x="5374157" y="1845595"/>
                  <a:pt x="5377729" y="1806966"/>
                </a:cubicBezTo>
                <a:cubicBezTo>
                  <a:pt x="5381301" y="1768337"/>
                  <a:pt x="5369527" y="1721902"/>
                  <a:pt x="5344392" y="1691872"/>
                </a:cubicBezTo>
                <a:cubicBezTo>
                  <a:pt x="5319257" y="1661842"/>
                  <a:pt x="5288433" y="1641337"/>
                  <a:pt x="5226917" y="1626785"/>
                </a:cubicBezTo>
                <a:cubicBezTo>
                  <a:pt x="5165401" y="1612233"/>
                  <a:pt x="5078750" y="1646496"/>
                  <a:pt x="4975298" y="1604560"/>
                </a:cubicBezTo>
                <a:cubicBezTo>
                  <a:pt x="4792993" y="1543792"/>
                  <a:pt x="4814166" y="1673219"/>
                  <a:pt x="4739554" y="1672822"/>
                </a:cubicBezTo>
                <a:cubicBezTo>
                  <a:pt x="4664942" y="1672425"/>
                  <a:pt x="4591123" y="1597945"/>
                  <a:pt x="4527623" y="1602178"/>
                </a:cubicBezTo>
                <a:cubicBezTo>
                  <a:pt x="4514923" y="1606411"/>
                  <a:pt x="4433696" y="1586435"/>
                  <a:pt x="4396654" y="1588684"/>
                </a:cubicBezTo>
                <a:cubicBezTo>
                  <a:pt x="4359612" y="1590933"/>
                  <a:pt x="4340033" y="1610910"/>
                  <a:pt x="4305373" y="1615672"/>
                </a:cubicBezTo>
                <a:cubicBezTo>
                  <a:pt x="4270713" y="1620434"/>
                  <a:pt x="4218061" y="1617259"/>
                  <a:pt x="4188692" y="1617259"/>
                </a:cubicBezTo>
                <a:cubicBezTo>
                  <a:pt x="4159323" y="1617259"/>
                  <a:pt x="4153370" y="1618318"/>
                  <a:pt x="4129161" y="1615672"/>
                </a:cubicBezTo>
                <a:cubicBezTo>
                  <a:pt x="4104952" y="1613026"/>
                  <a:pt x="4057087" y="1591965"/>
                  <a:pt x="4043435" y="1601385"/>
                </a:cubicBezTo>
                <a:cubicBezTo>
                  <a:pt x="4030735" y="1609852"/>
                  <a:pt x="4014521" y="1599155"/>
                  <a:pt x="4000573" y="1605354"/>
                </a:cubicBezTo>
                <a:lnTo>
                  <a:pt x="3901354" y="1641866"/>
                </a:lnTo>
                <a:cubicBezTo>
                  <a:pt x="3872779" y="1660387"/>
                  <a:pt x="3846312" y="1679439"/>
                  <a:pt x="3780704" y="1695841"/>
                </a:cubicBezTo>
                <a:cubicBezTo>
                  <a:pt x="3763771" y="1712774"/>
                  <a:pt x="3725671" y="1713304"/>
                  <a:pt x="3694979" y="1730766"/>
                </a:cubicBezTo>
                <a:cubicBezTo>
                  <a:pt x="3664287" y="1748229"/>
                  <a:pt x="3630950" y="1782624"/>
                  <a:pt x="3596554" y="1800616"/>
                </a:cubicBezTo>
                <a:cubicBezTo>
                  <a:pt x="3562158" y="1818608"/>
                  <a:pt x="3543743" y="1820336"/>
                  <a:pt x="3488604" y="1838716"/>
                </a:cubicBezTo>
                <a:cubicBezTo>
                  <a:pt x="3428918" y="1898402"/>
                  <a:pt x="3397587" y="1846124"/>
                  <a:pt x="3361604" y="1857766"/>
                </a:cubicBezTo>
                <a:cubicBezTo>
                  <a:pt x="3325621" y="1869408"/>
                  <a:pt x="3317820" y="1889230"/>
                  <a:pt x="3272704" y="1908566"/>
                </a:cubicBezTo>
                <a:cubicBezTo>
                  <a:pt x="3260399" y="1913839"/>
                  <a:pt x="3247304" y="1917033"/>
                  <a:pt x="3234604" y="1921266"/>
                </a:cubicBezTo>
                <a:cubicBezTo>
                  <a:pt x="3159915" y="1910596"/>
                  <a:pt x="3147358" y="1931337"/>
                  <a:pt x="3120304" y="1870466"/>
                </a:cubicBezTo>
                <a:cubicBezTo>
                  <a:pt x="3109430" y="1846000"/>
                  <a:pt x="3103371" y="1819666"/>
                  <a:pt x="3094904" y="1794266"/>
                </a:cubicBezTo>
                <a:lnTo>
                  <a:pt x="3082204" y="1756166"/>
                </a:lnTo>
                <a:lnTo>
                  <a:pt x="3069504" y="1718066"/>
                </a:lnTo>
                <a:cubicBezTo>
                  <a:pt x="3073737" y="1624933"/>
                  <a:pt x="3083792" y="1495816"/>
                  <a:pt x="3082204" y="1438666"/>
                </a:cubicBezTo>
                <a:cubicBezTo>
                  <a:pt x="3080617" y="1381516"/>
                  <a:pt x="3057862" y="1409562"/>
                  <a:pt x="3059979" y="1375166"/>
                </a:cubicBezTo>
                <a:cubicBezTo>
                  <a:pt x="3062096" y="1340770"/>
                  <a:pt x="3036343" y="1271332"/>
                  <a:pt x="3094904" y="1232291"/>
                </a:cubicBezTo>
                <a:cubicBezTo>
                  <a:pt x="3109326" y="1210658"/>
                  <a:pt x="3152054" y="1166145"/>
                  <a:pt x="3183804" y="1146566"/>
                </a:cubicBezTo>
                <a:cubicBezTo>
                  <a:pt x="3215554" y="1126987"/>
                  <a:pt x="3253654" y="1123283"/>
                  <a:pt x="3285404" y="1114816"/>
                </a:cubicBezTo>
                <a:cubicBezTo>
                  <a:pt x="3317154" y="1106349"/>
                  <a:pt x="3348904" y="1121166"/>
                  <a:pt x="3374304" y="1095766"/>
                </a:cubicBezTo>
                <a:cubicBezTo>
                  <a:pt x="3365837" y="1083066"/>
                  <a:pt x="3503421" y="1105291"/>
                  <a:pt x="3494954" y="1092591"/>
                </a:cubicBezTo>
                <a:cubicBezTo>
                  <a:pt x="3541086" y="1031081"/>
                  <a:pt x="3582824" y="1121509"/>
                  <a:pt x="3641004" y="1102116"/>
                </a:cubicBezTo>
                <a:cubicBezTo>
                  <a:pt x="3683337" y="1038616"/>
                  <a:pt x="3656879" y="1139158"/>
                  <a:pt x="3745779" y="1079891"/>
                </a:cubicBezTo>
                <a:lnTo>
                  <a:pt x="3860079" y="1070366"/>
                </a:lnTo>
                <a:cubicBezTo>
                  <a:pt x="3868546" y="1057666"/>
                  <a:pt x="3881246" y="1065604"/>
                  <a:pt x="3891829" y="1067191"/>
                </a:cubicBezTo>
                <a:cubicBezTo>
                  <a:pt x="3902412" y="1068779"/>
                  <a:pt x="3913525" y="1078833"/>
                  <a:pt x="3923579" y="1079891"/>
                </a:cubicBezTo>
                <a:cubicBezTo>
                  <a:pt x="3933633" y="1080949"/>
                  <a:pt x="3938925" y="1066662"/>
                  <a:pt x="3952154" y="1073541"/>
                </a:cubicBezTo>
                <a:cubicBezTo>
                  <a:pt x="3965383" y="1080420"/>
                  <a:pt x="3988137" y="1106349"/>
                  <a:pt x="4002954" y="1121166"/>
                </a:cubicBezTo>
                <a:cubicBezTo>
                  <a:pt x="4017771" y="1135983"/>
                  <a:pt x="4015654" y="1179374"/>
                  <a:pt x="4041054" y="1162441"/>
                </a:cubicBezTo>
                <a:lnTo>
                  <a:pt x="4085504" y="1114816"/>
                </a:lnTo>
                <a:cubicBezTo>
                  <a:pt x="4050764" y="1086056"/>
                  <a:pt x="4057458" y="1067191"/>
                  <a:pt x="4041054" y="1041791"/>
                </a:cubicBezTo>
                <a:cubicBezTo>
                  <a:pt x="4024650" y="1016391"/>
                  <a:pt x="4004012" y="973528"/>
                  <a:pt x="3987079" y="962416"/>
                </a:cubicBezTo>
                <a:cubicBezTo>
                  <a:pt x="3970146" y="951304"/>
                  <a:pt x="3957446" y="985170"/>
                  <a:pt x="3939454" y="975116"/>
                </a:cubicBezTo>
                <a:cubicBezTo>
                  <a:pt x="3921462" y="965062"/>
                  <a:pt x="3899766" y="914791"/>
                  <a:pt x="3879129" y="902091"/>
                </a:cubicBezTo>
                <a:cubicBezTo>
                  <a:pt x="3858492" y="889391"/>
                  <a:pt x="3833091" y="897329"/>
                  <a:pt x="3815629" y="898916"/>
                </a:cubicBezTo>
                <a:cubicBezTo>
                  <a:pt x="3798167" y="900503"/>
                  <a:pt x="3785147" y="900823"/>
                  <a:pt x="3774354" y="911616"/>
                </a:cubicBezTo>
                <a:cubicBezTo>
                  <a:pt x="3750542" y="912145"/>
                  <a:pt x="3701329" y="901033"/>
                  <a:pt x="3672754" y="902091"/>
                </a:cubicBezTo>
                <a:cubicBezTo>
                  <a:pt x="3644179" y="903149"/>
                  <a:pt x="3626717" y="916378"/>
                  <a:pt x="3602904" y="917966"/>
                </a:cubicBezTo>
                <a:cubicBezTo>
                  <a:pt x="3579091" y="919554"/>
                  <a:pt x="3555279" y="903149"/>
                  <a:pt x="3529879" y="911616"/>
                </a:cubicBezTo>
                <a:lnTo>
                  <a:pt x="3460029" y="924316"/>
                </a:lnTo>
                <a:cubicBezTo>
                  <a:pt x="3447329" y="928549"/>
                  <a:pt x="3403937" y="933312"/>
                  <a:pt x="3371129" y="940191"/>
                </a:cubicBezTo>
                <a:cubicBezTo>
                  <a:pt x="3338321" y="947070"/>
                  <a:pt x="3294400" y="958712"/>
                  <a:pt x="3263179" y="965591"/>
                </a:cubicBezTo>
                <a:cubicBezTo>
                  <a:pt x="3231958" y="972470"/>
                  <a:pt x="3208146" y="972999"/>
                  <a:pt x="3183804" y="981466"/>
                </a:cubicBezTo>
                <a:cubicBezTo>
                  <a:pt x="3159462" y="989933"/>
                  <a:pt x="3136708" y="1008453"/>
                  <a:pt x="3117129" y="1016391"/>
                </a:cubicBezTo>
                <a:cubicBezTo>
                  <a:pt x="3097550" y="1024329"/>
                  <a:pt x="3086437" y="1021683"/>
                  <a:pt x="3066329" y="1029091"/>
                </a:cubicBezTo>
                <a:cubicBezTo>
                  <a:pt x="3046221" y="1036499"/>
                  <a:pt x="3020821" y="1047612"/>
                  <a:pt x="2996479" y="1060841"/>
                </a:cubicBezTo>
                <a:cubicBezTo>
                  <a:pt x="2972137" y="1074070"/>
                  <a:pt x="2945679" y="1088887"/>
                  <a:pt x="2920279" y="1108466"/>
                </a:cubicBezTo>
                <a:cubicBezTo>
                  <a:pt x="2894879" y="1128045"/>
                  <a:pt x="2873863" y="1088965"/>
                  <a:pt x="2844079" y="1178316"/>
                </a:cubicBezTo>
                <a:cubicBezTo>
                  <a:pt x="2839846" y="1212183"/>
                  <a:pt x="2758883" y="1270391"/>
                  <a:pt x="2739304" y="1298966"/>
                </a:cubicBezTo>
                <a:cubicBezTo>
                  <a:pt x="2719725" y="1327541"/>
                  <a:pt x="2729258" y="1332514"/>
                  <a:pt x="2726604" y="1349766"/>
                </a:cubicBezTo>
                <a:cubicBezTo>
                  <a:pt x="2710799" y="1452500"/>
                  <a:pt x="2712539" y="1521485"/>
                  <a:pt x="2701204" y="1629166"/>
                </a:cubicBezTo>
                <a:cubicBezTo>
                  <a:pt x="2691993" y="1716674"/>
                  <a:pt x="2709975" y="1698209"/>
                  <a:pt x="2650404" y="1718066"/>
                </a:cubicBezTo>
                <a:cubicBezTo>
                  <a:pt x="2559260" y="1657303"/>
                  <a:pt x="2595790" y="1688852"/>
                  <a:pt x="2536104" y="1629166"/>
                </a:cubicBezTo>
                <a:cubicBezTo>
                  <a:pt x="2506320" y="1539815"/>
                  <a:pt x="2498390" y="1586256"/>
                  <a:pt x="2479532" y="1558739"/>
                </a:cubicBezTo>
                <a:cubicBezTo>
                  <a:pt x="2460675" y="1531222"/>
                  <a:pt x="2445088" y="1506784"/>
                  <a:pt x="2422959" y="1464066"/>
                </a:cubicBezTo>
                <a:cubicBezTo>
                  <a:pt x="2400830" y="1421348"/>
                  <a:pt x="2369079" y="1345341"/>
                  <a:pt x="2346758" y="1302430"/>
                </a:cubicBezTo>
                <a:cubicBezTo>
                  <a:pt x="2324437" y="1259519"/>
                  <a:pt x="2308081" y="1238352"/>
                  <a:pt x="2289031" y="1206602"/>
                </a:cubicBezTo>
                <a:cubicBezTo>
                  <a:pt x="2269789" y="1161575"/>
                  <a:pt x="2238616" y="1101538"/>
                  <a:pt x="2203595" y="1041502"/>
                </a:cubicBezTo>
                <a:cubicBezTo>
                  <a:pt x="2168574" y="981466"/>
                  <a:pt x="2116427" y="902572"/>
                  <a:pt x="2078904" y="846384"/>
                </a:cubicBezTo>
                <a:cubicBezTo>
                  <a:pt x="2041381" y="790196"/>
                  <a:pt x="2015211" y="755561"/>
                  <a:pt x="1978458" y="704376"/>
                </a:cubicBezTo>
                <a:cubicBezTo>
                  <a:pt x="1941705" y="653191"/>
                  <a:pt x="1904760" y="588920"/>
                  <a:pt x="1858386" y="539275"/>
                </a:cubicBezTo>
                <a:cubicBezTo>
                  <a:pt x="1812012" y="489630"/>
                  <a:pt x="1771987" y="421897"/>
                  <a:pt x="1737158" y="378794"/>
                </a:cubicBezTo>
                <a:cubicBezTo>
                  <a:pt x="1702329" y="335691"/>
                  <a:pt x="1682894" y="315678"/>
                  <a:pt x="1649413" y="280657"/>
                </a:cubicBezTo>
                <a:cubicBezTo>
                  <a:pt x="1615932" y="245636"/>
                  <a:pt x="1577062" y="213693"/>
                  <a:pt x="1536268" y="168666"/>
                </a:cubicBezTo>
                <a:cubicBezTo>
                  <a:pt x="1495474" y="123639"/>
                  <a:pt x="1464494" y="33777"/>
                  <a:pt x="1404650" y="10494"/>
                </a:cubicBezTo>
                <a:cubicBezTo>
                  <a:pt x="1344806" y="-12789"/>
                  <a:pt x="1198178" y="6837"/>
                  <a:pt x="1177204" y="28966"/>
                </a:cubicBezTo>
                <a:cubicBezTo>
                  <a:pt x="1156230" y="51095"/>
                  <a:pt x="1245270" y="115321"/>
                  <a:pt x="1278804" y="143266"/>
                </a:cubicBezTo>
                <a:cubicBezTo>
                  <a:pt x="1318119" y="176029"/>
                  <a:pt x="1322266" y="160933"/>
                  <a:pt x="1355004" y="206766"/>
                </a:cubicBezTo>
                <a:cubicBezTo>
                  <a:pt x="1366008" y="222172"/>
                  <a:pt x="1369400" y="242160"/>
                  <a:pt x="1380404" y="257566"/>
                </a:cubicBezTo>
                <a:cubicBezTo>
                  <a:pt x="1390843" y="272181"/>
                  <a:pt x="1407477" y="281489"/>
                  <a:pt x="1418504" y="295666"/>
                </a:cubicBezTo>
                <a:cubicBezTo>
                  <a:pt x="1437246" y="319763"/>
                  <a:pt x="1452371" y="346466"/>
                  <a:pt x="1469304" y="371866"/>
                </a:cubicBezTo>
                <a:cubicBezTo>
                  <a:pt x="1477771" y="384566"/>
                  <a:pt x="1483911" y="399173"/>
                  <a:pt x="1494704" y="409966"/>
                </a:cubicBezTo>
                <a:cubicBezTo>
                  <a:pt x="1520104" y="435366"/>
                  <a:pt x="1554840" y="454037"/>
                  <a:pt x="1570904" y="486166"/>
                </a:cubicBezTo>
                <a:cubicBezTo>
                  <a:pt x="1586431" y="517220"/>
                  <a:pt x="1599265" y="548140"/>
                  <a:pt x="1621704" y="575066"/>
                </a:cubicBezTo>
                <a:cubicBezTo>
                  <a:pt x="1633202" y="588864"/>
                  <a:pt x="1649365" y="598551"/>
                  <a:pt x="1659804" y="613166"/>
                </a:cubicBezTo>
                <a:cubicBezTo>
                  <a:pt x="1721912" y="700118"/>
                  <a:pt x="1650610" y="630074"/>
                  <a:pt x="1710604" y="702066"/>
                </a:cubicBezTo>
                <a:cubicBezTo>
                  <a:pt x="1722102" y="715864"/>
                  <a:pt x="1737677" y="725989"/>
                  <a:pt x="1748704" y="740166"/>
                </a:cubicBezTo>
                <a:cubicBezTo>
                  <a:pt x="1837604" y="854466"/>
                  <a:pt x="1767754" y="778266"/>
                  <a:pt x="1824904" y="854466"/>
                </a:cubicBezTo>
                <a:cubicBezTo>
                  <a:pt x="1837604" y="871399"/>
                  <a:pt x="1850866" y="887926"/>
                  <a:pt x="1863004" y="905266"/>
                </a:cubicBezTo>
                <a:lnTo>
                  <a:pt x="1939204" y="1019566"/>
                </a:lnTo>
                <a:cubicBezTo>
                  <a:pt x="2051964" y="1188706"/>
                  <a:pt x="1889670" y="938025"/>
                  <a:pt x="1977304" y="1095766"/>
                </a:cubicBezTo>
                <a:cubicBezTo>
                  <a:pt x="1992129" y="1122451"/>
                  <a:pt x="2028104" y="1171966"/>
                  <a:pt x="2028104" y="1171966"/>
                </a:cubicBezTo>
                <a:cubicBezTo>
                  <a:pt x="2062986" y="1311494"/>
                  <a:pt x="2010119" y="1137053"/>
                  <a:pt x="2078904" y="1260866"/>
                </a:cubicBezTo>
                <a:cubicBezTo>
                  <a:pt x="2091907" y="1284271"/>
                  <a:pt x="2095837" y="1311666"/>
                  <a:pt x="2104304" y="1337066"/>
                </a:cubicBezTo>
                <a:lnTo>
                  <a:pt x="2117004" y="1375166"/>
                </a:lnTo>
                <a:cubicBezTo>
                  <a:pt x="2121237" y="1387866"/>
                  <a:pt x="2122278" y="1402127"/>
                  <a:pt x="2129704" y="1413266"/>
                </a:cubicBezTo>
                <a:lnTo>
                  <a:pt x="2155104" y="1451366"/>
                </a:lnTo>
                <a:cubicBezTo>
                  <a:pt x="2174298" y="1528141"/>
                  <a:pt x="2162284" y="1485607"/>
                  <a:pt x="2193204" y="1578366"/>
                </a:cubicBezTo>
                <a:lnTo>
                  <a:pt x="2205904" y="1616466"/>
                </a:lnTo>
                <a:cubicBezTo>
                  <a:pt x="2201671" y="1718066"/>
                  <a:pt x="2208902" y="1820797"/>
                  <a:pt x="2193204" y="1921266"/>
                </a:cubicBezTo>
                <a:cubicBezTo>
                  <a:pt x="2187359" y="1958676"/>
                  <a:pt x="2173909" y="2001863"/>
                  <a:pt x="2142404" y="2022866"/>
                </a:cubicBezTo>
                <a:lnTo>
                  <a:pt x="2104304" y="2048266"/>
                </a:lnTo>
                <a:cubicBezTo>
                  <a:pt x="2100071" y="2060966"/>
                  <a:pt x="2108537" y="2067581"/>
                  <a:pt x="2091604" y="2086366"/>
                </a:cubicBezTo>
                <a:cubicBezTo>
                  <a:pt x="2074671" y="2105151"/>
                  <a:pt x="2016026" y="2158314"/>
                  <a:pt x="2002704" y="2160978"/>
                </a:cubicBezTo>
                <a:lnTo>
                  <a:pt x="1877291" y="2168916"/>
                </a:lnTo>
                <a:cubicBezTo>
                  <a:pt x="1788391" y="2164683"/>
                  <a:pt x="1751878" y="2154099"/>
                  <a:pt x="1715366" y="2156216"/>
                </a:cubicBezTo>
                <a:cubicBezTo>
                  <a:pt x="1678854" y="2158333"/>
                  <a:pt x="1678061" y="2173680"/>
                  <a:pt x="1658217" y="2181617"/>
                </a:cubicBezTo>
                <a:cubicBezTo>
                  <a:pt x="1638373" y="2189554"/>
                  <a:pt x="1621968" y="2196168"/>
                  <a:pt x="1596303" y="2203841"/>
                </a:cubicBezTo>
                <a:cubicBezTo>
                  <a:pt x="1570638" y="2211514"/>
                  <a:pt x="1530157" y="2221039"/>
                  <a:pt x="1504228" y="2227653"/>
                </a:cubicBezTo>
                <a:cubicBezTo>
                  <a:pt x="1478299" y="2234268"/>
                  <a:pt x="1463218" y="2242470"/>
                  <a:pt x="1440729" y="2243528"/>
                </a:cubicBezTo>
                <a:cubicBezTo>
                  <a:pt x="1418240" y="2244586"/>
                  <a:pt x="1390723" y="2233739"/>
                  <a:pt x="1369292" y="2234004"/>
                </a:cubicBezTo>
                <a:cubicBezTo>
                  <a:pt x="1347861" y="2234269"/>
                  <a:pt x="1341774" y="2247498"/>
                  <a:pt x="1312141" y="2245117"/>
                </a:cubicBezTo>
                <a:cubicBezTo>
                  <a:pt x="1282508" y="2242736"/>
                  <a:pt x="1224036" y="2220245"/>
                  <a:pt x="1191492" y="2219716"/>
                </a:cubicBezTo>
                <a:cubicBezTo>
                  <a:pt x="1158948" y="2219187"/>
                  <a:pt x="1139104" y="2238501"/>
                  <a:pt x="1116879" y="2241941"/>
                </a:cubicBezTo>
                <a:cubicBezTo>
                  <a:pt x="1094654" y="2245381"/>
                  <a:pt x="1081424" y="2240883"/>
                  <a:pt x="1058141" y="2240354"/>
                </a:cubicBezTo>
                <a:lnTo>
                  <a:pt x="977179" y="2238766"/>
                </a:lnTo>
                <a:cubicBezTo>
                  <a:pt x="949398" y="2237708"/>
                  <a:pt x="900450" y="2260198"/>
                  <a:pt x="891454" y="2234004"/>
                </a:cubicBezTo>
                <a:cubicBezTo>
                  <a:pt x="882458" y="2207810"/>
                  <a:pt x="902178" y="2231870"/>
                  <a:pt x="923204" y="2081604"/>
                </a:cubicBezTo>
                <a:lnTo>
                  <a:pt x="993054" y="1916504"/>
                </a:lnTo>
                <a:cubicBezTo>
                  <a:pt x="1029832" y="1788711"/>
                  <a:pt x="981412" y="1548998"/>
                  <a:pt x="962891" y="1557729"/>
                </a:cubicBezTo>
                <a:cubicBezTo>
                  <a:pt x="944370" y="1566460"/>
                  <a:pt x="917119" y="1861736"/>
                  <a:pt x="881929" y="1968892"/>
                </a:cubicBezTo>
                <a:cubicBezTo>
                  <a:pt x="846740" y="2076048"/>
                  <a:pt x="776986" y="2150949"/>
                  <a:pt x="751754" y="2200666"/>
                </a:cubicBezTo>
                <a:cubicBezTo>
                  <a:pt x="726523" y="2250383"/>
                  <a:pt x="655687" y="2242245"/>
                  <a:pt x="730540" y="2267196"/>
                </a:cubicBezTo>
                <a:cubicBezTo>
                  <a:pt x="769794" y="2285476"/>
                  <a:pt x="737009" y="2289470"/>
                  <a:pt x="744104" y="2303132"/>
                </a:cubicBezTo>
                <a:cubicBezTo>
                  <a:pt x="751199" y="2316794"/>
                  <a:pt x="747712" y="2344935"/>
                  <a:pt x="773112" y="2349168"/>
                </a:cubicBezTo>
                <a:cubicBezTo>
                  <a:pt x="870479" y="2344935"/>
                  <a:pt x="794761" y="2402061"/>
                  <a:pt x="811502" y="2410937"/>
                </a:cubicBezTo>
                <a:cubicBezTo>
                  <a:pt x="828243" y="2419813"/>
                  <a:pt x="839692" y="2413006"/>
                  <a:pt x="873559" y="2402423"/>
                </a:cubicBezTo>
                <a:lnTo>
                  <a:pt x="990022" y="2453078"/>
                </a:lnTo>
                <a:cubicBezTo>
                  <a:pt x="989830" y="2499885"/>
                  <a:pt x="1036469" y="2466307"/>
                  <a:pt x="1062904" y="2473716"/>
                </a:cubicBezTo>
                <a:cubicBezTo>
                  <a:pt x="1089339" y="2481125"/>
                  <a:pt x="1135931" y="2488006"/>
                  <a:pt x="1148631" y="2497531"/>
                </a:cubicBezTo>
                <a:cubicBezTo>
                  <a:pt x="1161331" y="2507056"/>
                  <a:pt x="1177204" y="2503085"/>
                  <a:pt x="1201016" y="2502291"/>
                </a:cubicBezTo>
                <a:cubicBezTo>
                  <a:pt x="1224828" y="2501497"/>
                  <a:pt x="1188894" y="2509868"/>
                  <a:pt x="1291504" y="2492766"/>
                </a:cubicBezTo>
                <a:lnTo>
                  <a:pt x="1888404" y="2505466"/>
                </a:lnTo>
                <a:cubicBezTo>
                  <a:pt x="1901780" y="2506001"/>
                  <a:pt x="1914530" y="2512179"/>
                  <a:pt x="1926504" y="2518166"/>
                </a:cubicBezTo>
                <a:cubicBezTo>
                  <a:pt x="1940156" y="2524992"/>
                  <a:pt x="1951904" y="2535099"/>
                  <a:pt x="1964604" y="2543566"/>
                </a:cubicBezTo>
                <a:cubicBezTo>
                  <a:pt x="1978316" y="2570991"/>
                  <a:pt x="2009323" y="2629489"/>
                  <a:pt x="2015404" y="2657866"/>
                </a:cubicBezTo>
                <a:cubicBezTo>
                  <a:pt x="2023436" y="2695350"/>
                  <a:pt x="2023871" y="2734066"/>
                  <a:pt x="2028104" y="2772166"/>
                </a:cubicBezTo>
                <a:cubicBezTo>
                  <a:pt x="2023871" y="2882233"/>
                  <a:pt x="2022982" y="2992479"/>
                  <a:pt x="2015404" y="3102366"/>
                </a:cubicBezTo>
                <a:cubicBezTo>
                  <a:pt x="2014483" y="3115721"/>
                  <a:pt x="2008691" y="3128492"/>
                  <a:pt x="2002704" y="3140466"/>
                </a:cubicBezTo>
                <a:cubicBezTo>
                  <a:pt x="1995878" y="3154118"/>
                  <a:pt x="1984130" y="3164914"/>
                  <a:pt x="1977304" y="3178566"/>
                </a:cubicBezTo>
                <a:cubicBezTo>
                  <a:pt x="1946632" y="3239910"/>
                  <a:pt x="1990730" y="3199248"/>
                  <a:pt x="1926504" y="3242066"/>
                </a:cubicBezTo>
                <a:cubicBezTo>
                  <a:pt x="1869698" y="3327275"/>
                  <a:pt x="1936616" y="3243791"/>
                  <a:pt x="1863004" y="3292866"/>
                </a:cubicBezTo>
                <a:cubicBezTo>
                  <a:pt x="1848060" y="3302829"/>
                  <a:pt x="1839081" y="3319939"/>
                  <a:pt x="1824904" y="3330966"/>
                </a:cubicBezTo>
                <a:cubicBezTo>
                  <a:pt x="1800807" y="3349708"/>
                  <a:pt x="1792360" y="3366949"/>
                  <a:pt x="1748704" y="3381766"/>
                </a:cubicBezTo>
                <a:cubicBezTo>
                  <a:pt x="1705048" y="3396583"/>
                  <a:pt x="1609798" y="3407431"/>
                  <a:pt x="1562967" y="3419866"/>
                </a:cubicBezTo>
                <a:cubicBezTo>
                  <a:pt x="1516136" y="3432301"/>
                  <a:pt x="1534673" y="3434060"/>
                  <a:pt x="1467716" y="3456379"/>
                </a:cubicBezTo>
                <a:cubicBezTo>
                  <a:pt x="1455016" y="3469079"/>
                  <a:pt x="1384373" y="3459289"/>
                  <a:pt x="1339129" y="3451616"/>
                </a:cubicBezTo>
                <a:cubicBezTo>
                  <a:pt x="1293885" y="3443943"/>
                  <a:pt x="1244144" y="3417749"/>
                  <a:pt x="1196254" y="3410341"/>
                </a:cubicBezTo>
                <a:cubicBezTo>
                  <a:pt x="1148364" y="3402933"/>
                  <a:pt x="1101533" y="3403198"/>
                  <a:pt x="1051791" y="3407167"/>
                </a:cubicBezTo>
                <a:cubicBezTo>
                  <a:pt x="1002049" y="3411136"/>
                  <a:pt x="948868" y="3437593"/>
                  <a:pt x="897804" y="3434153"/>
                </a:cubicBezTo>
                <a:cubicBezTo>
                  <a:pt x="846740" y="3430713"/>
                  <a:pt x="763660" y="3347105"/>
                  <a:pt x="745404" y="3386528"/>
                </a:cubicBezTo>
                <a:cubicBezTo>
                  <a:pt x="727148" y="3425951"/>
                  <a:pt x="853075" y="3649088"/>
                  <a:pt x="788267" y="3670691"/>
                </a:cubicBezTo>
                <a:cubicBezTo>
                  <a:pt x="779800" y="3683391"/>
                  <a:pt x="766836" y="3704823"/>
                  <a:pt x="753342" y="3713554"/>
                </a:cubicBezTo>
                <a:cubicBezTo>
                  <a:pt x="739848" y="3722285"/>
                  <a:pt x="733773" y="3714256"/>
                  <a:pt x="707304" y="3723079"/>
                </a:cubicBezTo>
                <a:cubicBezTo>
                  <a:pt x="679217" y="3694992"/>
                  <a:pt x="655710" y="3684979"/>
                  <a:pt x="621579" y="3659579"/>
                </a:cubicBezTo>
                <a:cubicBezTo>
                  <a:pt x="587448" y="3634179"/>
                  <a:pt x="515217" y="3574912"/>
                  <a:pt x="502517" y="3570679"/>
                </a:cubicBezTo>
                <a:cubicBezTo>
                  <a:pt x="405150" y="3574912"/>
                  <a:pt x="415998" y="3439710"/>
                  <a:pt x="377104" y="3330966"/>
                </a:cubicBezTo>
                <a:cubicBezTo>
                  <a:pt x="338210" y="3222222"/>
                  <a:pt x="300375" y="3104218"/>
                  <a:pt x="269154" y="2918216"/>
                </a:cubicBezTo>
                <a:cubicBezTo>
                  <a:pt x="237933" y="2732214"/>
                  <a:pt x="277621" y="3151578"/>
                  <a:pt x="304079" y="3281753"/>
                </a:cubicBezTo>
                <a:cubicBezTo>
                  <a:pt x="330537" y="3411928"/>
                  <a:pt x="288204" y="3695033"/>
                  <a:pt x="427904" y="3699266"/>
                </a:cubicBezTo>
                <a:cubicBezTo>
                  <a:pt x="440604" y="3703499"/>
                  <a:pt x="605800" y="3813157"/>
                  <a:pt x="552883" y="3841996"/>
                </a:cubicBezTo>
                <a:cubicBezTo>
                  <a:pt x="499966" y="3870835"/>
                  <a:pt x="431006" y="4109345"/>
                  <a:pt x="110403" y="3872303"/>
                </a:cubicBezTo>
                <a:cubicBezTo>
                  <a:pt x="-210200" y="3635261"/>
                  <a:pt x="261217" y="4077620"/>
                  <a:pt x="343767" y="4105666"/>
                </a:cubicBezTo>
                <a:cubicBezTo>
                  <a:pt x="426317" y="4133712"/>
                  <a:pt x="526065" y="4076033"/>
                  <a:pt x="605704" y="4040579"/>
                </a:cubicBezTo>
                <a:cubicBezTo>
                  <a:pt x="685343" y="4005125"/>
                  <a:pt x="753342" y="3968877"/>
                  <a:pt x="821604" y="3892941"/>
                </a:cubicBezTo>
                <a:cubicBezTo>
                  <a:pt x="889867" y="3817006"/>
                  <a:pt x="927966" y="3624653"/>
                  <a:pt x="1015279" y="3584966"/>
                </a:cubicBezTo>
                <a:cubicBezTo>
                  <a:pt x="1102592" y="3545279"/>
                  <a:pt x="1233828" y="3608251"/>
                  <a:pt x="1345482" y="3654818"/>
                </a:cubicBezTo>
                <a:cubicBezTo>
                  <a:pt x="1457136" y="3701385"/>
                  <a:pt x="1507405" y="3695562"/>
                  <a:pt x="1564554" y="3702441"/>
                </a:cubicBezTo>
                <a:cubicBezTo>
                  <a:pt x="1621704" y="3709320"/>
                  <a:pt x="1658746" y="3700324"/>
                  <a:pt x="1688379" y="3696091"/>
                </a:cubicBezTo>
                <a:cubicBezTo>
                  <a:pt x="1718012" y="3691858"/>
                  <a:pt x="1718542" y="3683920"/>
                  <a:pt x="1742354" y="3677041"/>
                </a:cubicBezTo>
                <a:cubicBezTo>
                  <a:pt x="1766166" y="3670162"/>
                  <a:pt x="1805854" y="3662224"/>
                  <a:pt x="1831254" y="3654816"/>
                </a:cubicBezTo>
                <a:cubicBezTo>
                  <a:pt x="1856654" y="3647408"/>
                  <a:pt x="1875175" y="3636824"/>
                  <a:pt x="1894754" y="3632591"/>
                </a:cubicBezTo>
                <a:cubicBezTo>
                  <a:pt x="1914333" y="3628358"/>
                  <a:pt x="1932325" y="3636295"/>
                  <a:pt x="1948729" y="3629416"/>
                </a:cubicBezTo>
                <a:cubicBezTo>
                  <a:pt x="1965133" y="3622537"/>
                  <a:pt x="1978363" y="3602958"/>
                  <a:pt x="1993179" y="3591316"/>
                </a:cubicBezTo>
                <a:cubicBezTo>
                  <a:pt x="2007995" y="3579674"/>
                  <a:pt x="2016992" y="3565916"/>
                  <a:pt x="2037629" y="3559566"/>
                </a:cubicBezTo>
                <a:cubicBezTo>
                  <a:pt x="2058266" y="3553216"/>
                  <a:pt x="2091604" y="3561683"/>
                  <a:pt x="2117004" y="3553216"/>
                </a:cubicBezTo>
                <a:lnTo>
                  <a:pt x="2228129" y="3562741"/>
                </a:lnTo>
                <a:cubicBezTo>
                  <a:pt x="2325496" y="3566974"/>
                  <a:pt x="2317558" y="3638412"/>
                  <a:pt x="2345604" y="3661166"/>
                </a:cubicBezTo>
                <a:cubicBezTo>
                  <a:pt x="2373650" y="3683920"/>
                  <a:pt x="2379064" y="3687128"/>
                  <a:pt x="2396404" y="3699266"/>
                </a:cubicBezTo>
                <a:cubicBezTo>
                  <a:pt x="2421413" y="3716772"/>
                  <a:pt x="2451018" y="3728480"/>
                  <a:pt x="2472604" y="3750066"/>
                </a:cubicBezTo>
                <a:cubicBezTo>
                  <a:pt x="2485304" y="3762766"/>
                  <a:pt x="2495110" y="3779255"/>
                  <a:pt x="2510704" y="3788166"/>
                </a:cubicBezTo>
                <a:cubicBezTo>
                  <a:pt x="2525859" y="3796826"/>
                  <a:pt x="2544571" y="3796633"/>
                  <a:pt x="2561504" y="3800866"/>
                </a:cubicBezTo>
                <a:cubicBezTo>
                  <a:pt x="2578437" y="3813566"/>
                  <a:pt x="2593926" y="3828464"/>
                  <a:pt x="2612304" y="3838966"/>
                </a:cubicBezTo>
                <a:cubicBezTo>
                  <a:pt x="2623927" y="3845608"/>
                  <a:pt x="2638430" y="3845679"/>
                  <a:pt x="2650404" y="3851666"/>
                </a:cubicBezTo>
                <a:cubicBezTo>
                  <a:pt x="2664056" y="3858492"/>
                  <a:pt x="2675804" y="3868599"/>
                  <a:pt x="2688504" y="3877066"/>
                </a:cubicBezTo>
                <a:cubicBezTo>
                  <a:pt x="2696971" y="3889766"/>
                  <a:pt x="2705032" y="3902746"/>
                  <a:pt x="2713904" y="3915166"/>
                </a:cubicBezTo>
                <a:cubicBezTo>
                  <a:pt x="2726207" y="3932390"/>
                  <a:pt x="2742538" y="3947034"/>
                  <a:pt x="2752004" y="3965966"/>
                </a:cubicBezTo>
                <a:cubicBezTo>
                  <a:pt x="2759810" y="3981578"/>
                  <a:pt x="2759909" y="3999983"/>
                  <a:pt x="2764704" y="4016766"/>
                </a:cubicBezTo>
                <a:cubicBezTo>
                  <a:pt x="2768382" y="4029638"/>
                  <a:pt x="2772131" y="4042561"/>
                  <a:pt x="2777404" y="4054866"/>
                </a:cubicBezTo>
                <a:cubicBezTo>
                  <a:pt x="2784862" y="4072267"/>
                  <a:pt x="2793411" y="4089228"/>
                  <a:pt x="2802804" y="4105666"/>
                </a:cubicBezTo>
                <a:cubicBezTo>
                  <a:pt x="2810377" y="4118918"/>
                  <a:pt x="2818150" y="4121012"/>
                  <a:pt x="2828204" y="4143766"/>
                </a:cubicBezTo>
                <a:cubicBezTo>
                  <a:pt x="2838258" y="4166520"/>
                  <a:pt x="2814446" y="4168108"/>
                  <a:pt x="2863129" y="4242191"/>
                </a:cubicBezTo>
                <a:cubicBezTo>
                  <a:pt x="2867362" y="4254891"/>
                  <a:pt x="2897525" y="4323153"/>
                  <a:pt x="2907579" y="4343791"/>
                </a:cubicBezTo>
                <a:cubicBezTo>
                  <a:pt x="2917633" y="4364429"/>
                  <a:pt x="2926100" y="4357020"/>
                  <a:pt x="2923454" y="4366016"/>
                </a:cubicBezTo>
                <a:cubicBezTo>
                  <a:pt x="2920808" y="4375012"/>
                  <a:pt x="2903346" y="4381362"/>
                  <a:pt x="2891704" y="4397766"/>
                </a:cubicBezTo>
                <a:cubicBezTo>
                  <a:pt x="2880062" y="4414170"/>
                  <a:pt x="2867362" y="4438512"/>
                  <a:pt x="2853604" y="4464441"/>
                </a:cubicBezTo>
                <a:cubicBezTo>
                  <a:pt x="2839846" y="4490370"/>
                  <a:pt x="2824500" y="4529529"/>
                  <a:pt x="2809154" y="4553341"/>
                </a:cubicBezTo>
                <a:cubicBezTo>
                  <a:pt x="2793808" y="4577153"/>
                  <a:pt x="2791145" y="4599912"/>
                  <a:pt x="2761529" y="4607316"/>
                </a:cubicBezTo>
                <a:lnTo>
                  <a:pt x="2698029" y="4645416"/>
                </a:lnTo>
                <a:cubicBezTo>
                  <a:pt x="2637652" y="4685668"/>
                  <a:pt x="2693459" y="4523114"/>
                  <a:pt x="2602779" y="4553341"/>
                </a:cubicBezTo>
                <a:lnTo>
                  <a:pt x="2634530" y="4639069"/>
                </a:lnTo>
                <a:lnTo>
                  <a:pt x="2694276" y="4733450"/>
                </a:lnTo>
                <a:lnTo>
                  <a:pt x="2645786" y="4728543"/>
                </a:lnTo>
                <a:cubicBezTo>
                  <a:pt x="2637319" y="4741243"/>
                  <a:pt x="2605137" y="4737370"/>
                  <a:pt x="2583152" y="4735903"/>
                </a:cubicBezTo>
                <a:cubicBezTo>
                  <a:pt x="2561168" y="4734436"/>
                  <a:pt x="2533531" y="4723180"/>
                  <a:pt x="2513879" y="4719740"/>
                </a:cubicBezTo>
                <a:cubicBezTo>
                  <a:pt x="2494228" y="4716301"/>
                  <a:pt x="2495693" y="4623915"/>
                  <a:pt x="2465243" y="4715266"/>
                </a:cubicBezTo>
                <a:cubicBezTo>
                  <a:pt x="2424579" y="4678271"/>
                  <a:pt x="2339614" y="4668170"/>
                  <a:pt x="2353541" y="4688278"/>
                </a:cubicBezTo>
                <a:cubicBezTo>
                  <a:pt x="2367468" y="4708386"/>
                  <a:pt x="2499327" y="4809722"/>
                  <a:pt x="2548804" y="4835916"/>
                </a:cubicBezTo>
                <a:cubicBezTo>
                  <a:pt x="2598281" y="4862110"/>
                  <a:pt x="2620242" y="4845970"/>
                  <a:pt x="2650404" y="4845441"/>
                </a:cubicBezTo>
                <a:cubicBezTo>
                  <a:pt x="2680567" y="4844912"/>
                  <a:pt x="2704908" y="4841208"/>
                  <a:pt x="2729779" y="4832741"/>
                </a:cubicBezTo>
                <a:cubicBezTo>
                  <a:pt x="2754650" y="4824274"/>
                  <a:pt x="2771054" y="4811045"/>
                  <a:pt x="2799629" y="4794641"/>
                </a:cubicBezTo>
                <a:cubicBezTo>
                  <a:pt x="2828204" y="4778237"/>
                  <a:pt x="2872125" y="4760245"/>
                  <a:pt x="2901229" y="4734316"/>
                </a:cubicBezTo>
                <a:cubicBezTo>
                  <a:pt x="2930333" y="4708387"/>
                  <a:pt x="2953617" y="4671874"/>
                  <a:pt x="2974254" y="4639066"/>
                </a:cubicBezTo>
                <a:cubicBezTo>
                  <a:pt x="2994891" y="4606258"/>
                  <a:pt x="3016425" y="4548971"/>
                  <a:pt x="3025054" y="4537466"/>
                </a:cubicBezTo>
                <a:cubicBezTo>
                  <a:pt x="3056976" y="4441701"/>
                  <a:pt x="3076383" y="4476612"/>
                  <a:pt x="3091729" y="4448566"/>
                </a:cubicBezTo>
                <a:cubicBezTo>
                  <a:pt x="3107075" y="4420520"/>
                  <a:pt x="3115012" y="4393533"/>
                  <a:pt x="3117129" y="4369191"/>
                </a:cubicBezTo>
                <a:cubicBezTo>
                  <a:pt x="3119246" y="4344849"/>
                  <a:pt x="3100196" y="4315216"/>
                  <a:pt x="3104429" y="4302516"/>
                </a:cubicBezTo>
                <a:cubicBezTo>
                  <a:pt x="3096492" y="4264945"/>
                  <a:pt x="3079558" y="4187158"/>
                  <a:pt x="3069504" y="4143766"/>
                </a:cubicBezTo>
                <a:cubicBezTo>
                  <a:pt x="3059450" y="4100374"/>
                  <a:pt x="3048934" y="4066318"/>
                  <a:pt x="3044104" y="4042166"/>
                </a:cubicBezTo>
                <a:cubicBezTo>
                  <a:pt x="3066695" y="3771072"/>
                  <a:pt x="3038378" y="3965793"/>
                  <a:pt x="3069504" y="3851666"/>
                </a:cubicBezTo>
                <a:cubicBezTo>
                  <a:pt x="3078689" y="3817987"/>
                  <a:pt x="3075540" y="3779112"/>
                  <a:pt x="3094904" y="3750066"/>
                </a:cubicBezTo>
                <a:cubicBezTo>
                  <a:pt x="3103371" y="3737366"/>
                  <a:pt x="3113478" y="3725618"/>
                  <a:pt x="3120304" y="3711966"/>
                </a:cubicBezTo>
                <a:cubicBezTo>
                  <a:pt x="3126291" y="3699992"/>
                  <a:pt x="3125578" y="3685005"/>
                  <a:pt x="3133004" y="3673866"/>
                </a:cubicBezTo>
                <a:cubicBezTo>
                  <a:pt x="3142967" y="3658922"/>
                  <a:pt x="3159606" y="3649564"/>
                  <a:pt x="3171104" y="3635766"/>
                </a:cubicBezTo>
                <a:cubicBezTo>
                  <a:pt x="3180875" y="3624040"/>
                  <a:pt x="3184585" y="3607201"/>
                  <a:pt x="3196504" y="3597666"/>
                </a:cubicBezTo>
                <a:cubicBezTo>
                  <a:pt x="3206957" y="3589303"/>
                  <a:pt x="3222630" y="3590953"/>
                  <a:pt x="3234604" y="3584966"/>
                </a:cubicBezTo>
                <a:cubicBezTo>
                  <a:pt x="3248256" y="3578140"/>
                  <a:pt x="3259052" y="3566392"/>
                  <a:pt x="3272704" y="3559566"/>
                </a:cubicBezTo>
                <a:cubicBezTo>
                  <a:pt x="3284678" y="3553579"/>
                  <a:pt x="3297932" y="3550544"/>
                  <a:pt x="3310804" y="3546866"/>
                </a:cubicBezTo>
                <a:cubicBezTo>
                  <a:pt x="3390828" y="3524002"/>
                  <a:pt x="3351886" y="3540019"/>
                  <a:pt x="3463204" y="3521466"/>
                </a:cubicBezTo>
                <a:cubicBezTo>
                  <a:pt x="3559024" y="3505496"/>
                  <a:pt x="3467225" y="3507246"/>
                  <a:pt x="3590204" y="3496066"/>
                </a:cubicBezTo>
                <a:cubicBezTo>
                  <a:pt x="3657791" y="3489922"/>
                  <a:pt x="3725671" y="3487599"/>
                  <a:pt x="3793404" y="3483366"/>
                </a:cubicBezTo>
                <a:cubicBezTo>
                  <a:pt x="3966971" y="3487599"/>
                  <a:pt x="3951096" y="3505591"/>
                  <a:pt x="4006129" y="3515116"/>
                </a:cubicBezTo>
                <a:cubicBezTo>
                  <a:pt x="4061162" y="3524641"/>
                  <a:pt x="4093971" y="3532579"/>
                  <a:pt x="4123604" y="3540516"/>
                </a:cubicBezTo>
                <a:cubicBezTo>
                  <a:pt x="4153237" y="3548453"/>
                  <a:pt x="4164350" y="3553745"/>
                  <a:pt x="4183929" y="3562741"/>
                </a:cubicBezTo>
                <a:cubicBezTo>
                  <a:pt x="4203508" y="3571737"/>
                  <a:pt x="4224146" y="3581791"/>
                  <a:pt x="4241079" y="3594491"/>
                </a:cubicBezTo>
                <a:cubicBezTo>
                  <a:pt x="4258012" y="3607191"/>
                  <a:pt x="4260129" y="3622008"/>
                  <a:pt x="4285529" y="3638941"/>
                </a:cubicBezTo>
                <a:lnTo>
                  <a:pt x="4361729" y="3683391"/>
                </a:lnTo>
                <a:lnTo>
                  <a:pt x="4425229" y="3743716"/>
                </a:lnTo>
                <a:cubicBezTo>
                  <a:pt x="4492962" y="3845316"/>
                  <a:pt x="4484496" y="3792399"/>
                  <a:pt x="4504604" y="3816741"/>
                </a:cubicBezTo>
                <a:cubicBezTo>
                  <a:pt x="4524712" y="3841083"/>
                  <a:pt x="4531457" y="3868133"/>
                  <a:pt x="4545879" y="3889766"/>
                </a:cubicBezTo>
                <a:cubicBezTo>
                  <a:pt x="4549948" y="3906042"/>
                  <a:pt x="4583450" y="3926808"/>
                  <a:pt x="4596679" y="3965966"/>
                </a:cubicBezTo>
                <a:cubicBezTo>
                  <a:pt x="4609908" y="4005124"/>
                  <a:pt x="4559724" y="3928127"/>
                  <a:pt x="4625254" y="4124716"/>
                </a:cubicBezTo>
                <a:cubicBezTo>
                  <a:pt x="4629487" y="4154349"/>
                  <a:pt x="4638483" y="4179220"/>
                  <a:pt x="4644304" y="4200916"/>
                </a:cubicBezTo>
                <a:cubicBezTo>
                  <a:pt x="4650125" y="4222612"/>
                  <a:pt x="4654887" y="4235841"/>
                  <a:pt x="4660179" y="4254891"/>
                </a:cubicBezTo>
                <a:cubicBezTo>
                  <a:pt x="4665471" y="4273941"/>
                  <a:pt x="4671821" y="4289816"/>
                  <a:pt x="4676054" y="4315216"/>
                </a:cubicBezTo>
                <a:cubicBezTo>
                  <a:pt x="4671821" y="4446449"/>
                  <a:pt x="4452746" y="4377129"/>
                  <a:pt x="4371254" y="4419991"/>
                </a:cubicBezTo>
                <a:cubicBezTo>
                  <a:pt x="4289762" y="4462853"/>
                  <a:pt x="4175198" y="4566835"/>
                  <a:pt x="4187104" y="4572391"/>
                </a:cubicBezTo>
                <a:cubicBezTo>
                  <a:pt x="4199010" y="4577947"/>
                  <a:pt x="4360406" y="4481903"/>
                  <a:pt x="4442691" y="4453328"/>
                </a:cubicBezTo>
                <a:cubicBezTo>
                  <a:pt x="4524976" y="4424753"/>
                  <a:pt x="4624990" y="4434543"/>
                  <a:pt x="4680817" y="4400941"/>
                </a:cubicBezTo>
                <a:cubicBezTo>
                  <a:pt x="4736644" y="4367339"/>
                  <a:pt x="4769981" y="4294049"/>
                  <a:pt x="4777654" y="4251716"/>
                </a:cubicBezTo>
                <a:cubicBezTo>
                  <a:pt x="4785327" y="4209383"/>
                  <a:pt x="4740612" y="4173399"/>
                  <a:pt x="4726854" y="4146941"/>
                </a:cubicBezTo>
                <a:cubicBezTo>
                  <a:pt x="4713096" y="4120483"/>
                  <a:pt x="4707804" y="4097199"/>
                  <a:pt x="4695104" y="4092966"/>
                </a:cubicBezTo>
                <a:cubicBezTo>
                  <a:pt x="4650913" y="4026679"/>
                  <a:pt x="4700925" y="3982370"/>
                  <a:pt x="4698279" y="3940566"/>
                </a:cubicBezTo>
                <a:cubicBezTo>
                  <a:pt x="4695633" y="3898762"/>
                  <a:pt x="4690871" y="3876537"/>
                  <a:pt x="4679229" y="3842141"/>
                </a:cubicBezTo>
                <a:cubicBezTo>
                  <a:pt x="4667587" y="3807745"/>
                  <a:pt x="4693516" y="3805628"/>
                  <a:pt x="4628429" y="3734191"/>
                </a:cubicBezTo>
                <a:cubicBezTo>
                  <a:pt x="4563342" y="3662754"/>
                  <a:pt x="4292938" y="3506120"/>
                  <a:pt x="4288705" y="3413516"/>
                </a:cubicBezTo>
                <a:cubicBezTo>
                  <a:pt x="4284472" y="3320912"/>
                  <a:pt x="4410413" y="3197616"/>
                  <a:pt x="4476029" y="3127766"/>
                </a:cubicBezTo>
                <a:cubicBezTo>
                  <a:pt x="4541645" y="3057916"/>
                  <a:pt x="4625254" y="3025108"/>
                  <a:pt x="4682404" y="2994416"/>
                </a:cubicBezTo>
                <a:cubicBezTo>
                  <a:pt x="4739554" y="2963724"/>
                  <a:pt x="4755959" y="2957903"/>
                  <a:pt x="4818930" y="2943616"/>
                </a:cubicBezTo>
                <a:cubicBezTo>
                  <a:pt x="4881901" y="2929329"/>
                  <a:pt x="4960747" y="2915570"/>
                  <a:pt x="5041180" y="2918216"/>
                </a:cubicBezTo>
                <a:cubicBezTo>
                  <a:pt x="5121613" y="2920862"/>
                  <a:pt x="5300472" y="2970074"/>
                  <a:pt x="5301530" y="2959491"/>
                </a:cubicBezTo>
                <a:cubicBezTo>
                  <a:pt x="5302588" y="2948908"/>
                  <a:pt x="5122672" y="2884879"/>
                  <a:pt x="5069755" y="2883291"/>
                </a:cubicBezTo>
                <a:cubicBezTo>
                  <a:pt x="5016838" y="2881704"/>
                  <a:pt x="4907300" y="2882762"/>
                  <a:pt x="4888779" y="2864241"/>
                </a:cubicBezTo>
                <a:cubicBezTo>
                  <a:pt x="4870258" y="2845720"/>
                  <a:pt x="4943812" y="2763699"/>
                  <a:pt x="4958629" y="2772166"/>
                </a:cubicBezTo>
                <a:cubicBezTo>
                  <a:pt x="4922375" y="2764915"/>
                  <a:pt x="5112616" y="2585370"/>
                  <a:pt x="5123729" y="2562616"/>
                </a:cubicBezTo>
                <a:cubicBezTo>
                  <a:pt x="5134842" y="2539862"/>
                  <a:pt x="5058113" y="2617649"/>
                  <a:pt x="5025305" y="2635641"/>
                </a:cubicBezTo>
                <a:cubicBezTo>
                  <a:pt x="4992497" y="2653633"/>
                  <a:pt x="4971329" y="2679562"/>
                  <a:pt x="4942754" y="2699141"/>
                </a:cubicBezTo>
                <a:lnTo>
                  <a:pt x="4876079" y="2781691"/>
                </a:lnTo>
                <a:cubicBezTo>
                  <a:pt x="4863379" y="2777458"/>
                  <a:pt x="4808346" y="2812912"/>
                  <a:pt x="4777654" y="2829316"/>
                </a:cubicBezTo>
                <a:cubicBezTo>
                  <a:pt x="4746962" y="2845720"/>
                  <a:pt x="4716800" y="2865299"/>
                  <a:pt x="4691929" y="2880116"/>
                </a:cubicBezTo>
                <a:cubicBezTo>
                  <a:pt x="4667058" y="2894933"/>
                  <a:pt x="4650125" y="2907104"/>
                  <a:pt x="4628429" y="2918216"/>
                </a:cubicBezTo>
                <a:cubicBezTo>
                  <a:pt x="4606733" y="2929328"/>
                  <a:pt x="4582392" y="2937795"/>
                  <a:pt x="4561754" y="2946791"/>
                </a:cubicBezTo>
                <a:cubicBezTo>
                  <a:pt x="4541117" y="2955787"/>
                  <a:pt x="4537412" y="2956845"/>
                  <a:pt x="4504604" y="2972191"/>
                </a:cubicBezTo>
                <a:cubicBezTo>
                  <a:pt x="4471796" y="2987537"/>
                  <a:pt x="4400887" y="3036220"/>
                  <a:pt x="4364904" y="3038866"/>
                </a:cubicBezTo>
                <a:cubicBezTo>
                  <a:pt x="4328921" y="3041512"/>
                  <a:pt x="4314104" y="3004999"/>
                  <a:pt x="4288704" y="2988066"/>
                </a:cubicBezTo>
                <a:cubicBezTo>
                  <a:pt x="4276004" y="2979599"/>
                  <a:pt x="4265084" y="2967493"/>
                  <a:pt x="4250604" y="2962666"/>
                </a:cubicBezTo>
                <a:cubicBezTo>
                  <a:pt x="4069520" y="2902305"/>
                  <a:pt x="4257959" y="2962953"/>
                  <a:pt x="4123604" y="2924566"/>
                </a:cubicBezTo>
                <a:cubicBezTo>
                  <a:pt x="4110732" y="2920888"/>
                  <a:pt x="4098631" y="2914491"/>
                  <a:pt x="4085504" y="2911866"/>
                </a:cubicBezTo>
                <a:cubicBezTo>
                  <a:pt x="4056151" y="2905995"/>
                  <a:pt x="4026237" y="2903399"/>
                  <a:pt x="3996604" y="2899166"/>
                </a:cubicBezTo>
                <a:cubicBezTo>
                  <a:pt x="3987343" y="2871382"/>
                  <a:pt x="3988931" y="2834608"/>
                  <a:pt x="3971204" y="2797566"/>
                </a:cubicBezTo>
                <a:cubicBezTo>
                  <a:pt x="3953477" y="2760524"/>
                  <a:pt x="3858166" y="2773142"/>
                  <a:pt x="3890241" y="2676916"/>
                </a:cubicBezTo>
                <a:cubicBezTo>
                  <a:pt x="3886172" y="2660640"/>
                  <a:pt x="3916964" y="2585899"/>
                  <a:pt x="3907704" y="2549916"/>
                </a:cubicBezTo>
                <a:cubicBezTo>
                  <a:pt x="3898444" y="2513933"/>
                  <a:pt x="3843308" y="2472521"/>
                  <a:pt x="3834679" y="2461016"/>
                </a:cubicBezTo>
                <a:lnTo>
                  <a:pt x="3768004" y="2365766"/>
                </a:lnTo>
                <a:lnTo>
                  <a:pt x="3712442" y="2222891"/>
                </a:lnTo>
                <a:cubicBezTo>
                  <a:pt x="3697735" y="2119940"/>
                  <a:pt x="3725670" y="2134521"/>
                  <a:pt x="3741016" y="2100654"/>
                </a:cubicBezTo>
                <a:cubicBezTo>
                  <a:pt x="3756362" y="2066787"/>
                  <a:pt x="3777529" y="2049060"/>
                  <a:pt x="3804517" y="2019691"/>
                </a:cubicBezTo>
                <a:cubicBezTo>
                  <a:pt x="3831505" y="1990322"/>
                  <a:pt x="3878336" y="1950370"/>
                  <a:pt x="3902942" y="1924441"/>
                </a:cubicBezTo>
                <a:cubicBezTo>
                  <a:pt x="3927548" y="1898512"/>
                  <a:pt x="3889608" y="1884965"/>
                  <a:pt x="3952154" y="1864116"/>
                </a:cubicBezTo>
                <a:cubicBezTo>
                  <a:pt x="3964854" y="1851416"/>
                  <a:pt x="3980729" y="1845595"/>
                  <a:pt x="3995016" y="1835541"/>
                </a:cubicBezTo>
                <a:cubicBezTo>
                  <a:pt x="4009303" y="1825487"/>
                  <a:pt x="4019887" y="1816491"/>
                  <a:pt x="4037879" y="1803791"/>
                </a:cubicBezTo>
                <a:cubicBezTo>
                  <a:pt x="4055871" y="1791091"/>
                  <a:pt x="4074920" y="1776010"/>
                  <a:pt x="4102966" y="1759341"/>
                </a:cubicBezTo>
                <a:cubicBezTo>
                  <a:pt x="4131012" y="1742672"/>
                  <a:pt x="4174139" y="1714626"/>
                  <a:pt x="4206154" y="1703778"/>
                </a:cubicBezTo>
                <a:cubicBezTo>
                  <a:pt x="4238169" y="1692930"/>
                  <a:pt x="4262510" y="1696105"/>
                  <a:pt x="4295054" y="1694253"/>
                </a:cubicBezTo>
                <a:cubicBezTo>
                  <a:pt x="4327598" y="1692401"/>
                  <a:pt x="4373106" y="1693460"/>
                  <a:pt x="4401416" y="1692666"/>
                </a:cubicBezTo>
                <a:cubicBezTo>
                  <a:pt x="4429726" y="1691872"/>
                  <a:pt x="4445073" y="1688168"/>
                  <a:pt x="4464917" y="1689491"/>
                </a:cubicBezTo>
                <a:cubicBezTo>
                  <a:pt x="4484761" y="1690814"/>
                  <a:pt x="4503546" y="1704836"/>
                  <a:pt x="4520479" y="1700603"/>
                </a:cubicBezTo>
                <a:cubicBezTo>
                  <a:pt x="4533179" y="1692136"/>
                  <a:pt x="4549319" y="1699545"/>
                  <a:pt x="4568104" y="1708541"/>
                </a:cubicBezTo>
                <a:cubicBezTo>
                  <a:pt x="4586889" y="1717537"/>
                  <a:pt x="4624284" y="1755569"/>
                  <a:pt x="4633191" y="1754579"/>
                </a:cubicBezTo>
                <a:cubicBezTo>
                  <a:pt x="4719115" y="1725938"/>
                  <a:pt x="4696162" y="1773893"/>
                  <a:pt x="4717329" y="1787916"/>
                </a:cubicBezTo>
                <a:cubicBezTo>
                  <a:pt x="4738496" y="1801939"/>
                  <a:pt x="4747491" y="1819666"/>
                  <a:pt x="4760191" y="1838716"/>
                </a:cubicBezTo>
                <a:cubicBezTo>
                  <a:pt x="4772891" y="1857766"/>
                  <a:pt x="4765442" y="1874129"/>
                  <a:pt x="4793529" y="1902216"/>
                </a:cubicBezTo>
                <a:cubicBezTo>
                  <a:pt x="4825451" y="1997981"/>
                  <a:pt x="4830571" y="1947195"/>
                  <a:pt x="4845917" y="1968891"/>
                </a:cubicBezTo>
                <a:cubicBezTo>
                  <a:pt x="4861263" y="1990587"/>
                  <a:pt x="4880774" y="2008239"/>
                  <a:pt x="4885604" y="2032391"/>
                </a:cubicBezTo>
                <a:cubicBezTo>
                  <a:pt x="4881371" y="2167858"/>
                  <a:pt x="4921671" y="2065554"/>
                  <a:pt x="4911004" y="2200666"/>
                </a:cubicBezTo>
                <a:lnTo>
                  <a:pt x="4939579" y="2275278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!!cell">
            <a:extLst>
              <a:ext uri="{FF2B5EF4-FFF2-40B4-BE49-F238E27FC236}">
                <a16:creationId xmlns:a16="http://schemas.microsoft.com/office/drawing/2014/main" id="{54FED46E-5059-738D-234C-2EBD53A1E10E}"/>
              </a:ext>
            </a:extLst>
          </p:cNvPr>
          <p:cNvSpPr/>
          <p:nvPr/>
        </p:nvSpPr>
        <p:spPr>
          <a:xfrm>
            <a:off x="3054928" y="3781606"/>
            <a:ext cx="685800" cy="685800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 w="76200"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B492838-54B7-753A-8763-A02CC379A4A4}"/>
              </a:ext>
            </a:extLst>
          </p:cNvPr>
          <p:cNvSpPr/>
          <p:nvPr/>
        </p:nvSpPr>
        <p:spPr>
          <a:xfrm rot="3431371">
            <a:off x="1833801" y="2072046"/>
            <a:ext cx="1301943" cy="549426"/>
          </a:xfrm>
          <a:prstGeom prst="roundRect">
            <a:avLst>
              <a:gd name="adj" fmla="val 50000"/>
            </a:avLst>
          </a:prstGeom>
          <a:solidFill>
            <a:schemeClr val="accent5">
              <a:lumMod val="7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!!circle1">
            <a:extLst>
              <a:ext uri="{FF2B5EF4-FFF2-40B4-BE49-F238E27FC236}">
                <a16:creationId xmlns:a16="http://schemas.microsoft.com/office/drawing/2014/main" id="{B7A5C9A0-9AA4-4411-DC8B-ACE6959E2EE9}"/>
              </a:ext>
            </a:extLst>
          </p:cNvPr>
          <p:cNvSpPr/>
          <p:nvPr/>
        </p:nvSpPr>
        <p:spPr>
          <a:xfrm>
            <a:off x="2332372" y="2194359"/>
            <a:ext cx="304800" cy="3048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5" name="!!plaq6">
            <a:extLst>
              <a:ext uri="{FF2B5EF4-FFF2-40B4-BE49-F238E27FC236}">
                <a16:creationId xmlns:a16="http://schemas.microsoft.com/office/drawing/2014/main" id="{A72146FD-2E82-2B53-3EE6-42E89F5ECED1}"/>
              </a:ext>
            </a:extLst>
          </p:cNvPr>
          <p:cNvGrpSpPr/>
          <p:nvPr/>
        </p:nvGrpSpPr>
        <p:grpSpPr>
          <a:xfrm>
            <a:off x="3612361" y="2557623"/>
            <a:ext cx="667757" cy="661099"/>
            <a:chOff x="7412064" y="1120345"/>
            <a:chExt cx="667757" cy="661099"/>
          </a:xfrm>
        </p:grpSpPr>
        <p:sp>
          <p:nvSpPr>
            <p:cNvPr id="86" name="Rectangle: Rounded Corners 85">
              <a:extLst>
                <a:ext uri="{FF2B5EF4-FFF2-40B4-BE49-F238E27FC236}">
                  <a16:creationId xmlns:a16="http://schemas.microsoft.com/office/drawing/2014/main" id="{1E19C38C-456E-D2DB-634B-7C250A68D632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Rectangle: Rounded Corners 86">
              <a:extLst>
                <a:ext uri="{FF2B5EF4-FFF2-40B4-BE49-F238E27FC236}">
                  <a16:creationId xmlns:a16="http://schemas.microsoft.com/office/drawing/2014/main" id="{66E2A9D9-513A-8753-1E79-AF2EBC2BCD32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Rectangle: Rounded Corners 87">
              <a:extLst>
                <a:ext uri="{FF2B5EF4-FFF2-40B4-BE49-F238E27FC236}">
                  <a16:creationId xmlns:a16="http://schemas.microsoft.com/office/drawing/2014/main" id="{32AD11B0-F50E-E4DC-C106-14E71CFC02D2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Rectangle: Rounded Corners 88">
              <a:extLst>
                <a:ext uri="{FF2B5EF4-FFF2-40B4-BE49-F238E27FC236}">
                  <a16:creationId xmlns:a16="http://schemas.microsoft.com/office/drawing/2014/main" id="{F8A13F78-A39F-C492-E41B-FE2B7D39BA59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Rectangle: Rounded Corners 89">
              <a:extLst>
                <a:ext uri="{FF2B5EF4-FFF2-40B4-BE49-F238E27FC236}">
                  <a16:creationId xmlns:a16="http://schemas.microsoft.com/office/drawing/2014/main" id="{A13BCB4A-1A2F-4C1B-3EAF-E872B767AAB2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Rectangle: Rounded Corners 90">
              <a:extLst>
                <a:ext uri="{FF2B5EF4-FFF2-40B4-BE49-F238E27FC236}">
                  <a16:creationId xmlns:a16="http://schemas.microsoft.com/office/drawing/2014/main" id="{A0E3095D-8985-B1E4-E963-6027821FBA4D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: Rounded Corners 91">
              <a:extLst>
                <a:ext uri="{FF2B5EF4-FFF2-40B4-BE49-F238E27FC236}">
                  <a16:creationId xmlns:a16="http://schemas.microsoft.com/office/drawing/2014/main" id="{2E8DEE6B-6D29-829A-6E3C-DE72334E9308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: Rounded Corners 92">
              <a:extLst>
                <a:ext uri="{FF2B5EF4-FFF2-40B4-BE49-F238E27FC236}">
                  <a16:creationId xmlns:a16="http://schemas.microsoft.com/office/drawing/2014/main" id="{91A9CE2B-EE87-9A47-9F3E-FA8F34A40746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: Rounded Corners 93">
              <a:extLst>
                <a:ext uri="{FF2B5EF4-FFF2-40B4-BE49-F238E27FC236}">
                  <a16:creationId xmlns:a16="http://schemas.microsoft.com/office/drawing/2014/main" id="{BFDF2FA7-3C56-7F12-D61C-3CF0B3A937AA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5" name="!!plaq5">
            <a:extLst>
              <a:ext uri="{FF2B5EF4-FFF2-40B4-BE49-F238E27FC236}">
                <a16:creationId xmlns:a16="http://schemas.microsoft.com/office/drawing/2014/main" id="{D116F328-EC32-B5BB-C889-EA21163DE2AD}"/>
              </a:ext>
            </a:extLst>
          </p:cNvPr>
          <p:cNvGrpSpPr/>
          <p:nvPr/>
        </p:nvGrpSpPr>
        <p:grpSpPr>
          <a:xfrm>
            <a:off x="4475823" y="3436378"/>
            <a:ext cx="667757" cy="661099"/>
            <a:chOff x="7412064" y="1120345"/>
            <a:chExt cx="667757" cy="661099"/>
          </a:xfrm>
        </p:grpSpPr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C8BA447A-573A-6094-32BF-4C671FA4EAEB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0412B54A-1457-7DC2-6E7B-F3A87CC9D9D3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BB87D350-7345-2C06-A336-7ED256B94F82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504696E1-549F-7C2A-2EBB-FD3BE40ACAAC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Rectangle: Rounded Corners 99">
              <a:extLst>
                <a:ext uri="{FF2B5EF4-FFF2-40B4-BE49-F238E27FC236}">
                  <a16:creationId xmlns:a16="http://schemas.microsoft.com/office/drawing/2014/main" id="{7AD236E2-242B-1FB1-F627-F52ECE4B0977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ectangle: Rounded Corners 100">
              <a:extLst>
                <a:ext uri="{FF2B5EF4-FFF2-40B4-BE49-F238E27FC236}">
                  <a16:creationId xmlns:a16="http://schemas.microsoft.com/office/drawing/2014/main" id="{83A088FC-DE71-2DF3-57DA-DAA7A12D2863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Rectangle: Rounded Corners 101">
              <a:extLst>
                <a:ext uri="{FF2B5EF4-FFF2-40B4-BE49-F238E27FC236}">
                  <a16:creationId xmlns:a16="http://schemas.microsoft.com/office/drawing/2014/main" id="{ECA23CD9-2D22-F349-FAB1-BCFD6D3113D2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Rectangle: Rounded Corners 102">
              <a:extLst>
                <a:ext uri="{FF2B5EF4-FFF2-40B4-BE49-F238E27FC236}">
                  <a16:creationId xmlns:a16="http://schemas.microsoft.com/office/drawing/2014/main" id="{911E7B08-3319-A02B-9239-3A5B42A72EC2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Rectangle: Rounded Corners 103">
              <a:extLst>
                <a:ext uri="{FF2B5EF4-FFF2-40B4-BE49-F238E27FC236}">
                  <a16:creationId xmlns:a16="http://schemas.microsoft.com/office/drawing/2014/main" id="{C13B9499-DC80-55D1-3E08-C4ABCA2D0209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5" name="!!plaq4">
            <a:extLst>
              <a:ext uri="{FF2B5EF4-FFF2-40B4-BE49-F238E27FC236}">
                <a16:creationId xmlns:a16="http://schemas.microsoft.com/office/drawing/2014/main" id="{DB9BD3AA-CE21-D734-A3C0-45E8146213C5}"/>
              </a:ext>
            </a:extLst>
          </p:cNvPr>
          <p:cNvGrpSpPr/>
          <p:nvPr/>
        </p:nvGrpSpPr>
        <p:grpSpPr>
          <a:xfrm>
            <a:off x="3806899" y="5064878"/>
            <a:ext cx="667757" cy="661099"/>
            <a:chOff x="7412064" y="1120345"/>
            <a:chExt cx="667757" cy="661099"/>
          </a:xfrm>
        </p:grpSpPr>
        <p:sp>
          <p:nvSpPr>
            <p:cNvPr id="106" name="Rectangle: Rounded Corners 105">
              <a:extLst>
                <a:ext uri="{FF2B5EF4-FFF2-40B4-BE49-F238E27FC236}">
                  <a16:creationId xmlns:a16="http://schemas.microsoft.com/office/drawing/2014/main" id="{F694015D-9EC7-37F1-0616-9E4D6DC41510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Rectangle: Rounded Corners 106">
              <a:extLst>
                <a:ext uri="{FF2B5EF4-FFF2-40B4-BE49-F238E27FC236}">
                  <a16:creationId xmlns:a16="http://schemas.microsoft.com/office/drawing/2014/main" id="{0B3F1B58-8F92-2522-33B7-C74A1D7666B4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Rectangle: Rounded Corners 107">
              <a:extLst>
                <a:ext uri="{FF2B5EF4-FFF2-40B4-BE49-F238E27FC236}">
                  <a16:creationId xmlns:a16="http://schemas.microsoft.com/office/drawing/2014/main" id="{184EDF8E-9203-1A07-7227-CFBA6A39FFF4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Rectangle: Rounded Corners 108">
              <a:extLst>
                <a:ext uri="{FF2B5EF4-FFF2-40B4-BE49-F238E27FC236}">
                  <a16:creationId xmlns:a16="http://schemas.microsoft.com/office/drawing/2014/main" id="{6CBE115A-B856-0A84-6060-3A81942E5B4A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Rectangle: Rounded Corners 109">
              <a:extLst>
                <a:ext uri="{FF2B5EF4-FFF2-40B4-BE49-F238E27FC236}">
                  <a16:creationId xmlns:a16="http://schemas.microsoft.com/office/drawing/2014/main" id="{B8E84A11-8A17-5D2E-2E8C-56E4C749B85D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A24B927E-CF10-4BF8-ED14-68978D423189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Rectangle: Rounded Corners 111">
              <a:extLst>
                <a:ext uri="{FF2B5EF4-FFF2-40B4-BE49-F238E27FC236}">
                  <a16:creationId xmlns:a16="http://schemas.microsoft.com/office/drawing/2014/main" id="{56B8DC3D-F3E2-9DE7-E9E7-C918BB61C272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Rectangle: Rounded Corners 112">
              <a:extLst>
                <a:ext uri="{FF2B5EF4-FFF2-40B4-BE49-F238E27FC236}">
                  <a16:creationId xmlns:a16="http://schemas.microsoft.com/office/drawing/2014/main" id="{830CBE1A-E60A-A065-8E3B-9C68E26DD795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F5D09CC9-E5AE-1E89-6296-A4C0AB4411C3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5" name="!!plaq3">
            <a:extLst>
              <a:ext uri="{FF2B5EF4-FFF2-40B4-BE49-F238E27FC236}">
                <a16:creationId xmlns:a16="http://schemas.microsoft.com/office/drawing/2014/main" id="{D4898377-4804-1389-9056-6498245CC99C}"/>
              </a:ext>
            </a:extLst>
          </p:cNvPr>
          <p:cNvGrpSpPr/>
          <p:nvPr/>
        </p:nvGrpSpPr>
        <p:grpSpPr>
          <a:xfrm>
            <a:off x="2248402" y="5297931"/>
            <a:ext cx="667757" cy="661099"/>
            <a:chOff x="7412064" y="1120345"/>
            <a:chExt cx="667757" cy="661099"/>
          </a:xfrm>
        </p:grpSpPr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28FEDB6C-307C-4828-66B6-1E874AA05061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09B36352-3E12-C4AA-59B6-A056C5660833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: Rounded Corners 117">
              <a:extLst>
                <a:ext uri="{FF2B5EF4-FFF2-40B4-BE49-F238E27FC236}">
                  <a16:creationId xmlns:a16="http://schemas.microsoft.com/office/drawing/2014/main" id="{EEE5ADE0-1D32-8285-D749-A9908652FF7F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Rectangle: Rounded Corners 118">
              <a:extLst>
                <a:ext uri="{FF2B5EF4-FFF2-40B4-BE49-F238E27FC236}">
                  <a16:creationId xmlns:a16="http://schemas.microsoft.com/office/drawing/2014/main" id="{759B8F6C-5537-5EDB-22FB-A22EFEF83B2C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BFA7F98-0106-CAB2-02A8-CDB3B0CB3B00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Rectangle: Rounded Corners 120">
              <a:extLst>
                <a:ext uri="{FF2B5EF4-FFF2-40B4-BE49-F238E27FC236}">
                  <a16:creationId xmlns:a16="http://schemas.microsoft.com/office/drawing/2014/main" id="{F844F9BC-C7D6-FEA8-5361-3AAB2408EBDA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C5BC573B-9604-1E90-1051-67A1330B226E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Rectangle: Rounded Corners 122">
              <a:extLst>
                <a:ext uri="{FF2B5EF4-FFF2-40B4-BE49-F238E27FC236}">
                  <a16:creationId xmlns:a16="http://schemas.microsoft.com/office/drawing/2014/main" id="{4F7876D8-B414-931F-0414-822F7AD35574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9129518-60C3-9352-03EA-6D09D3FE28F1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5" name="!!plaq2">
            <a:extLst>
              <a:ext uri="{FF2B5EF4-FFF2-40B4-BE49-F238E27FC236}">
                <a16:creationId xmlns:a16="http://schemas.microsoft.com/office/drawing/2014/main" id="{378453CB-2250-E71B-7D15-2CE473A80B04}"/>
              </a:ext>
            </a:extLst>
          </p:cNvPr>
          <p:cNvGrpSpPr/>
          <p:nvPr/>
        </p:nvGrpSpPr>
        <p:grpSpPr>
          <a:xfrm>
            <a:off x="1549835" y="4081429"/>
            <a:ext cx="667757" cy="661099"/>
            <a:chOff x="7412064" y="1120345"/>
            <a:chExt cx="667757" cy="661099"/>
          </a:xfrm>
        </p:grpSpPr>
        <p:sp>
          <p:nvSpPr>
            <p:cNvPr id="126" name="Rectangle: Rounded Corners 125">
              <a:extLst>
                <a:ext uri="{FF2B5EF4-FFF2-40B4-BE49-F238E27FC236}">
                  <a16:creationId xmlns:a16="http://schemas.microsoft.com/office/drawing/2014/main" id="{8758F0AD-B927-369E-9D9B-09042E405015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3C2AE218-B1C2-858F-D401-73907EE56465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Rectangle: Rounded Corners 127">
              <a:extLst>
                <a:ext uri="{FF2B5EF4-FFF2-40B4-BE49-F238E27FC236}">
                  <a16:creationId xmlns:a16="http://schemas.microsoft.com/office/drawing/2014/main" id="{3DF494DE-4884-FA97-2886-9FDC5867862D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: Rounded Corners 128">
              <a:extLst>
                <a:ext uri="{FF2B5EF4-FFF2-40B4-BE49-F238E27FC236}">
                  <a16:creationId xmlns:a16="http://schemas.microsoft.com/office/drawing/2014/main" id="{6D14D909-5EAF-351D-E477-52E7F96EE4F7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FF346332-5A37-4D9A-4913-95F727C74519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Rectangle: Rounded Corners 130">
              <a:extLst>
                <a:ext uri="{FF2B5EF4-FFF2-40B4-BE49-F238E27FC236}">
                  <a16:creationId xmlns:a16="http://schemas.microsoft.com/office/drawing/2014/main" id="{4DA99C3C-533C-9D4A-65C0-1F96F668D88A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Rectangle: Rounded Corners 131">
              <a:extLst>
                <a:ext uri="{FF2B5EF4-FFF2-40B4-BE49-F238E27FC236}">
                  <a16:creationId xmlns:a16="http://schemas.microsoft.com/office/drawing/2014/main" id="{E372805B-CAE4-FFF1-F4B7-19E342E7E209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18EBF713-B111-C435-A777-8831456CF3AC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Rectangle: Rounded Corners 133">
              <a:extLst>
                <a:ext uri="{FF2B5EF4-FFF2-40B4-BE49-F238E27FC236}">
                  <a16:creationId xmlns:a16="http://schemas.microsoft.com/office/drawing/2014/main" id="{B16BE983-080B-3A26-8329-5C38485F0EEE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5" name="!!plaq1">
            <a:extLst>
              <a:ext uri="{FF2B5EF4-FFF2-40B4-BE49-F238E27FC236}">
                <a16:creationId xmlns:a16="http://schemas.microsoft.com/office/drawing/2014/main" id="{CFFAC482-46DF-17F7-4E50-3AD491C8B302}"/>
              </a:ext>
            </a:extLst>
          </p:cNvPr>
          <p:cNvGrpSpPr/>
          <p:nvPr/>
        </p:nvGrpSpPr>
        <p:grpSpPr>
          <a:xfrm>
            <a:off x="1778398" y="2799940"/>
            <a:ext cx="667757" cy="661099"/>
            <a:chOff x="7412064" y="1120345"/>
            <a:chExt cx="667757" cy="661099"/>
          </a:xfrm>
        </p:grpSpPr>
        <p:sp>
          <p:nvSpPr>
            <p:cNvPr id="136" name="Rectangle: Rounded Corners 135">
              <a:extLst>
                <a:ext uri="{FF2B5EF4-FFF2-40B4-BE49-F238E27FC236}">
                  <a16:creationId xmlns:a16="http://schemas.microsoft.com/office/drawing/2014/main" id="{54B7719B-53D0-57D3-66DB-951EAA74F892}"/>
                </a:ext>
              </a:extLst>
            </p:cNvPr>
            <p:cNvSpPr/>
            <p:nvPr/>
          </p:nvSpPr>
          <p:spPr>
            <a:xfrm rot="16375789">
              <a:off x="7705811" y="1194089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Rectangle: Rounded Corners 136">
              <a:extLst>
                <a:ext uri="{FF2B5EF4-FFF2-40B4-BE49-F238E27FC236}">
                  <a16:creationId xmlns:a16="http://schemas.microsoft.com/office/drawing/2014/main" id="{E6F8FE78-B97F-EC75-1814-17F91A1B7131}"/>
                </a:ext>
              </a:extLst>
            </p:cNvPr>
            <p:cNvSpPr/>
            <p:nvPr/>
          </p:nvSpPr>
          <p:spPr>
            <a:xfrm rot="16980705">
              <a:off x="7712468" y="1143257"/>
              <a:ext cx="73607" cy="550794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Rectangle: Rounded Corners 137">
              <a:extLst>
                <a:ext uri="{FF2B5EF4-FFF2-40B4-BE49-F238E27FC236}">
                  <a16:creationId xmlns:a16="http://schemas.microsoft.com/office/drawing/2014/main" id="{2E652416-AD7D-9E27-C835-60723F510250}"/>
                </a:ext>
              </a:extLst>
            </p:cNvPr>
            <p:cNvSpPr/>
            <p:nvPr/>
          </p:nvSpPr>
          <p:spPr>
            <a:xfrm rot="17618080">
              <a:off x="7704707" y="1018724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Rectangle: Rounded Corners 138">
              <a:extLst>
                <a:ext uri="{FF2B5EF4-FFF2-40B4-BE49-F238E27FC236}">
                  <a16:creationId xmlns:a16="http://schemas.microsoft.com/office/drawing/2014/main" id="{287743C3-3A71-CB13-63C6-4D0378182637}"/>
                </a:ext>
              </a:extLst>
            </p:cNvPr>
            <p:cNvSpPr/>
            <p:nvPr/>
          </p:nvSpPr>
          <p:spPr>
            <a:xfrm rot="15322173">
              <a:off x="7711365" y="1138936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Rectangle: Rounded Corners 139">
              <a:extLst>
                <a:ext uri="{FF2B5EF4-FFF2-40B4-BE49-F238E27FC236}">
                  <a16:creationId xmlns:a16="http://schemas.microsoft.com/office/drawing/2014/main" id="{8EF9EA1A-C3B0-211D-AED2-345595919F2C}"/>
                </a:ext>
              </a:extLst>
            </p:cNvPr>
            <p:cNvSpPr/>
            <p:nvPr/>
          </p:nvSpPr>
          <p:spPr>
            <a:xfrm rot="13715414">
              <a:off x="7781251" y="121035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Rectangle: Rounded Corners 140">
              <a:extLst>
                <a:ext uri="{FF2B5EF4-FFF2-40B4-BE49-F238E27FC236}">
                  <a16:creationId xmlns:a16="http://schemas.microsoft.com/office/drawing/2014/main" id="{F8E41E47-8A11-285F-7D30-B5920CCA5367}"/>
                </a:ext>
              </a:extLst>
            </p:cNvPr>
            <p:cNvSpPr/>
            <p:nvPr/>
          </p:nvSpPr>
          <p:spPr>
            <a:xfrm rot="10800000">
              <a:off x="7777516" y="1161368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" name="Rectangle: Rounded Corners 141">
              <a:extLst>
                <a:ext uri="{FF2B5EF4-FFF2-40B4-BE49-F238E27FC236}">
                  <a16:creationId xmlns:a16="http://schemas.microsoft.com/office/drawing/2014/main" id="{AAB68ED4-6BFA-A098-9487-69C68132EB3B}"/>
                </a:ext>
              </a:extLst>
            </p:cNvPr>
            <p:cNvSpPr/>
            <p:nvPr/>
          </p:nvSpPr>
          <p:spPr>
            <a:xfrm rot="8793322">
              <a:off x="7735984" y="1142846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Rectangle: Rounded Corners 142">
              <a:extLst>
                <a:ext uri="{FF2B5EF4-FFF2-40B4-BE49-F238E27FC236}">
                  <a16:creationId xmlns:a16="http://schemas.microsoft.com/office/drawing/2014/main" id="{A32EDC39-E9D5-8BF1-5EA8-49641AB68741}"/>
                </a:ext>
              </a:extLst>
            </p:cNvPr>
            <p:cNvSpPr/>
            <p:nvPr/>
          </p:nvSpPr>
          <p:spPr>
            <a:xfrm rot="8793322">
              <a:off x="7822399" y="1182707"/>
              <a:ext cx="77319" cy="481076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Rectangle: Rounded Corners 143">
              <a:extLst>
                <a:ext uri="{FF2B5EF4-FFF2-40B4-BE49-F238E27FC236}">
                  <a16:creationId xmlns:a16="http://schemas.microsoft.com/office/drawing/2014/main" id="{7118574F-1C0B-89DC-2D4C-73BC5A5E645E}"/>
                </a:ext>
              </a:extLst>
            </p:cNvPr>
            <p:cNvSpPr/>
            <p:nvPr/>
          </p:nvSpPr>
          <p:spPr>
            <a:xfrm rot="1535320">
              <a:off x="7783596" y="1120345"/>
              <a:ext cx="75813" cy="661099"/>
            </a:xfrm>
            <a:prstGeom prst="roundRect">
              <a:avLst>
                <a:gd name="adj" fmla="val 50000"/>
              </a:avLst>
            </a:prstGeom>
            <a:solidFill>
              <a:srgbClr val="C6873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5" name="!!tang">
            <a:extLst>
              <a:ext uri="{FF2B5EF4-FFF2-40B4-BE49-F238E27FC236}">
                <a16:creationId xmlns:a16="http://schemas.microsoft.com/office/drawing/2014/main" id="{8F5526E3-D7A1-31A7-8277-DBBCD05F89CB}"/>
              </a:ext>
            </a:extLst>
          </p:cNvPr>
          <p:cNvGrpSpPr/>
          <p:nvPr/>
        </p:nvGrpSpPr>
        <p:grpSpPr>
          <a:xfrm>
            <a:off x="2721553" y="3394364"/>
            <a:ext cx="1479123" cy="1466996"/>
            <a:chOff x="3248025" y="2286000"/>
            <a:chExt cx="1479123" cy="1466996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0198E4F-4FAB-E3BF-7041-4D6C70E99384}"/>
                </a:ext>
              </a:extLst>
            </p:cNvPr>
            <p:cNvSpPr/>
            <p:nvPr/>
          </p:nvSpPr>
          <p:spPr>
            <a:xfrm>
              <a:off x="3324289" y="2362200"/>
              <a:ext cx="647777" cy="333375"/>
            </a:xfrm>
            <a:custGeom>
              <a:avLst/>
              <a:gdLst>
                <a:gd name="connsiteX0" fmla="*/ 0 w 647777"/>
                <a:gd name="connsiteY0" fmla="*/ 333375 h 333375"/>
                <a:gd name="connsiteX1" fmla="*/ 47625 w 647777"/>
                <a:gd name="connsiteY1" fmla="*/ 219075 h 333375"/>
                <a:gd name="connsiteX2" fmla="*/ 76200 w 647777"/>
                <a:gd name="connsiteY2" fmla="*/ 209550 h 333375"/>
                <a:gd name="connsiteX3" fmla="*/ 142875 w 647777"/>
                <a:gd name="connsiteY3" fmla="*/ 228600 h 333375"/>
                <a:gd name="connsiteX4" fmla="*/ 161925 w 647777"/>
                <a:gd name="connsiteY4" fmla="*/ 200025 h 333375"/>
                <a:gd name="connsiteX5" fmla="*/ 171450 w 647777"/>
                <a:gd name="connsiteY5" fmla="*/ 133350 h 333375"/>
                <a:gd name="connsiteX6" fmla="*/ 190500 w 647777"/>
                <a:gd name="connsiteY6" fmla="*/ 85725 h 333375"/>
                <a:gd name="connsiteX7" fmla="*/ 238125 w 647777"/>
                <a:gd name="connsiteY7" fmla="*/ 0 h 333375"/>
                <a:gd name="connsiteX8" fmla="*/ 276225 w 647777"/>
                <a:gd name="connsiteY8" fmla="*/ 28575 h 333375"/>
                <a:gd name="connsiteX9" fmla="*/ 285750 w 647777"/>
                <a:gd name="connsiteY9" fmla="*/ 57150 h 333375"/>
                <a:gd name="connsiteX10" fmla="*/ 333375 w 647777"/>
                <a:gd name="connsiteY10" fmla="*/ 161925 h 333375"/>
                <a:gd name="connsiteX11" fmla="*/ 381000 w 647777"/>
                <a:gd name="connsiteY11" fmla="*/ 57150 h 333375"/>
                <a:gd name="connsiteX12" fmla="*/ 438150 w 647777"/>
                <a:gd name="connsiteY12" fmla="*/ 95250 h 333375"/>
                <a:gd name="connsiteX13" fmla="*/ 600075 w 647777"/>
                <a:gd name="connsiteY13" fmla="*/ 76200 h 333375"/>
                <a:gd name="connsiteX14" fmla="*/ 619125 w 647777"/>
                <a:gd name="connsiteY14" fmla="*/ 28575 h 333375"/>
                <a:gd name="connsiteX15" fmla="*/ 647700 w 647777"/>
                <a:gd name="connsiteY15" fmla="*/ 28575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7777" h="333375">
                  <a:moveTo>
                    <a:pt x="0" y="333375"/>
                  </a:moveTo>
                  <a:cubicBezTo>
                    <a:pt x="2259" y="326599"/>
                    <a:pt x="23245" y="238579"/>
                    <a:pt x="47625" y="219075"/>
                  </a:cubicBezTo>
                  <a:cubicBezTo>
                    <a:pt x="55465" y="212803"/>
                    <a:pt x="66675" y="212725"/>
                    <a:pt x="76200" y="209550"/>
                  </a:cubicBezTo>
                  <a:cubicBezTo>
                    <a:pt x="98425" y="215900"/>
                    <a:pt x="119902" y="231153"/>
                    <a:pt x="142875" y="228600"/>
                  </a:cubicBezTo>
                  <a:cubicBezTo>
                    <a:pt x="154253" y="227336"/>
                    <a:pt x="158636" y="210990"/>
                    <a:pt x="161925" y="200025"/>
                  </a:cubicBezTo>
                  <a:cubicBezTo>
                    <a:pt x="168376" y="178521"/>
                    <a:pt x="166005" y="155130"/>
                    <a:pt x="171450" y="133350"/>
                  </a:cubicBezTo>
                  <a:cubicBezTo>
                    <a:pt x="175597" y="116763"/>
                    <a:pt x="185093" y="101945"/>
                    <a:pt x="190500" y="85725"/>
                  </a:cubicBezTo>
                  <a:cubicBezTo>
                    <a:pt x="217451" y="4872"/>
                    <a:pt x="187962" y="33442"/>
                    <a:pt x="238125" y="0"/>
                  </a:cubicBezTo>
                  <a:cubicBezTo>
                    <a:pt x="250825" y="9525"/>
                    <a:pt x="266062" y="16379"/>
                    <a:pt x="276225" y="28575"/>
                  </a:cubicBezTo>
                  <a:cubicBezTo>
                    <a:pt x="282653" y="36288"/>
                    <a:pt x="282021" y="47828"/>
                    <a:pt x="285750" y="57150"/>
                  </a:cubicBezTo>
                  <a:cubicBezTo>
                    <a:pt x="308529" y="114097"/>
                    <a:pt x="310199" y="115574"/>
                    <a:pt x="333375" y="161925"/>
                  </a:cubicBezTo>
                  <a:cubicBezTo>
                    <a:pt x="375965" y="76745"/>
                    <a:pt x="362495" y="112666"/>
                    <a:pt x="381000" y="57150"/>
                  </a:cubicBezTo>
                  <a:cubicBezTo>
                    <a:pt x="400050" y="69850"/>
                    <a:pt x="415485" y="98488"/>
                    <a:pt x="438150" y="95250"/>
                  </a:cubicBezTo>
                  <a:cubicBezTo>
                    <a:pt x="536413" y="81212"/>
                    <a:pt x="482486" y="87959"/>
                    <a:pt x="600075" y="76200"/>
                  </a:cubicBezTo>
                  <a:cubicBezTo>
                    <a:pt x="606425" y="60325"/>
                    <a:pt x="608179" y="41710"/>
                    <a:pt x="619125" y="28575"/>
                  </a:cubicBezTo>
                  <a:cubicBezTo>
                    <a:pt x="650712" y="-9329"/>
                    <a:pt x="647700" y="17667"/>
                    <a:pt x="647700" y="28575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507CD7D-2677-52B4-D24B-C46E48E2AC64}"/>
                </a:ext>
              </a:extLst>
            </p:cNvPr>
            <p:cNvSpPr/>
            <p:nvPr/>
          </p:nvSpPr>
          <p:spPr>
            <a:xfrm>
              <a:off x="3476689" y="2295525"/>
              <a:ext cx="457236" cy="371475"/>
            </a:xfrm>
            <a:custGeom>
              <a:avLst/>
              <a:gdLst>
                <a:gd name="connsiteX0" fmla="*/ 0 w 457236"/>
                <a:gd name="connsiteY0" fmla="*/ 371475 h 371475"/>
                <a:gd name="connsiteX1" fmla="*/ 38100 w 457236"/>
                <a:gd name="connsiteY1" fmla="*/ 200025 h 371475"/>
                <a:gd name="connsiteX2" fmla="*/ 66675 w 457236"/>
                <a:gd name="connsiteY2" fmla="*/ 190500 h 371475"/>
                <a:gd name="connsiteX3" fmla="*/ 95250 w 457236"/>
                <a:gd name="connsiteY3" fmla="*/ 200025 h 371475"/>
                <a:gd name="connsiteX4" fmla="*/ 104775 w 457236"/>
                <a:gd name="connsiteY4" fmla="*/ 228600 h 371475"/>
                <a:gd name="connsiteX5" fmla="*/ 114300 w 457236"/>
                <a:gd name="connsiteY5" fmla="*/ 85725 h 371475"/>
                <a:gd name="connsiteX6" fmla="*/ 152400 w 457236"/>
                <a:gd name="connsiteY6" fmla="*/ 95250 h 371475"/>
                <a:gd name="connsiteX7" fmla="*/ 171450 w 457236"/>
                <a:gd name="connsiteY7" fmla="*/ 123825 h 371475"/>
                <a:gd name="connsiteX8" fmla="*/ 200025 w 457236"/>
                <a:gd name="connsiteY8" fmla="*/ 200025 h 371475"/>
                <a:gd name="connsiteX9" fmla="*/ 247650 w 457236"/>
                <a:gd name="connsiteY9" fmla="*/ 142875 h 371475"/>
                <a:gd name="connsiteX10" fmla="*/ 285750 w 457236"/>
                <a:gd name="connsiteY10" fmla="*/ 85725 h 371475"/>
                <a:gd name="connsiteX11" fmla="*/ 304800 w 457236"/>
                <a:gd name="connsiteY11" fmla="*/ 57150 h 371475"/>
                <a:gd name="connsiteX12" fmla="*/ 323850 w 457236"/>
                <a:gd name="connsiteY12" fmla="*/ 28575 h 371475"/>
                <a:gd name="connsiteX13" fmla="*/ 333375 w 457236"/>
                <a:gd name="connsiteY13" fmla="*/ 0 h 371475"/>
                <a:gd name="connsiteX14" fmla="*/ 361950 w 457236"/>
                <a:gd name="connsiteY14" fmla="*/ 57150 h 371475"/>
                <a:gd name="connsiteX15" fmla="*/ 390525 w 457236"/>
                <a:gd name="connsiteY15" fmla="*/ 47625 h 371475"/>
                <a:gd name="connsiteX16" fmla="*/ 419100 w 457236"/>
                <a:gd name="connsiteY16" fmla="*/ 57150 h 371475"/>
                <a:gd name="connsiteX17" fmla="*/ 438150 w 457236"/>
                <a:gd name="connsiteY17" fmla="*/ 114300 h 371475"/>
                <a:gd name="connsiteX18" fmla="*/ 457200 w 457236"/>
                <a:gd name="connsiteY18" fmla="*/ 15240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7236" h="371475">
                  <a:moveTo>
                    <a:pt x="0" y="371475"/>
                  </a:moveTo>
                  <a:cubicBezTo>
                    <a:pt x="1789" y="355378"/>
                    <a:pt x="12023" y="208717"/>
                    <a:pt x="38100" y="200025"/>
                  </a:cubicBezTo>
                  <a:lnTo>
                    <a:pt x="66675" y="190500"/>
                  </a:lnTo>
                  <a:cubicBezTo>
                    <a:pt x="76200" y="193675"/>
                    <a:pt x="88150" y="192925"/>
                    <a:pt x="95250" y="200025"/>
                  </a:cubicBezTo>
                  <a:cubicBezTo>
                    <a:pt x="102350" y="207125"/>
                    <a:pt x="103124" y="238504"/>
                    <a:pt x="104775" y="228600"/>
                  </a:cubicBezTo>
                  <a:cubicBezTo>
                    <a:pt x="112622" y="181519"/>
                    <a:pt x="111125" y="133350"/>
                    <a:pt x="114300" y="85725"/>
                  </a:cubicBezTo>
                  <a:cubicBezTo>
                    <a:pt x="127000" y="88900"/>
                    <a:pt x="141508" y="87988"/>
                    <a:pt x="152400" y="95250"/>
                  </a:cubicBezTo>
                  <a:cubicBezTo>
                    <a:pt x="161925" y="101600"/>
                    <a:pt x="165770" y="113886"/>
                    <a:pt x="171450" y="123825"/>
                  </a:cubicBezTo>
                  <a:cubicBezTo>
                    <a:pt x="193587" y="162565"/>
                    <a:pt x="189607" y="158355"/>
                    <a:pt x="200025" y="200025"/>
                  </a:cubicBezTo>
                  <a:cubicBezTo>
                    <a:pt x="246910" y="168769"/>
                    <a:pt x="215424" y="196585"/>
                    <a:pt x="247650" y="142875"/>
                  </a:cubicBezTo>
                  <a:cubicBezTo>
                    <a:pt x="259430" y="123242"/>
                    <a:pt x="273050" y="104775"/>
                    <a:pt x="285750" y="85725"/>
                  </a:cubicBezTo>
                  <a:lnTo>
                    <a:pt x="304800" y="57150"/>
                  </a:lnTo>
                  <a:cubicBezTo>
                    <a:pt x="311150" y="47625"/>
                    <a:pt x="320230" y="39435"/>
                    <a:pt x="323850" y="28575"/>
                  </a:cubicBezTo>
                  <a:lnTo>
                    <a:pt x="333375" y="0"/>
                  </a:lnTo>
                  <a:cubicBezTo>
                    <a:pt x="337385" y="12029"/>
                    <a:pt x="347747" y="51469"/>
                    <a:pt x="361950" y="57150"/>
                  </a:cubicBezTo>
                  <a:cubicBezTo>
                    <a:pt x="371272" y="60879"/>
                    <a:pt x="381000" y="50800"/>
                    <a:pt x="390525" y="47625"/>
                  </a:cubicBezTo>
                  <a:cubicBezTo>
                    <a:pt x="400050" y="50800"/>
                    <a:pt x="413264" y="48980"/>
                    <a:pt x="419100" y="57150"/>
                  </a:cubicBezTo>
                  <a:cubicBezTo>
                    <a:pt x="430772" y="73490"/>
                    <a:pt x="427011" y="97592"/>
                    <a:pt x="438150" y="114300"/>
                  </a:cubicBezTo>
                  <a:cubicBezTo>
                    <a:pt x="458961" y="145517"/>
                    <a:pt x="457200" y="131427"/>
                    <a:pt x="457200" y="15240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A16D2FB-C008-94BD-4A33-9D4DAE7A42C6}"/>
                </a:ext>
              </a:extLst>
            </p:cNvPr>
            <p:cNvSpPr/>
            <p:nvPr/>
          </p:nvSpPr>
          <p:spPr>
            <a:xfrm>
              <a:off x="3314764" y="2286000"/>
              <a:ext cx="763026" cy="409575"/>
            </a:xfrm>
            <a:custGeom>
              <a:avLst/>
              <a:gdLst>
                <a:gd name="connsiteX0" fmla="*/ 0 w 763026"/>
                <a:gd name="connsiteY0" fmla="*/ 266700 h 409575"/>
                <a:gd name="connsiteX1" fmla="*/ 76200 w 763026"/>
                <a:gd name="connsiteY1" fmla="*/ 276225 h 409575"/>
                <a:gd name="connsiteX2" fmla="*/ 142875 w 763026"/>
                <a:gd name="connsiteY2" fmla="*/ 323850 h 409575"/>
                <a:gd name="connsiteX3" fmla="*/ 161925 w 763026"/>
                <a:gd name="connsiteY3" fmla="*/ 352425 h 409575"/>
                <a:gd name="connsiteX4" fmla="*/ 219075 w 763026"/>
                <a:gd name="connsiteY4" fmla="*/ 409575 h 409575"/>
                <a:gd name="connsiteX5" fmla="*/ 247650 w 763026"/>
                <a:gd name="connsiteY5" fmla="*/ 400050 h 409575"/>
                <a:gd name="connsiteX6" fmla="*/ 257175 w 763026"/>
                <a:gd name="connsiteY6" fmla="*/ 371475 h 409575"/>
                <a:gd name="connsiteX7" fmla="*/ 285750 w 763026"/>
                <a:gd name="connsiteY7" fmla="*/ 304800 h 409575"/>
                <a:gd name="connsiteX8" fmla="*/ 323850 w 763026"/>
                <a:gd name="connsiteY8" fmla="*/ 190500 h 409575"/>
                <a:gd name="connsiteX9" fmla="*/ 361950 w 763026"/>
                <a:gd name="connsiteY9" fmla="*/ 200025 h 409575"/>
                <a:gd name="connsiteX10" fmla="*/ 428625 w 763026"/>
                <a:gd name="connsiteY10" fmla="*/ 161925 h 409575"/>
                <a:gd name="connsiteX11" fmla="*/ 447675 w 763026"/>
                <a:gd name="connsiteY11" fmla="*/ 123825 h 409575"/>
                <a:gd name="connsiteX12" fmla="*/ 495300 w 763026"/>
                <a:gd name="connsiteY12" fmla="*/ 76200 h 409575"/>
                <a:gd name="connsiteX13" fmla="*/ 533400 w 763026"/>
                <a:gd name="connsiteY13" fmla="*/ 9525 h 409575"/>
                <a:gd name="connsiteX14" fmla="*/ 561975 w 763026"/>
                <a:gd name="connsiteY14" fmla="*/ 0 h 409575"/>
                <a:gd name="connsiteX15" fmla="*/ 581025 w 763026"/>
                <a:gd name="connsiteY15" fmla="*/ 57150 h 409575"/>
                <a:gd name="connsiteX16" fmla="*/ 590550 w 763026"/>
                <a:gd name="connsiteY16" fmla="*/ 114300 h 409575"/>
                <a:gd name="connsiteX17" fmla="*/ 600075 w 763026"/>
                <a:gd name="connsiteY17" fmla="*/ 152400 h 409575"/>
                <a:gd name="connsiteX18" fmla="*/ 685800 w 763026"/>
                <a:gd name="connsiteY18" fmla="*/ 142875 h 409575"/>
                <a:gd name="connsiteX19" fmla="*/ 704850 w 763026"/>
                <a:gd name="connsiteY19" fmla="*/ 114300 h 409575"/>
                <a:gd name="connsiteX20" fmla="*/ 723900 w 763026"/>
                <a:gd name="connsiteY20" fmla="*/ 0 h 409575"/>
                <a:gd name="connsiteX21" fmla="*/ 762000 w 763026"/>
                <a:gd name="connsiteY21" fmla="*/ 76200 h 409575"/>
                <a:gd name="connsiteX22" fmla="*/ 762000 w 763026"/>
                <a:gd name="connsiteY22" fmla="*/ 10477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3026" h="409575">
                  <a:moveTo>
                    <a:pt x="0" y="266700"/>
                  </a:moveTo>
                  <a:cubicBezTo>
                    <a:pt x="25400" y="269875"/>
                    <a:pt x="51367" y="270017"/>
                    <a:pt x="76200" y="276225"/>
                  </a:cubicBezTo>
                  <a:cubicBezTo>
                    <a:pt x="104582" y="283321"/>
                    <a:pt x="124909" y="302291"/>
                    <a:pt x="142875" y="323850"/>
                  </a:cubicBezTo>
                  <a:cubicBezTo>
                    <a:pt x="150204" y="332644"/>
                    <a:pt x="154320" y="343869"/>
                    <a:pt x="161925" y="352425"/>
                  </a:cubicBezTo>
                  <a:cubicBezTo>
                    <a:pt x="179823" y="372561"/>
                    <a:pt x="219075" y="409575"/>
                    <a:pt x="219075" y="409575"/>
                  </a:cubicBezTo>
                  <a:cubicBezTo>
                    <a:pt x="228600" y="406400"/>
                    <a:pt x="240550" y="407150"/>
                    <a:pt x="247650" y="400050"/>
                  </a:cubicBezTo>
                  <a:cubicBezTo>
                    <a:pt x="254750" y="392950"/>
                    <a:pt x="253220" y="380703"/>
                    <a:pt x="257175" y="371475"/>
                  </a:cubicBezTo>
                  <a:cubicBezTo>
                    <a:pt x="292485" y="289085"/>
                    <a:pt x="263412" y="371813"/>
                    <a:pt x="285750" y="304800"/>
                  </a:cubicBezTo>
                  <a:cubicBezTo>
                    <a:pt x="300308" y="100987"/>
                    <a:pt x="257113" y="161898"/>
                    <a:pt x="323850" y="190500"/>
                  </a:cubicBezTo>
                  <a:cubicBezTo>
                    <a:pt x="335882" y="195657"/>
                    <a:pt x="349250" y="196850"/>
                    <a:pt x="361950" y="200025"/>
                  </a:cubicBezTo>
                  <a:cubicBezTo>
                    <a:pt x="372120" y="194940"/>
                    <a:pt x="419008" y="173465"/>
                    <a:pt x="428625" y="161925"/>
                  </a:cubicBezTo>
                  <a:cubicBezTo>
                    <a:pt x="437715" y="151017"/>
                    <a:pt x="438958" y="135033"/>
                    <a:pt x="447675" y="123825"/>
                  </a:cubicBezTo>
                  <a:cubicBezTo>
                    <a:pt x="461458" y="106104"/>
                    <a:pt x="481517" y="93921"/>
                    <a:pt x="495300" y="76200"/>
                  </a:cubicBezTo>
                  <a:cubicBezTo>
                    <a:pt x="506881" y="61310"/>
                    <a:pt x="516623" y="22946"/>
                    <a:pt x="533400" y="9525"/>
                  </a:cubicBezTo>
                  <a:cubicBezTo>
                    <a:pt x="541240" y="3253"/>
                    <a:pt x="552450" y="3175"/>
                    <a:pt x="561975" y="0"/>
                  </a:cubicBezTo>
                  <a:cubicBezTo>
                    <a:pt x="568325" y="19050"/>
                    <a:pt x="576155" y="37669"/>
                    <a:pt x="581025" y="57150"/>
                  </a:cubicBezTo>
                  <a:cubicBezTo>
                    <a:pt x="585709" y="75886"/>
                    <a:pt x="586762" y="95362"/>
                    <a:pt x="590550" y="114300"/>
                  </a:cubicBezTo>
                  <a:cubicBezTo>
                    <a:pt x="593117" y="127137"/>
                    <a:pt x="596900" y="139700"/>
                    <a:pt x="600075" y="152400"/>
                  </a:cubicBezTo>
                  <a:cubicBezTo>
                    <a:pt x="628650" y="149225"/>
                    <a:pt x="658780" y="152700"/>
                    <a:pt x="685800" y="142875"/>
                  </a:cubicBezTo>
                  <a:cubicBezTo>
                    <a:pt x="696558" y="138963"/>
                    <a:pt x="701900" y="125361"/>
                    <a:pt x="704850" y="114300"/>
                  </a:cubicBezTo>
                  <a:cubicBezTo>
                    <a:pt x="714802" y="76979"/>
                    <a:pt x="717550" y="38100"/>
                    <a:pt x="723900" y="0"/>
                  </a:cubicBezTo>
                  <a:cubicBezTo>
                    <a:pt x="743074" y="28760"/>
                    <a:pt x="752679" y="38918"/>
                    <a:pt x="762000" y="76200"/>
                  </a:cubicBezTo>
                  <a:cubicBezTo>
                    <a:pt x="764310" y="85441"/>
                    <a:pt x="762000" y="95250"/>
                    <a:pt x="762000" y="104775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34226C6-EFC3-526F-343E-2EEDBCCC19AB}"/>
                </a:ext>
              </a:extLst>
            </p:cNvPr>
            <p:cNvSpPr/>
            <p:nvPr/>
          </p:nvSpPr>
          <p:spPr>
            <a:xfrm>
              <a:off x="4162425" y="2371725"/>
              <a:ext cx="504825" cy="573678"/>
            </a:xfrm>
            <a:custGeom>
              <a:avLst/>
              <a:gdLst>
                <a:gd name="connsiteX0" fmla="*/ 0 w 504825"/>
                <a:gd name="connsiteY0" fmla="*/ 0 h 573678"/>
                <a:gd name="connsiteX1" fmla="*/ 57150 w 504825"/>
                <a:gd name="connsiteY1" fmla="*/ 180975 h 573678"/>
                <a:gd name="connsiteX2" fmla="*/ 85725 w 504825"/>
                <a:gd name="connsiteY2" fmla="*/ 190500 h 573678"/>
                <a:gd name="connsiteX3" fmla="*/ 152400 w 504825"/>
                <a:gd name="connsiteY3" fmla="*/ 180975 h 573678"/>
                <a:gd name="connsiteX4" fmla="*/ 219075 w 504825"/>
                <a:gd name="connsiteY4" fmla="*/ 142875 h 573678"/>
                <a:gd name="connsiteX5" fmla="*/ 161925 w 504825"/>
                <a:gd name="connsiteY5" fmla="*/ 142875 h 573678"/>
                <a:gd name="connsiteX6" fmla="*/ 152400 w 504825"/>
                <a:gd name="connsiteY6" fmla="*/ 180975 h 573678"/>
                <a:gd name="connsiteX7" fmla="*/ 161925 w 504825"/>
                <a:gd name="connsiteY7" fmla="*/ 209550 h 573678"/>
                <a:gd name="connsiteX8" fmla="*/ 228600 w 504825"/>
                <a:gd name="connsiteY8" fmla="*/ 228600 h 573678"/>
                <a:gd name="connsiteX9" fmla="*/ 285750 w 504825"/>
                <a:gd name="connsiteY9" fmla="*/ 257175 h 573678"/>
                <a:gd name="connsiteX10" fmla="*/ 295275 w 504825"/>
                <a:gd name="connsiteY10" fmla="*/ 304800 h 573678"/>
                <a:gd name="connsiteX11" fmla="*/ 314325 w 504825"/>
                <a:gd name="connsiteY11" fmla="*/ 333375 h 573678"/>
                <a:gd name="connsiteX12" fmla="*/ 371475 w 504825"/>
                <a:gd name="connsiteY12" fmla="*/ 381000 h 573678"/>
                <a:gd name="connsiteX13" fmla="*/ 381000 w 504825"/>
                <a:gd name="connsiteY13" fmla="*/ 419100 h 573678"/>
                <a:gd name="connsiteX14" fmla="*/ 390525 w 504825"/>
                <a:gd name="connsiteY14" fmla="*/ 466725 h 573678"/>
                <a:gd name="connsiteX15" fmla="*/ 447675 w 504825"/>
                <a:gd name="connsiteY15" fmla="*/ 485775 h 573678"/>
                <a:gd name="connsiteX16" fmla="*/ 504825 w 504825"/>
                <a:gd name="connsiteY16" fmla="*/ 542925 h 573678"/>
                <a:gd name="connsiteX17" fmla="*/ 485775 w 504825"/>
                <a:gd name="connsiteY17" fmla="*/ 571500 h 573678"/>
                <a:gd name="connsiteX18" fmla="*/ 457200 w 504825"/>
                <a:gd name="connsiteY18" fmla="*/ 571500 h 57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4825" h="573678">
                  <a:moveTo>
                    <a:pt x="0" y="0"/>
                  </a:moveTo>
                  <a:cubicBezTo>
                    <a:pt x="1390" y="9037"/>
                    <a:pt x="7476" y="164417"/>
                    <a:pt x="57150" y="180975"/>
                  </a:cubicBezTo>
                  <a:lnTo>
                    <a:pt x="85725" y="190500"/>
                  </a:lnTo>
                  <a:cubicBezTo>
                    <a:pt x="107950" y="187325"/>
                    <a:pt x="130740" y="186882"/>
                    <a:pt x="152400" y="180975"/>
                  </a:cubicBezTo>
                  <a:cubicBezTo>
                    <a:pt x="172851" y="175397"/>
                    <a:pt x="201170" y="154812"/>
                    <a:pt x="219075" y="142875"/>
                  </a:cubicBezTo>
                  <a:cubicBezTo>
                    <a:pt x="203033" y="137528"/>
                    <a:pt x="177967" y="122822"/>
                    <a:pt x="161925" y="142875"/>
                  </a:cubicBezTo>
                  <a:cubicBezTo>
                    <a:pt x="153747" y="153097"/>
                    <a:pt x="155575" y="168275"/>
                    <a:pt x="152400" y="180975"/>
                  </a:cubicBezTo>
                  <a:cubicBezTo>
                    <a:pt x="155575" y="190500"/>
                    <a:pt x="154825" y="202450"/>
                    <a:pt x="161925" y="209550"/>
                  </a:cubicBezTo>
                  <a:cubicBezTo>
                    <a:pt x="166493" y="214118"/>
                    <a:pt x="228254" y="228501"/>
                    <a:pt x="228600" y="228600"/>
                  </a:cubicBezTo>
                  <a:cubicBezTo>
                    <a:pt x="263106" y="238459"/>
                    <a:pt x="254441" y="236303"/>
                    <a:pt x="285750" y="257175"/>
                  </a:cubicBezTo>
                  <a:cubicBezTo>
                    <a:pt x="252300" y="324076"/>
                    <a:pt x="260237" y="276770"/>
                    <a:pt x="295275" y="304800"/>
                  </a:cubicBezTo>
                  <a:cubicBezTo>
                    <a:pt x="304214" y="311951"/>
                    <a:pt x="307975" y="323850"/>
                    <a:pt x="314325" y="333375"/>
                  </a:cubicBezTo>
                  <a:cubicBezTo>
                    <a:pt x="337554" y="426293"/>
                    <a:pt x="298921" y="320538"/>
                    <a:pt x="371475" y="381000"/>
                  </a:cubicBezTo>
                  <a:cubicBezTo>
                    <a:pt x="381532" y="389381"/>
                    <a:pt x="378160" y="406321"/>
                    <a:pt x="381000" y="419100"/>
                  </a:cubicBezTo>
                  <a:cubicBezTo>
                    <a:pt x="384512" y="434904"/>
                    <a:pt x="379077" y="455277"/>
                    <a:pt x="390525" y="466725"/>
                  </a:cubicBezTo>
                  <a:cubicBezTo>
                    <a:pt x="404724" y="480924"/>
                    <a:pt x="447675" y="485775"/>
                    <a:pt x="447675" y="485775"/>
                  </a:cubicBezTo>
                  <a:cubicBezTo>
                    <a:pt x="456304" y="492247"/>
                    <a:pt x="504825" y="522033"/>
                    <a:pt x="504825" y="542925"/>
                  </a:cubicBezTo>
                  <a:cubicBezTo>
                    <a:pt x="504825" y="554373"/>
                    <a:pt x="495591" y="565610"/>
                    <a:pt x="485775" y="571500"/>
                  </a:cubicBezTo>
                  <a:cubicBezTo>
                    <a:pt x="477607" y="576401"/>
                    <a:pt x="466725" y="571500"/>
                    <a:pt x="457200" y="57150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4F8A98A-6AAC-8256-192E-3788ED125070}"/>
                </a:ext>
              </a:extLst>
            </p:cNvPr>
            <p:cNvSpPr/>
            <p:nvPr/>
          </p:nvSpPr>
          <p:spPr>
            <a:xfrm>
              <a:off x="4237240" y="2409825"/>
              <a:ext cx="379846" cy="628686"/>
            </a:xfrm>
            <a:custGeom>
              <a:avLst/>
              <a:gdLst>
                <a:gd name="connsiteX0" fmla="*/ 10910 w 379846"/>
                <a:gd name="connsiteY0" fmla="*/ 0 h 628686"/>
                <a:gd name="connsiteX1" fmla="*/ 49010 w 379846"/>
                <a:gd name="connsiteY1" fmla="*/ 161925 h 628686"/>
                <a:gd name="connsiteX2" fmla="*/ 77585 w 379846"/>
                <a:gd name="connsiteY2" fmla="*/ 133350 h 628686"/>
                <a:gd name="connsiteX3" fmla="*/ 144260 w 379846"/>
                <a:gd name="connsiteY3" fmla="*/ 171450 h 628686"/>
                <a:gd name="connsiteX4" fmla="*/ 134735 w 379846"/>
                <a:gd name="connsiteY4" fmla="*/ 200025 h 628686"/>
                <a:gd name="connsiteX5" fmla="*/ 163310 w 379846"/>
                <a:gd name="connsiteY5" fmla="*/ 209550 h 628686"/>
                <a:gd name="connsiteX6" fmla="*/ 268085 w 379846"/>
                <a:gd name="connsiteY6" fmla="*/ 219075 h 628686"/>
                <a:gd name="connsiteX7" fmla="*/ 249035 w 379846"/>
                <a:gd name="connsiteY7" fmla="*/ 247650 h 628686"/>
                <a:gd name="connsiteX8" fmla="*/ 191885 w 379846"/>
                <a:gd name="connsiteY8" fmla="*/ 276225 h 628686"/>
                <a:gd name="connsiteX9" fmla="*/ 172835 w 379846"/>
                <a:gd name="connsiteY9" fmla="*/ 304800 h 628686"/>
                <a:gd name="connsiteX10" fmla="*/ 182360 w 379846"/>
                <a:gd name="connsiteY10" fmla="*/ 333375 h 628686"/>
                <a:gd name="connsiteX11" fmla="*/ 277610 w 379846"/>
                <a:gd name="connsiteY11" fmla="*/ 381000 h 628686"/>
                <a:gd name="connsiteX12" fmla="*/ 229985 w 379846"/>
                <a:gd name="connsiteY12" fmla="*/ 457200 h 628686"/>
                <a:gd name="connsiteX13" fmla="*/ 172835 w 379846"/>
                <a:gd name="connsiteY13" fmla="*/ 495300 h 628686"/>
                <a:gd name="connsiteX14" fmla="*/ 372860 w 379846"/>
                <a:gd name="connsiteY14" fmla="*/ 504825 h 628686"/>
                <a:gd name="connsiteX15" fmla="*/ 353810 w 379846"/>
                <a:gd name="connsiteY15" fmla="*/ 561975 h 628686"/>
                <a:gd name="connsiteX16" fmla="*/ 296660 w 379846"/>
                <a:gd name="connsiteY16" fmla="*/ 581025 h 628686"/>
                <a:gd name="connsiteX17" fmla="*/ 287135 w 379846"/>
                <a:gd name="connsiteY17" fmla="*/ 609600 h 628686"/>
                <a:gd name="connsiteX18" fmla="*/ 325235 w 379846"/>
                <a:gd name="connsiteY18" fmla="*/ 628650 h 62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846" h="628686">
                  <a:moveTo>
                    <a:pt x="10910" y="0"/>
                  </a:moveTo>
                  <a:cubicBezTo>
                    <a:pt x="12555" y="29611"/>
                    <a:pt x="-32386" y="216189"/>
                    <a:pt x="49010" y="161925"/>
                  </a:cubicBezTo>
                  <a:cubicBezTo>
                    <a:pt x="60218" y="154453"/>
                    <a:pt x="68060" y="142875"/>
                    <a:pt x="77585" y="133350"/>
                  </a:cubicBezTo>
                  <a:cubicBezTo>
                    <a:pt x="114569" y="139514"/>
                    <a:pt x="144260" y="127159"/>
                    <a:pt x="144260" y="171450"/>
                  </a:cubicBezTo>
                  <a:cubicBezTo>
                    <a:pt x="144260" y="181490"/>
                    <a:pt x="137910" y="190500"/>
                    <a:pt x="134735" y="200025"/>
                  </a:cubicBezTo>
                  <a:cubicBezTo>
                    <a:pt x="144260" y="203200"/>
                    <a:pt x="153371" y="208130"/>
                    <a:pt x="163310" y="209550"/>
                  </a:cubicBezTo>
                  <a:cubicBezTo>
                    <a:pt x="198027" y="214510"/>
                    <a:pt x="236039" y="204832"/>
                    <a:pt x="268085" y="219075"/>
                  </a:cubicBezTo>
                  <a:cubicBezTo>
                    <a:pt x="278546" y="223724"/>
                    <a:pt x="257130" y="239555"/>
                    <a:pt x="249035" y="247650"/>
                  </a:cubicBezTo>
                  <a:cubicBezTo>
                    <a:pt x="230571" y="266114"/>
                    <a:pt x="215126" y="268478"/>
                    <a:pt x="191885" y="276225"/>
                  </a:cubicBezTo>
                  <a:cubicBezTo>
                    <a:pt x="185535" y="285750"/>
                    <a:pt x="174717" y="293508"/>
                    <a:pt x="172835" y="304800"/>
                  </a:cubicBezTo>
                  <a:cubicBezTo>
                    <a:pt x="171184" y="314704"/>
                    <a:pt x="176791" y="325021"/>
                    <a:pt x="182360" y="333375"/>
                  </a:cubicBezTo>
                  <a:cubicBezTo>
                    <a:pt x="208783" y="373010"/>
                    <a:pt x="229721" y="367317"/>
                    <a:pt x="277610" y="381000"/>
                  </a:cubicBezTo>
                  <a:cubicBezTo>
                    <a:pt x="265886" y="427895"/>
                    <a:pt x="274382" y="421683"/>
                    <a:pt x="229985" y="457200"/>
                  </a:cubicBezTo>
                  <a:cubicBezTo>
                    <a:pt x="212107" y="471503"/>
                    <a:pt x="172835" y="495300"/>
                    <a:pt x="172835" y="495300"/>
                  </a:cubicBezTo>
                  <a:cubicBezTo>
                    <a:pt x="239510" y="498475"/>
                    <a:pt x="310225" y="481749"/>
                    <a:pt x="372860" y="504825"/>
                  </a:cubicBezTo>
                  <a:cubicBezTo>
                    <a:pt x="391702" y="511767"/>
                    <a:pt x="368009" y="547776"/>
                    <a:pt x="353810" y="561975"/>
                  </a:cubicBezTo>
                  <a:cubicBezTo>
                    <a:pt x="339611" y="576174"/>
                    <a:pt x="296660" y="581025"/>
                    <a:pt x="296660" y="581025"/>
                  </a:cubicBezTo>
                  <a:cubicBezTo>
                    <a:pt x="293485" y="590550"/>
                    <a:pt x="283406" y="600278"/>
                    <a:pt x="287135" y="609600"/>
                  </a:cubicBezTo>
                  <a:cubicBezTo>
                    <a:pt x="295459" y="630411"/>
                    <a:pt x="310612" y="628650"/>
                    <a:pt x="325235" y="62865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625E3EC-FD35-D06E-1225-E52DFC300935}"/>
                </a:ext>
              </a:extLst>
            </p:cNvPr>
            <p:cNvSpPr/>
            <p:nvPr/>
          </p:nvSpPr>
          <p:spPr>
            <a:xfrm>
              <a:off x="4257675" y="2352675"/>
              <a:ext cx="419100" cy="657246"/>
            </a:xfrm>
            <a:custGeom>
              <a:avLst/>
              <a:gdLst>
                <a:gd name="connsiteX0" fmla="*/ 0 w 419100"/>
                <a:gd name="connsiteY0" fmla="*/ 0 h 657246"/>
                <a:gd name="connsiteX1" fmla="*/ 47625 w 419100"/>
                <a:gd name="connsiteY1" fmla="*/ 28575 h 657246"/>
                <a:gd name="connsiteX2" fmla="*/ 57150 w 419100"/>
                <a:gd name="connsiteY2" fmla="*/ 152400 h 657246"/>
                <a:gd name="connsiteX3" fmla="*/ 66675 w 419100"/>
                <a:gd name="connsiteY3" fmla="*/ 247650 h 657246"/>
                <a:gd name="connsiteX4" fmla="*/ 142875 w 419100"/>
                <a:gd name="connsiteY4" fmla="*/ 257175 h 657246"/>
                <a:gd name="connsiteX5" fmla="*/ 171450 w 419100"/>
                <a:gd name="connsiteY5" fmla="*/ 276225 h 657246"/>
                <a:gd name="connsiteX6" fmla="*/ 161925 w 419100"/>
                <a:gd name="connsiteY6" fmla="*/ 314325 h 657246"/>
                <a:gd name="connsiteX7" fmla="*/ 104775 w 419100"/>
                <a:gd name="connsiteY7" fmla="*/ 371475 h 657246"/>
                <a:gd name="connsiteX8" fmla="*/ 114300 w 419100"/>
                <a:gd name="connsiteY8" fmla="*/ 400050 h 657246"/>
                <a:gd name="connsiteX9" fmla="*/ 142875 w 419100"/>
                <a:gd name="connsiteY9" fmla="*/ 419100 h 657246"/>
                <a:gd name="connsiteX10" fmla="*/ 161925 w 419100"/>
                <a:gd name="connsiteY10" fmla="*/ 447675 h 657246"/>
                <a:gd name="connsiteX11" fmla="*/ 171450 w 419100"/>
                <a:gd name="connsiteY11" fmla="*/ 523875 h 657246"/>
                <a:gd name="connsiteX12" fmla="*/ 266700 w 419100"/>
                <a:gd name="connsiteY12" fmla="*/ 552450 h 657246"/>
                <a:gd name="connsiteX13" fmla="*/ 228600 w 419100"/>
                <a:gd name="connsiteY13" fmla="*/ 590550 h 657246"/>
                <a:gd name="connsiteX14" fmla="*/ 180975 w 419100"/>
                <a:gd name="connsiteY14" fmla="*/ 628650 h 657246"/>
                <a:gd name="connsiteX15" fmla="*/ 333375 w 419100"/>
                <a:gd name="connsiteY15" fmla="*/ 628650 h 657246"/>
                <a:gd name="connsiteX16" fmla="*/ 419100 w 419100"/>
                <a:gd name="connsiteY16" fmla="*/ 638175 h 657246"/>
                <a:gd name="connsiteX17" fmla="*/ 371475 w 419100"/>
                <a:gd name="connsiteY17" fmla="*/ 657225 h 65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9100" h="657246">
                  <a:moveTo>
                    <a:pt x="0" y="0"/>
                  </a:moveTo>
                  <a:cubicBezTo>
                    <a:pt x="15875" y="9525"/>
                    <a:pt x="33569" y="16527"/>
                    <a:pt x="47625" y="28575"/>
                  </a:cubicBezTo>
                  <a:cubicBezTo>
                    <a:pt x="86551" y="61940"/>
                    <a:pt x="61749" y="106410"/>
                    <a:pt x="57150" y="152400"/>
                  </a:cubicBezTo>
                  <a:cubicBezTo>
                    <a:pt x="60325" y="184150"/>
                    <a:pt x="46469" y="222954"/>
                    <a:pt x="66675" y="247650"/>
                  </a:cubicBezTo>
                  <a:cubicBezTo>
                    <a:pt x="82884" y="267462"/>
                    <a:pt x="118179" y="250440"/>
                    <a:pt x="142875" y="257175"/>
                  </a:cubicBezTo>
                  <a:cubicBezTo>
                    <a:pt x="153919" y="260187"/>
                    <a:pt x="161925" y="269875"/>
                    <a:pt x="171450" y="276225"/>
                  </a:cubicBezTo>
                  <a:cubicBezTo>
                    <a:pt x="168275" y="288925"/>
                    <a:pt x="169432" y="303601"/>
                    <a:pt x="161925" y="314325"/>
                  </a:cubicBezTo>
                  <a:cubicBezTo>
                    <a:pt x="146475" y="336396"/>
                    <a:pt x="104775" y="371475"/>
                    <a:pt x="104775" y="371475"/>
                  </a:cubicBezTo>
                  <a:cubicBezTo>
                    <a:pt x="107950" y="381000"/>
                    <a:pt x="108028" y="392210"/>
                    <a:pt x="114300" y="400050"/>
                  </a:cubicBezTo>
                  <a:cubicBezTo>
                    <a:pt x="121451" y="408989"/>
                    <a:pt x="134780" y="411005"/>
                    <a:pt x="142875" y="419100"/>
                  </a:cubicBezTo>
                  <a:cubicBezTo>
                    <a:pt x="150970" y="427195"/>
                    <a:pt x="155575" y="438150"/>
                    <a:pt x="161925" y="447675"/>
                  </a:cubicBezTo>
                  <a:cubicBezTo>
                    <a:pt x="165100" y="473075"/>
                    <a:pt x="156771" y="502905"/>
                    <a:pt x="171450" y="523875"/>
                  </a:cubicBezTo>
                  <a:cubicBezTo>
                    <a:pt x="176369" y="530902"/>
                    <a:pt x="251266" y="548591"/>
                    <a:pt x="266700" y="552450"/>
                  </a:cubicBezTo>
                  <a:cubicBezTo>
                    <a:pt x="254000" y="565150"/>
                    <a:pt x="243215" y="580111"/>
                    <a:pt x="228600" y="590550"/>
                  </a:cubicBezTo>
                  <a:cubicBezTo>
                    <a:pt x="170045" y="632375"/>
                    <a:pt x="227395" y="559021"/>
                    <a:pt x="180975" y="628650"/>
                  </a:cubicBezTo>
                  <a:cubicBezTo>
                    <a:pt x="256313" y="653763"/>
                    <a:pt x="168654" y="628650"/>
                    <a:pt x="333375" y="628650"/>
                  </a:cubicBezTo>
                  <a:cubicBezTo>
                    <a:pt x="362126" y="628650"/>
                    <a:pt x="390525" y="635000"/>
                    <a:pt x="419100" y="638175"/>
                  </a:cubicBezTo>
                  <a:cubicBezTo>
                    <a:pt x="378160" y="658645"/>
                    <a:pt x="395199" y="657225"/>
                    <a:pt x="371475" y="657225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C8A4D953-2FFC-4C83-970D-03D8EF28F372}"/>
                </a:ext>
              </a:extLst>
            </p:cNvPr>
            <p:cNvSpPr/>
            <p:nvPr/>
          </p:nvSpPr>
          <p:spPr>
            <a:xfrm>
              <a:off x="3305175" y="2914650"/>
              <a:ext cx="447675" cy="733425"/>
            </a:xfrm>
            <a:custGeom>
              <a:avLst/>
              <a:gdLst>
                <a:gd name="connsiteX0" fmla="*/ 0 w 447675"/>
                <a:gd name="connsiteY0" fmla="*/ 0 h 733425"/>
                <a:gd name="connsiteX1" fmla="*/ 9525 w 447675"/>
                <a:gd name="connsiteY1" fmla="*/ 57150 h 733425"/>
                <a:gd name="connsiteX2" fmla="*/ 28575 w 447675"/>
                <a:gd name="connsiteY2" fmla="*/ 190500 h 733425"/>
                <a:gd name="connsiteX3" fmla="*/ 85725 w 447675"/>
                <a:gd name="connsiteY3" fmla="*/ 209550 h 733425"/>
                <a:gd name="connsiteX4" fmla="*/ 104775 w 447675"/>
                <a:gd name="connsiteY4" fmla="*/ 247650 h 733425"/>
                <a:gd name="connsiteX5" fmla="*/ 95250 w 447675"/>
                <a:gd name="connsiteY5" fmla="*/ 323850 h 733425"/>
                <a:gd name="connsiteX6" fmla="*/ 142875 w 447675"/>
                <a:gd name="connsiteY6" fmla="*/ 333375 h 733425"/>
                <a:gd name="connsiteX7" fmla="*/ 152400 w 447675"/>
                <a:gd name="connsiteY7" fmla="*/ 361950 h 733425"/>
                <a:gd name="connsiteX8" fmla="*/ 114300 w 447675"/>
                <a:gd name="connsiteY8" fmla="*/ 419100 h 733425"/>
                <a:gd name="connsiteX9" fmla="*/ 180975 w 447675"/>
                <a:gd name="connsiteY9" fmla="*/ 466725 h 733425"/>
                <a:gd name="connsiteX10" fmla="*/ 171450 w 447675"/>
                <a:gd name="connsiteY10" fmla="*/ 504825 h 733425"/>
                <a:gd name="connsiteX11" fmla="*/ 247650 w 447675"/>
                <a:gd name="connsiteY11" fmla="*/ 533400 h 733425"/>
                <a:gd name="connsiteX12" fmla="*/ 257175 w 447675"/>
                <a:gd name="connsiteY12" fmla="*/ 600075 h 733425"/>
                <a:gd name="connsiteX13" fmla="*/ 333375 w 447675"/>
                <a:gd name="connsiteY13" fmla="*/ 590550 h 733425"/>
                <a:gd name="connsiteX14" fmla="*/ 361950 w 447675"/>
                <a:gd name="connsiteY14" fmla="*/ 600075 h 733425"/>
                <a:gd name="connsiteX15" fmla="*/ 371475 w 447675"/>
                <a:gd name="connsiteY15" fmla="*/ 666750 h 733425"/>
                <a:gd name="connsiteX16" fmla="*/ 447675 w 447675"/>
                <a:gd name="connsiteY16" fmla="*/ 676275 h 733425"/>
                <a:gd name="connsiteX17" fmla="*/ 438150 w 447675"/>
                <a:gd name="connsiteY17" fmla="*/ 733425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7675" h="733425">
                  <a:moveTo>
                    <a:pt x="0" y="0"/>
                  </a:moveTo>
                  <a:cubicBezTo>
                    <a:pt x="3175" y="19050"/>
                    <a:pt x="6660" y="38051"/>
                    <a:pt x="9525" y="57150"/>
                  </a:cubicBezTo>
                  <a:cubicBezTo>
                    <a:pt x="16186" y="101555"/>
                    <a:pt x="8495" y="150339"/>
                    <a:pt x="28575" y="190500"/>
                  </a:cubicBezTo>
                  <a:cubicBezTo>
                    <a:pt x="37555" y="208461"/>
                    <a:pt x="85725" y="209550"/>
                    <a:pt x="85725" y="209550"/>
                  </a:cubicBezTo>
                  <a:cubicBezTo>
                    <a:pt x="92075" y="222250"/>
                    <a:pt x="104775" y="233451"/>
                    <a:pt x="104775" y="247650"/>
                  </a:cubicBezTo>
                  <a:cubicBezTo>
                    <a:pt x="104775" y="284435"/>
                    <a:pt x="43839" y="272439"/>
                    <a:pt x="95250" y="323850"/>
                  </a:cubicBezTo>
                  <a:cubicBezTo>
                    <a:pt x="106698" y="335298"/>
                    <a:pt x="127000" y="330200"/>
                    <a:pt x="142875" y="333375"/>
                  </a:cubicBezTo>
                  <a:cubicBezTo>
                    <a:pt x="146050" y="342900"/>
                    <a:pt x="155575" y="352425"/>
                    <a:pt x="152400" y="361950"/>
                  </a:cubicBezTo>
                  <a:cubicBezTo>
                    <a:pt x="145160" y="383670"/>
                    <a:pt x="114300" y="419100"/>
                    <a:pt x="114300" y="419100"/>
                  </a:cubicBezTo>
                  <a:cubicBezTo>
                    <a:pt x="206431" y="442133"/>
                    <a:pt x="196405" y="412718"/>
                    <a:pt x="180975" y="466725"/>
                  </a:cubicBezTo>
                  <a:cubicBezTo>
                    <a:pt x="177379" y="479312"/>
                    <a:pt x="174625" y="492125"/>
                    <a:pt x="171450" y="504825"/>
                  </a:cubicBezTo>
                  <a:cubicBezTo>
                    <a:pt x="184716" y="509247"/>
                    <a:pt x="244396" y="528519"/>
                    <a:pt x="247650" y="533400"/>
                  </a:cubicBezTo>
                  <a:cubicBezTo>
                    <a:pt x="260103" y="552080"/>
                    <a:pt x="254000" y="577850"/>
                    <a:pt x="257175" y="600075"/>
                  </a:cubicBezTo>
                  <a:cubicBezTo>
                    <a:pt x="282575" y="596900"/>
                    <a:pt x="307777" y="590550"/>
                    <a:pt x="333375" y="590550"/>
                  </a:cubicBezTo>
                  <a:cubicBezTo>
                    <a:pt x="343415" y="590550"/>
                    <a:pt x="357460" y="591095"/>
                    <a:pt x="361950" y="600075"/>
                  </a:cubicBezTo>
                  <a:cubicBezTo>
                    <a:pt x="371990" y="620155"/>
                    <a:pt x="354695" y="651835"/>
                    <a:pt x="371475" y="666750"/>
                  </a:cubicBezTo>
                  <a:cubicBezTo>
                    <a:pt x="390607" y="683756"/>
                    <a:pt x="422275" y="673100"/>
                    <a:pt x="447675" y="676275"/>
                  </a:cubicBezTo>
                  <a:lnTo>
                    <a:pt x="438150" y="733425"/>
                  </a:ln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EF39740-8167-5F72-D4BA-0CB9AC63C46E}"/>
                </a:ext>
              </a:extLst>
            </p:cNvPr>
            <p:cNvSpPr/>
            <p:nvPr/>
          </p:nvSpPr>
          <p:spPr>
            <a:xfrm>
              <a:off x="3286125" y="2981325"/>
              <a:ext cx="477185" cy="666750"/>
            </a:xfrm>
            <a:custGeom>
              <a:avLst/>
              <a:gdLst>
                <a:gd name="connsiteX0" fmla="*/ 0 w 477185"/>
                <a:gd name="connsiteY0" fmla="*/ 0 h 666750"/>
                <a:gd name="connsiteX1" fmla="*/ 85725 w 477185"/>
                <a:gd name="connsiteY1" fmla="*/ 38100 h 666750"/>
                <a:gd name="connsiteX2" fmla="*/ 104775 w 477185"/>
                <a:gd name="connsiteY2" fmla="*/ 76200 h 666750"/>
                <a:gd name="connsiteX3" fmla="*/ 95250 w 477185"/>
                <a:gd name="connsiteY3" fmla="*/ 114300 h 666750"/>
                <a:gd name="connsiteX4" fmla="*/ 76200 w 477185"/>
                <a:gd name="connsiteY4" fmla="*/ 142875 h 666750"/>
                <a:gd name="connsiteX5" fmla="*/ 66675 w 477185"/>
                <a:gd name="connsiteY5" fmla="*/ 171450 h 666750"/>
                <a:gd name="connsiteX6" fmla="*/ 142875 w 477185"/>
                <a:gd name="connsiteY6" fmla="*/ 180975 h 666750"/>
                <a:gd name="connsiteX7" fmla="*/ 161925 w 477185"/>
                <a:gd name="connsiteY7" fmla="*/ 219075 h 666750"/>
                <a:gd name="connsiteX8" fmla="*/ 114300 w 477185"/>
                <a:gd name="connsiteY8" fmla="*/ 295275 h 666750"/>
                <a:gd name="connsiteX9" fmla="*/ 104775 w 477185"/>
                <a:gd name="connsiteY9" fmla="*/ 323850 h 666750"/>
                <a:gd name="connsiteX10" fmla="*/ 228600 w 477185"/>
                <a:gd name="connsiteY10" fmla="*/ 361950 h 666750"/>
                <a:gd name="connsiteX11" fmla="*/ 238125 w 477185"/>
                <a:gd name="connsiteY11" fmla="*/ 466725 h 666750"/>
                <a:gd name="connsiteX12" fmla="*/ 209550 w 477185"/>
                <a:gd name="connsiteY12" fmla="*/ 476250 h 666750"/>
                <a:gd name="connsiteX13" fmla="*/ 180975 w 477185"/>
                <a:gd name="connsiteY13" fmla="*/ 495300 h 666750"/>
                <a:gd name="connsiteX14" fmla="*/ 257175 w 477185"/>
                <a:gd name="connsiteY14" fmla="*/ 485775 h 666750"/>
                <a:gd name="connsiteX15" fmla="*/ 371475 w 477185"/>
                <a:gd name="connsiteY15" fmla="*/ 495300 h 666750"/>
                <a:gd name="connsiteX16" fmla="*/ 381000 w 477185"/>
                <a:gd name="connsiteY16" fmla="*/ 523875 h 666750"/>
                <a:gd name="connsiteX17" fmla="*/ 390525 w 477185"/>
                <a:gd name="connsiteY17" fmla="*/ 581025 h 666750"/>
                <a:gd name="connsiteX18" fmla="*/ 419100 w 477185"/>
                <a:gd name="connsiteY18" fmla="*/ 571500 h 666750"/>
                <a:gd name="connsiteX19" fmla="*/ 466725 w 477185"/>
                <a:gd name="connsiteY19" fmla="*/ 581025 h 666750"/>
                <a:gd name="connsiteX20" fmla="*/ 476250 w 477185"/>
                <a:gd name="connsiteY20" fmla="*/ 609600 h 666750"/>
                <a:gd name="connsiteX21" fmla="*/ 476250 w 477185"/>
                <a:gd name="connsiteY21" fmla="*/ 666750 h 66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7185" h="666750">
                  <a:moveTo>
                    <a:pt x="0" y="0"/>
                  </a:moveTo>
                  <a:cubicBezTo>
                    <a:pt x="7231" y="2892"/>
                    <a:pt x="76826" y="29201"/>
                    <a:pt x="85725" y="38100"/>
                  </a:cubicBezTo>
                  <a:cubicBezTo>
                    <a:pt x="95765" y="48140"/>
                    <a:pt x="98425" y="63500"/>
                    <a:pt x="104775" y="76200"/>
                  </a:cubicBezTo>
                  <a:cubicBezTo>
                    <a:pt x="101600" y="88900"/>
                    <a:pt x="100407" y="102268"/>
                    <a:pt x="95250" y="114300"/>
                  </a:cubicBezTo>
                  <a:cubicBezTo>
                    <a:pt x="90741" y="124822"/>
                    <a:pt x="81320" y="132636"/>
                    <a:pt x="76200" y="142875"/>
                  </a:cubicBezTo>
                  <a:cubicBezTo>
                    <a:pt x="71710" y="151855"/>
                    <a:pt x="69850" y="161925"/>
                    <a:pt x="66675" y="171450"/>
                  </a:cubicBezTo>
                  <a:cubicBezTo>
                    <a:pt x="92075" y="174625"/>
                    <a:pt x="119980" y="169527"/>
                    <a:pt x="142875" y="180975"/>
                  </a:cubicBezTo>
                  <a:cubicBezTo>
                    <a:pt x="155575" y="187325"/>
                    <a:pt x="161925" y="204876"/>
                    <a:pt x="161925" y="219075"/>
                  </a:cubicBezTo>
                  <a:cubicBezTo>
                    <a:pt x="161925" y="236508"/>
                    <a:pt x="122158" y="284797"/>
                    <a:pt x="114300" y="295275"/>
                  </a:cubicBezTo>
                  <a:cubicBezTo>
                    <a:pt x="111125" y="304800"/>
                    <a:pt x="104775" y="313810"/>
                    <a:pt x="104775" y="323850"/>
                  </a:cubicBezTo>
                  <a:cubicBezTo>
                    <a:pt x="104775" y="386894"/>
                    <a:pt x="186602" y="358450"/>
                    <a:pt x="228600" y="361950"/>
                  </a:cubicBezTo>
                  <a:cubicBezTo>
                    <a:pt x="248573" y="401895"/>
                    <a:pt x="264074" y="414826"/>
                    <a:pt x="238125" y="466725"/>
                  </a:cubicBezTo>
                  <a:cubicBezTo>
                    <a:pt x="233635" y="475705"/>
                    <a:pt x="218530" y="471760"/>
                    <a:pt x="209550" y="476250"/>
                  </a:cubicBezTo>
                  <a:cubicBezTo>
                    <a:pt x="199311" y="481370"/>
                    <a:pt x="169750" y="493055"/>
                    <a:pt x="180975" y="495300"/>
                  </a:cubicBezTo>
                  <a:cubicBezTo>
                    <a:pt x="206076" y="500320"/>
                    <a:pt x="231775" y="488950"/>
                    <a:pt x="257175" y="485775"/>
                  </a:cubicBezTo>
                  <a:cubicBezTo>
                    <a:pt x="295275" y="488950"/>
                    <a:pt x="334934" y="484056"/>
                    <a:pt x="371475" y="495300"/>
                  </a:cubicBezTo>
                  <a:cubicBezTo>
                    <a:pt x="381071" y="498253"/>
                    <a:pt x="378822" y="514074"/>
                    <a:pt x="381000" y="523875"/>
                  </a:cubicBezTo>
                  <a:cubicBezTo>
                    <a:pt x="385190" y="542728"/>
                    <a:pt x="387350" y="561975"/>
                    <a:pt x="390525" y="581025"/>
                  </a:cubicBezTo>
                  <a:cubicBezTo>
                    <a:pt x="400050" y="577850"/>
                    <a:pt x="409060" y="571500"/>
                    <a:pt x="419100" y="571500"/>
                  </a:cubicBezTo>
                  <a:cubicBezTo>
                    <a:pt x="435289" y="571500"/>
                    <a:pt x="453255" y="572045"/>
                    <a:pt x="466725" y="581025"/>
                  </a:cubicBezTo>
                  <a:cubicBezTo>
                    <a:pt x="475079" y="586594"/>
                    <a:pt x="475141" y="599621"/>
                    <a:pt x="476250" y="609600"/>
                  </a:cubicBezTo>
                  <a:cubicBezTo>
                    <a:pt x="478354" y="628533"/>
                    <a:pt x="476250" y="647700"/>
                    <a:pt x="476250" y="66675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7846F4F-06F8-C698-EA2D-717A34A3F808}"/>
                </a:ext>
              </a:extLst>
            </p:cNvPr>
            <p:cNvSpPr/>
            <p:nvPr/>
          </p:nvSpPr>
          <p:spPr>
            <a:xfrm>
              <a:off x="3248025" y="3067050"/>
              <a:ext cx="504825" cy="601783"/>
            </a:xfrm>
            <a:custGeom>
              <a:avLst/>
              <a:gdLst>
                <a:gd name="connsiteX0" fmla="*/ 0 w 504825"/>
                <a:gd name="connsiteY0" fmla="*/ 0 h 601783"/>
                <a:gd name="connsiteX1" fmla="*/ 19050 w 504825"/>
                <a:gd name="connsiteY1" fmla="*/ 47625 h 601783"/>
                <a:gd name="connsiteX2" fmla="*/ 47625 w 504825"/>
                <a:gd name="connsiteY2" fmla="*/ 76200 h 601783"/>
                <a:gd name="connsiteX3" fmla="*/ 76200 w 504825"/>
                <a:gd name="connsiteY3" fmla="*/ 85725 h 601783"/>
                <a:gd name="connsiteX4" fmla="*/ 180975 w 504825"/>
                <a:gd name="connsiteY4" fmla="*/ 95250 h 601783"/>
                <a:gd name="connsiteX5" fmla="*/ 161925 w 504825"/>
                <a:gd name="connsiteY5" fmla="*/ 152400 h 601783"/>
                <a:gd name="connsiteX6" fmla="*/ 114300 w 504825"/>
                <a:gd name="connsiteY6" fmla="*/ 209550 h 601783"/>
                <a:gd name="connsiteX7" fmla="*/ 142875 w 504825"/>
                <a:gd name="connsiteY7" fmla="*/ 219075 h 601783"/>
                <a:gd name="connsiteX8" fmla="*/ 285750 w 504825"/>
                <a:gd name="connsiteY8" fmla="*/ 247650 h 601783"/>
                <a:gd name="connsiteX9" fmla="*/ 295275 w 504825"/>
                <a:gd name="connsiteY9" fmla="*/ 333375 h 601783"/>
                <a:gd name="connsiteX10" fmla="*/ 266700 w 504825"/>
                <a:gd name="connsiteY10" fmla="*/ 342900 h 601783"/>
                <a:gd name="connsiteX11" fmla="*/ 247650 w 504825"/>
                <a:gd name="connsiteY11" fmla="*/ 371475 h 601783"/>
                <a:gd name="connsiteX12" fmla="*/ 247650 w 504825"/>
                <a:gd name="connsiteY12" fmla="*/ 428625 h 601783"/>
                <a:gd name="connsiteX13" fmla="*/ 276225 w 504825"/>
                <a:gd name="connsiteY13" fmla="*/ 447675 h 601783"/>
                <a:gd name="connsiteX14" fmla="*/ 361950 w 504825"/>
                <a:gd name="connsiteY14" fmla="*/ 457200 h 601783"/>
                <a:gd name="connsiteX15" fmla="*/ 333375 w 504825"/>
                <a:gd name="connsiteY15" fmla="*/ 504825 h 601783"/>
                <a:gd name="connsiteX16" fmla="*/ 323850 w 504825"/>
                <a:gd name="connsiteY16" fmla="*/ 533400 h 601783"/>
                <a:gd name="connsiteX17" fmla="*/ 361950 w 504825"/>
                <a:gd name="connsiteY17" fmla="*/ 542925 h 601783"/>
                <a:gd name="connsiteX18" fmla="*/ 419100 w 504825"/>
                <a:gd name="connsiteY18" fmla="*/ 561975 h 601783"/>
                <a:gd name="connsiteX19" fmla="*/ 447675 w 504825"/>
                <a:gd name="connsiteY19" fmla="*/ 552450 h 601783"/>
                <a:gd name="connsiteX20" fmla="*/ 457200 w 504825"/>
                <a:gd name="connsiteY20" fmla="*/ 590550 h 601783"/>
                <a:gd name="connsiteX21" fmla="*/ 504825 w 504825"/>
                <a:gd name="connsiteY21" fmla="*/ 590550 h 60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4825" h="601783">
                  <a:moveTo>
                    <a:pt x="0" y="0"/>
                  </a:moveTo>
                  <a:cubicBezTo>
                    <a:pt x="6350" y="15875"/>
                    <a:pt x="9988" y="33126"/>
                    <a:pt x="19050" y="47625"/>
                  </a:cubicBezTo>
                  <a:cubicBezTo>
                    <a:pt x="26189" y="59048"/>
                    <a:pt x="36417" y="68728"/>
                    <a:pt x="47625" y="76200"/>
                  </a:cubicBezTo>
                  <a:cubicBezTo>
                    <a:pt x="55979" y="81769"/>
                    <a:pt x="66261" y="84305"/>
                    <a:pt x="76200" y="85725"/>
                  </a:cubicBezTo>
                  <a:cubicBezTo>
                    <a:pt x="110917" y="90685"/>
                    <a:pt x="146050" y="92075"/>
                    <a:pt x="180975" y="95250"/>
                  </a:cubicBezTo>
                  <a:cubicBezTo>
                    <a:pt x="174625" y="114300"/>
                    <a:pt x="173064" y="135692"/>
                    <a:pt x="161925" y="152400"/>
                  </a:cubicBezTo>
                  <a:cubicBezTo>
                    <a:pt x="92727" y="256197"/>
                    <a:pt x="143433" y="122150"/>
                    <a:pt x="114300" y="209550"/>
                  </a:cubicBezTo>
                  <a:cubicBezTo>
                    <a:pt x="123825" y="212725"/>
                    <a:pt x="133074" y="216897"/>
                    <a:pt x="142875" y="219075"/>
                  </a:cubicBezTo>
                  <a:cubicBezTo>
                    <a:pt x="190287" y="229611"/>
                    <a:pt x="285750" y="247650"/>
                    <a:pt x="285750" y="247650"/>
                  </a:cubicBezTo>
                  <a:cubicBezTo>
                    <a:pt x="306671" y="279031"/>
                    <a:pt x="321599" y="287308"/>
                    <a:pt x="295275" y="333375"/>
                  </a:cubicBezTo>
                  <a:cubicBezTo>
                    <a:pt x="290294" y="342092"/>
                    <a:pt x="276225" y="339725"/>
                    <a:pt x="266700" y="342900"/>
                  </a:cubicBezTo>
                  <a:cubicBezTo>
                    <a:pt x="260350" y="352425"/>
                    <a:pt x="252770" y="361236"/>
                    <a:pt x="247650" y="371475"/>
                  </a:cubicBezTo>
                  <a:cubicBezTo>
                    <a:pt x="237881" y="391013"/>
                    <a:pt x="232019" y="409087"/>
                    <a:pt x="247650" y="428625"/>
                  </a:cubicBezTo>
                  <a:cubicBezTo>
                    <a:pt x="254801" y="437564"/>
                    <a:pt x="265119" y="444899"/>
                    <a:pt x="276225" y="447675"/>
                  </a:cubicBezTo>
                  <a:cubicBezTo>
                    <a:pt x="304117" y="454648"/>
                    <a:pt x="333375" y="454025"/>
                    <a:pt x="361950" y="457200"/>
                  </a:cubicBezTo>
                  <a:cubicBezTo>
                    <a:pt x="352425" y="473075"/>
                    <a:pt x="341654" y="488266"/>
                    <a:pt x="333375" y="504825"/>
                  </a:cubicBezTo>
                  <a:cubicBezTo>
                    <a:pt x="328885" y="513805"/>
                    <a:pt x="317826" y="525368"/>
                    <a:pt x="323850" y="533400"/>
                  </a:cubicBezTo>
                  <a:cubicBezTo>
                    <a:pt x="331705" y="543873"/>
                    <a:pt x="349411" y="539163"/>
                    <a:pt x="361950" y="542925"/>
                  </a:cubicBezTo>
                  <a:cubicBezTo>
                    <a:pt x="381184" y="548695"/>
                    <a:pt x="419100" y="561975"/>
                    <a:pt x="419100" y="561975"/>
                  </a:cubicBezTo>
                  <a:cubicBezTo>
                    <a:pt x="428625" y="558800"/>
                    <a:pt x="439643" y="546426"/>
                    <a:pt x="447675" y="552450"/>
                  </a:cubicBezTo>
                  <a:cubicBezTo>
                    <a:pt x="458148" y="560305"/>
                    <a:pt x="449022" y="580328"/>
                    <a:pt x="457200" y="590550"/>
                  </a:cubicBezTo>
                  <a:cubicBezTo>
                    <a:pt x="474014" y="611568"/>
                    <a:pt x="489873" y="598026"/>
                    <a:pt x="504825" y="59055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4D99AF7-6A32-3AF3-9861-1913CC22E125}"/>
                </a:ext>
              </a:extLst>
            </p:cNvPr>
            <p:cNvSpPr/>
            <p:nvPr/>
          </p:nvSpPr>
          <p:spPr>
            <a:xfrm>
              <a:off x="3962400" y="3209925"/>
              <a:ext cx="764748" cy="458055"/>
            </a:xfrm>
            <a:custGeom>
              <a:avLst/>
              <a:gdLst>
                <a:gd name="connsiteX0" fmla="*/ 0 w 764748"/>
                <a:gd name="connsiteY0" fmla="*/ 390525 h 458055"/>
                <a:gd name="connsiteX1" fmla="*/ 114300 w 764748"/>
                <a:gd name="connsiteY1" fmla="*/ 438150 h 458055"/>
                <a:gd name="connsiteX2" fmla="*/ 142875 w 764748"/>
                <a:gd name="connsiteY2" fmla="*/ 457200 h 458055"/>
                <a:gd name="connsiteX3" fmla="*/ 209550 w 764748"/>
                <a:gd name="connsiteY3" fmla="*/ 390525 h 458055"/>
                <a:gd name="connsiteX4" fmla="*/ 219075 w 764748"/>
                <a:gd name="connsiteY4" fmla="*/ 361950 h 458055"/>
                <a:gd name="connsiteX5" fmla="*/ 238125 w 764748"/>
                <a:gd name="connsiteY5" fmla="*/ 333375 h 458055"/>
                <a:gd name="connsiteX6" fmla="*/ 247650 w 764748"/>
                <a:gd name="connsiteY6" fmla="*/ 295275 h 458055"/>
                <a:gd name="connsiteX7" fmla="*/ 276225 w 764748"/>
                <a:gd name="connsiteY7" fmla="*/ 285750 h 458055"/>
                <a:gd name="connsiteX8" fmla="*/ 342900 w 764748"/>
                <a:gd name="connsiteY8" fmla="*/ 295275 h 458055"/>
                <a:gd name="connsiteX9" fmla="*/ 361950 w 764748"/>
                <a:gd name="connsiteY9" fmla="*/ 323850 h 458055"/>
                <a:gd name="connsiteX10" fmla="*/ 371475 w 764748"/>
                <a:gd name="connsiteY10" fmla="*/ 285750 h 458055"/>
                <a:gd name="connsiteX11" fmla="*/ 390525 w 764748"/>
                <a:gd name="connsiteY11" fmla="*/ 247650 h 458055"/>
                <a:gd name="connsiteX12" fmla="*/ 428625 w 764748"/>
                <a:gd name="connsiteY12" fmla="*/ 171450 h 458055"/>
                <a:gd name="connsiteX13" fmla="*/ 457200 w 764748"/>
                <a:gd name="connsiteY13" fmla="*/ 161925 h 458055"/>
                <a:gd name="connsiteX14" fmla="*/ 495300 w 764748"/>
                <a:gd name="connsiteY14" fmla="*/ 171450 h 458055"/>
                <a:gd name="connsiteX15" fmla="*/ 533400 w 764748"/>
                <a:gd name="connsiteY15" fmla="*/ 95250 h 458055"/>
                <a:gd name="connsiteX16" fmla="*/ 600075 w 764748"/>
                <a:gd name="connsiteY16" fmla="*/ 104775 h 458055"/>
                <a:gd name="connsiteX17" fmla="*/ 666750 w 764748"/>
                <a:gd name="connsiteY17" fmla="*/ 123825 h 458055"/>
                <a:gd name="connsiteX18" fmla="*/ 695325 w 764748"/>
                <a:gd name="connsiteY18" fmla="*/ 57150 h 458055"/>
                <a:gd name="connsiteX19" fmla="*/ 704850 w 764748"/>
                <a:gd name="connsiteY19" fmla="*/ 28575 h 458055"/>
                <a:gd name="connsiteX20" fmla="*/ 733425 w 764748"/>
                <a:gd name="connsiteY20" fmla="*/ 38100 h 458055"/>
                <a:gd name="connsiteX21" fmla="*/ 762000 w 764748"/>
                <a:gd name="connsiteY21" fmla="*/ 0 h 458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64748" h="458055">
                  <a:moveTo>
                    <a:pt x="0" y="390525"/>
                  </a:moveTo>
                  <a:cubicBezTo>
                    <a:pt x="38100" y="406400"/>
                    <a:pt x="76897" y="420695"/>
                    <a:pt x="114300" y="438150"/>
                  </a:cubicBezTo>
                  <a:cubicBezTo>
                    <a:pt x="124674" y="442991"/>
                    <a:pt x="132636" y="462320"/>
                    <a:pt x="142875" y="457200"/>
                  </a:cubicBezTo>
                  <a:cubicBezTo>
                    <a:pt x="170988" y="443144"/>
                    <a:pt x="209550" y="390525"/>
                    <a:pt x="209550" y="390525"/>
                  </a:cubicBezTo>
                  <a:cubicBezTo>
                    <a:pt x="212725" y="381000"/>
                    <a:pt x="214585" y="370930"/>
                    <a:pt x="219075" y="361950"/>
                  </a:cubicBezTo>
                  <a:cubicBezTo>
                    <a:pt x="224195" y="351711"/>
                    <a:pt x="233616" y="343897"/>
                    <a:pt x="238125" y="333375"/>
                  </a:cubicBezTo>
                  <a:cubicBezTo>
                    <a:pt x="243282" y="321343"/>
                    <a:pt x="239472" y="305497"/>
                    <a:pt x="247650" y="295275"/>
                  </a:cubicBezTo>
                  <a:cubicBezTo>
                    <a:pt x="253922" y="287435"/>
                    <a:pt x="266700" y="288925"/>
                    <a:pt x="276225" y="285750"/>
                  </a:cubicBezTo>
                  <a:cubicBezTo>
                    <a:pt x="298450" y="288925"/>
                    <a:pt x="322384" y="286157"/>
                    <a:pt x="342900" y="295275"/>
                  </a:cubicBezTo>
                  <a:cubicBezTo>
                    <a:pt x="353361" y="299924"/>
                    <a:pt x="351090" y="327470"/>
                    <a:pt x="361950" y="323850"/>
                  </a:cubicBezTo>
                  <a:cubicBezTo>
                    <a:pt x="374369" y="319710"/>
                    <a:pt x="366878" y="298007"/>
                    <a:pt x="371475" y="285750"/>
                  </a:cubicBezTo>
                  <a:cubicBezTo>
                    <a:pt x="376461" y="272455"/>
                    <a:pt x="385539" y="260945"/>
                    <a:pt x="390525" y="247650"/>
                  </a:cubicBezTo>
                  <a:cubicBezTo>
                    <a:pt x="405435" y="207890"/>
                    <a:pt x="390335" y="203359"/>
                    <a:pt x="428625" y="171450"/>
                  </a:cubicBezTo>
                  <a:cubicBezTo>
                    <a:pt x="436338" y="165022"/>
                    <a:pt x="447675" y="165100"/>
                    <a:pt x="457200" y="161925"/>
                  </a:cubicBezTo>
                  <a:cubicBezTo>
                    <a:pt x="469900" y="165100"/>
                    <a:pt x="483934" y="164955"/>
                    <a:pt x="495300" y="171450"/>
                  </a:cubicBezTo>
                  <a:cubicBezTo>
                    <a:pt x="550649" y="203078"/>
                    <a:pt x="517509" y="270050"/>
                    <a:pt x="533400" y="95250"/>
                  </a:cubicBezTo>
                  <a:cubicBezTo>
                    <a:pt x="555625" y="98425"/>
                    <a:pt x="579230" y="96437"/>
                    <a:pt x="600075" y="104775"/>
                  </a:cubicBezTo>
                  <a:cubicBezTo>
                    <a:pt x="672828" y="133876"/>
                    <a:pt x="581644" y="145101"/>
                    <a:pt x="666750" y="123825"/>
                  </a:cubicBezTo>
                  <a:cubicBezTo>
                    <a:pt x="689088" y="56812"/>
                    <a:pt x="660015" y="139540"/>
                    <a:pt x="695325" y="57150"/>
                  </a:cubicBezTo>
                  <a:cubicBezTo>
                    <a:pt x="699280" y="47922"/>
                    <a:pt x="701675" y="38100"/>
                    <a:pt x="704850" y="28575"/>
                  </a:cubicBezTo>
                  <a:cubicBezTo>
                    <a:pt x="714375" y="31750"/>
                    <a:pt x="724445" y="33610"/>
                    <a:pt x="733425" y="38100"/>
                  </a:cubicBezTo>
                  <a:cubicBezTo>
                    <a:pt x="777851" y="60313"/>
                    <a:pt x="762000" y="80919"/>
                    <a:pt x="762000" y="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7F75E67-785A-5A7B-B2B8-71376279DBBE}"/>
                </a:ext>
              </a:extLst>
            </p:cNvPr>
            <p:cNvSpPr/>
            <p:nvPr/>
          </p:nvSpPr>
          <p:spPr>
            <a:xfrm>
              <a:off x="4029075" y="3181350"/>
              <a:ext cx="678329" cy="438478"/>
            </a:xfrm>
            <a:custGeom>
              <a:avLst/>
              <a:gdLst>
                <a:gd name="connsiteX0" fmla="*/ 0 w 678329"/>
                <a:gd name="connsiteY0" fmla="*/ 400050 h 438478"/>
                <a:gd name="connsiteX1" fmla="*/ 95250 w 678329"/>
                <a:gd name="connsiteY1" fmla="*/ 361950 h 438478"/>
                <a:gd name="connsiteX2" fmla="*/ 180975 w 678329"/>
                <a:gd name="connsiteY2" fmla="*/ 381000 h 438478"/>
                <a:gd name="connsiteX3" fmla="*/ 209550 w 678329"/>
                <a:gd name="connsiteY3" fmla="*/ 438150 h 438478"/>
                <a:gd name="connsiteX4" fmla="*/ 228600 w 678329"/>
                <a:gd name="connsiteY4" fmla="*/ 390525 h 438478"/>
                <a:gd name="connsiteX5" fmla="*/ 247650 w 678329"/>
                <a:gd name="connsiteY5" fmla="*/ 361950 h 438478"/>
                <a:gd name="connsiteX6" fmla="*/ 257175 w 678329"/>
                <a:gd name="connsiteY6" fmla="*/ 333375 h 438478"/>
                <a:gd name="connsiteX7" fmla="*/ 276225 w 678329"/>
                <a:gd name="connsiteY7" fmla="*/ 304800 h 438478"/>
                <a:gd name="connsiteX8" fmla="*/ 285750 w 678329"/>
                <a:gd name="connsiteY8" fmla="*/ 276225 h 438478"/>
                <a:gd name="connsiteX9" fmla="*/ 314325 w 678329"/>
                <a:gd name="connsiteY9" fmla="*/ 257175 h 438478"/>
                <a:gd name="connsiteX10" fmla="*/ 342900 w 678329"/>
                <a:gd name="connsiteY10" fmla="*/ 266700 h 438478"/>
                <a:gd name="connsiteX11" fmla="*/ 361950 w 678329"/>
                <a:gd name="connsiteY11" fmla="*/ 190500 h 438478"/>
                <a:gd name="connsiteX12" fmla="*/ 381000 w 678329"/>
                <a:gd name="connsiteY12" fmla="*/ 142875 h 438478"/>
                <a:gd name="connsiteX13" fmla="*/ 390525 w 678329"/>
                <a:gd name="connsiteY13" fmla="*/ 85725 h 438478"/>
                <a:gd name="connsiteX14" fmla="*/ 457200 w 678329"/>
                <a:gd name="connsiteY14" fmla="*/ 95250 h 438478"/>
                <a:gd name="connsiteX15" fmla="*/ 466725 w 678329"/>
                <a:gd name="connsiteY15" fmla="*/ 123825 h 438478"/>
                <a:gd name="connsiteX16" fmla="*/ 485775 w 678329"/>
                <a:gd name="connsiteY16" fmla="*/ 190500 h 438478"/>
                <a:gd name="connsiteX17" fmla="*/ 495300 w 678329"/>
                <a:gd name="connsiteY17" fmla="*/ 66675 h 438478"/>
                <a:gd name="connsiteX18" fmla="*/ 504825 w 678329"/>
                <a:gd name="connsiteY18" fmla="*/ 9525 h 438478"/>
                <a:gd name="connsiteX19" fmla="*/ 533400 w 678329"/>
                <a:gd name="connsiteY19" fmla="*/ 0 h 438478"/>
                <a:gd name="connsiteX20" fmla="*/ 561975 w 678329"/>
                <a:gd name="connsiteY20" fmla="*/ 19050 h 438478"/>
                <a:gd name="connsiteX21" fmla="*/ 590550 w 678329"/>
                <a:gd name="connsiteY21" fmla="*/ 104775 h 438478"/>
                <a:gd name="connsiteX22" fmla="*/ 609600 w 678329"/>
                <a:gd name="connsiteY22" fmla="*/ 76200 h 438478"/>
                <a:gd name="connsiteX23" fmla="*/ 619125 w 678329"/>
                <a:gd name="connsiteY23" fmla="*/ 47625 h 438478"/>
                <a:gd name="connsiteX24" fmla="*/ 647700 w 678329"/>
                <a:gd name="connsiteY24" fmla="*/ 57150 h 438478"/>
                <a:gd name="connsiteX25" fmla="*/ 676275 w 678329"/>
                <a:gd name="connsiteY25" fmla="*/ 28575 h 43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78329" h="438478">
                  <a:moveTo>
                    <a:pt x="0" y="400050"/>
                  </a:moveTo>
                  <a:cubicBezTo>
                    <a:pt x="31750" y="387350"/>
                    <a:pt x="61640" y="368252"/>
                    <a:pt x="95250" y="361950"/>
                  </a:cubicBezTo>
                  <a:cubicBezTo>
                    <a:pt x="116707" y="357927"/>
                    <a:pt x="157783" y="373269"/>
                    <a:pt x="180975" y="381000"/>
                  </a:cubicBezTo>
                  <a:cubicBezTo>
                    <a:pt x="181781" y="383419"/>
                    <a:pt x="198999" y="443426"/>
                    <a:pt x="209550" y="438150"/>
                  </a:cubicBezTo>
                  <a:cubicBezTo>
                    <a:pt x="224843" y="430504"/>
                    <a:pt x="220954" y="405818"/>
                    <a:pt x="228600" y="390525"/>
                  </a:cubicBezTo>
                  <a:cubicBezTo>
                    <a:pt x="233720" y="380286"/>
                    <a:pt x="242530" y="372189"/>
                    <a:pt x="247650" y="361950"/>
                  </a:cubicBezTo>
                  <a:cubicBezTo>
                    <a:pt x="252140" y="352970"/>
                    <a:pt x="252685" y="342355"/>
                    <a:pt x="257175" y="333375"/>
                  </a:cubicBezTo>
                  <a:cubicBezTo>
                    <a:pt x="262295" y="323136"/>
                    <a:pt x="271105" y="315039"/>
                    <a:pt x="276225" y="304800"/>
                  </a:cubicBezTo>
                  <a:cubicBezTo>
                    <a:pt x="280715" y="295820"/>
                    <a:pt x="279478" y="284065"/>
                    <a:pt x="285750" y="276225"/>
                  </a:cubicBezTo>
                  <a:cubicBezTo>
                    <a:pt x="292901" y="267286"/>
                    <a:pt x="304800" y="263525"/>
                    <a:pt x="314325" y="257175"/>
                  </a:cubicBezTo>
                  <a:cubicBezTo>
                    <a:pt x="323850" y="260350"/>
                    <a:pt x="337064" y="274870"/>
                    <a:pt x="342900" y="266700"/>
                  </a:cubicBezTo>
                  <a:cubicBezTo>
                    <a:pt x="358118" y="245395"/>
                    <a:pt x="352226" y="214809"/>
                    <a:pt x="361950" y="190500"/>
                  </a:cubicBezTo>
                  <a:lnTo>
                    <a:pt x="381000" y="142875"/>
                  </a:lnTo>
                  <a:cubicBezTo>
                    <a:pt x="384175" y="123825"/>
                    <a:pt x="380943" y="102493"/>
                    <a:pt x="390525" y="85725"/>
                  </a:cubicBezTo>
                  <a:cubicBezTo>
                    <a:pt x="406097" y="58473"/>
                    <a:pt x="447558" y="90429"/>
                    <a:pt x="457200" y="95250"/>
                  </a:cubicBezTo>
                  <a:cubicBezTo>
                    <a:pt x="460375" y="104775"/>
                    <a:pt x="463840" y="114208"/>
                    <a:pt x="466725" y="123825"/>
                  </a:cubicBezTo>
                  <a:cubicBezTo>
                    <a:pt x="473367" y="145965"/>
                    <a:pt x="485775" y="190500"/>
                    <a:pt x="485775" y="190500"/>
                  </a:cubicBezTo>
                  <a:cubicBezTo>
                    <a:pt x="488950" y="149225"/>
                    <a:pt x="490966" y="107844"/>
                    <a:pt x="495300" y="66675"/>
                  </a:cubicBezTo>
                  <a:cubicBezTo>
                    <a:pt x="497322" y="47468"/>
                    <a:pt x="495243" y="26293"/>
                    <a:pt x="504825" y="9525"/>
                  </a:cubicBezTo>
                  <a:cubicBezTo>
                    <a:pt x="509806" y="808"/>
                    <a:pt x="523875" y="3175"/>
                    <a:pt x="533400" y="0"/>
                  </a:cubicBezTo>
                  <a:cubicBezTo>
                    <a:pt x="542925" y="6350"/>
                    <a:pt x="554646" y="10256"/>
                    <a:pt x="561975" y="19050"/>
                  </a:cubicBezTo>
                  <a:cubicBezTo>
                    <a:pt x="582730" y="43956"/>
                    <a:pt x="584551" y="74780"/>
                    <a:pt x="590550" y="104775"/>
                  </a:cubicBezTo>
                  <a:cubicBezTo>
                    <a:pt x="596900" y="95250"/>
                    <a:pt x="604480" y="86439"/>
                    <a:pt x="609600" y="76200"/>
                  </a:cubicBezTo>
                  <a:cubicBezTo>
                    <a:pt x="614090" y="67220"/>
                    <a:pt x="610145" y="52115"/>
                    <a:pt x="619125" y="47625"/>
                  </a:cubicBezTo>
                  <a:cubicBezTo>
                    <a:pt x="628105" y="43135"/>
                    <a:pt x="638175" y="53975"/>
                    <a:pt x="647700" y="57150"/>
                  </a:cubicBezTo>
                  <a:cubicBezTo>
                    <a:pt x="689745" y="99195"/>
                    <a:pt x="676275" y="99195"/>
                    <a:pt x="676275" y="28575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2373ED3-0F8B-D902-0CDD-19EB9B0B1B96}"/>
                </a:ext>
              </a:extLst>
            </p:cNvPr>
            <p:cNvSpPr/>
            <p:nvPr/>
          </p:nvSpPr>
          <p:spPr>
            <a:xfrm>
              <a:off x="3981450" y="3267075"/>
              <a:ext cx="707825" cy="485921"/>
            </a:xfrm>
            <a:custGeom>
              <a:avLst/>
              <a:gdLst>
                <a:gd name="connsiteX0" fmla="*/ 0 w 707825"/>
                <a:gd name="connsiteY0" fmla="*/ 409575 h 485921"/>
                <a:gd name="connsiteX1" fmla="*/ 95250 w 707825"/>
                <a:gd name="connsiteY1" fmla="*/ 476250 h 485921"/>
                <a:gd name="connsiteX2" fmla="*/ 123825 w 707825"/>
                <a:gd name="connsiteY2" fmla="*/ 485775 h 485921"/>
                <a:gd name="connsiteX3" fmla="*/ 180975 w 707825"/>
                <a:gd name="connsiteY3" fmla="*/ 466725 h 485921"/>
                <a:gd name="connsiteX4" fmla="*/ 219075 w 707825"/>
                <a:gd name="connsiteY4" fmla="*/ 409575 h 485921"/>
                <a:gd name="connsiteX5" fmla="*/ 238125 w 707825"/>
                <a:gd name="connsiteY5" fmla="*/ 381000 h 485921"/>
                <a:gd name="connsiteX6" fmla="*/ 257175 w 707825"/>
                <a:gd name="connsiteY6" fmla="*/ 342900 h 485921"/>
                <a:gd name="connsiteX7" fmla="*/ 276225 w 707825"/>
                <a:gd name="connsiteY7" fmla="*/ 314325 h 485921"/>
                <a:gd name="connsiteX8" fmla="*/ 295275 w 707825"/>
                <a:gd name="connsiteY8" fmla="*/ 257175 h 485921"/>
                <a:gd name="connsiteX9" fmla="*/ 295275 w 707825"/>
                <a:gd name="connsiteY9" fmla="*/ 123825 h 485921"/>
                <a:gd name="connsiteX10" fmla="*/ 333375 w 707825"/>
                <a:gd name="connsiteY10" fmla="*/ 104775 h 485921"/>
                <a:gd name="connsiteX11" fmla="*/ 390525 w 707825"/>
                <a:gd name="connsiteY11" fmla="*/ 123825 h 485921"/>
                <a:gd name="connsiteX12" fmla="*/ 409575 w 707825"/>
                <a:gd name="connsiteY12" fmla="*/ 161925 h 485921"/>
                <a:gd name="connsiteX13" fmla="*/ 428625 w 707825"/>
                <a:gd name="connsiteY13" fmla="*/ 123825 h 485921"/>
                <a:gd name="connsiteX14" fmla="*/ 466725 w 707825"/>
                <a:gd name="connsiteY14" fmla="*/ 66675 h 485921"/>
                <a:gd name="connsiteX15" fmla="*/ 533400 w 707825"/>
                <a:gd name="connsiteY15" fmla="*/ 76200 h 485921"/>
                <a:gd name="connsiteX16" fmla="*/ 561975 w 707825"/>
                <a:gd name="connsiteY16" fmla="*/ 114300 h 485921"/>
                <a:gd name="connsiteX17" fmla="*/ 609600 w 707825"/>
                <a:gd name="connsiteY17" fmla="*/ 28575 h 485921"/>
                <a:gd name="connsiteX18" fmla="*/ 638175 w 707825"/>
                <a:gd name="connsiteY18" fmla="*/ 9525 h 485921"/>
                <a:gd name="connsiteX19" fmla="*/ 657225 w 707825"/>
                <a:gd name="connsiteY19" fmla="*/ 47625 h 485921"/>
                <a:gd name="connsiteX20" fmla="*/ 666750 w 707825"/>
                <a:gd name="connsiteY20" fmla="*/ 76200 h 485921"/>
                <a:gd name="connsiteX21" fmla="*/ 685800 w 707825"/>
                <a:gd name="connsiteY21" fmla="*/ 104775 h 485921"/>
                <a:gd name="connsiteX22" fmla="*/ 704850 w 707825"/>
                <a:gd name="connsiteY22" fmla="*/ 0 h 48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07825" h="485921">
                  <a:moveTo>
                    <a:pt x="0" y="409575"/>
                  </a:moveTo>
                  <a:cubicBezTo>
                    <a:pt x="31750" y="431800"/>
                    <a:pt x="62243" y="455938"/>
                    <a:pt x="95250" y="476250"/>
                  </a:cubicBezTo>
                  <a:cubicBezTo>
                    <a:pt x="103801" y="481512"/>
                    <a:pt x="113846" y="486884"/>
                    <a:pt x="123825" y="485775"/>
                  </a:cubicBezTo>
                  <a:cubicBezTo>
                    <a:pt x="143783" y="483557"/>
                    <a:pt x="180975" y="466725"/>
                    <a:pt x="180975" y="466725"/>
                  </a:cubicBezTo>
                  <a:lnTo>
                    <a:pt x="219075" y="409575"/>
                  </a:lnTo>
                  <a:cubicBezTo>
                    <a:pt x="225425" y="400050"/>
                    <a:pt x="233005" y="391239"/>
                    <a:pt x="238125" y="381000"/>
                  </a:cubicBezTo>
                  <a:cubicBezTo>
                    <a:pt x="244475" y="368300"/>
                    <a:pt x="250130" y="355228"/>
                    <a:pt x="257175" y="342900"/>
                  </a:cubicBezTo>
                  <a:cubicBezTo>
                    <a:pt x="262855" y="332961"/>
                    <a:pt x="271576" y="324786"/>
                    <a:pt x="276225" y="314325"/>
                  </a:cubicBezTo>
                  <a:cubicBezTo>
                    <a:pt x="284380" y="295975"/>
                    <a:pt x="295275" y="257175"/>
                    <a:pt x="295275" y="257175"/>
                  </a:cubicBezTo>
                  <a:cubicBezTo>
                    <a:pt x="273534" y="202823"/>
                    <a:pt x="258510" y="191227"/>
                    <a:pt x="295275" y="123825"/>
                  </a:cubicBezTo>
                  <a:cubicBezTo>
                    <a:pt x="302074" y="111360"/>
                    <a:pt x="320675" y="111125"/>
                    <a:pt x="333375" y="104775"/>
                  </a:cubicBezTo>
                  <a:cubicBezTo>
                    <a:pt x="352425" y="111125"/>
                    <a:pt x="374461" y="111777"/>
                    <a:pt x="390525" y="123825"/>
                  </a:cubicBezTo>
                  <a:cubicBezTo>
                    <a:pt x="401884" y="132344"/>
                    <a:pt x="395376" y="161925"/>
                    <a:pt x="409575" y="161925"/>
                  </a:cubicBezTo>
                  <a:cubicBezTo>
                    <a:pt x="423774" y="161925"/>
                    <a:pt x="421320" y="136001"/>
                    <a:pt x="428625" y="123825"/>
                  </a:cubicBezTo>
                  <a:cubicBezTo>
                    <a:pt x="440405" y="104192"/>
                    <a:pt x="466725" y="66675"/>
                    <a:pt x="466725" y="66675"/>
                  </a:cubicBezTo>
                  <a:cubicBezTo>
                    <a:pt x="488950" y="69850"/>
                    <a:pt x="513320" y="66160"/>
                    <a:pt x="533400" y="76200"/>
                  </a:cubicBezTo>
                  <a:cubicBezTo>
                    <a:pt x="547599" y="83300"/>
                    <a:pt x="546711" y="118661"/>
                    <a:pt x="561975" y="114300"/>
                  </a:cubicBezTo>
                  <a:cubicBezTo>
                    <a:pt x="620034" y="97712"/>
                    <a:pt x="586524" y="57419"/>
                    <a:pt x="609600" y="28575"/>
                  </a:cubicBezTo>
                  <a:cubicBezTo>
                    <a:pt x="616751" y="19636"/>
                    <a:pt x="628650" y="15875"/>
                    <a:pt x="638175" y="9525"/>
                  </a:cubicBezTo>
                  <a:cubicBezTo>
                    <a:pt x="644525" y="22225"/>
                    <a:pt x="651632" y="34574"/>
                    <a:pt x="657225" y="47625"/>
                  </a:cubicBezTo>
                  <a:cubicBezTo>
                    <a:pt x="661180" y="56853"/>
                    <a:pt x="662260" y="67220"/>
                    <a:pt x="666750" y="76200"/>
                  </a:cubicBezTo>
                  <a:cubicBezTo>
                    <a:pt x="671870" y="86439"/>
                    <a:pt x="679450" y="95250"/>
                    <a:pt x="685800" y="104775"/>
                  </a:cubicBezTo>
                  <a:cubicBezTo>
                    <a:pt x="718939" y="55066"/>
                    <a:pt x="704850" y="87648"/>
                    <a:pt x="704850" y="0"/>
                  </a:cubicBezTo>
                </a:path>
              </a:pathLst>
            </a:custGeom>
            <a:noFill/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FBAC6BCD-FB81-76D9-4F6E-B0AF01049EAA}"/>
              </a:ext>
            </a:extLst>
          </p:cNvPr>
          <p:cNvSpPr txBox="1"/>
          <p:nvPr/>
        </p:nvSpPr>
        <p:spPr>
          <a:xfrm>
            <a:off x="6710744" y="1534688"/>
            <a:ext cx="4706513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000" dirty="0">
                <a:solidFill>
                  <a:srgbClr val="FFC000"/>
                </a:solidFill>
                <a:latin typeface="Proxima Nova"/>
              </a:rPr>
              <a:t>These plaques and tangles damage the nerve cells causing cells to die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1B56CA3D-59FD-129B-6409-6A5820B23C55}"/>
              </a:ext>
            </a:extLst>
          </p:cNvPr>
          <p:cNvSpPr txBox="1"/>
          <p:nvPr/>
        </p:nvSpPr>
        <p:spPr>
          <a:xfrm>
            <a:off x="6710745" y="2387025"/>
            <a:ext cx="470651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000">
                <a:solidFill>
                  <a:srgbClr val="FFC000"/>
                </a:solidFill>
                <a:latin typeface="Proxima Nova"/>
              </a:rPr>
              <a:t>When lot of cells die, these cause the brain to shrink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61F8D61D-F6B8-6B82-870A-DCE046200D33}"/>
              </a:ext>
            </a:extLst>
          </p:cNvPr>
          <p:cNvSpPr txBox="1"/>
          <p:nvPr/>
        </p:nvSpPr>
        <p:spPr>
          <a:xfrm>
            <a:off x="7433200" y="3189317"/>
            <a:ext cx="31901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Georgia" panose="02040502050405020303" pitchFamily="18" charset="0"/>
              </a:rPr>
              <a:t>Abnormal function in brain</a:t>
            </a:r>
          </a:p>
        </p:txBody>
      </p: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83A97053-EAD4-0384-89ED-DF5B25AAF241}"/>
              </a:ext>
            </a:extLst>
          </p:cNvPr>
          <p:cNvGrpSpPr/>
          <p:nvPr/>
        </p:nvGrpSpPr>
        <p:grpSpPr>
          <a:xfrm>
            <a:off x="7391400" y="3660542"/>
            <a:ext cx="1344997" cy="1350488"/>
            <a:chOff x="7391400" y="3366825"/>
            <a:chExt cx="1344997" cy="1350488"/>
          </a:xfrm>
        </p:grpSpPr>
        <p:pic>
          <p:nvPicPr>
            <p:cNvPr id="162" name="Picture 2" descr="Sleep Paralysis and Narcolepsy | More Than Tired™">
              <a:extLst>
                <a:ext uri="{FF2B5EF4-FFF2-40B4-BE49-F238E27FC236}">
                  <a16:creationId xmlns:a16="http://schemas.microsoft.com/office/drawing/2014/main" id="{11F36FBD-A158-71BE-E1F5-646A05C085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2667" b="97778" l="2667" r="97778">
                          <a14:foregroundMark x1="43556" y1="21778" x2="20889" y2="33333"/>
                          <a14:foregroundMark x1="20889" y1="33333" x2="14667" y2="56000"/>
                          <a14:foregroundMark x1="14667" y1="56000" x2="48889" y2="62667"/>
                          <a14:foregroundMark x1="48889" y1="62667" x2="75556" y2="60889"/>
                          <a14:foregroundMark x1="75556" y1="60889" x2="70667" y2="85778"/>
                          <a14:foregroundMark x1="70667" y1="85778" x2="46667" y2="92889"/>
                          <a14:foregroundMark x1="46667" y1="92889" x2="30667" y2="69333"/>
                          <a14:foregroundMark x1="30667" y1="69333" x2="48444" y2="55556"/>
                          <a14:foregroundMark x1="48444" y1="55556" x2="71556" y2="48444"/>
                          <a14:foregroundMark x1="71556" y1="48444" x2="84444" y2="26667"/>
                          <a14:foregroundMark x1="84444" y1="26667" x2="64889" y2="14667"/>
                          <a14:foregroundMark x1="64889" y1="14667" x2="43111" y2="22222"/>
                          <a14:foregroundMark x1="43111" y1="22222" x2="62222" y2="36444"/>
                          <a14:foregroundMark x1="62222" y1="36444" x2="72889" y2="50667"/>
                          <a14:foregroundMark x1="49778" y1="9333" x2="23111" y2="16000"/>
                          <a14:foregroundMark x1="23111" y1="16000" x2="11111" y2="35556"/>
                          <a14:foregroundMark x1="11111" y1="35556" x2="9333" y2="60000"/>
                          <a14:foregroundMark x1="9333" y1="60000" x2="26222" y2="77778"/>
                          <a14:foregroundMark x1="26222" y1="77778" x2="94222" y2="60444"/>
                          <a14:foregroundMark x1="22667" y1="49333" x2="80000" y2="56000"/>
                          <a14:foregroundMark x1="38667" y1="26667" x2="58667" y2="36889"/>
                          <a14:foregroundMark x1="58667" y1="36889" x2="64444" y2="42222"/>
                          <a14:foregroundMark x1="52000" y1="37778" x2="36444" y2="43111"/>
                          <a14:foregroundMark x1="4889" y1="49333" x2="3111" y2="56000"/>
                          <a14:foregroundMark x1="10667" y1="65333" x2="25333" y2="84889"/>
                          <a14:foregroundMark x1="25333" y1="84889" x2="35111" y2="92444"/>
                          <a14:foregroundMark x1="42222" y1="94667" x2="66667" y2="92444"/>
                          <a14:foregroundMark x1="66667" y1="92444" x2="84000" y2="75111"/>
                          <a14:foregroundMark x1="84000" y1="75111" x2="95556" y2="52889"/>
                          <a14:foregroundMark x1="95556" y1="52889" x2="91556" y2="28444"/>
                          <a14:foregroundMark x1="91556" y1="28444" x2="73333" y2="14222"/>
                          <a14:foregroundMark x1="73333" y1="14222" x2="31556" y2="8000"/>
                          <a14:foregroundMark x1="98222" y1="48444" x2="98222" y2="49778"/>
                          <a14:foregroundMark x1="46667" y1="97778" x2="49333" y2="97778"/>
                          <a14:foregroundMark x1="44889" y1="2667" x2="49778" y2="3556"/>
                          <a14:foregroundMark x1="24444" y1="44000" x2="24444" y2="47556"/>
                          <a14:foregroundMark x1="42667" y1="64000" x2="53778" y2="64444"/>
                          <a14:foregroundMark x1="38667" y1="30667" x2="60889" y2="34222"/>
                          <a14:foregroundMark x1="60889" y1="34222" x2="41778" y2="20444"/>
                          <a14:foregroundMark x1="41778" y1="20444" x2="51111" y2="41333"/>
                          <a14:foregroundMark x1="51111" y1="41333" x2="57333" y2="15556"/>
                          <a14:foregroundMark x1="58222" y1="18667" x2="63111" y2="34222"/>
                          <a14:foregroundMark x1="64000" y1="32444" x2="61333" y2="18222"/>
                          <a14:foregroundMark x1="53778" y1="16444" x2="41333" y2="18222"/>
                          <a14:foregroundMark x1="58667" y1="39556" x2="43111" y2="413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0520" y="3366825"/>
              <a:ext cx="1048717" cy="1048717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" name="Rectangle 162">
              <a:extLst>
                <a:ext uri="{FF2B5EF4-FFF2-40B4-BE49-F238E27FC236}">
                  <a16:creationId xmlns:a16="http://schemas.microsoft.com/office/drawing/2014/main" id="{DC059A5A-CBBB-FE35-5F74-5A3A83F2F3C1}"/>
                </a:ext>
              </a:extLst>
            </p:cNvPr>
            <p:cNvSpPr/>
            <p:nvPr/>
          </p:nvSpPr>
          <p:spPr>
            <a:xfrm>
              <a:off x="7509059" y="4448447"/>
              <a:ext cx="1131637" cy="26886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/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C14CC1F1-54D6-24E1-BD5E-0FDD224CEB60}"/>
                </a:ext>
              </a:extLst>
            </p:cNvPr>
            <p:cNvSpPr txBox="1"/>
            <p:nvPr/>
          </p:nvSpPr>
          <p:spPr>
            <a:xfrm>
              <a:off x="7391400" y="4448447"/>
              <a:ext cx="1344997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Raleway"/>
                </a:rPr>
                <a:t>Sleeping Issues</a:t>
              </a:r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608AAD75-6475-0081-EA93-DA6903E8D463}"/>
              </a:ext>
            </a:extLst>
          </p:cNvPr>
          <p:cNvGrpSpPr/>
          <p:nvPr/>
        </p:nvGrpSpPr>
        <p:grpSpPr>
          <a:xfrm>
            <a:off x="9012329" y="3664600"/>
            <a:ext cx="1463040" cy="1339552"/>
            <a:chOff x="9012329" y="3370883"/>
            <a:chExt cx="1463040" cy="1339552"/>
          </a:xfrm>
        </p:grpSpPr>
        <p:pic>
          <p:nvPicPr>
            <p:cNvPr id="166" name="Picture 4" descr="Dementia yellow flat design long shadow glyph icon. Alzheimer from aging.  Senior man with neurological disability. Loss of memory. Patient with  health care problem. Silhouette RGB color illustration:: tasmeemME.com">
              <a:extLst>
                <a:ext uri="{FF2B5EF4-FFF2-40B4-BE49-F238E27FC236}">
                  <a16:creationId xmlns:a16="http://schemas.microsoft.com/office/drawing/2014/main" id="{8F035C5F-AB6E-2E0B-16DB-85CEC42DF5E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>
                          <a14:foregroundMark x1="43111" y1="37556" x2="58667" y2="37333"/>
                          <a14:foregroundMark x1="58667" y1="37333" x2="52222" y2="45333"/>
                          <a14:foregroundMark x1="44222" y1="48000" x2="42222" y2="59778"/>
                          <a14:foregroundMark x1="42222" y1="59778" x2="55556" y2="65333"/>
                          <a14:foregroundMark x1="41333" y1="63556" x2="38000" y2="6355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5622" t="14449" r="16223" b="17078"/>
            <a:stretch/>
          </p:blipFill>
          <p:spPr bwMode="auto">
            <a:xfrm>
              <a:off x="9207478" y="3370883"/>
              <a:ext cx="1043867" cy="1048717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4E14FE74-44FC-2479-8B85-39354B4704F2}"/>
                </a:ext>
              </a:extLst>
            </p:cNvPr>
            <p:cNvSpPr/>
            <p:nvPr/>
          </p:nvSpPr>
          <p:spPr>
            <a:xfrm>
              <a:off x="9089891" y="4441569"/>
              <a:ext cx="1313614" cy="26886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/>
            </a:p>
          </p:txBody>
        </p: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B6057E1A-E46A-0942-E525-B477DBCC765C}"/>
                </a:ext>
              </a:extLst>
            </p:cNvPr>
            <p:cNvSpPr txBox="1"/>
            <p:nvPr/>
          </p:nvSpPr>
          <p:spPr>
            <a:xfrm>
              <a:off x="9012329" y="4440724"/>
              <a:ext cx="1463040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Raleway"/>
                </a:rPr>
                <a:t>Memory Problem</a:t>
              </a: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C149B02-BCE9-F120-997C-3C068255D8B7}"/>
              </a:ext>
            </a:extLst>
          </p:cNvPr>
          <p:cNvGrpSpPr/>
          <p:nvPr/>
        </p:nvGrpSpPr>
        <p:grpSpPr>
          <a:xfrm>
            <a:off x="7435405" y="5130711"/>
            <a:ext cx="1344997" cy="1418543"/>
            <a:chOff x="7435405" y="4735396"/>
            <a:chExt cx="1344997" cy="1418543"/>
          </a:xfrm>
        </p:grpSpPr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90E50D8D-69F6-6285-71A9-BC2463446754}"/>
                </a:ext>
              </a:extLst>
            </p:cNvPr>
            <p:cNvGrpSpPr/>
            <p:nvPr/>
          </p:nvGrpSpPr>
          <p:grpSpPr>
            <a:xfrm>
              <a:off x="7539539" y="4735396"/>
              <a:ext cx="1048717" cy="1132004"/>
              <a:chOff x="6133354" y="4992531"/>
              <a:chExt cx="1048717" cy="1132004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9E18711A-38C1-0DBE-DC96-1FCB56A880C6}"/>
                  </a:ext>
                </a:extLst>
              </p:cNvPr>
              <p:cNvSpPr/>
              <p:nvPr/>
            </p:nvSpPr>
            <p:spPr>
              <a:xfrm>
                <a:off x="6138204" y="4992531"/>
                <a:ext cx="1043867" cy="1132004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92913C6F-A050-DD44-0244-8594969F4F3D}"/>
                  </a:ext>
                </a:extLst>
              </p:cNvPr>
              <p:cNvSpPr/>
              <p:nvPr/>
            </p:nvSpPr>
            <p:spPr>
              <a:xfrm>
                <a:off x="6133354" y="5030631"/>
                <a:ext cx="1048717" cy="1048717"/>
              </a:xfrm>
              <a:prstGeom prst="ellipse">
                <a:avLst/>
              </a:prstGeom>
              <a:blipFill>
                <a:blip r:embed="rId6"/>
                <a:stretch>
                  <a:fillRect/>
                </a:stretch>
              </a:blipFill>
              <a:ln>
                <a:noFill/>
              </a:ln>
              <a:effectLst>
                <a:glow rad="25400">
                  <a:schemeClr val="bg1">
                    <a:lumMod val="95000"/>
                    <a:alpha val="80000"/>
                  </a:schemeClr>
                </a:glow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9DEA63C2-8F43-94E5-B1BA-E9E07C49C743}"/>
                </a:ext>
              </a:extLst>
            </p:cNvPr>
            <p:cNvSpPr/>
            <p:nvPr/>
          </p:nvSpPr>
          <p:spPr>
            <a:xfrm>
              <a:off x="7553064" y="5885073"/>
              <a:ext cx="1131637" cy="26886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/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C6CB207F-0CD8-5F24-547B-B0C37D4E8AE3}"/>
                </a:ext>
              </a:extLst>
            </p:cNvPr>
            <p:cNvSpPr txBox="1"/>
            <p:nvPr/>
          </p:nvSpPr>
          <p:spPr>
            <a:xfrm>
              <a:off x="7435405" y="5885073"/>
              <a:ext cx="1344997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Raleway"/>
                </a:rPr>
                <a:t>Mood Disorder</a:t>
              </a:r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21055A8-F638-E791-95D7-784DFAC02839}"/>
              </a:ext>
            </a:extLst>
          </p:cNvPr>
          <p:cNvGrpSpPr/>
          <p:nvPr/>
        </p:nvGrpSpPr>
        <p:grpSpPr>
          <a:xfrm>
            <a:off x="9207478" y="5120761"/>
            <a:ext cx="1058303" cy="1428493"/>
            <a:chOff x="9207478" y="4725446"/>
            <a:chExt cx="1058303" cy="1428493"/>
          </a:xfrm>
        </p:grpSpPr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5D0EEF88-79E1-10D2-CCD0-75CDBFBF644D}"/>
                </a:ext>
              </a:extLst>
            </p:cNvPr>
            <p:cNvSpPr/>
            <p:nvPr/>
          </p:nvSpPr>
          <p:spPr>
            <a:xfrm>
              <a:off x="9207478" y="4725446"/>
              <a:ext cx="1043867" cy="1132004"/>
            </a:xfrm>
            <a:prstGeom prst="ellipse">
              <a:avLst/>
            </a:prstGeom>
            <a:blipFill>
              <a:blip r:embed="rId7"/>
              <a:stretch>
                <a:fillRect/>
              </a:stretch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9F2C4257-64BE-11CC-4471-4EB1DEF85F70}"/>
                </a:ext>
              </a:extLst>
            </p:cNvPr>
            <p:cNvSpPr/>
            <p:nvPr/>
          </p:nvSpPr>
          <p:spPr>
            <a:xfrm>
              <a:off x="9276112" y="5885073"/>
              <a:ext cx="935473" cy="26886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/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A82D193C-8EED-0DFA-3535-57782B342246}"/>
                </a:ext>
              </a:extLst>
            </p:cNvPr>
            <p:cNvSpPr txBox="1"/>
            <p:nvPr/>
          </p:nvSpPr>
          <p:spPr>
            <a:xfrm>
              <a:off x="9221914" y="5876940"/>
              <a:ext cx="1043867" cy="2616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Raleway"/>
                </a:rPr>
                <a:t>Confusion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21420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Non-white Matter AD Detection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7</a:t>
            </a:fld>
            <a:endParaRPr lang="en-US"/>
          </a:p>
        </p:txBody>
      </p:sp>
      <p:pic>
        <p:nvPicPr>
          <p:cNvPr id="6" name="Picture 5" descr="A close-up of a brain scan&#10;&#10;Description automatically generated">
            <a:extLst>
              <a:ext uri="{FF2B5EF4-FFF2-40B4-BE49-F238E27FC236}">
                <a16:creationId xmlns:a16="http://schemas.microsoft.com/office/drawing/2014/main" id="{A33A1CEA-9F0B-4E53-3033-1D427D37885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8849"/>
          <a:stretch/>
        </p:blipFill>
        <p:spPr>
          <a:xfrm>
            <a:off x="1397000" y="1862365"/>
            <a:ext cx="7707208" cy="275590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841829" y="6136700"/>
            <a:ext cx="10174514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Vu, T. D., Ho, N. H., Yang, H. J., Kim, J., &amp; Song, H. C. (2018). “Non-white matter tissue extraction and deep convolutional neural network for Alzheimer’s disease detection”. Soft Computing, 22, 6825-6833.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158A261-3FF9-EA48-4C59-E8A04D3755B4}"/>
              </a:ext>
            </a:extLst>
          </p:cNvPr>
          <p:cNvSpPr txBox="1"/>
          <p:nvPr/>
        </p:nvSpPr>
        <p:spPr>
          <a:xfrm>
            <a:off x="2191657" y="1493033"/>
            <a:ext cx="8835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Normal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1F9D8E0-799A-BAD3-3DFB-E3E413FEC07D}"/>
              </a:ext>
            </a:extLst>
          </p:cNvPr>
          <p:cNvSpPr txBox="1"/>
          <p:nvPr/>
        </p:nvSpPr>
        <p:spPr>
          <a:xfrm>
            <a:off x="5006787" y="1493033"/>
            <a:ext cx="48763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CD69363-46E6-AD23-9FCA-A84F1A191B5D}"/>
              </a:ext>
            </a:extLst>
          </p:cNvPr>
          <p:cNvSpPr txBox="1"/>
          <p:nvPr/>
        </p:nvSpPr>
        <p:spPr>
          <a:xfrm>
            <a:off x="7219990" y="1502006"/>
            <a:ext cx="12955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Ambiguous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923794" y="4583157"/>
            <a:ext cx="1009255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Identify patient status including normal control (NC), mild cognitive impairment (MCI), and AD dementia using FDG-PET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Consider the ambiguity in the patient due to </a:t>
            </a:r>
            <a:r>
              <a:rPr lang="en-US" sz="2400" dirty="0">
                <a:solidFill>
                  <a:schemeClr val="accent6">
                    <a:lumMod val="75000"/>
                  </a:schemeClr>
                </a:solidFill>
                <a:latin typeface="Abadi" panose="020B0604020104020204" pitchFamily="34" charset="0"/>
              </a:rPr>
              <a:t>amyloid uptake extending beyond the white matter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44C7561-65C4-D8A9-ED85-8963BB391379}"/>
              </a:ext>
            </a:extLst>
          </p:cNvPr>
          <p:cNvSpPr txBox="1"/>
          <p:nvPr/>
        </p:nvSpPr>
        <p:spPr>
          <a:xfrm>
            <a:off x="9296400" y="1924856"/>
            <a:ext cx="255270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fluorodeoxyglucose (FDG)-positron emission tomography (PET)</a:t>
            </a:r>
          </a:p>
        </p:txBody>
      </p:sp>
    </p:spTree>
    <p:extLst>
      <p:ext uri="{BB962C8B-B14F-4D97-AF65-F5344CB8AC3E}">
        <p14:creationId xmlns:p14="http://schemas.microsoft.com/office/powerpoint/2010/main" val="29345462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Non-white Matter AD Detection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8</a:t>
            </a:fld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487195" y="4701891"/>
            <a:ext cx="2880120" cy="1464231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Co-register PET image to the same space and orientation of MRI image </a:t>
            </a:r>
          </a:p>
        </p:txBody>
      </p:sp>
      <p:pic>
        <p:nvPicPr>
          <p:cNvPr id="5" name="Picture 4" descr="A screenshot of a computer&#10;&#10;Description automatically generated">
            <a:extLst>
              <a:ext uri="{FF2B5EF4-FFF2-40B4-BE49-F238E27FC236}">
                <a16:creationId xmlns:a16="http://schemas.microsoft.com/office/drawing/2014/main" id="{46B8E61D-258F-0565-BEC2-7726803EA1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194" y="1720689"/>
            <a:ext cx="11217612" cy="298120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CC42A11-76E5-AFDE-C415-B52B7A8E3086}"/>
              </a:ext>
            </a:extLst>
          </p:cNvPr>
          <p:cNvSpPr txBox="1"/>
          <p:nvPr/>
        </p:nvSpPr>
        <p:spPr>
          <a:xfrm>
            <a:off x="3774681" y="4693896"/>
            <a:ext cx="2597090" cy="1804749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Segment white matter from MRI image SPM12 and invert the binary map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BD023A8-6DEB-7490-ABC9-FA3CA68C3F3A}"/>
              </a:ext>
            </a:extLst>
          </p:cNvPr>
          <p:cNvSpPr txBox="1"/>
          <p:nvPr/>
        </p:nvSpPr>
        <p:spPr>
          <a:xfrm>
            <a:off x="6779137" y="4692421"/>
            <a:ext cx="2473720" cy="1464231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Align the inverse WM map to the co-registered PET image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D061AE7-2780-50EA-BF57-AB494BE7511B}"/>
              </a:ext>
            </a:extLst>
          </p:cNvPr>
          <p:cNvSpPr txBox="1"/>
          <p:nvPr/>
        </p:nvSpPr>
        <p:spPr>
          <a:xfrm>
            <a:off x="9638452" y="4692420"/>
            <a:ext cx="2306805" cy="1123712"/>
          </a:xfrm>
          <a:prstGeom prst="round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Normalize the image using SPM12</a:t>
            </a:r>
          </a:p>
        </p:txBody>
      </p:sp>
    </p:spTree>
    <p:extLst>
      <p:ext uri="{BB962C8B-B14F-4D97-AF65-F5344CB8AC3E}">
        <p14:creationId xmlns:p14="http://schemas.microsoft.com/office/powerpoint/2010/main" val="374032620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Non-white Matter AD Detection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9</a:t>
            </a:fld>
            <a:endParaRPr lang="en-US"/>
          </a:p>
        </p:txBody>
      </p:sp>
      <p:pic>
        <p:nvPicPr>
          <p:cNvPr id="6" name="Picture 5" descr="A diagram of a diagram&#10;&#10;Description automatically generated">
            <a:extLst>
              <a:ext uri="{FF2B5EF4-FFF2-40B4-BE49-F238E27FC236}">
                <a16:creationId xmlns:a16="http://schemas.microsoft.com/office/drawing/2014/main" id="{9805C487-BB40-91CB-6C78-500FDFFD7D4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2411" y="1806800"/>
            <a:ext cx="6625003" cy="2387826"/>
          </a:xfrm>
          <a:prstGeom prst="rect">
            <a:avLst/>
          </a:prstGeom>
        </p:spPr>
      </p:pic>
      <p:pic>
        <p:nvPicPr>
          <p:cNvPr id="9" name="Picture 8" descr="A diagram of a graph&#10;&#10;Description automatically generated with medium confidence">
            <a:extLst>
              <a:ext uri="{FF2B5EF4-FFF2-40B4-BE49-F238E27FC236}">
                <a16:creationId xmlns:a16="http://schemas.microsoft.com/office/drawing/2014/main" id="{E2E5B66C-1331-1E69-71C9-639BFA0130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02629" y="4430432"/>
            <a:ext cx="7391400" cy="217855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D994AC1-A81E-C4D6-4F1E-0671A4D4B590}"/>
                  </a:ext>
                </a:extLst>
              </p:cNvPr>
              <p:cNvSpPr txBox="1"/>
              <p:nvPr/>
            </p:nvSpPr>
            <p:spPr>
              <a:xfrm>
                <a:off x="6889888" y="1645644"/>
                <a:ext cx="4939255" cy="258532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Conduct a pre-trained network (</a:t>
                </a:r>
                <a:r>
                  <a:rPr lang="en-US" dirty="0" err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HiLCAE</a:t>
                </a: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) based on convolutional autoencoder for parameter initialization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Input is an 3D image patch (patch size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𝑣</m:t>
                    </m:r>
                  </m:oMath>
                </a14:m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)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Patch-based approach strikes a balance between voxel and ROI approaches</a:t>
                </a:r>
              </a:p>
              <a:p>
                <a:pPr marL="742950" lvl="1" indent="-285750">
                  <a:buFont typeface="Courier New" panose="02070309020205020404" pitchFamily="49" charset="0"/>
                  <a:buChar char="o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 Extra Light" panose="020B0204020104020204" pitchFamily="34" charset="0"/>
                  </a:rPr>
                  <a:t>Efficiently capturing relevant information in localized patch</a:t>
                </a:r>
              </a:p>
              <a:p>
                <a:pPr marL="742950" lvl="1" indent="-285750">
                  <a:buFont typeface="Courier New" panose="02070309020205020404" pitchFamily="49" charset="0"/>
                  <a:buChar char="o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 Extra Light" panose="020B0204020104020204" pitchFamily="34" charset="0"/>
                  </a:rPr>
                  <a:t>Reducing computational complexity</a:t>
                </a: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AD994AC1-A81E-C4D6-4F1E-0671A4D4B5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89888" y="1645644"/>
                <a:ext cx="4939255" cy="2585323"/>
              </a:xfrm>
              <a:prstGeom prst="rect">
                <a:avLst/>
              </a:prstGeom>
              <a:blipFill>
                <a:blip r:embed="rId4"/>
                <a:stretch>
                  <a:fillRect l="-741" t="-1415" b="-283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Box 14">
            <a:extLst>
              <a:ext uri="{FF2B5EF4-FFF2-40B4-BE49-F238E27FC236}">
                <a16:creationId xmlns:a16="http://schemas.microsoft.com/office/drawing/2014/main" id="{3FEAF7A7-DA09-6501-20EE-4D4B7F1E7EE4}"/>
              </a:ext>
            </a:extLst>
          </p:cNvPr>
          <p:cNvSpPr txBox="1"/>
          <p:nvPr/>
        </p:nvSpPr>
        <p:spPr>
          <a:xfrm>
            <a:off x="635769" y="1528817"/>
            <a:ext cx="522514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High-level Layer Concatenation Autoencoder (</a:t>
            </a:r>
            <a:r>
              <a:rPr lang="en-US" sz="1800" b="0" i="0" dirty="0" err="1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HiLCAE</a:t>
            </a:r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)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B08BC86-6FC9-8F79-6E4B-307C1987D2DD}"/>
              </a:ext>
            </a:extLst>
          </p:cNvPr>
          <p:cNvSpPr txBox="1"/>
          <p:nvPr/>
        </p:nvSpPr>
        <p:spPr>
          <a:xfrm>
            <a:off x="232412" y="4533929"/>
            <a:ext cx="4687932" cy="18697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Conduct a 3D-VGG16 network as classifier</a:t>
            </a:r>
          </a:p>
          <a:p>
            <a:pPr marL="285750" indent="-28575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Input is a 3D non-WM PET volume</a:t>
            </a:r>
          </a:p>
          <a:p>
            <a:pPr marL="285750" indent="-28575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Output is patient status</a:t>
            </a:r>
          </a:p>
          <a:p>
            <a:pPr marL="285750" indent="-28575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The first four layers are initialized by the encoder’s parameters of the pretrained </a:t>
            </a:r>
            <a:r>
              <a:rPr 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HiLCAE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26016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Performance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D994AC1-A81E-C4D6-4F1E-0671A4D4B590}"/>
              </a:ext>
            </a:extLst>
          </p:cNvPr>
          <p:cNvSpPr txBox="1"/>
          <p:nvPr/>
        </p:nvSpPr>
        <p:spPr>
          <a:xfrm>
            <a:off x="519656" y="3821601"/>
            <a:ext cx="5724704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Pairs of T1-MRI and FDG-PET scans are collected from the Alzheimer's Disease Neuroimaging Initiative (ADNI)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Data splitting: training (80%), validation (10%), test (10%)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FEAF7A7-DA09-6501-20EE-4D4B7F1E7EE4}"/>
              </a:ext>
            </a:extLst>
          </p:cNvPr>
          <p:cNvSpPr txBox="1"/>
          <p:nvPr/>
        </p:nvSpPr>
        <p:spPr>
          <a:xfrm>
            <a:off x="519656" y="1690688"/>
            <a:ext cx="32105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Dataset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37C82FA-45B2-3EFE-3A4B-14AD20518B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9656" y="2156443"/>
            <a:ext cx="5724704" cy="1449216"/>
          </a:xfrm>
          <a:prstGeom prst="rect">
            <a:avLst/>
          </a:prstGeom>
        </p:spPr>
      </p:pic>
      <p:pic>
        <p:nvPicPr>
          <p:cNvPr id="7" name="Picture 6" descr="A graph of different colored lines&#10;&#10;Description automatically generated">
            <a:extLst>
              <a:ext uri="{FF2B5EF4-FFF2-40B4-BE49-F238E27FC236}">
                <a16:creationId xmlns:a16="http://schemas.microsoft.com/office/drawing/2014/main" id="{1E0D5C5A-E717-C916-D069-2C44C9A872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20112" y="1733614"/>
            <a:ext cx="5149083" cy="360764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98CDA8C-5CCD-59CC-1C4E-98BB8DEC3603}"/>
                  </a:ext>
                </a:extLst>
              </p:cNvPr>
              <p:cNvSpPr txBox="1"/>
              <p:nvPr/>
            </p:nvSpPr>
            <p:spPr>
              <a:xfrm>
                <a:off x="6720112" y="5399311"/>
                <a:ext cx="5149083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Evaluation: MSE loss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Optimal patch-size selection: </a:t>
                </a:r>
                <a14:m>
                  <m:oMath xmlns:m="http://schemas.openxmlformats.org/officeDocument/2006/math">
                    <m:r>
                      <a:rPr lang="en-US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𝑣</m:t>
                    </m:r>
                    <m:r>
                      <a:rPr lang="en-US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=25</m:t>
                    </m:r>
                  </m:oMath>
                </a14:m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badi" panose="020B0604020104020204" pitchFamily="34" charset="0"/>
                </a:endParaRP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598CDA8C-5CCD-59CC-1C4E-98BB8DEC36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0112" y="5399311"/>
                <a:ext cx="5149083" cy="646331"/>
              </a:xfrm>
              <a:prstGeom prst="rect">
                <a:avLst/>
              </a:prstGeom>
              <a:blipFill>
                <a:blip r:embed="rId4"/>
                <a:stretch>
                  <a:fillRect l="-710" t="-5660" b="-141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>
            <a:extLst>
              <a:ext uri="{FF2B5EF4-FFF2-40B4-BE49-F238E27FC236}">
                <a16:creationId xmlns:a16="http://schemas.microsoft.com/office/drawing/2014/main" id="{C217157C-35C4-1713-FDB5-5FB181C869CE}"/>
              </a:ext>
            </a:extLst>
          </p:cNvPr>
          <p:cNvSpPr txBox="1"/>
          <p:nvPr/>
        </p:nvSpPr>
        <p:spPr>
          <a:xfrm>
            <a:off x="519656" y="5533790"/>
            <a:ext cx="572470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Classification metric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Accuracy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CF3E10E-D922-E35E-AE12-683E33C6E41A}"/>
              </a:ext>
            </a:extLst>
          </p:cNvPr>
          <p:cNvSpPr txBox="1"/>
          <p:nvPr/>
        </p:nvSpPr>
        <p:spPr>
          <a:xfrm>
            <a:off x="7130481" y="1290578"/>
            <a:ext cx="487367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Pretrained </a:t>
            </a:r>
            <a:r>
              <a:rPr lang="en-US" sz="2000" b="0" i="0" dirty="0" err="1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HiLCAE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7108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Performance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11</a:t>
            </a:fld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05F96DF-76A4-5DE6-0CF0-71EB7DFC9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322" y="1915733"/>
            <a:ext cx="7395093" cy="3476276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8F4B368-49F8-FE57-4950-6E78565E20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08423" y="1915733"/>
            <a:ext cx="4549068" cy="1579702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FABAAAEA-8CA2-EF42-3A6C-2A025A6C9A65}"/>
              </a:ext>
            </a:extLst>
          </p:cNvPr>
          <p:cNvSpPr txBox="1"/>
          <p:nvPr/>
        </p:nvSpPr>
        <p:spPr>
          <a:xfrm>
            <a:off x="1671008" y="1546401"/>
            <a:ext cx="404219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Comparison to conventional methods</a:t>
            </a:r>
            <a:endParaRPr 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0127749-7131-7B9C-9EF4-A9756BA8A3F8}"/>
              </a:ext>
            </a:extLst>
          </p:cNvPr>
          <p:cNvSpPr txBox="1"/>
          <p:nvPr/>
        </p:nvSpPr>
        <p:spPr>
          <a:xfrm>
            <a:off x="7508423" y="1589505"/>
            <a:ext cx="45490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w and w/o pretrained model</a:t>
            </a:r>
            <a:endParaRPr 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4827D7D-EFE6-5807-EE80-5C68B74B2DE7}"/>
              </a:ext>
            </a:extLst>
          </p:cNvPr>
          <p:cNvSpPr txBox="1"/>
          <p:nvPr/>
        </p:nvSpPr>
        <p:spPr>
          <a:xfrm>
            <a:off x="356191" y="5560200"/>
            <a:ext cx="10776265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Non-WM PET image demonstrates improved accuracy in AD classification task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Utilizing a pretrained model (especially </a:t>
            </a:r>
            <a:r>
              <a:rPr lang="en-US" sz="20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HiLCAE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) results in a significant improvement in overall performance</a:t>
            </a:r>
          </a:p>
        </p:txBody>
      </p:sp>
    </p:spTree>
    <p:extLst>
      <p:ext uri="{BB962C8B-B14F-4D97-AF65-F5344CB8AC3E}">
        <p14:creationId xmlns:p14="http://schemas.microsoft.com/office/powerpoint/2010/main" val="3201704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Application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6F686E-F272-79BC-2E24-2155EACB5835}"/>
              </a:ext>
            </a:extLst>
          </p:cNvPr>
          <p:cNvSpPr txBox="1"/>
          <p:nvPr/>
        </p:nvSpPr>
        <p:spPr>
          <a:xfrm>
            <a:off x="133988" y="6427113"/>
            <a:ext cx="10856686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Ho, N. H., Yang, H. J., Song, H. C., &amp;  Kim, J. (2019). “</a:t>
            </a:r>
            <a:r>
              <a:rPr lang="en-US" sz="11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ADeepTool</a:t>
            </a:r>
            <a:r>
              <a:rPr lang="en-US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: Application Tool for Alzheimer’s Disease Diagnosis Based on Deep Learning Approach”. In: The 7th International Conference on Big Data Applications and Services (BigDAS'19): Jeju Island, S. Korea, August 21-24, 2019.</a:t>
            </a:r>
          </a:p>
        </p:txBody>
      </p:sp>
      <p:pic>
        <p:nvPicPr>
          <p:cNvPr id="5" name="vid">
            <a:hlinkClick r:id="" action="ppaction://media"/>
            <a:extLst>
              <a:ext uri="{FF2B5EF4-FFF2-40B4-BE49-F238E27FC236}">
                <a16:creationId xmlns:a16="http://schemas.microsoft.com/office/drawing/2014/main" id="{40CFC1FC-3365-508D-053A-76F91995EC3D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637763" y="1418217"/>
            <a:ext cx="8827037" cy="49729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6914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0440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13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488366" y="6152817"/>
            <a:ext cx="1096340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Ho, N. H., Yang, H. J., Kim, J., Dao, D. P., Park, H. R., &amp; Pant, S. (2022). “Predicting progression of Alzheimer’s disease using forward-to-backward bi-directional network with integrative imputation”. Neural Networks, 150, 422-439.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C4B7ABEB-4BA0-8838-025E-38739DA4FB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48718" y="1475134"/>
            <a:ext cx="6480957" cy="3266428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488366" y="4662360"/>
            <a:ext cx="112273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Develop end-to-end deep learning-based model to predict long-term disease status at multiple time points using longitudinal biomarker data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Estimate the changes of measurements over time to monitor disease progression</a:t>
            </a:r>
          </a:p>
        </p:txBody>
      </p:sp>
    </p:spTree>
    <p:extLst>
      <p:ext uri="{BB962C8B-B14F-4D97-AF65-F5344CB8AC3E}">
        <p14:creationId xmlns:p14="http://schemas.microsoft.com/office/powerpoint/2010/main" val="3119521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14</a:t>
            </a:fld>
            <a:endParaRPr lang="en-US"/>
          </a:p>
        </p:txBody>
      </p:sp>
      <p:pic>
        <p:nvPicPr>
          <p:cNvPr id="5" name="Picture 2" descr="People Patient Male Icon | Medical Iconset | Icons-Land">
            <a:extLst>
              <a:ext uri="{FF2B5EF4-FFF2-40B4-BE49-F238E27FC236}">
                <a16:creationId xmlns:a16="http://schemas.microsoft.com/office/drawing/2014/main" id="{031E4496-E1BD-C6C1-F986-D3017E2675D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00" r="17199"/>
          <a:stretch/>
        </p:blipFill>
        <p:spPr bwMode="auto">
          <a:xfrm>
            <a:off x="1656014" y="3149271"/>
            <a:ext cx="935729" cy="12662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9E013AC0-311B-D9E2-1CBD-9AD88568A319}"/>
              </a:ext>
            </a:extLst>
          </p:cNvPr>
          <p:cNvSpPr txBox="1"/>
          <p:nvPr/>
        </p:nvSpPr>
        <p:spPr>
          <a:xfrm>
            <a:off x="1719878" y="2608931"/>
            <a:ext cx="233006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ill Sans Nova Cond XBd" panose="020B0A06020104020203" pitchFamily="34" charset="0"/>
              </a:rPr>
              <a:t>Irregularly sampled intervals</a:t>
            </a:r>
          </a:p>
        </p:txBody>
      </p:sp>
      <p:graphicFrame>
        <p:nvGraphicFramePr>
          <p:cNvPr id="10" name="Table 19458">
            <a:extLst>
              <a:ext uri="{FF2B5EF4-FFF2-40B4-BE49-F238E27FC236}">
                <a16:creationId xmlns:a16="http://schemas.microsoft.com/office/drawing/2014/main" id="{43674BC1-B2B1-681A-88FB-F346CD10D9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889668"/>
              </p:ext>
            </p:extLst>
          </p:nvPr>
        </p:nvGraphicFramePr>
        <p:xfrm>
          <a:off x="2820831" y="3031773"/>
          <a:ext cx="1673175" cy="1295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4635">
                  <a:extLst>
                    <a:ext uri="{9D8B030D-6E8A-4147-A177-3AD203B41FA5}">
                      <a16:colId xmlns:a16="http://schemas.microsoft.com/office/drawing/2014/main" val="1124205402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576071917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2467100388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3379991998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2848282991"/>
                    </a:ext>
                  </a:extLst>
                </a:gridCol>
              </a:tblGrid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59724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473180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9480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428951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1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2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3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4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5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3246989"/>
                  </a:ext>
                </a:extLst>
              </a:tr>
            </a:tbl>
          </a:graphicData>
        </a:graphic>
      </p:graphicFrame>
      <p:pic>
        <p:nvPicPr>
          <p:cNvPr id="11" name="Picture 2">
            <a:extLst>
              <a:ext uri="{FF2B5EF4-FFF2-40B4-BE49-F238E27FC236}">
                <a16:creationId xmlns:a16="http://schemas.microsoft.com/office/drawing/2014/main" id="{03A83E14-9EF2-D67F-7247-2963D14D53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6" r="3956"/>
          <a:stretch/>
        </p:blipFill>
        <p:spPr bwMode="auto">
          <a:xfrm>
            <a:off x="6659755" y="3168888"/>
            <a:ext cx="935729" cy="12662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0D0399BC-2CB6-C175-E670-19DA1D48E009}"/>
              </a:ext>
            </a:extLst>
          </p:cNvPr>
          <p:cNvSpPr txBox="1"/>
          <p:nvPr/>
        </p:nvSpPr>
        <p:spPr>
          <a:xfrm>
            <a:off x="6682537" y="2589314"/>
            <a:ext cx="267861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Gill Sans Nova Cond XBd" panose="020B0A06020104020203" pitchFamily="34" charset="0"/>
              </a:rPr>
              <a:t>Asynchronously sampled features </a:t>
            </a:r>
            <a:endParaRPr lang="en-US" sz="140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latin typeface="Gill Sans Nova Cond XBd" panose="020B0A06020104020203" pitchFamily="34" charset="0"/>
            </a:endParaRPr>
          </a:p>
        </p:txBody>
      </p:sp>
      <p:graphicFrame>
        <p:nvGraphicFramePr>
          <p:cNvPr id="16" name="Table 19458">
            <a:extLst>
              <a:ext uri="{FF2B5EF4-FFF2-40B4-BE49-F238E27FC236}">
                <a16:creationId xmlns:a16="http://schemas.microsoft.com/office/drawing/2014/main" id="{E614CE84-2E02-4912-AF25-62EB91D9DD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1966245"/>
              </p:ext>
            </p:extLst>
          </p:nvPr>
        </p:nvGraphicFramePr>
        <p:xfrm>
          <a:off x="7783054" y="3058903"/>
          <a:ext cx="1673175" cy="1295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34635">
                  <a:extLst>
                    <a:ext uri="{9D8B030D-6E8A-4147-A177-3AD203B41FA5}">
                      <a16:colId xmlns:a16="http://schemas.microsoft.com/office/drawing/2014/main" val="1124205402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576071917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2467100388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3379991998"/>
                    </a:ext>
                  </a:extLst>
                </a:gridCol>
                <a:gridCol w="334635">
                  <a:extLst>
                    <a:ext uri="{9D8B030D-6E8A-4147-A177-3AD203B41FA5}">
                      <a16:colId xmlns:a16="http://schemas.microsoft.com/office/drawing/2014/main" val="2848282991"/>
                    </a:ext>
                  </a:extLst>
                </a:gridCol>
              </a:tblGrid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59724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473180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9480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1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428951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1</a:t>
                      </a:r>
                    </a:p>
                  </a:txBody>
                  <a:tcPr anchor="ctr">
                    <a:solidFill>
                      <a:srgbClr val="DDBEA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2</a:t>
                      </a:r>
                    </a:p>
                  </a:txBody>
                  <a:tcPr anchor="ctr">
                    <a:solidFill>
                      <a:srgbClr val="DDBEA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3</a:t>
                      </a:r>
                    </a:p>
                  </a:txBody>
                  <a:tcPr anchor="ctr">
                    <a:solidFill>
                      <a:srgbClr val="DDBEA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4</a:t>
                      </a:r>
                    </a:p>
                  </a:txBody>
                  <a:tcPr anchor="ctr">
                    <a:solidFill>
                      <a:srgbClr val="DDBEA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/>
                        <a:t>5</a:t>
                      </a:r>
                    </a:p>
                  </a:txBody>
                  <a:tcPr anchor="ctr">
                    <a:solidFill>
                      <a:srgbClr val="DDBEA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3246989"/>
                  </a:ext>
                </a:extLst>
              </a:tr>
            </a:tbl>
          </a:graphicData>
        </a:graphic>
      </p:graphicFrame>
      <p:pic>
        <p:nvPicPr>
          <p:cNvPr id="17" name="Picture 2">
            <a:extLst>
              <a:ext uri="{FF2B5EF4-FFF2-40B4-BE49-F238E27FC236}">
                <a16:creationId xmlns:a16="http://schemas.microsoft.com/office/drawing/2014/main" id="{31C83FF1-B339-F9DA-D9ED-E4AA0387E7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05" b="4205"/>
          <a:stretch/>
        </p:blipFill>
        <p:spPr bwMode="auto">
          <a:xfrm>
            <a:off x="3824490" y="4920871"/>
            <a:ext cx="935729" cy="12662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0" name="Table 19458">
            <a:extLst>
              <a:ext uri="{FF2B5EF4-FFF2-40B4-BE49-F238E27FC236}">
                <a16:creationId xmlns:a16="http://schemas.microsoft.com/office/drawing/2014/main" id="{7301FE0F-263C-65DE-7395-A44333AFB8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5043546"/>
              </p:ext>
            </p:extLst>
          </p:nvPr>
        </p:nvGraphicFramePr>
        <p:xfrm>
          <a:off x="4989306" y="4803373"/>
          <a:ext cx="1886045" cy="137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77209">
                  <a:extLst>
                    <a:ext uri="{9D8B030D-6E8A-4147-A177-3AD203B41FA5}">
                      <a16:colId xmlns:a16="http://schemas.microsoft.com/office/drawing/2014/main" val="1124205402"/>
                    </a:ext>
                  </a:extLst>
                </a:gridCol>
                <a:gridCol w="377209">
                  <a:extLst>
                    <a:ext uri="{9D8B030D-6E8A-4147-A177-3AD203B41FA5}">
                      <a16:colId xmlns:a16="http://schemas.microsoft.com/office/drawing/2014/main" val="576071917"/>
                    </a:ext>
                  </a:extLst>
                </a:gridCol>
                <a:gridCol w="377209">
                  <a:extLst>
                    <a:ext uri="{9D8B030D-6E8A-4147-A177-3AD203B41FA5}">
                      <a16:colId xmlns:a16="http://schemas.microsoft.com/office/drawing/2014/main" val="2467100388"/>
                    </a:ext>
                  </a:extLst>
                </a:gridCol>
                <a:gridCol w="377209">
                  <a:extLst>
                    <a:ext uri="{9D8B030D-6E8A-4147-A177-3AD203B41FA5}">
                      <a16:colId xmlns:a16="http://schemas.microsoft.com/office/drawing/2014/main" val="3379991998"/>
                    </a:ext>
                  </a:extLst>
                </a:gridCol>
                <a:gridCol w="377209">
                  <a:extLst>
                    <a:ext uri="{9D8B030D-6E8A-4147-A177-3AD203B41FA5}">
                      <a16:colId xmlns:a16="http://schemas.microsoft.com/office/drawing/2014/main" val="2848282991"/>
                    </a:ext>
                  </a:extLst>
                </a:gridCol>
              </a:tblGrid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59724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473180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7494802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O</a:t>
                      </a:r>
                    </a:p>
                  </a:txBody>
                  <a:tcPr anchor="ctr">
                    <a:solidFill>
                      <a:srgbClr val="F0EF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4428951"/>
                  </a:ext>
                </a:extLst>
              </a:tr>
              <a:tr h="211034">
                <a:tc>
                  <a:txBody>
                    <a:bodyPr/>
                    <a:lstStyle/>
                    <a:p>
                      <a:pPr algn="ctr"/>
                      <a:r>
                        <a:rPr lang="en-US" sz="1200" b="1"/>
                        <a:t>1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/>
                        <a:t>2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/>
                        <a:t>3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/>
                        <a:t>4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/>
                        <a:t>5</a:t>
                      </a:r>
                    </a:p>
                  </a:txBody>
                  <a:tcPr anchor="ctr">
                    <a:solidFill>
                      <a:srgbClr val="B7B7A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3246989"/>
                  </a:ext>
                </a:extLst>
              </a:tr>
            </a:tbl>
          </a:graphicData>
        </a:graphic>
      </p:graphicFrame>
      <p:sp>
        <p:nvSpPr>
          <p:cNvPr id="30" name="Arrow: Right 29">
            <a:extLst>
              <a:ext uri="{FF2B5EF4-FFF2-40B4-BE49-F238E27FC236}">
                <a16:creationId xmlns:a16="http://schemas.microsoft.com/office/drawing/2014/main" id="{CE4722AD-FF75-1FD7-7595-ACA0BD796B0B}"/>
              </a:ext>
            </a:extLst>
          </p:cNvPr>
          <p:cNvSpPr/>
          <p:nvPr/>
        </p:nvSpPr>
        <p:spPr>
          <a:xfrm rot="3067233">
            <a:off x="3071133" y="4680910"/>
            <a:ext cx="568501" cy="479922"/>
          </a:xfrm>
          <a:prstGeom prst="rightArrow">
            <a:avLst/>
          </a:prstGeom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1" name="Arrow: Right 30">
            <a:extLst>
              <a:ext uri="{FF2B5EF4-FFF2-40B4-BE49-F238E27FC236}">
                <a16:creationId xmlns:a16="http://schemas.microsoft.com/office/drawing/2014/main" id="{12F04387-C704-9422-25AC-DB22868D67ED}"/>
              </a:ext>
            </a:extLst>
          </p:cNvPr>
          <p:cNvSpPr/>
          <p:nvPr/>
        </p:nvSpPr>
        <p:spPr>
          <a:xfrm rot="7851741">
            <a:off x="7168215" y="4769203"/>
            <a:ext cx="568501" cy="479922"/>
          </a:xfrm>
          <a:prstGeom prst="rightArrow">
            <a:avLst/>
          </a:prstGeom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6A02DB-0D97-E4F9-00DD-9BBDF0E0C6AE}"/>
              </a:ext>
            </a:extLst>
          </p:cNvPr>
          <p:cNvSpPr txBox="1"/>
          <p:nvPr/>
        </p:nvSpPr>
        <p:spPr>
          <a:xfrm>
            <a:off x="519656" y="1690688"/>
            <a:ext cx="106870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Missing value problem when working with longitudinal data 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815673-B2D1-B16F-32D0-272A543E5AFC}"/>
              </a:ext>
            </a:extLst>
          </p:cNvPr>
          <p:cNvSpPr txBox="1"/>
          <p:nvPr/>
        </p:nvSpPr>
        <p:spPr>
          <a:xfrm>
            <a:off x="5045675" y="6231135"/>
            <a:ext cx="17733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Gill Sans Nova Cond XBd" panose="020B0A06020104020203" pitchFamily="34" charset="0"/>
              </a:rPr>
              <a:t>Complex missing data</a:t>
            </a:r>
            <a:endParaRPr lang="en-US" sz="140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latin typeface="Gill Sans Nova Cond XBd" panose="020B0A060201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925002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15</a:t>
            </a:fld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CCDB54B-995D-DF34-10E2-C048C2828396}"/>
              </a:ext>
            </a:extLst>
          </p:cNvPr>
          <p:cNvGrpSpPr/>
          <p:nvPr/>
        </p:nvGrpSpPr>
        <p:grpSpPr>
          <a:xfrm>
            <a:off x="3370668" y="3045766"/>
            <a:ext cx="1287780" cy="1046497"/>
            <a:chOff x="3529255" y="2269460"/>
            <a:chExt cx="1287780" cy="1046497"/>
          </a:xfrm>
        </p:grpSpPr>
        <p:sp>
          <p:nvSpPr>
            <p:cNvPr id="7" name="Rectangle: Top Corners Rounded 6">
              <a:extLst>
                <a:ext uri="{FF2B5EF4-FFF2-40B4-BE49-F238E27FC236}">
                  <a16:creationId xmlns:a16="http://schemas.microsoft.com/office/drawing/2014/main" id="{C2427E91-BB45-15A2-024E-2DF2E49B7CDC}"/>
                </a:ext>
              </a:extLst>
            </p:cNvPr>
            <p:cNvSpPr/>
            <p:nvPr/>
          </p:nvSpPr>
          <p:spPr>
            <a:xfrm>
              <a:off x="3529255" y="2269460"/>
              <a:ext cx="1287780" cy="104649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006D77"/>
            </a:solidFill>
            <a:ln>
              <a:noFill/>
            </a:ln>
            <a:effectLst>
              <a:outerShdw blurRad="50800" dist="50800" dir="5400000" algn="ctr" rotWithShape="0">
                <a:srgbClr val="006D77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 descr="Financial">
              <a:extLst>
                <a:ext uri="{FF2B5EF4-FFF2-40B4-BE49-F238E27FC236}">
                  <a16:creationId xmlns:a16="http://schemas.microsoft.com/office/drawing/2014/main" id="{BE37CCC4-8DDB-EA8B-1096-B3A1AD184C11}"/>
                </a:ext>
              </a:extLst>
            </p:cNvPr>
            <p:cNvSpPr/>
            <p:nvPr/>
          </p:nvSpPr>
          <p:spPr>
            <a:xfrm>
              <a:off x="3830245" y="2393368"/>
              <a:ext cx="685800" cy="685800"/>
            </a:xfrm>
            <a:prstGeom prst="rect">
              <a:avLst/>
            </a:prstGeom>
            <a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4B82C41-FBA6-73E8-2076-4B4316AE8C34}"/>
              </a:ext>
            </a:extLst>
          </p:cNvPr>
          <p:cNvGrpSpPr/>
          <p:nvPr/>
        </p:nvGrpSpPr>
        <p:grpSpPr>
          <a:xfrm>
            <a:off x="5082827" y="4344977"/>
            <a:ext cx="1287780" cy="975777"/>
            <a:chOff x="5322268" y="3568671"/>
            <a:chExt cx="1287780" cy="975777"/>
          </a:xfrm>
        </p:grpSpPr>
        <p:sp>
          <p:nvSpPr>
            <p:cNvPr id="14" name="Rectangle: Top Corners Rounded 13">
              <a:extLst>
                <a:ext uri="{FF2B5EF4-FFF2-40B4-BE49-F238E27FC236}">
                  <a16:creationId xmlns:a16="http://schemas.microsoft.com/office/drawing/2014/main" id="{4C905665-4BDA-2F25-5C3C-13500286BE4F}"/>
                </a:ext>
              </a:extLst>
            </p:cNvPr>
            <p:cNvSpPr/>
            <p:nvPr/>
          </p:nvSpPr>
          <p:spPr>
            <a:xfrm flipV="1">
              <a:off x="5322268" y="3568671"/>
              <a:ext cx="1287780" cy="97577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83C5BE"/>
            </a:solidFill>
            <a:ln>
              <a:noFill/>
            </a:ln>
            <a:effectLst>
              <a:outerShdw blurRad="50800" dist="50800" dir="5400000" algn="ctr" rotWithShape="0">
                <a:srgbClr val="83C5BE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 descr="Fingerprint">
              <a:extLst>
                <a:ext uri="{FF2B5EF4-FFF2-40B4-BE49-F238E27FC236}">
                  <a16:creationId xmlns:a16="http://schemas.microsoft.com/office/drawing/2014/main" id="{F8CF9E8E-BB68-155D-1C57-D8600334AACB}"/>
                </a:ext>
              </a:extLst>
            </p:cNvPr>
            <p:cNvSpPr/>
            <p:nvPr/>
          </p:nvSpPr>
          <p:spPr>
            <a:xfrm flipV="1">
              <a:off x="5623258" y="3778221"/>
              <a:ext cx="685800" cy="685800"/>
            </a:xfrm>
            <a:prstGeom prst="rect">
              <a:avLst/>
            </a:prstGeom>
            <a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D2AE5EF-8087-3F58-D56E-E25721BD197F}"/>
              </a:ext>
            </a:extLst>
          </p:cNvPr>
          <p:cNvGrpSpPr/>
          <p:nvPr/>
        </p:nvGrpSpPr>
        <p:grpSpPr>
          <a:xfrm>
            <a:off x="6794986" y="3044108"/>
            <a:ext cx="1287780" cy="1048156"/>
            <a:chOff x="6904894" y="2267802"/>
            <a:chExt cx="1287780" cy="1048156"/>
          </a:xfrm>
        </p:grpSpPr>
        <p:sp>
          <p:nvSpPr>
            <p:cNvPr id="19" name="Rectangle: Top Corners Rounded 18">
              <a:extLst>
                <a:ext uri="{FF2B5EF4-FFF2-40B4-BE49-F238E27FC236}">
                  <a16:creationId xmlns:a16="http://schemas.microsoft.com/office/drawing/2014/main" id="{AFCFAF56-7934-004F-3356-08FA6B164303}"/>
                </a:ext>
              </a:extLst>
            </p:cNvPr>
            <p:cNvSpPr/>
            <p:nvPr/>
          </p:nvSpPr>
          <p:spPr>
            <a:xfrm>
              <a:off x="6904894" y="2267802"/>
              <a:ext cx="1287780" cy="1048156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E29578"/>
            </a:solidFill>
            <a:ln>
              <a:noFill/>
            </a:ln>
            <a:effectLst>
              <a:outerShdw blurRad="50800" dist="50800" dir="5400000" algn="ctr" rotWithShape="0">
                <a:srgbClr val="FFDDD2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 descr="Questionnaire">
              <a:extLst>
                <a:ext uri="{FF2B5EF4-FFF2-40B4-BE49-F238E27FC236}">
                  <a16:creationId xmlns:a16="http://schemas.microsoft.com/office/drawing/2014/main" id="{9A16018F-2067-9426-6CF4-6DFC8D3DDB7C}"/>
                </a:ext>
              </a:extLst>
            </p:cNvPr>
            <p:cNvSpPr/>
            <p:nvPr/>
          </p:nvSpPr>
          <p:spPr>
            <a:xfrm>
              <a:off x="7205884" y="2393368"/>
              <a:ext cx="685800" cy="685800"/>
            </a:xfrm>
            <a:prstGeom prst="rect">
              <a:avLst/>
            </a:prstGeom>
            <a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a:blipFill>
            <a:ln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91012CB-4CDD-3490-F61A-8646D607BB2C}"/>
              </a:ext>
            </a:extLst>
          </p:cNvPr>
          <p:cNvGrpSpPr/>
          <p:nvPr/>
        </p:nvGrpSpPr>
        <p:grpSpPr>
          <a:xfrm>
            <a:off x="9661206" y="3234795"/>
            <a:ext cx="1969597" cy="1969597"/>
            <a:chOff x="9064163" y="685800"/>
            <a:chExt cx="1969597" cy="1969597"/>
          </a:xfrm>
          <a:effectLst>
            <a:glow rad="88900">
              <a:schemeClr val="bg1">
                <a:lumMod val="95000"/>
                <a:alpha val="70000"/>
              </a:schemeClr>
            </a:glow>
          </a:effectLst>
          <a:scene3d>
            <a:camera prst="perspectiveLeft">
              <a:rot lat="0" lon="3600000" rev="0"/>
            </a:camera>
            <a:lightRig rig="threePt" dir="t"/>
          </a:scene3d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6694555D-C7E5-5C44-872E-A3BD50A68C2C}"/>
                </a:ext>
              </a:extLst>
            </p:cNvPr>
            <p:cNvSpPr/>
            <p:nvPr/>
          </p:nvSpPr>
          <p:spPr>
            <a:xfrm>
              <a:off x="9064163" y="685800"/>
              <a:ext cx="1969597" cy="1969597"/>
            </a:xfrm>
            <a:prstGeom prst="ellipse">
              <a:avLst/>
            </a:prstGeom>
            <a:gradFill flip="none" rotWithShape="1">
              <a:gsLst>
                <a:gs pos="100000">
                  <a:schemeClr val="bg1">
                    <a:lumMod val="95000"/>
                  </a:schemeClr>
                </a:gs>
                <a:gs pos="0">
                  <a:schemeClr val="bg1">
                    <a:lumMod val="65000"/>
                  </a:schemeClr>
                </a:gs>
                <a:gs pos="47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  <a:sp3d extrusionH="1270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89EA4E05-DA76-0407-E98B-FEAD2742DE4B}"/>
                </a:ext>
              </a:extLst>
            </p:cNvPr>
            <p:cNvSpPr/>
            <p:nvPr/>
          </p:nvSpPr>
          <p:spPr>
            <a:xfrm>
              <a:off x="9341942" y="963579"/>
              <a:ext cx="1414039" cy="1414039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sp3d extrusionH="1270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D707F412-7D73-9018-92FC-7E20E068C5F2}"/>
                </a:ext>
              </a:extLst>
            </p:cNvPr>
            <p:cNvSpPr/>
            <p:nvPr/>
          </p:nvSpPr>
          <p:spPr>
            <a:xfrm>
              <a:off x="9910525" y="1532162"/>
              <a:ext cx="276872" cy="276872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sp3d extrusionH="1270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C4F37A0-00D3-8EF5-89F4-004537A0284F}"/>
              </a:ext>
            </a:extLst>
          </p:cNvPr>
          <p:cNvGrpSpPr/>
          <p:nvPr/>
        </p:nvGrpSpPr>
        <p:grpSpPr>
          <a:xfrm>
            <a:off x="1731173" y="3177648"/>
            <a:ext cx="8912119" cy="2055315"/>
            <a:chOff x="975360" y="2514600"/>
            <a:chExt cx="8912119" cy="2055315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4213D6E-C61E-08A1-33CE-67FA3527BCBA}"/>
                </a:ext>
              </a:extLst>
            </p:cNvPr>
            <p:cNvSpPr/>
            <p:nvPr/>
          </p:nvSpPr>
          <p:spPr>
            <a:xfrm rot="17771675">
              <a:off x="1226661" y="2874048"/>
              <a:ext cx="404976" cy="857630"/>
            </a:xfrm>
            <a:custGeom>
              <a:avLst/>
              <a:gdLst>
                <a:gd name="connsiteX0" fmla="*/ 855390 w 1097280"/>
                <a:gd name="connsiteY0" fmla="*/ 93699 h 1778302"/>
                <a:gd name="connsiteX1" fmla="*/ 1097280 w 1097280"/>
                <a:gd name="connsiteY1" fmla="*/ 548640 h 1778302"/>
                <a:gd name="connsiteX2" fmla="*/ 1097280 w 1097280"/>
                <a:gd name="connsiteY2" fmla="*/ 1778302 h 1778302"/>
                <a:gd name="connsiteX3" fmla="*/ 0 w 1097280"/>
                <a:gd name="connsiteY3" fmla="*/ 1045374 h 1778302"/>
                <a:gd name="connsiteX4" fmla="*/ 0 w 1097280"/>
                <a:gd name="connsiteY4" fmla="*/ 548640 h 1778302"/>
                <a:gd name="connsiteX5" fmla="*/ 548640 w 1097280"/>
                <a:gd name="connsiteY5" fmla="*/ 0 h 1778302"/>
                <a:gd name="connsiteX6" fmla="*/ 855390 w 1097280"/>
                <a:gd name="connsiteY6" fmla="*/ 93699 h 17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1778302">
                  <a:moveTo>
                    <a:pt x="855390" y="93699"/>
                  </a:moveTo>
                  <a:cubicBezTo>
                    <a:pt x="1001329" y="192293"/>
                    <a:pt x="1097280" y="359261"/>
                    <a:pt x="1097280" y="548640"/>
                  </a:cubicBezTo>
                  <a:lnTo>
                    <a:pt x="1097280" y="1778302"/>
                  </a:lnTo>
                  <a:lnTo>
                    <a:pt x="0" y="1045374"/>
                  </a:lnTo>
                  <a:lnTo>
                    <a:pt x="0" y="548640"/>
                  </a:lnTo>
                  <a:cubicBezTo>
                    <a:pt x="0" y="245634"/>
                    <a:pt x="245634" y="0"/>
                    <a:pt x="548640" y="0"/>
                  </a:cubicBezTo>
                  <a:cubicBezTo>
                    <a:pt x="662267" y="0"/>
                    <a:pt x="767827" y="34542"/>
                    <a:pt x="855390" y="93699"/>
                  </a:cubicBezTo>
                  <a:close/>
                </a:path>
              </a:pathLst>
            </a:custGeom>
            <a:solidFill>
              <a:srgbClr val="98552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8E150CE-24AA-3626-F6B5-F4BE989DD894}"/>
                </a:ext>
              </a:extLst>
            </p:cNvPr>
            <p:cNvSpPr/>
            <p:nvPr/>
          </p:nvSpPr>
          <p:spPr>
            <a:xfrm rot="19708188">
              <a:off x="1121655" y="2514600"/>
              <a:ext cx="853440" cy="1228637"/>
            </a:xfrm>
            <a:custGeom>
              <a:avLst/>
              <a:gdLst>
                <a:gd name="connsiteX0" fmla="*/ 855390 w 1097280"/>
                <a:gd name="connsiteY0" fmla="*/ 93699 h 1778302"/>
                <a:gd name="connsiteX1" fmla="*/ 1097280 w 1097280"/>
                <a:gd name="connsiteY1" fmla="*/ 548640 h 1778302"/>
                <a:gd name="connsiteX2" fmla="*/ 1097280 w 1097280"/>
                <a:gd name="connsiteY2" fmla="*/ 1778302 h 1778302"/>
                <a:gd name="connsiteX3" fmla="*/ 0 w 1097280"/>
                <a:gd name="connsiteY3" fmla="*/ 1045374 h 1778302"/>
                <a:gd name="connsiteX4" fmla="*/ 0 w 1097280"/>
                <a:gd name="connsiteY4" fmla="*/ 548640 h 1778302"/>
                <a:gd name="connsiteX5" fmla="*/ 548640 w 1097280"/>
                <a:gd name="connsiteY5" fmla="*/ 0 h 1778302"/>
                <a:gd name="connsiteX6" fmla="*/ 855390 w 1097280"/>
                <a:gd name="connsiteY6" fmla="*/ 93699 h 17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1778302">
                  <a:moveTo>
                    <a:pt x="855390" y="93699"/>
                  </a:moveTo>
                  <a:cubicBezTo>
                    <a:pt x="1001329" y="192293"/>
                    <a:pt x="1097280" y="359261"/>
                    <a:pt x="1097280" y="548640"/>
                  </a:cubicBezTo>
                  <a:lnTo>
                    <a:pt x="1097280" y="1778302"/>
                  </a:lnTo>
                  <a:lnTo>
                    <a:pt x="0" y="1045374"/>
                  </a:lnTo>
                  <a:lnTo>
                    <a:pt x="0" y="548640"/>
                  </a:lnTo>
                  <a:cubicBezTo>
                    <a:pt x="0" y="245634"/>
                    <a:pt x="245634" y="0"/>
                    <a:pt x="548640" y="0"/>
                  </a:cubicBezTo>
                  <a:cubicBezTo>
                    <a:pt x="662267" y="0"/>
                    <a:pt x="767827" y="34542"/>
                    <a:pt x="855390" y="93699"/>
                  </a:cubicBezTo>
                  <a:close/>
                </a:path>
              </a:pathLst>
            </a:custGeom>
            <a:solidFill>
              <a:srgbClr val="E2957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926A2B0D-9B96-0A95-D619-E35A2E2EA41E}"/>
                </a:ext>
              </a:extLst>
            </p:cNvPr>
            <p:cNvSpPr/>
            <p:nvPr/>
          </p:nvSpPr>
          <p:spPr>
            <a:xfrm>
              <a:off x="975360" y="3429216"/>
              <a:ext cx="6574649" cy="252267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63000">
                  <a:schemeClr val="bg1">
                    <a:lumMod val="95000"/>
                  </a:schemeClr>
                </a:gs>
                <a:gs pos="0">
                  <a:schemeClr val="bg1">
                    <a:lumMod val="50000"/>
                  </a:schemeClr>
                </a:gs>
                <a:gs pos="47000">
                  <a:schemeClr val="bg1">
                    <a:lumMod val="9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3B4934C-47F4-462B-E298-6652E1DCC524}"/>
                </a:ext>
              </a:extLst>
            </p:cNvPr>
            <p:cNvSpPr/>
            <p:nvPr/>
          </p:nvSpPr>
          <p:spPr>
            <a:xfrm rot="2024456" flipV="1">
              <a:off x="1145364" y="3341278"/>
              <a:ext cx="853440" cy="1228637"/>
            </a:xfrm>
            <a:custGeom>
              <a:avLst/>
              <a:gdLst>
                <a:gd name="connsiteX0" fmla="*/ 855390 w 1097280"/>
                <a:gd name="connsiteY0" fmla="*/ 93699 h 1778302"/>
                <a:gd name="connsiteX1" fmla="*/ 1097280 w 1097280"/>
                <a:gd name="connsiteY1" fmla="*/ 548640 h 1778302"/>
                <a:gd name="connsiteX2" fmla="*/ 1097280 w 1097280"/>
                <a:gd name="connsiteY2" fmla="*/ 1778302 h 1778302"/>
                <a:gd name="connsiteX3" fmla="*/ 0 w 1097280"/>
                <a:gd name="connsiteY3" fmla="*/ 1045374 h 1778302"/>
                <a:gd name="connsiteX4" fmla="*/ 0 w 1097280"/>
                <a:gd name="connsiteY4" fmla="*/ 548640 h 1778302"/>
                <a:gd name="connsiteX5" fmla="*/ 548640 w 1097280"/>
                <a:gd name="connsiteY5" fmla="*/ 0 h 1778302"/>
                <a:gd name="connsiteX6" fmla="*/ 855390 w 1097280"/>
                <a:gd name="connsiteY6" fmla="*/ 93699 h 17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1778302">
                  <a:moveTo>
                    <a:pt x="855390" y="93699"/>
                  </a:moveTo>
                  <a:cubicBezTo>
                    <a:pt x="1001329" y="192293"/>
                    <a:pt x="1097280" y="359261"/>
                    <a:pt x="1097280" y="548640"/>
                  </a:cubicBezTo>
                  <a:lnTo>
                    <a:pt x="1097280" y="1778302"/>
                  </a:lnTo>
                  <a:lnTo>
                    <a:pt x="0" y="1045374"/>
                  </a:lnTo>
                  <a:lnTo>
                    <a:pt x="0" y="548640"/>
                  </a:lnTo>
                  <a:cubicBezTo>
                    <a:pt x="0" y="245634"/>
                    <a:pt x="245634" y="0"/>
                    <a:pt x="548640" y="0"/>
                  </a:cubicBezTo>
                  <a:cubicBezTo>
                    <a:pt x="662267" y="0"/>
                    <a:pt x="767827" y="34542"/>
                    <a:pt x="855390" y="93699"/>
                  </a:cubicBezTo>
                  <a:close/>
                </a:path>
              </a:pathLst>
            </a:custGeom>
            <a:solidFill>
              <a:srgbClr val="E2957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877F067-18B1-D59A-5026-C0C013E65713}"/>
                </a:ext>
              </a:extLst>
            </p:cNvPr>
            <p:cNvSpPr/>
            <p:nvPr/>
          </p:nvSpPr>
          <p:spPr>
            <a:xfrm rot="21441717" flipV="1">
              <a:off x="1173382" y="3188347"/>
              <a:ext cx="927560" cy="904049"/>
            </a:xfrm>
            <a:custGeom>
              <a:avLst/>
              <a:gdLst>
                <a:gd name="connsiteX0" fmla="*/ 855390 w 1097280"/>
                <a:gd name="connsiteY0" fmla="*/ 93699 h 1778302"/>
                <a:gd name="connsiteX1" fmla="*/ 1097280 w 1097280"/>
                <a:gd name="connsiteY1" fmla="*/ 548640 h 1778302"/>
                <a:gd name="connsiteX2" fmla="*/ 1097280 w 1097280"/>
                <a:gd name="connsiteY2" fmla="*/ 1778302 h 1778302"/>
                <a:gd name="connsiteX3" fmla="*/ 0 w 1097280"/>
                <a:gd name="connsiteY3" fmla="*/ 1045374 h 1778302"/>
                <a:gd name="connsiteX4" fmla="*/ 0 w 1097280"/>
                <a:gd name="connsiteY4" fmla="*/ 548640 h 1778302"/>
                <a:gd name="connsiteX5" fmla="*/ 548640 w 1097280"/>
                <a:gd name="connsiteY5" fmla="*/ 0 h 1778302"/>
                <a:gd name="connsiteX6" fmla="*/ 855390 w 1097280"/>
                <a:gd name="connsiteY6" fmla="*/ 93699 h 17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1778302">
                  <a:moveTo>
                    <a:pt x="855390" y="93699"/>
                  </a:moveTo>
                  <a:cubicBezTo>
                    <a:pt x="1001329" y="192293"/>
                    <a:pt x="1097280" y="359261"/>
                    <a:pt x="1097280" y="548640"/>
                  </a:cubicBezTo>
                  <a:lnTo>
                    <a:pt x="1097280" y="1778302"/>
                  </a:lnTo>
                  <a:lnTo>
                    <a:pt x="0" y="1045374"/>
                  </a:lnTo>
                  <a:lnTo>
                    <a:pt x="0" y="548640"/>
                  </a:lnTo>
                  <a:cubicBezTo>
                    <a:pt x="0" y="245634"/>
                    <a:pt x="245634" y="0"/>
                    <a:pt x="548640" y="0"/>
                  </a:cubicBezTo>
                  <a:cubicBezTo>
                    <a:pt x="662267" y="0"/>
                    <a:pt x="767827" y="34542"/>
                    <a:pt x="855390" y="93699"/>
                  </a:cubicBezTo>
                  <a:close/>
                </a:path>
              </a:pathLst>
            </a:custGeom>
            <a:solidFill>
              <a:srgbClr val="DDBEA9"/>
            </a:solidFill>
            <a:ln>
              <a:noFill/>
            </a:ln>
            <a:scene3d>
              <a:camera prst="isometricOffAxis2Top"/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5" name="Trapezoid 34">
              <a:extLst>
                <a:ext uri="{FF2B5EF4-FFF2-40B4-BE49-F238E27FC236}">
                  <a16:creationId xmlns:a16="http://schemas.microsoft.com/office/drawing/2014/main" id="{4A021529-E2B2-3C2B-21D5-E61D7723F8E5}"/>
                </a:ext>
              </a:extLst>
            </p:cNvPr>
            <p:cNvSpPr/>
            <p:nvPr/>
          </p:nvSpPr>
          <p:spPr>
            <a:xfrm rot="16200000" flipH="1">
              <a:off x="7278851" y="3446326"/>
              <a:ext cx="510666" cy="218046"/>
            </a:xfrm>
            <a:prstGeom prst="trapezoid">
              <a:avLst>
                <a:gd name="adj" fmla="val 36326"/>
              </a:avLst>
            </a:prstGeom>
            <a:gradFill flip="none" rotWithShape="1">
              <a:gsLst>
                <a:gs pos="63000">
                  <a:srgbClr val="DDBEA9"/>
                </a:gs>
                <a:gs pos="0">
                  <a:srgbClr val="985522"/>
                </a:gs>
                <a:gs pos="47000">
                  <a:srgbClr val="DDBEA9"/>
                </a:gs>
                <a:gs pos="100000">
                  <a:srgbClr val="985522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882BBE01-49E6-1F42-9D40-88E59CE1E3C4}"/>
                </a:ext>
              </a:extLst>
            </p:cNvPr>
            <p:cNvSpPr/>
            <p:nvPr/>
          </p:nvSpPr>
          <p:spPr>
            <a:xfrm>
              <a:off x="7643207" y="3302794"/>
              <a:ext cx="1013113" cy="507206"/>
            </a:xfrm>
            <a:prstGeom prst="rect">
              <a:avLst/>
            </a:prstGeom>
            <a:pattFill prst="sphere">
              <a:fgClr>
                <a:schemeClr val="bg1">
                  <a:lumMod val="7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rapezoid 36">
              <a:extLst>
                <a:ext uri="{FF2B5EF4-FFF2-40B4-BE49-F238E27FC236}">
                  <a16:creationId xmlns:a16="http://schemas.microsoft.com/office/drawing/2014/main" id="{A9194E2D-8CC3-360E-43EE-592DED0E63CF}"/>
                </a:ext>
              </a:extLst>
            </p:cNvPr>
            <p:cNvSpPr/>
            <p:nvPr/>
          </p:nvSpPr>
          <p:spPr>
            <a:xfrm rot="5400000">
              <a:off x="8510010" y="3446326"/>
              <a:ext cx="510666" cy="218046"/>
            </a:xfrm>
            <a:prstGeom prst="trapezoid">
              <a:avLst>
                <a:gd name="adj" fmla="val 36326"/>
              </a:avLst>
            </a:prstGeom>
            <a:gradFill>
              <a:gsLst>
                <a:gs pos="63000">
                  <a:srgbClr val="DDBEA9"/>
                </a:gs>
                <a:gs pos="0">
                  <a:srgbClr val="985522"/>
                </a:gs>
                <a:gs pos="47000">
                  <a:srgbClr val="DDBEA9"/>
                </a:gs>
                <a:gs pos="100000">
                  <a:srgbClr val="985522"/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Isosceles Triangle 37">
              <a:extLst>
                <a:ext uri="{FF2B5EF4-FFF2-40B4-BE49-F238E27FC236}">
                  <a16:creationId xmlns:a16="http://schemas.microsoft.com/office/drawing/2014/main" id="{1BB70025-B50A-5AD7-6E82-AD1E0414ED4E}"/>
                </a:ext>
              </a:extLst>
            </p:cNvPr>
            <p:cNvSpPr/>
            <p:nvPr/>
          </p:nvSpPr>
          <p:spPr>
            <a:xfrm rot="5400000">
              <a:off x="9327415" y="3051818"/>
              <a:ext cx="107015" cy="1013113"/>
            </a:xfrm>
            <a:prstGeom prst="triangle">
              <a:avLst/>
            </a:prstGeom>
            <a:gradFill flip="none" rotWithShape="1">
              <a:gsLst>
                <a:gs pos="63000">
                  <a:schemeClr val="bg1">
                    <a:lumMod val="95000"/>
                  </a:schemeClr>
                </a:gs>
                <a:gs pos="0">
                  <a:schemeClr val="bg1">
                    <a:lumMod val="50000"/>
                  </a:schemeClr>
                </a:gs>
                <a:gs pos="47000">
                  <a:schemeClr val="bg1">
                    <a:lumMod val="95000"/>
                  </a:schemeClr>
                </a:gs>
                <a:gs pos="100000">
                  <a:schemeClr val="bg1">
                    <a:lumMod val="50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94E140F1-F22A-6E3C-CB06-965842F1CCB3}"/>
              </a:ext>
            </a:extLst>
          </p:cNvPr>
          <p:cNvSpPr txBox="1"/>
          <p:nvPr/>
        </p:nvSpPr>
        <p:spPr>
          <a:xfrm>
            <a:off x="2758440" y="2148511"/>
            <a:ext cx="25122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Britannic Bold" panose="020B0903060703020204" pitchFamily="34" charset="0"/>
              </a:rPr>
              <a:t>Missing value imputation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7BD1FFD-0481-8FC1-4B39-159E5725D377}"/>
              </a:ext>
            </a:extLst>
          </p:cNvPr>
          <p:cNvSpPr txBox="1"/>
          <p:nvPr/>
        </p:nvSpPr>
        <p:spPr>
          <a:xfrm>
            <a:off x="4748131" y="5457287"/>
            <a:ext cx="195717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Britannic Bold" panose="020B0903060703020204" pitchFamily="34" charset="0"/>
              </a:rPr>
              <a:t>Biomarker forecast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6BF7575-9374-745C-92C2-719085295D76}"/>
              </a:ext>
            </a:extLst>
          </p:cNvPr>
          <p:cNvSpPr txBox="1"/>
          <p:nvPr/>
        </p:nvSpPr>
        <p:spPr>
          <a:xfrm>
            <a:off x="6304375" y="2178464"/>
            <a:ext cx="2269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Britannic Bold" panose="020B0903060703020204" pitchFamily="34" charset="0"/>
              </a:rPr>
              <a:t>Clinical status prediction</a:t>
            </a: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8B3BE55C-3309-B02D-0F2D-E374F9DA6825}"/>
              </a:ext>
            </a:extLst>
          </p:cNvPr>
          <p:cNvSpPr/>
          <p:nvPr/>
        </p:nvSpPr>
        <p:spPr>
          <a:xfrm>
            <a:off x="3005237" y="4004743"/>
            <a:ext cx="981075" cy="1755648"/>
          </a:xfrm>
          <a:custGeom>
            <a:avLst/>
            <a:gdLst>
              <a:gd name="connsiteX0" fmla="*/ 932688 w 987552"/>
              <a:gd name="connsiteY0" fmla="*/ 0 h 1755648"/>
              <a:gd name="connsiteX1" fmla="*/ 987552 w 987552"/>
              <a:gd name="connsiteY1" fmla="*/ 859536 h 1755648"/>
              <a:gd name="connsiteX2" fmla="*/ 475488 w 987552"/>
              <a:gd name="connsiteY2" fmla="*/ 1755648 h 1755648"/>
              <a:gd name="connsiteX3" fmla="*/ 0 w 987552"/>
              <a:gd name="connsiteY3" fmla="*/ 1755648 h 1755648"/>
              <a:gd name="connsiteX0" fmla="*/ 1000697 w 1000697"/>
              <a:gd name="connsiteY0" fmla="*/ 0 h 1755648"/>
              <a:gd name="connsiteX1" fmla="*/ 987552 w 1000697"/>
              <a:gd name="connsiteY1" fmla="*/ 859536 h 1755648"/>
              <a:gd name="connsiteX2" fmla="*/ 475488 w 1000697"/>
              <a:gd name="connsiteY2" fmla="*/ 1755648 h 1755648"/>
              <a:gd name="connsiteX3" fmla="*/ 0 w 1000697"/>
              <a:gd name="connsiteY3" fmla="*/ 1755648 h 1755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0697" h="1755648">
                <a:moveTo>
                  <a:pt x="1000697" y="0"/>
                </a:moveTo>
                <a:lnTo>
                  <a:pt x="987552" y="859536"/>
                </a:lnTo>
                <a:lnTo>
                  <a:pt x="475488" y="1755648"/>
                </a:lnTo>
                <a:lnTo>
                  <a:pt x="0" y="1755648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30CCF08-1731-A7F0-0790-AC77934D111D}"/>
              </a:ext>
            </a:extLst>
          </p:cNvPr>
          <p:cNvSpPr txBox="1"/>
          <p:nvPr/>
        </p:nvSpPr>
        <p:spPr>
          <a:xfrm>
            <a:off x="1174905" y="5376738"/>
            <a:ext cx="175437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Estimate missing from :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Temporal relation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Multivariate relation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Recent observation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Global mean</a:t>
            </a: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ED18066E-AD63-C515-74EA-2066CE85E54B}"/>
              </a:ext>
            </a:extLst>
          </p:cNvPr>
          <p:cNvSpPr/>
          <p:nvPr/>
        </p:nvSpPr>
        <p:spPr>
          <a:xfrm>
            <a:off x="1108949" y="5406762"/>
            <a:ext cx="1754370" cy="1169551"/>
          </a:xfrm>
          <a:custGeom>
            <a:avLst/>
            <a:gdLst>
              <a:gd name="connsiteX0" fmla="*/ 0 w 1920240"/>
              <a:gd name="connsiteY0" fmla="*/ 0 h 1424940"/>
              <a:gd name="connsiteX1" fmla="*/ 0 w 1920240"/>
              <a:gd name="connsiteY1" fmla="*/ 1402080 h 1424940"/>
              <a:gd name="connsiteX2" fmla="*/ 1920240 w 1920240"/>
              <a:gd name="connsiteY2" fmla="*/ 1402080 h 1424940"/>
              <a:gd name="connsiteX3" fmla="*/ 1920240 w 1920240"/>
              <a:gd name="connsiteY3" fmla="*/ 1424940 h 1424940"/>
              <a:gd name="connsiteX0" fmla="*/ 0 w 1920240"/>
              <a:gd name="connsiteY0" fmla="*/ 0 h 1402080"/>
              <a:gd name="connsiteX1" fmla="*/ 0 w 1920240"/>
              <a:gd name="connsiteY1" fmla="*/ 1402080 h 1402080"/>
              <a:gd name="connsiteX2" fmla="*/ 1920240 w 19202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1402080">
                <a:moveTo>
                  <a:pt x="0" y="0"/>
                </a:moveTo>
                <a:lnTo>
                  <a:pt x="0" y="1402080"/>
                </a:lnTo>
                <a:lnTo>
                  <a:pt x="1920240" y="140208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1BEFC45-AA93-BE67-C8C2-C2CB20F1FEA8}"/>
              </a:ext>
            </a:extLst>
          </p:cNvPr>
          <p:cNvSpPr/>
          <p:nvPr/>
        </p:nvSpPr>
        <p:spPr>
          <a:xfrm>
            <a:off x="6242213" y="5036491"/>
            <a:ext cx="1343025" cy="361950"/>
          </a:xfrm>
          <a:custGeom>
            <a:avLst/>
            <a:gdLst>
              <a:gd name="connsiteX0" fmla="*/ 0 w 1343025"/>
              <a:gd name="connsiteY0" fmla="*/ 0 h 361950"/>
              <a:gd name="connsiteX1" fmla="*/ 561975 w 1343025"/>
              <a:gd name="connsiteY1" fmla="*/ 0 h 361950"/>
              <a:gd name="connsiteX2" fmla="*/ 923925 w 1343025"/>
              <a:gd name="connsiteY2" fmla="*/ 361950 h 361950"/>
              <a:gd name="connsiteX3" fmla="*/ 1343025 w 1343025"/>
              <a:gd name="connsiteY3" fmla="*/ 361950 h 361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3025" h="361950">
                <a:moveTo>
                  <a:pt x="0" y="0"/>
                </a:moveTo>
                <a:lnTo>
                  <a:pt x="561975" y="0"/>
                </a:lnTo>
                <a:lnTo>
                  <a:pt x="923925" y="361950"/>
                </a:lnTo>
                <a:lnTo>
                  <a:pt x="1343025" y="36195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headEnd type="none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3FD2770-8AB0-4B52-D5F0-5E45C7F1AA1B}"/>
              </a:ext>
            </a:extLst>
          </p:cNvPr>
          <p:cNvSpPr txBox="1"/>
          <p:nvPr/>
        </p:nvSpPr>
        <p:spPr>
          <a:xfrm>
            <a:off x="7864688" y="5240327"/>
            <a:ext cx="2150259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Estimate next biomarker observation from imputed data: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Impute missing-timepoint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Predict disease progression from change in biomarker</a:t>
            </a:r>
            <a:endParaRPr lang="en-US" sz="140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latin typeface="Agency FB" panose="020B0503020202020204" pitchFamily="34" charset="0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9482ACF2-A960-DE79-A133-0DF53AC44E43}"/>
              </a:ext>
            </a:extLst>
          </p:cNvPr>
          <p:cNvSpPr/>
          <p:nvPr/>
        </p:nvSpPr>
        <p:spPr>
          <a:xfrm>
            <a:off x="7801817" y="5302071"/>
            <a:ext cx="2137168" cy="1143742"/>
          </a:xfrm>
          <a:custGeom>
            <a:avLst/>
            <a:gdLst>
              <a:gd name="connsiteX0" fmla="*/ 0 w 1920240"/>
              <a:gd name="connsiteY0" fmla="*/ 0 h 1424940"/>
              <a:gd name="connsiteX1" fmla="*/ 0 w 1920240"/>
              <a:gd name="connsiteY1" fmla="*/ 1402080 h 1424940"/>
              <a:gd name="connsiteX2" fmla="*/ 1920240 w 1920240"/>
              <a:gd name="connsiteY2" fmla="*/ 1402080 h 1424940"/>
              <a:gd name="connsiteX3" fmla="*/ 1920240 w 1920240"/>
              <a:gd name="connsiteY3" fmla="*/ 1424940 h 1424940"/>
              <a:gd name="connsiteX0" fmla="*/ 0 w 1920240"/>
              <a:gd name="connsiteY0" fmla="*/ 0 h 1402080"/>
              <a:gd name="connsiteX1" fmla="*/ 0 w 1920240"/>
              <a:gd name="connsiteY1" fmla="*/ 1402080 h 1402080"/>
              <a:gd name="connsiteX2" fmla="*/ 1920240 w 19202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1402080">
                <a:moveTo>
                  <a:pt x="0" y="0"/>
                </a:moveTo>
                <a:lnTo>
                  <a:pt x="0" y="1402080"/>
                </a:lnTo>
                <a:lnTo>
                  <a:pt x="1920240" y="140208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EE854002-5F2C-F626-5AB1-4807922EA15B}"/>
              </a:ext>
            </a:extLst>
          </p:cNvPr>
          <p:cNvSpPr/>
          <p:nvPr/>
        </p:nvSpPr>
        <p:spPr>
          <a:xfrm>
            <a:off x="7985288" y="1788466"/>
            <a:ext cx="1323975" cy="1704975"/>
          </a:xfrm>
          <a:custGeom>
            <a:avLst/>
            <a:gdLst>
              <a:gd name="connsiteX0" fmla="*/ 0 w 1323975"/>
              <a:gd name="connsiteY0" fmla="*/ 1704975 h 1704975"/>
              <a:gd name="connsiteX1" fmla="*/ 923925 w 1323975"/>
              <a:gd name="connsiteY1" fmla="*/ 1247775 h 1704975"/>
              <a:gd name="connsiteX2" fmla="*/ 923925 w 1323975"/>
              <a:gd name="connsiteY2" fmla="*/ 228600 h 1704975"/>
              <a:gd name="connsiteX3" fmla="*/ 1323975 w 1323975"/>
              <a:gd name="connsiteY3" fmla="*/ 0 h 1704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23975" h="1704975">
                <a:moveTo>
                  <a:pt x="0" y="1704975"/>
                </a:moveTo>
                <a:lnTo>
                  <a:pt x="923925" y="1247775"/>
                </a:lnTo>
                <a:lnTo>
                  <a:pt x="923925" y="228600"/>
                </a:lnTo>
                <a:lnTo>
                  <a:pt x="1323975" y="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468EB4D0-8392-9EFC-5085-25C9EC60CC13}"/>
              </a:ext>
            </a:extLst>
          </p:cNvPr>
          <p:cNvSpPr/>
          <p:nvPr/>
        </p:nvSpPr>
        <p:spPr>
          <a:xfrm>
            <a:off x="9470355" y="1417320"/>
            <a:ext cx="1882669" cy="1239367"/>
          </a:xfrm>
          <a:custGeom>
            <a:avLst/>
            <a:gdLst>
              <a:gd name="connsiteX0" fmla="*/ 0 w 1920240"/>
              <a:gd name="connsiteY0" fmla="*/ 0 h 1424940"/>
              <a:gd name="connsiteX1" fmla="*/ 0 w 1920240"/>
              <a:gd name="connsiteY1" fmla="*/ 1402080 h 1424940"/>
              <a:gd name="connsiteX2" fmla="*/ 1920240 w 1920240"/>
              <a:gd name="connsiteY2" fmla="*/ 1402080 h 1424940"/>
              <a:gd name="connsiteX3" fmla="*/ 1920240 w 1920240"/>
              <a:gd name="connsiteY3" fmla="*/ 1424940 h 1424940"/>
              <a:gd name="connsiteX0" fmla="*/ 0 w 1920240"/>
              <a:gd name="connsiteY0" fmla="*/ 0 h 1402080"/>
              <a:gd name="connsiteX1" fmla="*/ 0 w 1920240"/>
              <a:gd name="connsiteY1" fmla="*/ 1402080 h 1402080"/>
              <a:gd name="connsiteX2" fmla="*/ 1920240 w 19202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1402080">
                <a:moveTo>
                  <a:pt x="0" y="0"/>
                </a:moveTo>
                <a:lnTo>
                  <a:pt x="0" y="1402080"/>
                </a:lnTo>
                <a:lnTo>
                  <a:pt x="1920240" y="1402080"/>
                </a:ln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439AC5D-7C56-10E3-B78E-EF488EF9C2D3}"/>
              </a:ext>
            </a:extLst>
          </p:cNvPr>
          <p:cNvSpPr txBox="1"/>
          <p:nvPr/>
        </p:nvSpPr>
        <p:spPr>
          <a:xfrm>
            <a:off x="9502195" y="1437090"/>
            <a:ext cx="2150259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Identify patient status of the next timepoint from imputed data into: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CN (cognitively normal)</a:t>
            </a:r>
            <a:endParaRPr lang="en-US" sz="140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latin typeface="Agency FB" panose="020B0503020202020204" pitchFamily="34" charset="0"/>
            </a:endParaRP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MCI</a:t>
            </a:r>
          </a:p>
          <a:p>
            <a:pPr marL="285750" indent="-285750" algn="l">
              <a:buFont typeface="Wingdings" panose="05000000000000000000" pitchFamily="2" charset="2"/>
              <a:buChar char="ü"/>
            </a:pPr>
            <a:r>
              <a:rPr lang="en-US" sz="140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AD </a:t>
            </a:r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gency FB" panose="020B0503020202020204" pitchFamily="34" charset="0"/>
              </a:rPr>
              <a:t>dementia</a:t>
            </a:r>
          </a:p>
        </p:txBody>
      </p:sp>
    </p:spTree>
    <p:extLst>
      <p:ext uri="{BB962C8B-B14F-4D97-AF65-F5344CB8AC3E}">
        <p14:creationId xmlns:p14="http://schemas.microsoft.com/office/powerpoint/2010/main" val="92858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16</a:t>
            </a:fld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188137B4-C588-6A52-B6B8-1C70AA4F7B6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-903" y="1806064"/>
            <a:ext cx="12192000" cy="5036394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AA29C62-D4F1-6B08-80EB-C1E35E23899D}"/>
              </a:ext>
            </a:extLst>
          </p:cNvPr>
          <p:cNvSpPr txBox="1"/>
          <p:nvPr/>
        </p:nvSpPr>
        <p:spPr>
          <a:xfrm>
            <a:off x="2401069" y="1377624"/>
            <a:ext cx="66159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Bi-directional network for predicting disease Progression (</a:t>
            </a:r>
            <a:r>
              <a:rPr lang="en-US" sz="1800" b="0" i="0" dirty="0" err="1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BiPro</a:t>
            </a:r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)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65107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17</a:t>
            </a:fld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FE5361E-707E-F315-DB58-8DAB23540894}"/>
              </a:ext>
            </a:extLst>
          </p:cNvPr>
          <p:cNvSpPr txBox="1"/>
          <p:nvPr/>
        </p:nvSpPr>
        <p:spPr>
          <a:xfrm>
            <a:off x="519656" y="1900238"/>
            <a:ext cx="32105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Input samples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11" name="Picture 10" descr="A black and white screen with white squares and numbers&#10;&#10;Description automatically generated">
            <a:extLst>
              <a:ext uri="{FF2B5EF4-FFF2-40B4-BE49-F238E27FC236}">
                <a16:creationId xmlns:a16="http://schemas.microsoft.com/office/drawing/2014/main" id="{ECAECD8B-079F-6150-7025-7B1BCFB56C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4153" y="2359506"/>
            <a:ext cx="8476447" cy="298719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BDE28DA-F81E-E380-B743-89709F1DE91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30381" b="54457"/>
          <a:stretch/>
        </p:blipFill>
        <p:spPr>
          <a:xfrm>
            <a:off x="8841687" y="2342122"/>
            <a:ext cx="2790603" cy="851414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C7745848-57D2-4CEC-0FCD-3F7D300FC31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41309"/>
          <a:stretch/>
        </p:blipFill>
        <p:spPr>
          <a:xfrm>
            <a:off x="8762312" y="3894581"/>
            <a:ext cx="3216160" cy="88036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6CA1BDF-5DC6-EE9C-EF0B-B70E49C94EC6}"/>
                  </a:ext>
                </a:extLst>
              </p:cNvPr>
              <p:cNvSpPr txBox="1"/>
              <p:nvPr/>
            </p:nvSpPr>
            <p:spPr>
              <a:xfrm>
                <a:off x="5148806" y="5447580"/>
                <a:ext cx="3966619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4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𝑀</m:t>
                    </m:r>
                  </m:oMath>
                </a14:m>
                <a:r>
                  <a:rPr lang="en-US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mask of observation</a:t>
                </a:r>
              </a:p>
              <a:p>
                <a14:m>
                  <m:oMath xmlns:m="http://schemas.openxmlformats.org/officeDocument/2006/math">
                    <m:r>
                      <a:rPr lang="en-US" sz="240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𝜑</m:t>
                    </m:r>
                  </m:oMath>
                </a14:m>
                <a:r>
                  <a:rPr lang="en-US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time interval factor</a:t>
                </a:r>
              </a:p>
            </p:txBody>
          </p:sp>
        </mc:Choice>
        <mc:Fallback xmlns=""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6CA1BDF-5DC6-EE9C-EF0B-B70E49C94E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8806" y="5447580"/>
                <a:ext cx="3966619" cy="830997"/>
              </a:xfrm>
              <a:prstGeom prst="rect">
                <a:avLst/>
              </a:prstGeom>
              <a:blipFill>
                <a:blip r:embed="rId4"/>
                <a:stretch>
                  <a:fillRect l="-462" t="-5882" b="-161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F73A8E6-25AE-D679-411A-B19D945B2B11}"/>
                  </a:ext>
                </a:extLst>
              </p:cNvPr>
              <p:cNvSpPr txBox="1"/>
              <p:nvPr/>
            </p:nvSpPr>
            <p:spPr>
              <a:xfrm>
                <a:off x="672056" y="5491515"/>
                <a:ext cx="3966619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4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𝑋</m:t>
                    </m:r>
                  </m:oMath>
                </a14:m>
                <a:r>
                  <a:rPr lang="en-US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input biomarker</a:t>
                </a:r>
              </a:p>
              <a:p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sz="24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24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𝑋</m:t>
                        </m:r>
                      </m:e>
                    </m:acc>
                  </m:oMath>
                </a14:m>
                <a:r>
                  <a:rPr lang="en-US" sz="2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global mean biomarker</a:t>
                </a:r>
              </a:p>
            </p:txBody>
          </p:sp>
        </mc:Choice>
        <mc:Fallback xmlns=""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F73A8E6-25AE-D679-411A-B19D945B2B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056" y="5491515"/>
                <a:ext cx="3966619" cy="830997"/>
              </a:xfrm>
              <a:prstGeom prst="rect">
                <a:avLst/>
              </a:prstGeom>
              <a:blipFill>
                <a:blip r:embed="rId5"/>
                <a:stretch>
                  <a:fillRect l="-307" t="-5882" b="-161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9573833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18</a:t>
            </a:fld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C57E38-1575-F355-910F-CAEEF64F3CB8}"/>
              </a:ext>
            </a:extLst>
          </p:cNvPr>
          <p:cNvSpPr txBox="1"/>
          <p:nvPr/>
        </p:nvSpPr>
        <p:spPr>
          <a:xfrm>
            <a:off x="519656" y="1900238"/>
            <a:ext cx="32105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Imputation Cell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diagram of a mathematical system&#10;&#10;Description automatically generated with medium confidence">
            <a:extLst>
              <a:ext uri="{FF2B5EF4-FFF2-40B4-BE49-F238E27FC236}">
                <a16:creationId xmlns:a16="http://schemas.microsoft.com/office/drawing/2014/main" id="{C4C0BC28-F39C-A6E5-90AE-908082AEDC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136" y="2798492"/>
            <a:ext cx="5410296" cy="3557857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18951C8-0C34-E1A1-2320-B8496CC69094}"/>
              </a:ext>
            </a:extLst>
          </p:cNvPr>
          <p:cNvSpPr txBox="1"/>
          <p:nvPr/>
        </p:nvSpPr>
        <p:spPr>
          <a:xfrm>
            <a:off x="6375400" y="2591951"/>
            <a:ext cx="561975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Impute missing values from:</a:t>
            </a:r>
          </a:p>
          <a:p>
            <a:pPr marL="800100" lvl="1" indent="-342900"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Temporal relation</a:t>
            </a:r>
          </a:p>
          <a:p>
            <a:pPr marL="800100" lvl="1" indent="-342900"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Multivariate relation</a:t>
            </a:r>
          </a:p>
          <a:p>
            <a:pPr marL="800100" lvl="1" indent="-342900"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Recent observation</a:t>
            </a:r>
          </a:p>
          <a:p>
            <a:pPr marL="800100" lvl="1" indent="-342900"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Global mean</a:t>
            </a:r>
          </a:p>
        </p:txBody>
      </p:sp>
    </p:spTree>
    <p:extLst>
      <p:ext uri="{BB962C8B-B14F-4D97-AF65-F5344CB8AC3E}">
        <p14:creationId xmlns:p14="http://schemas.microsoft.com/office/powerpoint/2010/main" val="176014470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C57E38-1575-F355-910F-CAEEF64F3CB8}"/>
              </a:ext>
            </a:extLst>
          </p:cNvPr>
          <p:cNvSpPr txBox="1"/>
          <p:nvPr/>
        </p:nvSpPr>
        <p:spPr>
          <a:xfrm>
            <a:off x="519656" y="1900238"/>
            <a:ext cx="32105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Imputation Cell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diagram of a mathematical system&#10;&#10;Description automatically generated with medium confidence">
            <a:extLst>
              <a:ext uri="{FF2B5EF4-FFF2-40B4-BE49-F238E27FC236}">
                <a16:creationId xmlns:a16="http://schemas.microsoft.com/office/drawing/2014/main" id="{C4C0BC28-F39C-A6E5-90AE-908082AEDC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7436" y="2519387"/>
            <a:ext cx="5410296" cy="3557857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18951C8-0C34-E1A1-2320-B8496CC69094}"/>
              </a:ext>
            </a:extLst>
          </p:cNvPr>
          <p:cNvSpPr txBox="1"/>
          <p:nvPr/>
        </p:nvSpPr>
        <p:spPr>
          <a:xfrm>
            <a:off x="6375400" y="2001999"/>
            <a:ext cx="56197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Temporal relation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E125F89-B455-9C7B-723D-D70DC5BB2E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9495" y="2519423"/>
            <a:ext cx="3177095" cy="461665"/>
          </a:xfrm>
          <a:prstGeom prst="rect">
            <a:avLst/>
          </a:prstGeom>
        </p:spPr>
      </p:pic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234A19DE-C3AF-41CF-32C4-E5B617F239C7}"/>
              </a:ext>
            </a:extLst>
          </p:cNvPr>
          <p:cNvCxnSpPr/>
          <p:nvPr/>
        </p:nvCxnSpPr>
        <p:spPr>
          <a:xfrm>
            <a:off x="147342" y="6388839"/>
            <a:ext cx="3048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7C194D1-B841-AFCC-8100-9A487AD1E658}"/>
              </a:ext>
            </a:extLst>
          </p:cNvPr>
          <p:cNvCxnSpPr>
            <a:cxnSpLocks/>
          </p:cNvCxnSpPr>
          <p:nvPr/>
        </p:nvCxnSpPr>
        <p:spPr>
          <a:xfrm flipH="1">
            <a:off x="128292" y="6646014"/>
            <a:ext cx="3048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332B9781-9E68-B14D-632A-D464CF9DD197}"/>
              </a:ext>
            </a:extLst>
          </p:cNvPr>
          <p:cNvSpPr txBox="1"/>
          <p:nvPr/>
        </p:nvSpPr>
        <p:spPr>
          <a:xfrm>
            <a:off x="519656" y="6194648"/>
            <a:ext cx="9897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Forward </a:t>
            </a:r>
            <a:endParaRPr lang="en-US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1B97716-259D-EB4B-56C5-A2CEC680F5BE}"/>
              </a:ext>
            </a:extLst>
          </p:cNvPr>
          <p:cNvSpPr txBox="1"/>
          <p:nvPr/>
        </p:nvSpPr>
        <p:spPr>
          <a:xfrm>
            <a:off x="519656" y="6461348"/>
            <a:ext cx="14183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Backward </a:t>
            </a:r>
            <a:endParaRPr 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FB6387D-32EE-B717-048C-24E5EF631A59}"/>
              </a:ext>
            </a:extLst>
          </p:cNvPr>
          <p:cNvSpPr txBox="1"/>
          <p:nvPr/>
        </p:nvSpPr>
        <p:spPr>
          <a:xfrm>
            <a:off x="6418765" y="3585934"/>
            <a:ext cx="56197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Multivariate relation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F74218C7-77B2-55D2-52D4-4BA378ACB06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59022" y="3084472"/>
            <a:ext cx="3177096" cy="302181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14C9C23-1384-69F4-5990-8C269A2A390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9022" y="4036137"/>
            <a:ext cx="1653228" cy="323648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E4AFC6E2-C5E3-5A32-5F7D-8933F7C02BE7}"/>
              </a:ext>
            </a:extLst>
          </p:cNvPr>
          <p:cNvSpPr txBox="1"/>
          <p:nvPr/>
        </p:nvSpPr>
        <p:spPr>
          <a:xfrm>
            <a:off x="6418765" y="4626485"/>
            <a:ext cx="56197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Temporal decay factor and weighting coefficient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/>
              <p:nvPr/>
            </p:nvSpPr>
            <p:spPr>
              <a:xfrm>
                <a:off x="2124914" y="6194648"/>
                <a:ext cx="2365828" cy="60657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Sup>
                      <m:sSubSupPr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recent observation</a:t>
                </a:r>
              </a:p>
              <a:p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 : global mean</a:t>
                </a: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914" y="6194648"/>
                <a:ext cx="2365828" cy="606576"/>
              </a:xfrm>
              <a:prstGeom prst="rect">
                <a:avLst/>
              </a:prstGeom>
              <a:blipFill>
                <a:blip r:embed="rId6"/>
                <a:stretch>
                  <a:fillRect t="-3000"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2" name="Group 21">
            <a:extLst>
              <a:ext uri="{FF2B5EF4-FFF2-40B4-BE49-F238E27FC236}">
                <a16:creationId xmlns:a16="http://schemas.microsoft.com/office/drawing/2014/main" id="{955795E5-F4F4-F223-3358-A6CBF94A4A84}"/>
              </a:ext>
            </a:extLst>
          </p:cNvPr>
          <p:cNvGrpSpPr/>
          <p:nvPr/>
        </p:nvGrpSpPr>
        <p:grpSpPr>
          <a:xfrm>
            <a:off x="7459022" y="5418996"/>
            <a:ext cx="3353718" cy="365125"/>
            <a:chOff x="7459022" y="4742721"/>
            <a:chExt cx="3353718" cy="365125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2EACCEB7-9C4C-C380-37DB-8EC0D505CF2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459022" y="4742721"/>
              <a:ext cx="2404209" cy="365125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22E6C293-D880-1081-600D-1EA452D80D7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0004264" y="4781207"/>
              <a:ext cx="808476" cy="262626"/>
            </a:xfrm>
            <a:prstGeom prst="rect">
              <a:avLst/>
            </a:prstGeom>
          </p:spPr>
        </p:pic>
      </p:grpSp>
      <p:pic>
        <p:nvPicPr>
          <p:cNvPr id="23" name="Picture 22">
            <a:extLst>
              <a:ext uri="{FF2B5EF4-FFF2-40B4-BE49-F238E27FC236}">
                <a16:creationId xmlns:a16="http://schemas.microsoft.com/office/drawing/2014/main" id="{7D1D240C-719D-9A46-78F3-0888E72DFF6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29495" y="5804064"/>
            <a:ext cx="2843552" cy="36512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2FC4DAB-1F24-99A7-D0E1-B8DDF6DFF3BC}"/>
                  </a:ext>
                </a:extLst>
              </p:cNvPr>
              <p:cNvSpPr txBox="1"/>
              <p:nvPr/>
            </p:nvSpPr>
            <p:spPr>
              <a:xfrm>
                <a:off x="4552950" y="6194648"/>
                <a:ext cx="164782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6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hidden state</a:t>
                </a:r>
              </a:p>
            </p:txBody>
          </p:sp>
        </mc:Choice>
        <mc:Fallback xmlns=""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92FC4DAB-1F24-99A7-D0E1-B8DDF6DFF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2950" y="6194648"/>
                <a:ext cx="1647825" cy="338554"/>
              </a:xfrm>
              <a:prstGeom prst="rect">
                <a:avLst/>
              </a:prstGeom>
              <a:blipFill>
                <a:blip r:embed="rId10"/>
                <a:stretch>
                  <a:fillRect t="-5357" b="-2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B2069E2-4A9F-8B09-17BE-B1EA95B73678}"/>
                  </a:ext>
                </a:extLst>
              </p:cNvPr>
              <p:cNvSpPr txBox="1"/>
              <p:nvPr/>
            </p:nvSpPr>
            <p:spPr>
              <a:xfrm>
                <a:off x="9185275" y="4010737"/>
                <a:ext cx="275479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ym typeface="Wingdings" panose="05000000000000000000" pitchFamily="2" charset="2"/>
                  </a:rPr>
                  <a:t>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  <a:sym typeface="Wingdings" panose="05000000000000000000" pitchFamily="2" charset="2"/>
                          </a:rPr>
                        </m:ctrlPr>
                      </m:sSubPr>
                      <m:e>
                        <m:r>
                          <a:rPr lang="en-US" b="1" i="0" smtClean="0">
                            <a:latin typeface="Cambria Math" panose="02040503050406030204" pitchFamily="18" charset="0"/>
                            <a:sym typeface="Wingdings" panose="05000000000000000000" pitchFamily="2" charset="2"/>
                          </a:rPr>
                          <m:t>𝐖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  <a:sym typeface="Wingdings" panose="05000000000000000000" pitchFamily="2" charset="2"/>
                          </a:rPr>
                          <m:t>z</m:t>
                        </m:r>
                      </m:sub>
                    </m:sSub>
                  </m:oMath>
                </a14:m>
                <a:r>
                  <a:rPr lang="en-US" dirty="0"/>
                  <a:t> </a:t>
                </a:r>
                <a:r>
                  <a:rPr lang="en-US" dirty="0">
                    <a:latin typeface="Arial" panose="020B0604020202020204" pitchFamily="34" charset="0"/>
                    <a:cs typeface="Arial" panose="020B0604020202020204" pitchFamily="34" charset="0"/>
                  </a:rPr>
                  <a:t>sets zero-diagonal</a:t>
                </a: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7B2069E2-4A9F-8B09-17BE-B1EA95B73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85275" y="4010737"/>
                <a:ext cx="2754793" cy="369332"/>
              </a:xfrm>
              <a:prstGeom prst="rect">
                <a:avLst/>
              </a:prstGeom>
              <a:blipFill>
                <a:blip r:embed="rId11"/>
                <a:stretch>
                  <a:fillRect l="-1991" t="-11475" r="-1327" b="-229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>
            <a:extLst>
              <a:ext uri="{FF2B5EF4-FFF2-40B4-BE49-F238E27FC236}">
                <a16:creationId xmlns:a16="http://schemas.microsoft.com/office/drawing/2014/main" id="{4C01BCFF-5C2F-3585-7383-65E9C3B8C08C}"/>
              </a:ext>
            </a:extLst>
          </p:cNvPr>
          <p:cNvSpPr/>
          <p:nvPr/>
        </p:nvSpPr>
        <p:spPr>
          <a:xfrm>
            <a:off x="9112250" y="2463664"/>
            <a:ext cx="892014" cy="543384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95F3057F-69FB-9B90-AD7D-C15A059D7C1D}"/>
              </a:ext>
            </a:extLst>
          </p:cNvPr>
          <p:cNvCxnSpPr/>
          <p:nvPr/>
        </p:nvCxnSpPr>
        <p:spPr>
          <a:xfrm flipV="1">
            <a:off x="9863231" y="2196964"/>
            <a:ext cx="245969" cy="246757"/>
          </a:xfrm>
          <a:prstGeom prst="straightConnector1">
            <a:avLst/>
          </a:prstGeom>
          <a:ln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CE1AF59F-3A94-1F81-FAF6-E8464AB69A2A}"/>
              </a:ext>
            </a:extLst>
          </p:cNvPr>
          <p:cNvSpPr txBox="1"/>
          <p:nvPr/>
        </p:nvSpPr>
        <p:spPr>
          <a:xfrm>
            <a:off x="9435343" y="1839007"/>
            <a:ext cx="279435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only added in backward path</a:t>
            </a:r>
          </a:p>
        </p:txBody>
      </p:sp>
    </p:spTree>
    <p:extLst>
      <p:ext uri="{BB962C8B-B14F-4D97-AF65-F5344CB8AC3E}">
        <p14:creationId xmlns:p14="http://schemas.microsoft.com/office/powerpoint/2010/main" val="3019090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C57E38-1575-F355-910F-CAEEF64F3CB8}"/>
              </a:ext>
            </a:extLst>
          </p:cNvPr>
          <p:cNvSpPr txBox="1"/>
          <p:nvPr/>
        </p:nvSpPr>
        <p:spPr>
          <a:xfrm>
            <a:off x="519656" y="1900238"/>
            <a:ext cx="32105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Imputation Cell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diagram of a mathematical system&#10;&#10;Description automatically generated with medium confidence">
            <a:extLst>
              <a:ext uri="{FF2B5EF4-FFF2-40B4-BE49-F238E27FC236}">
                <a16:creationId xmlns:a16="http://schemas.microsoft.com/office/drawing/2014/main" id="{C4C0BC28-F39C-A6E5-90AE-908082AEDC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7436" y="2519387"/>
            <a:ext cx="5410296" cy="3557857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EF13721C-D138-F40A-F757-50112F9906FD}"/>
              </a:ext>
            </a:extLst>
          </p:cNvPr>
          <p:cNvSpPr txBox="1"/>
          <p:nvPr/>
        </p:nvSpPr>
        <p:spPr>
          <a:xfrm>
            <a:off x="6724650" y="4356311"/>
            <a:ext cx="56197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Final imputation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3B5BE85-6E6A-84A8-4583-E2264CE7CC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55375" y="2971563"/>
            <a:ext cx="4653499" cy="766934"/>
          </a:xfrm>
          <a:prstGeom prst="rect">
            <a:avLst/>
          </a:prstGeom>
        </p:spPr>
      </p:pic>
      <p:sp>
        <p:nvSpPr>
          <p:cNvPr id="11" name="Left Brace 10">
            <a:extLst>
              <a:ext uri="{FF2B5EF4-FFF2-40B4-BE49-F238E27FC236}">
                <a16:creationId xmlns:a16="http://schemas.microsoft.com/office/drawing/2014/main" id="{B7938C48-B364-46F3-9142-56095346496E}"/>
              </a:ext>
            </a:extLst>
          </p:cNvPr>
          <p:cNvSpPr/>
          <p:nvPr/>
        </p:nvSpPr>
        <p:spPr>
          <a:xfrm rot="5400000">
            <a:off x="9165504" y="1554794"/>
            <a:ext cx="214165" cy="2619374"/>
          </a:xfrm>
          <a:prstGeom prst="leftBrace">
            <a:avLst>
              <a:gd name="adj1" fmla="val 42175"/>
              <a:gd name="adj2" fmla="val 50000"/>
            </a:avLst>
          </a:prstGeom>
          <a:ln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Left Brace 14">
            <a:extLst>
              <a:ext uri="{FF2B5EF4-FFF2-40B4-BE49-F238E27FC236}">
                <a16:creationId xmlns:a16="http://schemas.microsoft.com/office/drawing/2014/main" id="{EC083901-52D5-9E5E-347E-C2EF3C2D9D7C}"/>
              </a:ext>
            </a:extLst>
          </p:cNvPr>
          <p:cNvSpPr/>
          <p:nvPr/>
        </p:nvSpPr>
        <p:spPr>
          <a:xfrm rot="16200000">
            <a:off x="10156105" y="2469667"/>
            <a:ext cx="214165" cy="2619374"/>
          </a:xfrm>
          <a:prstGeom prst="leftBrace">
            <a:avLst>
              <a:gd name="adj1" fmla="val 42175"/>
              <a:gd name="adj2" fmla="val 50000"/>
            </a:avLst>
          </a:prstGeom>
          <a:ln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789192D-B1CB-F8A2-A6F6-CE37682B1F84}"/>
              </a:ext>
            </a:extLst>
          </p:cNvPr>
          <p:cNvSpPr txBox="1"/>
          <p:nvPr/>
        </p:nvSpPr>
        <p:spPr>
          <a:xfrm>
            <a:off x="8191877" y="2455695"/>
            <a:ext cx="216141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dirty="0">
                <a:solidFill>
                  <a:schemeClr val="accent1">
                    <a:lumMod val="75000"/>
                  </a:schemeClr>
                </a:solidFill>
                <a:latin typeface="Abadi" panose="020B0604020104020204" pitchFamily="34" charset="0"/>
              </a:rPr>
              <a:t>Dynamic relations</a:t>
            </a:r>
            <a:endParaRPr lang="en-US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61684D6-0BC5-7AD1-3313-50BF1A6F06F9}"/>
              </a:ext>
            </a:extLst>
          </p:cNvPr>
          <p:cNvSpPr txBox="1"/>
          <p:nvPr/>
        </p:nvSpPr>
        <p:spPr>
          <a:xfrm>
            <a:off x="9182478" y="3846513"/>
            <a:ext cx="216141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dirty="0">
                <a:solidFill>
                  <a:schemeClr val="accent4">
                    <a:lumMod val="75000"/>
                  </a:schemeClr>
                </a:solidFill>
                <a:latin typeface="Abadi" panose="020B0604020104020204" pitchFamily="34" charset="0"/>
              </a:rPr>
              <a:t>Static relations</a:t>
            </a:r>
            <a:endParaRPr lang="en-US" dirty="0">
              <a:solidFill>
                <a:schemeClr val="accent4">
                  <a:lumMod val="75000"/>
                </a:schemeClr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63C5BAD-78DC-F018-1CCE-C4AF12436D31}"/>
              </a:ext>
            </a:extLst>
          </p:cNvPr>
          <p:cNvSpPr txBox="1"/>
          <p:nvPr/>
        </p:nvSpPr>
        <p:spPr>
          <a:xfrm>
            <a:off x="6724650" y="2040024"/>
            <a:ext cx="56197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Missing value estimation</a:t>
            </a:r>
          </a:p>
        </p:txBody>
      </p:sp>
      <p:pic>
        <p:nvPicPr>
          <p:cNvPr id="29" name="Picture 28">
            <a:extLst>
              <a:ext uri="{FF2B5EF4-FFF2-40B4-BE49-F238E27FC236}">
                <a16:creationId xmlns:a16="http://schemas.microsoft.com/office/drawing/2014/main" id="{C6210BE5-07DB-8488-4C6D-D73283FD1D8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62193" y="4833659"/>
            <a:ext cx="3439861" cy="365125"/>
          </a:xfrm>
          <a:prstGeom prst="rect">
            <a:avLst/>
          </a:prstGeom>
        </p:spPr>
      </p:pic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92F6D0D3-264F-E8A9-D1E1-D59793B7CDD7}"/>
              </a:ext>
            </a:extLst>
          </p:cNvPr>
          <p:cNvCxnSpPr/>
          <p:nvPr/>
        </p:nvCxnSpPr>
        <p:spPr>
          <a:xfrm>
            <a:off x="147342" y="6388839"/>
            <a:ext cx="3048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DEF061A5-B160-320E-F43F-DD1CCA28AA72}"/>
              </a:ext>
            </a:extLst>
          </p:cNvPr>
          <p:cNvCxnSpPr>
            <a:cxnSpLocks/>
          </p:cNvCxnSpPr>
          <p:nvPr/>
        </p:nvCxnSpPr>
        <p:spPr>
          <a:xfrm flipH="1">
            <a:off x="128292" y="6646014"/>
            <a:ext cx="3048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C2DC8F2C-8F55-8D58-4E4B-24609E945165}"/>
              </a:ext>
            </a:extLst>
          </p:cNvPr>
          <p:cNvSpPr txBox="1"/>
          <p:nvPr/>
        </p:nvSpPr>
        <p:spPr>
          <a:xfrm>
            <a:off x="519656" y="6194648"/>
            <a:ext cx="9897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Forward </a:t>
            </a:r>
            <a:endParaRPr lang="en-US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3F25A7E-A87A-BF83-38B9-932AEB8C986C}"/>
              </a:ext>
            </a:extLst>
          </p:cNvPr>
          <p:cNvSpPr txBox="1"/>
          <p:nvPr/>
        </p:nvSpPr>
        <p:spPr>
          <a:xfrm>
            <a:off x="519656" y="6461348"/>
            <a:ext cx="141838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Backward 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9BF9B93-8E8B-41C6-D507-10C5A48CDD50}"/>
                  </a:ext>
                </a:extLst>
              </p:cNvPr>
              <p:cNvSpPr txBox="1"/>
              <p:nvPr/>
            </p:nvSpPr>
            <p:spPr>
              <a:xfrm>
                <a:off x="2124914" y="6194648"/>
                <a:ext cx="2365828" cy="60657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Sup>
                      <m:sSubSupPr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  <m:sup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′</m:t>
                        </m:r>
                      </m:sup>
                    </m:sSubSup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recent observation</a:t>
                </a:r>
              </a:p>
              <a:p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 : global mean</a:t>
                </a:r>
              </a:p>
            </p:txBody>
          </p:sp>
        </mc:Choice>
        <mc:Fallback xmlns=""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9BF9B93-8E8B-41C6-D507-10C5A48CDD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4914" y="6194648"/>
                <a:ext cx="2365828" cy="606576"/>
              </a:xfrm>
              <a:prstGeom prst="rect">
                <a:avLst/>
              </a:prstGeom>
              <a:blipFill>
                <a:blip r:embed="rId5"/>
                <a:stretch>
                  <a:fillRect t="-3000"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0BCA7B5-36D4-E62E-EF92-978674D18BD9}"/>
                  </a:ext>
                </a:extLst>
              </p:cNvPr>
              <p:cNvSpPr txBox="1"/>
              <p:nvPr/>
            </p:nvSpPr>
            <p:spPr>
              <a:xfrm>
                <a:off x="4552950" y="6194648"/>
                <a:ext cx="164782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6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hidden state</a:t>
                </a:r>
              </a:p>
            </p:txBody>
          </p:sp>
        </mc:Choice>
        <mc:Fallback xmlns=""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0BCA7B5-36D4-E62E-EF92-978674D18B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2950" y="6194648"/>
                <a:ext cx="1647825" cy="338554"/>
              </a:xfrm>
              <a:prstGeom prst="rect">
                <a:avLst/>
              </a:prstGeom>
              <a:blipFill>
                <a:blip r:embed="rId6"/>
                <a:stretch>
                  <a:fillRect t="-5357" b="-2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132655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11" grpId="0" animBg="1"/>
      <p:bldP spid="15" grpId="0" animBg="1"/>
      <p:bldP spid="26" grpId="0"/>
      <p:bldP spid="27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21</a:t>
            </a:fld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C57E38-1575-F355-910F-CAEEF64F3CB8}"/>
              </a:ext>
            </a:extLst>
          </p:cNvPr>
          <p:cNvSpPr txBox="1"/>
          <p:nvPr/>
        </p:nvSpPr>
        <p:spPr>
          <a:xfrm>
            <a:off x="519656" y="172062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Encoding Cell - Forward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/>
              <p:nvPr/>
            </p:nvSpPr>
            <p:spPr>
              <a:xfrm>
                <a:off x="1477215" y="5784031"/>
                <a:ext cx="2894761" cy="10879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demographic feature</a:t>
                </a:r>
              </a:p>
              <a:p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 : temporal averaging</a:t>
                </a:r>
              </a:p>
              <a:p>
                <a14:m>
                  <m:oMath xmlns:m="http://schemas.openxmlformats.org/officeDocument/2006/math">
                    <m:r>
                      <a:rPr lang="en-US" sz="1600" i="1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hidden state</a:t>
                </a:r>
              </a:p>
              <a:p>
                <a14:m>
                  <m:oMath xmlns:m="http://schemas.openxmlformats.org/officeDocument/2006/math">
                    <m:r>
                      <a:rPr lang="en-US" sz="16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cell state</a:t>
                </a: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7215" y="5784031"/>
                <a:ext cx="2894761" cy="1087990"/>
              </a:xfrm>
              <a:prstGeom prst="rect">
                <a:avLst/>
              </a:prstGeom>
              <a:blipFill>
                <a:blip r:embed="rId2"/>
                <a:stretch>
                  <a:fillRect t="-1124" b="-674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 descr="A screenshot of a computer&#10;&#10;Description automatically generated">
            <a:extLst>
              <a:ext uri="{FF2B5EF4-FFF2-40B4-BE49-F238E27FC236}">
                <a16:creationId xmlns:a16="http://schemas.microsoft.com/office/drawing/2014/main" id="{9515AC48-5D69-4FAA-48EF-0BF3DD2DC92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134" y="2550779"/>
            <a:ext cx="5875116" cy="3233252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A72A3DF9-54B4-5583-1BB3-3F6F6E89F05B}"/>
              </a:ext>
            </a:extLst>
          </p:cNvPr>
          <p:cNvSpPr txBox="1"/>
          <p:nvPr/>
        </p:nvSpPr>
        <p:spPr>
          <a:xfrm>
            <a:off x="6483350" y="1838683"/>
            <a:ext cx="587511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Capture diverse knowledge from temporal decay 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3262B114-B943-F30C-DB1F-7177CF74E43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9306" y="2238793"/>
            <a:ext cx="2017208" cy="780632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2649A792-0F84-28C5-420C-B200EDA0AFD4}"/>
              </a:ext>
            </a:extLst>
          </p:cNvPr>
          <p:cNvSpPr txBox="1"/>
          <p:nvPr/>
        </p:nvSpPr>
        <p:spPr>
          <a:xfrm>
            <a:off x="6572250" y="3149301"/>
            <a:ext cx="56197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Estimate progressive score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F752E6D9-8B08-6170-CB3B-6355F460232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29306" y="3549410"/>
            <a:ext cx="3642480" cy="489189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018B8BF-9D04-5B37-8034-6E6E6993CC32}"/>
              </a:ext>
            </a:extLst>
          </p:cNvPr>
          <p:cNvSpPr txBox="1"/>
          <p:nvPr/>
        </p:nvSpPr>
        <p:spPr>
          <a:xfrm>
            <a:off x="2401210" y="2150668"/>
            <a:ext cx="246696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 err="1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MAPro</a:t>
            </a:r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-LSTM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990E4E4-6A7B-D84E-5A7D-CCA7B0ACFC1E}"/>
              </a:ext>
            </a:extLst>
          </p:cNvPr>
          <p:cNvSpPr txBox="1"/>
          <p:nvPr/>
        </p:nvSpPr>
        <p:spPr>
          <a:xfrm>
            <a:off x="6572250" y="4059809"/>
            <a:ext cx="56197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Update the </a:t>
            </a:r>
            <a:r>
              <a:rPr lang="en-US" sz="20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MAPro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-LSTM</a:t>
            </a: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63C12272-6935-606C-608B-54A978EB63F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29306" y="4481129"/>
            <a:ext cx="3892444" cy="22403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948249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22</a:t>
            </a:fld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C57E38-1575-F355-910F-CAEEF64F3CB8}"/>
              </a:ext>
            </a:extLst>
          </p:cNvPr>
          <p:cNvSpPr txBox="1"/>
          <p:nvPr/>
        </p:nvSpPr>
        <p:spPr>
          <a:xfrm>
            <a:off x="519656" y="172062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Encoding Cell - Forward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/>
              <p:nvPr/>
            </p:nvSpPr>
            <p:spPr>
              <a:xfrm>
                <a:off x="1477215" y="5784031"/>
                <a:ext cx="2894761" cy="10879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𝑑</m:t>
                        </m:r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demographic feature</a:t>
                </a:r>
              </a:p>
              <a:p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sz="160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sz="1600" b="0" i="1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</m:acc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 : temporal averaging</a:t>
                </a:r>
              </a:p>
              <a:p>
                <a14:m>
                  <m:oMath xmlns:m="http://schemas.openxmlformats.org/officeDocument/2006/math">
                    <m:r>
                      <a:rPr lang="en-US" sz="1600" i="1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h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hidden state</a:t>
                </a:r>
              </a:p>
              <a:p>
                <a14:m>
                  <m:oMath xmlns:m="http://schemas.openxmlformats.org/officeDocument/2006/math">
                    <m:r>
                      <a:rPr lang="en-US" sz="1600" b="0" i="1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𝑐</m:t>
                    </m:r>
                  </m:oMath>
                </a14:m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 : cell state</a:t>
                </a:r>
              </a:p>
            </p:txBody>
          </p:sp>
        </mc:Choice>
        <mc:Fallback xmlns=""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A019C3E-55AA-21DB-265D-82643018F5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7215" y="5784031"/>
                <a:ext cx="2894761" cy="1087990"/>
              </a:xfrm>
              <a:prstGeom prst="rect">
                <a:avLst/>
              </a:prstGeom>
              <a:blipFill>
                <a:blip r:embed="rId2"/>
                <a:stretch>
                  <a:fillRect t="-1124" b="-674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 descr="A screenshot of a computer&#10;&#10;Description automatically generated">
            <a:extLst>
              <a:ext uri="{FF2B5EF4-FFF2-40B4-BE49-F238E27FC236}">
                <a16:creationId xmlns:a16="http://schemas.microsoft.com/office/drawing/2014/main" id="{9515AC48-5D69-4FAA-48EF-0BF3DD2DC92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134" y="2550779"/>
            <a:ext cx="5875116" cy="3233252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018B8BF-9D04-5B37-8034-6E6E6993CC32}"/>
              </a:ext>
            </a:extLst>
          </p:cNvPr>
          <p:cNvSpPr txBox="1"/>
          <p:nvPr/>
        </p:nvSpPr>
        <p:spPr>
          <a:xfrm>
            <a:off x="2401210" y="2150668"/>
            <a:ext cx="246696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 err="1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MAPro</a:t>
            </a:r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-LSTM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875096A-C7F6-03FC-844E-5ACC6B8F8F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66484" y="1613094"/>
            <a:ext cx="4063465" cy="5133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836835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23</a:t>
            </a:fld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EE15D0-5D7A-701E-C047-E18FA57FB220}"/>
              </a:ext>
            </a:extLst>
          </p:cNvPr>
          <p:cNvSpPr txBox="1"/>
          <p:nvPr/>
        </p:nvSpPr>
        <p:spPr>
          <a:xfrm>
            <a:off x="291056" y="2407871"/>
            <a:ext cx="421848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Estimate next biomarker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D159EB4-711B-79DB-2880-75C87269B0FA}"/>
              </a:ext>
            </a:extLst>
          </p:cNvPr>
          <p:cNvSpPr txBox="1"/>
          <p:nvPr/>
        </p:nvSpPr>
        <p:spPr>
          <a:xfrm>
            <a:off x="291056" y="3713243"/>
            <a:ext cx="43095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Estimate next patient status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93FEACB2-3C8E-D8B9-D347-0BF3D7EB90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1542" y="2853763"/>
            <a:ext cx="3062758" cy="437537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3E841C23-D3E1-6277-6833-6E77A16CC9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1542" y="4113353"/>
            <a:ext cx="3610474" cy="55729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291056" y="1882548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Forecasting Module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37A5478-0371-4A00-168B-41ED41322EA6}"/>
              </a:ext>
            </a:extLst>
          </p:cNvPr>
          <p:cNvSpPr txBox="1"/>
          <p:nvPr/>
        </p:nvSpPr>
        <p:spPr>
          <a:xfrm>
            <a:off x="4901156" y="1882548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Objective function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68CB0D7-E087-E2BA-C569-4B2B19C2B781}"/>
              </a:ext>
            </a:extLst>
          </p:cNvPr>
          <p:cNvCxnSpPr/>
          <p:nvPr/>
        </p:nvCxnSpPr>
        <p:spPr>
          <a:xfrm>
            <a:off x="4705350" y="1757335"/>
            <a:ext cx="0" cy="496414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16" name="Picture 15">
            <a:extLst>
              <a:ext uri="{FF2B5EF4-FFF2-40B4-BE49-F238E27FC236}">
                <a16:creationId xmlns:a16="http://schemas.microsoft.com/office/drawing/2014/main" id="{E32A226D-A4BC-77D1-6BF1-183E4738223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18106" y="2598861"/>
            <a:ext cx="3509007" cy="2820863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D440953-CAC6-69EF-155E-80C33EB1CA9F}"/>
              </a:ext>
            </a:extLst>
          </p:cNvPr>
          <p:cNvSpPr txBox="1"/>
          <p:nvPr/>
        </p:nvSpPr>
        <p:spPr>
          <a:xfrm>
            <a:off x="4901156" y="2212191"/>
            <a:ext cx="225899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Imputation loss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A3CA8E8-3199-4990-F007-DCDA077B0BBC}"/>
              </a:ext>
            </a:extLst>
          </p:cNvPr>
          <p:cNvSpPr txBox="1"/>
          <p:nvPr/>
        </p:nvSpPr>
        <p:spPr>
          <a:xfrm>
            <a:off x="8747155" y="2207816"/>
            <a:ext cx="3378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Biomarker forecasting loss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CE03E7D2-0B63-0492-2B9E-037A9E649B0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58901" y="2566089"/>
            <a:ext cx="3058747" cy="576550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91F8490C-77E5-61A8-EC52-3D1E86E47CA2}"/>
              </a:ext>
            </a:extLst>
          </p:cNvPr>
          <p:cNvSpPr txBox="1"/>
          <p:nvPr/>
        </p:nvSpPr>
        <p:spPr>
          <a:xfrm>
            <a:off x="8747155" y="3439395"/>
            <a:ext cx="337816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Future status prediction loss</a:t>
            </a:r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A05FAF85-C798-A63E-0CC2-5A1C80DFDBF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11860" y="4095276"/>
            <a:ext cx="3352828" cy="553996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D86A26A0-CD97-23BB-D82D-D28F61629E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10976" y="5854359"/>
            <a:ext cx="4446848" cy="516737"/>
          </a:xfrm>
          <a:prstGeom prst="rect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209436496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24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Data Preparation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5BEC751-7FC7-307A-8485-B5E082893A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9827" y="2303636"/>
            <a:ext cx="6758723" cy="208195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47B79CFD-761B-AC49-F5BC-74E62135FF7A}"/>
              </a:ext>
            </a:extLst>
          </p:cNvPr>
          <p:cNvSpPr txBox="1"/>
          <p:nvPr/>
        </p:nvSpPr>
        <p:spPr>
          <a:xfrm>
            <a:off x="689827" y="4507587"/>
            <a:ext cx="6672998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Collect yearly visits for each patient including baseline time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Remove duplicated timepoints</a:t>
            </a:r>
          </a:p>
          <a:p>
            <a:pPr marL="285750" indent="-285750" algn="just" latinLnBrk="0"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Remove timepoints with wrong measurements</a:t>
            </a:r>
          </a:p>
          <a:p>
            <a:pPr marL="285750" indent="-285750" algn="just" latinLnBrk="0"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Remove reversable subjects</a:t>
            </a:r>
          </a:p>
          <a:p>
            <a:pPr marL="285750" indent="-285750" algn="just" latinLnBrk="0"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Remove subjects without diagnosis at baseline</a:t>
            </a:r>
          </a:p>
          <a:p>
            <a:pPr marL="285750" indent="-285750" algn="just" latinLnBrk="0"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Remove subjects with AD at baseline</a:t>
            </a:r>
          </a:p>
        </p:txBody>
      </p:sp>
      <p:pic>
        <p:nvPicPr>
          <p:cNvPr id="14" name="Picture 13" descr="A graph with numbers and a black background&#10;&#10;Description automatically generated">
            <a:extLst>
              <a:ext uri="{FF2B5EF4-FFF2-40B4-BE49-F238E27FC236}">
                <a16:creationId xmlns:a16="http://schemas.microsoft.com/office/drawing/2014/main" id="{20E7F2CF-DA80-F1EA-C464-AAB4C549940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9488" y="2303636"/>
            <a:ext cx="4125424" cy="2713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264543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25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2F28C252-E821-622D-FDE0-AB3A5AA8A0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24083" y="1862731"/>
            <a:ext cx="5077534" cy="1933845"/>
          </a:xfrm>
          <a:prstGeom prst="rect">
            <a:avLst/>
          </a:prstGeom>
        </p:spPr>
      </p:pic>
      <p:pic>
        <p:nvPicPr>
          <p:cNvPr id="6" name="Picture 5" descr="A graph of different colored bars&#10;&#10;Description automatically generated">
            <a:extLst>
              <a:ext uri="{FF2B5EF4-FFF2-40B4-BE49-F238E27FC236}">
                <a16:creationId xmlns:a16="http://schemas.microsoft.com/office/drawing/2014/main" id="{F38327B1-B30D-75CA-3F9E-F61109A891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0351" y="4028346"/>
            <a:ext cx="3488757" cy="2510566"/>
          </a:xfrm>
          <a:prstGeom prst="rect">
            <a:avLst/>
          </a:prstGeom>
        </p:spPr>
      </p:pic>
      <p:pic>
        <p:nvPicPr>
          <p:cNvPr id="9" name="Picture 8" descr="A graph of different colored bars&#10;&#10;Description automatically generated">
            <a:extLst>
              <a:ext uri="{FF2B5EF4-FFF2-40B4-BE49-F238E27FC236}">
                <a16:creationId xmlns:a16="http://schemas.microsoft.com/office/drawing/2014/main" id="{9D828AAD-C734-8E5D-F339-53AA700F44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99071" y="4018692"/>
            <a:ext cx="3488757" cy="2510566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6" y="2274020"/>
            <a:ext cx="412854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Imputation task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Evaluation: MAE and MRE</a:t>
            </a:r>
            <a:endParaRPr lang="en-US" sz="18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243368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26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6" y="2274020"/>
            <a:ext cx="412854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Biomarker f</a:t>
            </a: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orecasting task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Evaluation: MAE</a:t>
            </a:r>
            <a:endParaRPr lang="en-US" sz="18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CC36455-CCE9-D588-2A63-A0A050C916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306703"/>
            <a:ext cx="12192000" cy="2670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354226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27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6" y="2274020"/>
            <a:ext cx="540489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Status prediction</a:t>
            </a: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task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Evaluation: accuracy, precision, recall, mean AUC</a:t>
            </a:r>
            <a:endParaRPr lang="en-US" sz="18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54BD63A-5CE4-C46E-A319-13C353A89F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176" y="3044344"/>
            <a:ext cx="11269648" cy="34485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51364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28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6" y="2274020"/>
            <a:ext cx="41285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Status prediction</a:t>
            </a:r>
            <a:r>
              <a:rPr lang="en-US" sz="18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task</a:t>
            </a:r>
          </a:p>
        </p:txBody>
      </p:sp>
      <p:pic>
        <p:nvPicPr>
          <p:cNvPr id="6" name="Picture 5" descr="A screenshot of a graph&#10;&#10;Description automatically generated">
            <a:extLst>
              <a:ext uri="{FF2B5EF4-FFF2-40B4-BE49-F238E27FC236}">
                <a16:creationId xmlns:a16="http://schemas.microsoft.com/office/drawing/2014/main" id="{39DB3CC8-F54E-C649-6932-181795D94C6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0000"/>
          <a:stretch/>
        </p:blipFill>
        <p:spPr>
          <a:xfrm>
            <a:off x="614906" y="2799315"/>
            <a:ext cx="4959598" cy="3429000"/>
          </a:xfrm>
          <a:prstGeom prst="rect">
            <a:avLst/>
          </a:prstGeom>
        </p:spPr>
      </p:pic>
      <p:pic>
        <p:nvPicPr>
          <p:cNvPr id="7" name="Picture 6" descr="A screenshot of a graph&#10;&#10;Description automatically generated">
            <a:extLst>
              <a:ext uri="{FF2B5EF4-FFF2-40B4-BE49-F238E27FC236}">
                <a16:creationId xmlns:a16="http://schemas.microsoft.com/office/drawing/2014/main" id="{179AFD71-7670-3394-2C49-90B16CC9891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00"/>
          <a:stretch/>
        </p:blipFill>
        <p:spPr>
          <a:xfrm>
            <a:off x="5921251" y="2799315"/>
            <a:ext cx="4959598" cy="3429001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43B2E7FD-66EC-9F55-FF0A-08724C2C3A0F}"/>
              </a:ext>
            </a:extLst>
          </p:cNvPr>
          <p:cNvSpPr/>
          <p:nvPr/>
        </p:nvSpPr>
        <p:spPr>
          <a:xfrm>
            <a:off x="1638300" y="2867025"/>
            <a:ext cx="485775" cy="169545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F681F5-D4B5-CF6A-E220-4B06A8649514}"/>
              </a:ext>
            </a:extLst>
          </p:cNvPr>
          <p:cNvSpPr/>
          <p:nvPr/>
        </p:nvSpPr>
        <p:spPr>
          <a:xfrm>
            <a:off x="6943725" y="2876550"/>
            <a:ext cx="485775" cy="163830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F713AB4-4707-09F0-465B-1A80006D3CD6}"/>
              </a:ext>
            </a:extLst>
          </p:cNvPr>
          <p:cNvSpPr/>
          <p:nvPr/>
        </p:nvSpPr>
        <p:spPr>
          <a:xfrm>
            <a:off x="1638300" y="4600575"/>
            <a:ext cx="485775" cy="162774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A4DADC6D-1658-1E2A-F903-376C3DD9B584}"/>
              </a:ext>
            </a:extLst>
          </p:cNvPr>
          <p:cNvSpPr/>
          <p:nvPr/>
        </p:nvSpPr>
        <p:spPr>
          <a:xfrm>
            <a:off x="6943724" y="4600575"/>
            <a:ext cx="485775" cy="1627740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82611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29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6" y="2274020"/>
            <a:ext cx="412854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Stable patient vs Progressive patient</a:t>
            </a:r>
            <a:endParaRPr lang="en-US" sz="18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pic>
        <p:nvPicPr>
          <p:cNvPr id="5" name="Picture 4" descr="A graph with different colored squares&#10;&#10;Description automatically generated">
            <a:extLst>
              <a:ext uri="{FF2B5EF4-FFF2-40B4-BE49-F238E27FC236}">
                <a16:creationId xmlns:a16="http://schemas.microsoft.com/office/drawing/2014/main" id="{8B557171-3E43-D4AF-4768-CD2262588D4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224" y="3429000"/>
            <a:ext cx="5214468" cy="2600143"/>
          </a:xfrm>
          <a:prstGeom prst="rect">
            <a:avLst/>
          </a:prstGeom>
        </p:spPr>
      </p:pic>
      <p:pic>
        <p:nvPicPr>
          <p:cNvPr id="15" name="Picture 14" descr="A graph with different colored boxes&#10;&#10;Description automatically generated">
            <a:extLst>
              <a:ext uri="{FF2B5EF4-FFF2-40B4-BE49-F238E27FC236}">
                <a16:creationId xmlns:a16="http://schemas.microsoft.com/office/drawing/2014/main" id="{82354279-58B7-BC5C-EB0F-C451DF8378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3429000"/>
            <a:ext cx="5230986" cy="2600143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7397FE8E-6A75-658A-3325-2CE57EB4EFF0}"/>
              </a:ext>
            </a:extLst>
          </p:cNvPr>
          <p:cNvSpPr txBox="1"/>
          <p:nvPr/>
        </p:nvSpPr>
        <p:spPr>
          <a:xfrm>
            <a:off x="2024976" y="3064964"/>
            <a:ext cx="246696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Biomarker Forecasting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7287639-A32A-EDEA-F556-389E56A7DB98}"/>
              </a:ext>
            </a:extLst>
          </p:cNvPr>
          <p:cNvSpPr txBox="1"/>
          <p:nvPr/>
        </p:nvSpPr>
        <p:spPr>
          <a:xfrm>
            <a:off x="7377118" y="3059668"/>
            <a:ext cx="246696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Status prediction</a:t>
            </a:r>
            <a:endParaRPr lang="en-US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3762216-924F-1F94-1A39-7A9DE771E925}"/>
              </a:ext>
            </a:extLst>
          </p:cNvPr>
          <p:cNvSpPr/>
          <p:nvPr/>
        </p:nvSpPr>
        <p:spPr>
          <a:xfrm>
            <a:off x="4162533" y="5172608"/>
            <a:ext cx="658813" cy="619125"/>
          </a:xfrm>
          <a:prstGeom prst="ellipse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82CA336-BD9B-0AFF-6178-26E8F1D52C79}"/>
              </a:ext>
            </a:extLst>
          </p:cNvPr>
          <p:cNvSpPr txBox="1"/>
          <p:nvPr/>
        </p:nvSpPr>
        <p:spPr>
          <a:xfrm>
            <a:off x="6253162" y="6089468"/>
            <a:ext cx="47148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There are much more stable cases than progressive cases</a:t>
            </a:r>
          </a:p>
        </p:txBody>
      </p:sp>
    </p:spTree>
    <p:extLst>
      <p:ext uri="{BB962C8B-B14F-4D97-AF65-F5344CB8AC3E}">
        <p14:creationId xmlns:p14="http://schemas.microsoft.com/office/powerpoint/2010/main" val="41587602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30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C2E4527-ABCD-9855-42C4-0736CC22AE4E}"/>
                  </a:ext>
                </a:extLst>
              </p:cNvPr>
              <p:cNvSpPr txBox="1"/>
              <p:nvPr/>
            </p:nvSpPr>
            <p:spPr>
              <a:xfrm>
                <a:off x="614906" y="2274020"/>
                <a:ext cx="412854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marR="0" lvl="0" indent="-285750" algn="ju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r>
                  <a:rPr lang="en-US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badi" panose="020B0604020104020204" pitchFamily="34" charset="0"/>
                  </a:rPr>
                  <a:t>Using data accumulated up to time </a:t>
                </a:r>
                <a14:m>
                  <m:oMath xmlns:m="http://schemas.openxmlformats.org/officeDocument/2006/math">
                    <m:r>
                      <a:rPr lang="en-US" i="1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𝑡</m:t>
                    </m:r>
                  </m:oMath>
                </a14:m>
                <a:endParaRPr lang="en-US" sz="1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badi" panose="020B0604020104020204" pitchFamily="34" charset="0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C2E4527-ABCD-9855-42C4-0736CC22AE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4906" y="2274020"/>
                <a:ext cx="4128544" cy="369332"/>
              </a:xfrm>
              <a:prstGeom prst="rect">
                <a:avLst/>
              </a:prstGeom>
              <a:blipFill>
                <a:blip r:embed="rId2"/>
                <a:stretch>
                  <a:fillRect l="-1034" t="-8197" b="-2459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Picture 5" descr="A graph of different colored lines&#10;&#10;Description automatically generated with medium confidence">
            <a:extLst>
              <a:ext uri="{FF2B5EF4-FFF2-40B4-BE49-F238E27FC236}">
                <a16:creationId xmlns:a16="http://schemas.microsoft.com/office/drawing/2014/main" id="{36490BEF-773B-214C-7A33-26C2050FCB5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0050" y="2874604"/>
            <a:ext cx="5062275" cy="3481746"/>
          </a:xfrm>
          <a:prstGeom prst="rect">
            <a:avLst/>
          </a:prstGeom>
        </p:spPr>
      </p:pic>
      <p:pic>
        <p:nvPicPr>
          <p:cNvPr id="8" name="Picture 7" descr="A graph of a number of people&#10;&#10;Description automatically generated with medium confidence">
            <a:extLst>
              <a:ext uri="{FF2B5EF4-FFF2-40B4-BE49-F238E27FC236}">
                <a16:creationId xmlns:a16="http://schemas.microsoft.com/office/drawing/2014/main" id="{A8086643-30F9-5494-CB18-1E386CE15B7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906" y="2894614"/>
            <a:ext cx="5062275" cy="34617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918756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Alzheimer's Progression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31</a:t>
            </a:fld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198AA4-AE75-FE53-498B-242A09BB01CF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Performance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C2E4527-ABCD-9855-42C4-0736CC22AE4E}"/>
              </a:ext>
            </a:extLst>
          </p:cNvPr>
          <p:cNvSpPr txBox="1"/>
          <p:nvPr/>
        </p:nvSpPr>
        <p:spPr>
          <a:xfrm>
            <a:off x="614905" y="2274020"/>
            <a:ext cx="904344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  <a:defRPr/>
            </a:pP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Explainable artificial intelligence analysis using SHAP (</a:t>
            </a:r>
            <a:r>
              <a:rPr 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SHapley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Additive </a:t>
            </a:r>
            <a:r>
              <a:rPr 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exPlanations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)  </a:t>
            </a:r>
            <a:endParaRPr lang="en-US" sz="18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pic>
        <p:nvPicPr>
          <p:cNvPr id="5" name="Picture 4" descr="A blue rectangular object with black background&#10;&#10;Description automatically generated with medium confidence">
            <a:extLst>
              <a:ext uri="{FF2B5EF4-FFF2-40B4-BE49-F238E27FC236}">
                <a16:creationId xmlns:a16="http://schemas.microsoft.com/office/drawing/2014/main" id="{0EA04AD4-5583-ECC9-53F4-FAB5121921E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94478" y="3343833"/>
            <a:ext cx="3603044" cy="1732991"/>
          </a:xfrm>
          <a:prstGeom prst="rect">
            <a:avLst/>
          </a:prstGeom>
        </p:spPr>
      </p:pic>
      <p:pic>
        <p:nvPicPr>
          <p:cNvPr id="9" name="Picture 8" descr="A green rectangular object with numbers&#10;&#10;Description automatically generated">
            <a:extLst>
              <a:ext uri="{FF2B5EF4-FFF2-40B4-BE49-F238E27FC236}">
                <a16:creationId xmlns:a16="http://schemas.microsoft.com/office/drawing/2014/main" id="{C26DCDCD-D4C1-23F0-3E2E-ED5E8797117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65373" y="3343834"/>
            <a:ext cx="3526627" cy="1732991"/>
          </a:xfrm>
          <a:prstGeom prst="rect">
            <a:avLst/>
          </a:prstGeom>
        </p:spPr>
      </p:pic>
      <p:pic>
        <p:nvPicPr>
          <p:cNvPr id="13" name="Picture 12" descr="A blue rectangular object with numbers&#10;&#10;Description automatically generated with medium confidence">
            <a:extLst>
              <a:ext uri="{FF2B5EF4-FFF2-40B4-BE49-F238E27FC236}">
                <a16:creationId xmlns:a16="http://schemas.microsoft.com/office/drawing/2014/main" id="{E64B262E-46F7-0C99-33DF-AAAA08F8576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30" y="3343833"/>
            <a:ext cx="3549210" cy="1732991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567FE36D-9C76-2E49-5A05-3519601DAA0C}"/>
              </a:ext>
            </a:extLst>
          </p:cNvPr>
          <p:cNvSpPr/>
          <p:nvPr/>
        </p:nvSpPr>
        <p:spPr>
          <a:xfrm>
            <a:off x="279830" y="3343833"/>
            <a:ext cx="605995" cy="870816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B8D3F86-6725-ACB2-CFCA-DBF03E3F0EEC}"/>
              </a:ext>
            </a:extLst>
          </p:cNvPr>
          <p:cNvSpPr/>
          <p:nvPr/>
        </p:nvSpPr>
        <p:spPr>
          <a:xfrm>
            <a:off x="4294479" y="3779241"/>
            <a:ext cx="610896" cy="602259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D21ED7B-FDA0-863A-4653-D53026644BC0}"/>
              </a:ext>
            </a:extLst>
          </p:cNvPr>
          <p:cNvSpPr/>
          <p:nvPr/>
        </p:nvSpPr>
        <p:spPr>
          <a:xfrm>
            <a:off x="4294479" y="3357957"/>
            <a:ext cx="610896" cy="328217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EC7A54D-60F1-56A9-2316-DE3AF2D1341B}"/>
              </a:ext>
            </a:extLst>
          </p:cNvPr>
          <p:cNvSpPr/>
          <p:nvPr/>
        </p:nvSpPr>
        <p:spPr>
          <a:xfrm>
            <a:off x="8665373" y="3686174"/>
            <a:ext cx="610896" cy="681201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3B0125E3-03B1-A2ED-1BEA-C7336FFFB616}"/>
              </a:ext>
            </a:extLst>
          </p:cNvPr>
          <p:cNvSpPr/>
          <p:nvPr/>
        </p:nvSpPr>
        <p:spPr>
          <a:xfrm>
            <a:off x="8665373" y="3343833"/>
            <a:ext cx="610896" cy="194868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BEC120B-4498-9747-EFD0-DE110241E37C}"/>
              </a:ext>
            </a:extLst>
          </p:cNvPr>
          <p:cNvSpPr txBox="1"/>
          <p:nvPr/>
        </p:nvSpPr>
        <p:spPr>
          <a:xfrm>
            <a:off x="1123950" y="3050180"/>
            <a:ext cx="24669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Biomarker Forecasting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8648E2D-D39C-B815-DE96-867B8500427C}"/>
              </a:ext>
            </a:extLst>
          </p:cNvPr>
          <p:cNvSpPr txBox="1"/>
          <p:nvPr/>
        </p:nvSpPr>
        <p:spPr>
          <a:xfrm>
            <a:off x="5167966" y="3050180"/>
            <a:ext cx="24669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Status Prediction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AAA2D32-095C-B1BB-A065-FDA1A9BE8DC9}"/>
              </a:ext>
            </a:extLst>
          </p:cNvPr>
          <p:cNvSpPr txBox="1"/>
          <p:nvPr/>
        </p:nvSpPr>
        <p:spPr>
          <a:xfrm>
            <a:off x="9445206" y="3050180"/>
            <a:ext cx="24669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badi" panose="020B0604020104020204" pitchFamily="34" charset="0"/>
              </a:rPr>
              <a:t>Combine both task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341019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Application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32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4FF9A88-5AF4-673E-846D-790D1E9B5B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77047" y="2177173"/>
            <a:ext cx="6345505" cy="4472865"/>
          </a:xfrm>
          <a:prstGeom prst="rect">
            <a:avLst/>
          </a:prstGeom>
        </p:spPr>
      </p:pic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9D701E50-2ADB-6211-A086-B05A25ED2509}"/>
              </a:ext>
            </a:extLst>
          </p:cNvPr>
          <p:cNvCxnSpPr>
            <a:cxnSpLocks/>
          </p:cNvCxnSpPr>
          <p:nvPr/>
        </p:nvCxnSpPr>
        <p:spPr>
          <a:xfrm flipH="1">
            <a:off x="7578725" y="2690813"/>
            <a:ext cx="819150" cy="35242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F4607C31-0019-023B-3E97-EF20D7D924FF}"/>
              </a:ext>
            </a:extLst>
          </p:cNvPr>
          <p:cNvSpPr txBox="1"/>
          <p:nvPr/>
        </p:nvSpPr>
        <p:spPr>
          <a:xfrm>
            <a:off x="8397875" y="2458463"/>
            <a:ext cx="2283702" cy="8002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Prediction: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Probability of conversion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Time to conversion</a:t>
            </a:r>
          </a:p>
        </p:txBody>
      </p: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A45A85DE-FDD1-CC8B-67F9-7CDDBD02DB36}"/>
              </a:ext>
            </a:extLst>
          </p:cNvPr>
          <p:cNvCxnSpPr>
            <a:cxnSpLocks/>
          </p:cNvCxnSpPr>
          <p:nvPr/>
        </p:nvCxnSpPr>
        <p:spPr>
          <a:xfrm flipH="1">
            <a:off x="4885448" y="1948573"/>
            <a:ext cx="521577" cy="85755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766CA089-29B1-B7C4-8B89-E40297693CE3}"/>
              </a:ext>
            </a:extLst>
          </p:cNvPr>
          <p:cNvSpPr txBox="1"/>
          <p:nvPr/>
        </p:nvSpPr>
        <p:spPr>
          <a:xfrm>
            <a:off x="5295023" y="1069003"/>
            <a:ext cx="3500638" cy="8002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Visualization: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Estimation of normalized biomarker (bar)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Estimation of progressive score (line)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FBA69C9-1DED-6F0C-4A4E-1090537DB712}"/>
              </a:ext>
            </a:extLst>
          </p:cNvPr>
          <p:cNvSpPr/>
          <p:nvPr/>
        </p:nvSpPr>
        <p:spPr>
          <a:xfrm>
            <a:off x="8356600" y="3929856"/>
            <a:ext cx="368300" cy="226219"/>
          </a:xfrm>
          <a:prstGeom prst="rect">
            <a:avLst/>
          </a:prstGeom>
          <a:solidFill>
            <a:srgbClr val="CED99D"/>
          </a:solidFill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3ECFE6F-13C4-D0F8-B6BB-93C03AF57B71}"/>
              </a:ext>
            </a:extLst>
          </p:cNvPr>
          <p:cNvSpPr/>
          <p:nvPr/>
        </p:nvSpPr>
        <p:spPr>
          <a:xfrm>
            <a:off x="8356600" y="4300495"/>
            <a:ext cx="368300" cy="226219"/>
          </a:xfrm>
          <a:prstGeom prst="rect">
            <a:avLst/>
          </a:prstGeom>
          <a:solidFill>
            <a:srgbClr val="FFCAAE"/>
          </a:solidFill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8BA1922-D1D6-5EAE-B501-E47C6B02E784}"/>
              </a:ext>
            </a:extLst>
          </p:cNvPr>
          <p:cNvSpPr txBox="1"/>
          <p:nvPr/>
        </p:nvSpPr>
        <p:spPr>
          <a:xfrm>
            <a:off x="8796776" y="3858299"/>
            <a:ext cx="14859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/>
              <a:t>Available visit</a:t>
            </a:r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9F2B114-CE03-3D08-2DFF-7E67635833AA}"/>
              </a:ext>
            </a:extLst>
          </p:cNvPr>
          <p:cNvSpPr txBox="1"/>
          <p:nvPr/>
        </p:nvSpPr>
        <p:spPr>
          <a:xfrm>
            <a:off x="8795661" y="4228938"/>
            <a:ext cx="14859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/>
              <a:t>Missing visit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1AAA9A7-69C6-5E51-3A08-453036D61578}"/>
              </a:ext>
            </a:extLst>
          </p:cNvPr>
          <p:cNvSpPr txBox="1"/>
          <p:nvPr/>
        </p:nvSpPr>
        <p:spPr>
          <a:xfrm>
            <a:off x="1480929" y="1416096"/>
            <a:ext cx="350063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Predictio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Arial Rounded MT Bold" panose="020F0704030504030204" pitchFamily="34" charset="0"/>
              </a:rPr>
              <a:t>n of </a:t>
            </a:r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10-year disease progression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059345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33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488366" y="6152817"/>
            <a:ext cx="1096340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Ho, N. H., Jeong, Y. H., &amp; Kim, J. (2023). “Multimodal multitask learning for predicting MCI to AD conversion using stacked polynomial attention network and adaptive exponential decay”. Scientific Reports, 13(1), 11243.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B45E842-F49A-183E-31A3-CB0795AAA677}"/>
              </a:ext>
            </a:extLst>
          </p:cNvPr>
          <p:cNvSpPr txBox="1"/>
          <p:nvPr/>
        </p:nvSpPr>
        <p:spPr>
          <a:xfrm>
            <a:off x="793165" y="2005187"/>
            <a:ext cx="10092550" cy="3554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Problem: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Distinguishing between early (E) MCI and late (L) MCI has become more important, as LMCI has a higher risk of further developing AD than EMCI</a:t>
            </a:r>
          </a:p>
          <a:p>
            <a:pPr marL="800100" lvl="1" indent="-342900">
              <a:spcAft>
                <a:spcPts val="600"/>
              </a:spcAft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Classification of EMCI and LMCI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2400" dirty="0">
              <a:solidFill>
                <a:schemeClr val="tx1">
                  <a:lumMod val="85000"/>
                  <a:lumOff val="15000"/>
                </a:schemeClr>
              </a:solidFill>
              <a:latin typeface="Abadi" panose="020B0604020104020204" pitchFamily="34" charset="0"/>
            </a:endParaRP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If a patient is at high risk of developing AD in the future, when will the patient develop AD?</a:t>
            </a:r>
          </a:p>
          <a:p>
            <a:pPr marL="800100" lvl="1" indent="-342900">
              <a:spcAft>
                <a:spcPts val="600"/>
              </a:spcAft>
              <a:buFont typeface="Courier New" panose="02070309020205020404" pitchFamily="49" charset="0"/>
              <a:buChar char="o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Estimation of time-to-AD conversion</a:t>
            </a:r>
          </a:p>
        </p:txBody>
      </p:sp>
    </p:spTree>
    <p:extLst>
      <p:ext uri="{BB962C8B-B14F-4D97-AF65-F5344CB8AC3E}">
        <p14:creationId xmlns:p14="http://schemas.microsoft.com/office/powerpoint/2010/main" val="383598878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34</a:t>
            </a:fld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Overall Architecture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screenshot of a computer&#10;&#10;Description automatically generated">
            <a:extLst>
              <a:ext uri="{FF2B5EF4-FFF2-40B4-BE49-F238E27FC236}">
                <a16:creationId xmlns:a16="http://schemas.microsoft.com/office/drawing/2014/main" id="{57DA91D5-43CD-3493-7AF5-DB560F4F0C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6449" y="2215983"/>
            <a:ext cx="9022580" cy="46420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38132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35</a:t>
            </a:fld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6" y="1815873"/>
            <a:ext cx="352166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Preprocessing and missing rate of clinical data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D176023-260B-80D0-640C-323394D445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34282" y="1450748"/>
            <a:ext cx="6600159" cy="52707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962852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36</a:t>
            </a:fld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6" y="1815873"/>
            <a:ext cx="352166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Radiomics feature extraction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screenshot of a game&#10;&#10;Description automatically generated">
            <a:extLst>
              <a:ext uri="{FF2B5EF4-FFF2-40B4-BE49-F238E27FC236}">
                <a16:creationId xmlns:a16="http://schemas.microsoft.com/office/drawing/2014/main" id="{A5172167-9908-ACAF-4CC6-5ECD3EE422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2009" y="1690688"/>
            <a:ext cx="4333991" cy="5042127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35E777D-11AD-4255-5A05-144A328F65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55433" y="1690688"/>
            <a:ext cx="5563376" cy="30960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5373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37</a:t>
            </a:fld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5" y="1815873"/>
            <a:ext cx="1101103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Multimodal Multitask Learning with SPAN (Stacked Polynomial Attention Network)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10" name="Picture 9" descr="A screenshot of a video game&#10;&#10;Description automatically generated">
            <a:extLst>
              <a:ext uri="{FF2B5EF4-FFF2-40B4-BE49-F238E27FC236}">
                <a16:creationId xmlns:a16="http://schemas.microsoft.com/office/drawing/2014/main" id="{23D073AB-4747-1011-A6FC-BA5A00F783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11594" y="2341168"/>
            <a:ext cx="8286920" cy="4371258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EC4B799E-8EBD-9F5E-4F7E-659A5DAAAE2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6049" y="2926809"/>
            <a:ext cx="2803129" cy="1647900"/>
          </a:xfrm>
          <a:prstGeom prst="rect">
            <a:avLst/>
          </a:prstGeom>
        </p:spPr>
      </p:pic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5AB5E110-70DC-7E1C-9742-0D28555C10D6}"/>
              </a:ext>
            </a:extLst>
          </p:cNvPr>
          <p:cNvSpPr/>
          <p:nvPr/>
        </p:nvSpPr>
        <p:spPr>
          <a:xfrm>
            <a:off x="213479" y="2525486"/>
            <a:ext cx="2853402" cy="4195989"/>
          </a:xfrm>
          <a:prstGeom prst="roundRect">
            <a:avLst>
              <a:gd name="adj" fmla="val 4459"/>
            </a:avLst>
          </a:prstGeom>
          <a:noFill/>
          <a:ln>
            <a:solidFill>
              <a:schemeClr val="tx1">
                <a:lumMod val="85000"/>
                <a:lumOff val="1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0E9E49A-B528-D5E8-6C41-FF910076C9C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6049" y="5060666"/>
            <a:ext cx="2674865" cy="165176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F77375F4-ACA2-59B5-16F5-DA5A78F75A31}"/>
              </a:ext>
            </a:extLst>
          </p:cNvPr>
          <p:cNvSpPr txBox="1"/>
          <p:nvPr/>
        </p:nvSpPr>
        <p:spPr>
          <a:xfrm>
            <a:off x="268725" y="2619032"/>
            <a:ext cx="234384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First polynomial network</a:t>
            </a:r>
            <a:endParaRPr lang="en-US" sz="14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EC4BBB1-6108-D0F2-135B-2EEFE3DBFB47}"/>
              </a:ext>
            </a:extLst>
          </p:cNvPr>
          <p:cNvSpPr txBox="1"/>
          <p:nvPr/>
        </p:nvSpPr>
        <p:spPr>
          <a:xfrm>
            <a:off x="268725" y="4752889"/>
            <a:ext cx="234384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Second polynomial network</a:t>
            </a:r>
            <a:endParaRPr lang="en-US" sz="1400" dirty="0"/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A6C7F2F8-0A59-45FF-16CC-D48C2FB4D3A4}"/>
              </a:ext>
            </a:extLst>
          </p:cNvPr>
          <p:cNvCxnSpPr>
            <a:cxnSpLocks/>
          </p:cNvCxnSpPr>
          <p:nvPr/>
        </p:nvCxnSpPr>
        <p:spPr>
          <a:xfrm>
            <a:off x="3066881" y="2619032"/>
            <a:ext cx="384979" cy="2829268"/>
          </a:xfrm>
          <a:prstGeom prst="line">
            <a:avLst/>
          </a:prstGeom>
          <a:ln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9ED1A41-EA7D-261E-3904-9EA68A417961}"/>
              </a:ext>
            </a:extLst>
          </p:cNvPr>
          <p:cNvCxnSpPr>
            <a:cxnSpLocks/>
          </p:cNvCxnSpPr>
          <p:nvPr/>
        </p:nvCxnSpPr>
        <p:spPr>
          <a:xfrm flipH="1">
            <a:off x="2990850" y="6692900"/>
            <a:ext cx="444500" cy="19526"/>
          </a:xfrm>
          <a:prstGeom prst="line">
            <a:avLst/>
          </a:prstGeom>
          <a:ln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F575DE20-847E-DCAE-0B31-BCEBC1A4C1A5}"/>
              </a:ext>
            </a:extLst>
          </p:cNvPr>
          <p:cNvSpPr txBox="1"/>
          <p:nvPr/>
        </p:nvSpPr>
        <p:spPr>
          <a:xfrm>
            <a:off x="9420797" y="3429000"/>
            <a:ext cx="564578" cy="261610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1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radiomic</a:t>
            </a:r>
            <a:endParaRPr lang="en-US" sz="11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F747B26-9DC8-AF59-E462-8026DF7FA07D}"/>
              </a:ext>
            </a:extLst>
          </p:cNvPr>
          <p:cNvSpPr txBox="1"/>
          <p:nvPr/>
        </p:nvSpPr>
        <p:spPr>
          <a:xfrm>
            <a:off x="9450452" y="4265187"/>
            <a:ext cx="505267" cy="261610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sz="1100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clinical</a:t>
            </a:r>
            <a:endParaRPr lang="en-US" sz="11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20084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5" y="1815873"/>
            <a:ext cx="321686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Fusion and Prediction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0C4FC8E-6993-DF3D-5F6D-536E9D25539B}"/>
              </a:ext>
            </a:extLst>
          </p:cNvPr>
          <p:cNvSpPr txBox="1"/>
          <p:nvPr/>
        </p:nvSpPr>
        <p:spPr>
          <a:xfrm>
            <a:off x="614904" y="2512618"/>
            <a:ext cx="271884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Adaptive Exponential Decay</a:t>
            </a:r>
            <a:endParaRPr lang="en-US" sz="1600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A70A0E0-ABB1-4FEF-10C4-99E08F9F84A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3506" y="2974928"/>
            <a:ext cx="3490370" cy="740382"/>
          </a:xfrm>
          <a:prstGeom prst="rect">
            <a:avLst/>
          </a:prstGeom>
        </p:spPr>
      </p:pic>
      <p:pic>
        <p:nvPicPr>
          <p:cNvPr id="7" name="Picture 6" descr="A screenshot of a video game&#10;&#10;Description automatically generated">
            <a:extLst>
              <a:ext uri="{FF2B5EF4-FFF2-40B4-BE49-F238E27FC236}">
                <a16:creationId xmlns:a16="http://schemas.microsoft.com/office/drawing/2014/main" id="{D82B2697-D5F0-110A-78F1-029A4BCE83C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266" t="17362" r="1126" b="18751"/>
          <a:stretch/>
        </p:blipFill>
        <p:spPr>
          <a:xfrm>
            <a:off x="4940756" y="1871843"/>
            <a:ext cx="3695700" cy="4511222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599D4D9-372F-7128-71EF-05952B7A4949}"/>
              </a:ext>
            </a:extLst>
          </p:cNvPr>
          <p:cNvSpPr txBox="1"/>
          <p:nvPr/>
        </p:nvSpPr>
        <p:spPr>
          <a:xfrm>
            <a:off x="8758778" y="1994254"/>
            <a:ext cx="271884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Prediction</a:t>
            </a:r>
            <a:endParaRPr lang="en-US" sz="1600" dirty="0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7011B960-7725-818C-6DE2-18000E76558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03019" y="2400985"/>
            <a:ext cx="1923590" cy="317028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CA260C86-3A17-9F7C-715A-F60C43B3F76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903019" y="2729040"/>
            <a:ext cx="3170200" cy="41067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AF9182AE-FABF-64F0-BBA4-250B8B92BE8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903019" y="3848660"/>
            <a:ext cx="1771732" cy="26614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1F44989F-F5A7-5A07-E219-9588176186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03019" y="4138409"/>
            <a:ext cx="3177894" cy="595516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8770632E-B09C-C794-39CF-296E5DB587D0}"/>
              </a:ext>
            </a:extLst>
          </p:cNvPr>
          <p:cNvSpPr txBox="1"/>
          <p:nvPr/>
        </p:nvSpPr>
        <p:spPr>
          <a:xfrm>
            <a:off x="8824096" y="3163398"/>
            <a:ext cx="271884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  <a:sym typeface="Wingdings" panose="05000000000000000000" pitchFamily="2" charset="2"/>
              </a:rPr>
              <a:t> Binary cross-entropy loss</a:t>
            </a:r>
            <a:endParaRPr lang="en-US" sz="14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BAD199B-9B3D-5381-ED1B-71DFC24A5EB5}"/>
              </a:ext>
            </a:extLst>
          </p:cNvPr>
          <p:cNvSpPr txBox="1"/>
          <p:nvPr/>
        </p:nvSpPr>
        <p:spPr>
          <a:xfrm>
            <a:off x="8824095" y="4757534"/>
            <a:ext cx="271884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  <a:sym typeface="Wingdings" panose="05000000000000000000" pitchFamily="2" charset="2"/>
              </a:rPr>
              <a:t> Negative log-likelihood loss</a:t>
            </a:r>
            <a:endParaRPr lang="en-US" sz="1400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51DB15-9B09-5871-9E9E-3872B29997B0}"/>
              </a:ext>
            </a:extLst>
          </p:cNvPr>
          <p:cNvSpPr txBox="1"/>
          <p:nvPr/>
        </p:nvSpPr>
        <p:spPr>
          <a:xfrm>
            <a:off x="863915" y="3945523"/>
            <a:ext cx="27188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S(.) : sigmoid function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/>
              <a:t>pool(.) : max-pooling operation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95AA6D-7C08-E84E-D88C-21BE109A0AC6}"/>
              </a:ext>
            </a:extLst>
          </p:cNvPr>
          <p:cNvSpPr txBox="1"/>
          <p:nvPr/>
        </p:nvSpPr>
        <p:spPr>
          <a:xfrm>
            <a:off x="5102612" y="2447018"/>
            <a:ext cx="812913" cy="369332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radiomic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1C53BE9-E2C0-B2BC-A5AD-02DF792712E9}"/>
              </a:ext>
            </a:extLst>
          </p:cNvPr>
          <p:cNvSpPr txBox="1"/>
          <p:nvPr/>
        </p:nvSpPr>
        <p:spPr>
          <a:xfrm>
            <a:off x="5149836" y="3760857"/>
            <a:ext cx="718466" cy="369332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</a:t>
            </a:r>
            <a:r>
              <a:rPr lang="en-US" baseline="-25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clinical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AEFA19E3-22B1-2E1B-021E-5B7D749522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3019" y="5531808"/>
            <a:ext cx="2019582" cy="352474"/>
          </a:xfrm>
          <a:prstGeom prst="rect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6272756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39</a:t>
            </a:fld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6" y="1815873"/>
            <a:ext cx="36332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Dataset – ADNI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8776580-900E-2778-947F-B016DA0943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4906" y="2241819"/>
            <a:ext cx="4575222" cy="4297093"/>
          </a:xfrm>
          <a:prstGeom prst="rect">
            <a:avLst/>
          </a:prstGeom>
        </p:spPr>
      </p:pic>
      <p:pic>
        <p:nvPicPr>
          <p:cNvPr id="9" name="Picture 8" descr="A comparison of a graph&#10;&#10;Description automatically generated">
            <a:extLst>
              <a:ext uri="{FF2B5EF4-FFF2-40B4-BE49-F238E27FC236}">
                <a16:creationId xmlns:a16="http://schemas.microsoft.com/office/drawing/2014/main" id="{77C8BB1C-15B8-1DB4-E38E-BC25CA95CE2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35312" y="1780140"/>
            <a:ext cx="6287776" cy="2236758"/>
          </a:xfrm>
          <a:prstGeom prst="rect">
            <a:avLst/>
          </a:prstGeom>
        </p:spPr>
      </p:pic>
      <p:pic>
        <p:nvPicPr>
          <p:cNvPr id="11" name="Picture 10" descr="A comparison of graphs and diagrams&#10;&#10;Description automatically generated with medium confidence">
            <a:extLst>
              <a:ext uri="{FF2B5EF4-FFF2-40B4-BE49-F238E27FC236}">
                <a16:creationId xmlns:a16="http://schemas.microsoft.com/office/drawing/2014/main" id="{924B8DC0-3067-5793-E4CD-49F252103DE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35312" y="4011834"/>
            <a:ext cx="6287776" cy="22601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939413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5" y="1815873"/>
            <a:ext cx="321686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Time-to-AD conversion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872F1552-B12A-929F-ABD2-6B632AA26F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08449" y="2215983"/>
            <a:ext cx="6845351" cy="3977812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768FB010-0F63-0F81-FA29-78473EAFCD22}"/>
              </a:ext>
            </a:extLst>
          </p:cNvPr>
          <p:cNvSpPr txBox="1"/>
          <p:nvPr/>
        </p:nvSpPr>
        <p:spPr>
          <a:xfrm>
            <a:off x="614905" y="2341168"/>
            <a:ext cx="3652295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Evaluation: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CI : concordance index - computes the ability to correctly provide a reliable ranking of the conversion times based on the individual risk scores 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BS : Brier score -  evaluates the accuracy of a predicted conversion function at a given time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5717496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5" y="1815873"/>
            <a:ext cx="365229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EMCI vs LMCI classification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68FB010-0F63-0F81-FA29-78473EAFCD22}"/>
              </a:ext>
            </a:extLst>
          </p:cNvPr>
          <p:cNvSpPr txBox="1"/>
          <p:nvPr/>
        </p:nvSpPr>
        <p:spPr>
          <a:xfrm>
            <a:off x="614905" y="2341168"/>
            <a:ext cx="365229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Evaluation: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Accuracy (Acc) – presents overall effectiveness of a classifier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AUC -  presents how well the probability ranks based on the true classes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3EB7585-9BA8-41BE-A571-2FD3187501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44163" y="1920648"/>
            <a:ext cx="7011117" cy="37467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005611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5" y="1815873"/>
            <a:ext cx="31855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Unimodal vs Multimodal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68FB010-0F63-0F81-FA29-78473EAFCD22}"/>
              </a:ext>
            </a:extLst>
          </p:cNvPr>
          <p:cNvSpPr txBox="1"/>
          <p:nvPr/>
        </p:nvSpPr>
        <p:spPr>
          <a:xfrm>
            <a:off x="691106" y="2383557"/>
            <a:ext cx="2842669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Time-to-AD conversion prediction: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CI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BS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MAE</a:t>
            </a:r>
          </a:p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EMCI vs LMCI classification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Accuracy (Acc)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Average Precision (AP)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Precision (Pre)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Recall (Rec)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F</a:t>
            </a:r>
            <a:r>
              <a:rPr lang="en-US" sz="1600" baseline="-250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1</a:t>
            </a: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-score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AUC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46B34CA-2E49-781E-CAEB-E6A2BEC73A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247" y="2341168"/>
            <a:ext cx="8463753" cy="308937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7D4B15C-645C-31A5-2DA3-D9C2D889FF94}"/>
              </a:ext>
            </a:extLst>
          </p:cNvPr>
          <p:cNvSpPr txBox="1"/>
          <p:nvPr/>
        </p:nvSpPr>
        <p:spPr>
          <a:xfrm>
            <a:off x="3661572" y="5430545"/>
            <a:ext cx="186038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/>
              <a:t>RA : Residual Attention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8D876FB-B30B-D190-AB43-A080C716E2DC}"/>
              </a:ext>
            </a:extLst>
          </p:cNvPr>
          <p:cNvSpPr txBox="1"/>
          <p:nvPr/>
        </p:nvSpPr>
        <p:spPr>
          <a:xfrm>
            <a:off x="3661573" y="5710019"/>
            <a:ext cx="846375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Ho, N. H., Jeong, Y. H., Kim, J., Dao, D. P., Pant, S. (2021). “RASurv: Residual Attention-aware Method for Progression-free Survival of Alzheimer’s Disease”. In: The 5st International Conference on Big data, IoT, and Cloud Computing (BIC'21): Jeju Island, S. Korea, August 16-18, 2021.</a:t>
            </a:r>
          </a:p>
        </p:txBody>
      </p:sp>
    </p:spTree>
    <p:extLst>
      <p:ext uri="{BB962C8B-B14F-4D97-AF65-F5344CB8AC3E}">
        <p14:creationId xmlns:p14="http://schemas.microsoft.com/office/powerpoint/2010/main" val="14861174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4" y="1815873"/>
            <a:ext cx="45476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Combination of Radiomics features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9" name="Picture 8" descr="A graph showing different sizes of columns&#10;&#10;Description automatically generated with medium confidence">
            <a:extLst>
              <a:ext uri="{FF2B5EF4-FFF2-40B4-BE49-F238E27FC236}">
                <a16:creationId xmlns:a16="http://schemas.microsoft.com/office/drawing/2014/main" id="{E8474758-A392-8E2C-04CA-4DD0289871D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904" y="2341168"/>
            <a:ext cx="3410416" cy="2158306"/>
          </a:xfrm>
          <a:prstGeom prst="rect">
            <a:avLst/>
          </a:prstGeom>
        </p:spPr>
      </p:pic>
      <p:pic>
        <p:nvPicPr>
          <p:cNvPr id="12" name="Picture 11" descr="A graph of a graph showing different sizes of columns&#10;&#10;Description automatically generated with medium confidence">
            <a:extLst>
              <a:ext uri="{FF2B5EF4-FFF2-40B4-BE49-F238E27FC236}">
                <a16:creationId xmlns:a16="http://schemas.microsoft.com/office/drawing/2014/main" id="{93DFE3E4-6473-0CDB-8B74-8F553196D5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25320" y="2341168"/>
            <a:ext cx="3410416" cy="2158306"/>
          </a:xfrm>
          <a:prstGeom prst="rect">
            <a:avLst/>
          </a:prstGeom>
        </p:spPr>
      </p:pic>
      <p:pic>
        <p:nvPicPr>
          <p:cNvPr id="14" name="Picture 13" descr="A graph of different sizes and shapes&#10;&#10;Description automatically generated with medium confidence">
            <a:extLst>
              <a:ext uri="{FF2B5EF4-FFF2-40B4-BE49-F238E27FC236}">
                <a16:creationId xmlns:a16="http://schemas.microsoft.com/office/drawing/2014/main" id="{FFA02B67-A327-9E49-54D1-7E258BE0308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5736" y="2341168"/>
            <a:ext cx="3402735" cy="2158306"/>
          </a:xfrm>
          <a:prstGeom prst="rect">
            <a:avLst/>
          </a:prstGeom>
        </p:spPr>
      </p:pic>
      <p:pic>
        <p:nvPicPr>
          <p:cNvPr id="20" name="Picture 19" descr="A graph of different sizes and shapes&#10;&#10;Description automatically generated with medium confidence">
            <a:extLst>
              <a:ext uri="{FF2B5EF4-FFF2-40B4-BE49-F238E27FC236}">
                <a16:creationId xmlns:a16="http://schemas.microsoft.com/office/drawing/2014/main" id="{052F145B-E80D-0391-09C9-1C5A13D5D5E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74674" y="4532934"/>
            <a:ext cx="3729850" cy="2157984"/>
          </a:xfrm>
          <a:prstGeom prst="rect">
            <a:avLst/>
          </a:prstGeom>
        </p:spPr>
      </p:pic>
      <p:pic>
        <p:nvPicPr>
          <p:cNvPr id="18" name="Picture 17" descr="A graph showing a variety of rectangular objects&#10;&#10;Description automatically generated with medium confidence">
            <a:extLst>
              <a:ext uri="{FF2B5EF4-FFF2-40B4-BE49-F238E27FC236}">
                <a16:creationId xmlns:a16="http://schemas.microsoft.com/office/drawing/2014/main" id="{4C896C56-03AF-8E51-8A49-7FDE1D9D8C8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35670" y="4532934"/>
            <a:ext cx="3720662" cy="2157984"/>
          </a:xfrm>
          <a:prstGeom prst="rect">
            <a:avLst/>
          </a:prstGeom>
        </p:spPr>
      </p:pic>
      <p:pic>
        <p:nvPicPr>
          <p:cNvPr id="16" name="Picture 15" descr="A graph of different sizes and shapes&#10;&#10;Description automatically generated with medium confidence">
            <a:extLst>
              <a:ext uri="{FF2B5EF4-FFF2-40B4-BE49-F238E27FC236}">
                <a16:creationId xmlns:a16="http://schemas.microsoft.com/office/drawing/2014/main" id="{25FD808A-1955-CC96-67DD-1C8169FA3A6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904" y="4532934"/>
            <a:ext cx="3702424" cy="2157984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6119E144-7C77-1B4C-2C71-ED600BD2DB55}"/>
              </a:ext>
            </a:extLst>
          </p:cNvPr>
          <p:cNvSpPr/>
          <p:nvPr/>
        </p:nvSpPr>
        <p:spPr>
          <a:xfrm>
            <a:off x="1733550" y="2341168"/>
            <a:ext cx="352425" cy="127833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6DDF56A-26CB-6C23-DAE0-67DF1EF7D0C6}"/>
              </a:ext>
            </a:extLst>
          </p:cNvPr>
          <p:cNvSpPr/>
          <p:nvPr/>
        </p:nvSpPr>
        <p:spPr>
          <a:xfrm>
            <a:off x="5120153" y="2341168"/>
            <a:ext cx="352425" cy="118308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06381D4-267E-F22F-16D8-3BAAF5D7EEBE}"/>
              </a:ext>
            </a:extLst>
          </p:cNvPr>
          <p:cNvSpPr/>
          <p:nvPr/>
        </p:nvSpPr>
        <p:spPr>
          <a:xfrm>
            <a:off x="8478181" y="2341168"/>
            <a:ext cx="352425" cy="108783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1076CA5-228F-CF22-26E8-90EF7BA8537A}"/>
              </a:ext>
            </a:extLst>
          </p:cNvPr>
          <p:cNvSpPr/>
          <p:nvPr/>
        </p:nvSpPr>
        <p:spPr>
          <a:xfrm>
            <a:off x="3009900" y="4579543"/>
            <a:ext cx="352425" cy="104020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5EA84C7-D139-404C-5AB8-7CD2A01E7C7D}"/>
              </a:ext>
            </a:extLst>
          </p:cNvPr>
          <p:cNvSpPr/>
          <p:nvPr/>
        </p:nvSpPr>
        <p:spPr>
          <a:xfrm>
            <a:off x="6630666" y="4579543"/>
            <a:ext cx="352425" cy="81160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F9C8AF-70A6-8C09-B9C3-8F2E5235C657}"/>
              </a:ext>
            </a:extLst>
          </p:cNvPr>
          <p:cNvSpPr/>
          <p:nvPr/>
        </p:nvSpPr>
        <p:spPr>
          <a:xfrm>
            <a:off x="10093457" y="4579543"/>
            <a:ext cx="352425" cy="57041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E07C6D1-AA45-7986-670F-F075CC8EEF45}"/>
              </a:ext>
            </a:extLst>
          </p:cNvPr>
          <p:cNvSpPr/>
          <p:nvPr/>
        </p:nvSpPr>
        <p:spPr>
          <a:xfrm>
            <a:off x="7874675" y="1609726"/>
            <a:ext cx="297776" cy="206148"/>
          </a:xfrm>
          <a:prstGeom prst="rect">
            <a:avLst/>
          </a:prstGeom>
          <a:solidFill>
            <a:srgbClr val="A3ACF7"/>
          </a:solidFill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03FF611-6B50-6651-CF0A-BBC8DCE7F370}"/>
              </a:ext>
            </a:extLst>
          </p:cNvPr>
          <p:cNvSpPr/>
          <p:nvPr/>
        </p:nvSpPr>
        <p:spPr>
          <a:xfrm>
            <a:off x="7884201" y="1954168"/>
            <a:ext cx="297776" cy="206148"/>
          </a:xfrm>
          <a:prstGeom prst="rect">
            <a:avLst/>
          </a:prstGeom>
          <a:solidFill>
            <a:srgbClr val="D6B582"/>
          </a:solidFill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90EB91-4C43-9C73-D6DA-65DB83F9B32C}"/>
              </a:ext>
            </a:extLst>
          </p:cNvPr>
          <p:cNvSpPr txBox="1"/>
          <p:nvPr/>
        </p:nvSpPr>
        <p:spPr>
          <a:xfrm>
            <a:off x="8181977" y="1552078"/>
            <a:ext cx="200977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Time-to-AD prediction</a:t>
            </a:r>
            <a:endParaRPr lang="en-US" sz="1400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DDD54D7-C381-E9BF-757C-AEF71DCDE044}"/>
              </a:ext>
            </a:extLst>
          </p:cNvPr>
          <p:cNvSpPr txBox="1"/>
          <p:nvPr/>
        </p:nvSpPr>
        <p:spPr>
          <a:xfrm>
            <a:off x="8181977" y="1918147"/>
            <a:ext cx="200977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MCI-state classification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81390359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4" y="1815873"/>
            <a:ext cx="265217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Feature Importance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 descr="A screen shot of a chart&#10;&#10;Description automatically generated">
            <a:extLst>
              <a:ext uri="{FF2B5EF4-FFF2-40B4-BE49-F238E27FC236}">
                <a16:creationId xmlns:a16="http://schemas.microsoft.com/office/drawing/2014/main" id="{10BCA0F1-8C0F-2069-EB4F-2C199FD24C7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2202410"/>
            <a:ext cx="4741505" cy="4336502"/>
          </a:xfrm>
          <a:prstGeom prst="rect">
            <a:avLst/>
          </a:prstGeom>
        </p:spPr>
      </p:pic>
      <p:pic>
        <p:nvPicPr>
          <p:cNvPr id="8" name="Picture 7" descr="A screenshot of a graph&#10;&#10;Description automatically generated">
            <a:extLst>
              <a:ext uri="{FF2B5EF4-FFF2-40B4-BE49-F238E27FC236}">
                <a16:creationId xmlns:a16="http://schemas.microsoft.com/office/drawing/2014/main" id="{7A3BF02B-9C26-7039-9C45-F14E36CA25B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3001" y="2202410"/>
            <a:ext cx="4792976" cy="4336502"/>
          </a:xfrm>
          <a:prstGeom prst="rect">
            <a:avLst/>
          </a:prstGeom>
        </p:spPr>
      </p:pic>
      <p:sp>
        <p:nvSpPr>
          <p:cNvPr id="9" name="Left Brace 8">
            <a:extLst>
              <a:ext uri="{FF2B5EF4-FFF2-40B4-BE49-F238E27FC236}">
                <a16:creationId xmlns:a16="http://schemas.microsoft.com/office/drawing/2014/main" id="{01CD1C81-19E7-AC32-C4E7-341D51CEB750}"/>
              </a:ext>
            </a:extLst>
          </p:cNvPr>
          <p:cNvSpPr/>
          <p:nvPr/>
        </p:nvSpPr>
        <p:spPr>
          <a:xfrm>
            <a:off x="838200" y="2438460"/>
            <a:ext cx="190500" cy="1209675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Left Brace 9">
            <a:extLst>
              <a:ext uri="{FF2B5EF4-FFF2-40B4-BE49-F238E27FC236}">
                <a16:creationId xmlns:a16="http://schemas.microsoft.com/office/drawing/2014/main" id="{EF588801-DE54-6457-8CD7-80F4EEF7575A}"/>
              </a:ext>
            </a:extLst>
          </p:cNvPr>
          <p:cNvSpPr/>
          <p:nvPr/>
        </p:nvSpPr>
        <p:spPr>
          <a:xfrm>
            <a:off x="5845698" y="2505135"/>
            <a:ext cx="190500" cy="1209675"/>
          </a:xfrm>
          <a:prstGeom prst="lef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410048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4" y="1815873"/>
            <a:ext cx="559539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– patient status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 descr="A graph with a blue line&#10;&#10;Description automatically generated">
            <a:extLst>
              <a:ext uri="{FF2B5EF4-FFF2-40B4-BE49-F238E27FC236}">
                <a16:creationId xmlns:a16="http://schemas.microsoft.com/office/drawing/2014/main" id="{84C3CC09-5F2D-55C0-E030-2C189019669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97000" y="2341160"/>
            <a:ext cx="4394200" cy="4380316"/>
          </a:xfrm>
          <a:prstGeom prst="rect">
            <a:avLst/>
          </a:prstGeom>
        </p:spPr>
      </p:pic>
      <p:pic>
        <p:nvPicPr>
          <p:cNvPr id="8" name="Picture 7" descr="A graph with blue lines&#10;&#10;Description automatically generated">
            <a:extLst>
              <a:ext uri="{FF2B5EF4-FFF2-40B4-BE49-F238E27FC236}">
                <a16:creationId xmlns:a16="http://schemas.microsoft.com/office/drawing/2014/main" id="{DD8B3536-2124-AB51-F563-D769890D6D8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5400" y="2341160"/>
            <a:ext cx="4394199" cy="4380315"/>
          </a:xfrm>
          <a:prstGeom prst="rect">
            <a:avLst/>
          </a:prstGeom>
        </p:spPr>
      </p:pic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724D2930-248A-7EF9-900A-F22FAFD3699B}"/>
              </a:ext>
            </a:extLst>
          </p:cNvPr>
          <p:cNvCxnSpPr>
            <a:cxnSpLocks/>
          </p:cNvCxnSpPr>
          <p:nvPr/>
        </p:nvCxnSpPr>
        <p:spPr>
          <a:xfrm>
            <a:off x="1885406" y="3450046"/>
            <a:ext cx="1185454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164C7B8-F47B-CDAA-1897-D3B7B50F0C9C}"/>
              </a:ext>
            </a:extLst>
          </p:cNvPr>
          <p:cNvCxnSpPr>
            <a:cxnSpLocks/>
          </p:cNvCxnSpPr>
          <p:nvPr/>
        </p:nvCxnSpPr>
        <p:spPr>
          <a:xfrm>
            <a:off x="6856185" y="3440612"/>
            <a:ext cx="489495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E3C345D-B799-27F3-8EFF-D147118D9F0F}"/>
              </a:ext>
            </a:extLst>
          </p:cNvPr>
          <p:cNvCxnSpPr>
            <a:cxnSpLocks/>
          </p:cNvCxnSpPr>
          <p:nvPr/>
        </p:nvCxnSpPr>
        <p:spPr>
          <a:xfrm>
            <a:off x="7345680" y="3450046"/>
            <a:ext cx="0" cy="286820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8A4247C7-2CF7-44A9-05E0-64060D7281D2}"/>
              </a:ext>
            </a:extLst>
          </p:cNvPr>
          <p:cNvCxnSpPr>
            <a:cxnSpLocks/>
          </p:cNvCxnSpPr>
          <p:nvPr/>
        </p:nvCxnSpPr>
        <p:spPr>
          <a:xfrm>
            <a:off x="3070860" y="3450046"/>
            <a:ext cx="0" cy="286820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327651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4" y="1815873"/>
            <a:ext cx="446763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- Age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12" name="Picture 11" descr="A graph with blue lines&#10;&#10;Description automatically generated">
            <a:extLst>
              <a:ext uri="{FF2B5EF4-FFF2-40B4-BE49-F238E27FC236}">
                <a16:creationId xmlns:a16="http://schemas.microsoft.com/office/drawing/2014/main" id="{5708BC43-B2DB-E4B1-C740-5D22CF6172A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000" y="2626519"/>
            <a:ext cx="3429000" cy="3429000"/>
          </a:xfrm>
          <a:prstGeom prst="rect">
            <a:avLst/>
          </a:prstGeom>
        </p:spPr>
      </p:pic>
      <p:pic>
        <p:nvPicPr>
          <p:cNvPr id="15" name="Picture 14" descr="A graph with blue lines&#10;&#10;Description automatically generated">
            <a:extLst>
              <a:ext uri="{FF2B5EF4-FFF2-40B4-BE49-F238E27FC236}">
                <a16:creationId xmlns:a16="http://schemas.microsoft.com/office/drawing/2014/main" id="{315A5A32-93B0-3FAD-CA14-545A74CFD94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54500" y="2626519"/>
            <a:ext cx="3429000" cy="3429000"/>
          </a:xfrm>
          <a:prstGeom prst="rect">
            <a:avLst/>
          </a:prstGeom>
        </p:spPr>
      </p:pic>
      <p:pic>
        <p:nvPicPr>
          <p:cNvPr id="17" name="Picture 16" descr="A graph with blue lines&#10;&#10;Description automatically generated">
            <a:extLst>
              <a:ext uri="{FF2B5EF4-FFF2-40B4-BE49-F238E27FC236}">
                <a16:creationId xmlns:a16="http://schemas.microsoft.com/office/drawing/2014/main" id="{8229E5BC-D7B0-E92C-BC7E-7228E12518A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0" y="2626519"/>
            <a:ext cx="3429000" cy="3429000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802E5E8-6829-580E-2F93-93B1836F9F91}"/>
              </a:ext>
            </a:extLst>
          </p:cNvPr>
          <p:cNvCxnSpPr>
            <a:cxnSpLocks/>
          </p:cNvCxnSpPr>
          <p:nvPr/>
        </p:nvCxnSpPr>
        <p:spPr>
          <a:xfrm>
            <a:off x="511901" y="3498306"/>
            <a:ext cx="699679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1C47663-3402-748E-C490-555DFA13DEDA}"/>
              </a:ext>
            </a:extLst>
          </p:cNvPr>
          <p:cNvCxnSpPr>
            <a:cxnSpLocks/>
          </p:cNvCxnSpPr>
          <p:nvPr/>
        </p:nvCxnSpPr>
        <p:spPr>
          <a:xfrm>
            <a:off x="4629241" y="3499032"/>
            <a:ext cx="453299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94E568B5-4F4F-56B4-A6E9-A83F555ED924}"/>
              </a:ext>
            </a:extLst>
          </p:cNvPr>
          <p:cNvCxnSpPr>
            <a:cxnSpLocks/>
          </p:cNvCxnSpPr>
          <p:nvPr/>
        </p:nvCxnSpPr>
        <p:spPr>
          <a:xfrm>
            <a:off x="507492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5224A724-6251-FCFF-FB7F-3383E8D47890}"/>
              </a:ext>
            </a:extLst>
          </p:cNvPr>
          <p:cNvCxnSpPr>
            <a:cxnSpLocks/>
          </p:cNvCxnSpPr>
          <p:nvPr/>
        </p:nvCxnSpPr>
        <p:spPr>
          <a:xfrm>
            <a:off x="121158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BE46F37-389B-1D7F-39B5-DF2363312B6D}"/>
              </a:ext>
            </a:extLst>
          </p:cNvPr>
          <p:cNvCxnSpPr>
            <a:cxnSpLocks/>
          </p:cNvCxnSpPr>
          <p:nvPr/>
        </p:nvCxnSpPr>
        <p:spPr>
          <a:xfrm>
            <a:off x="8759281" y="3498306"/>
            <a:ext cx="453299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3B67862-520F-E300-0021-339AB4D86E6E}"/>
              </a:ext>
            </a:extLst>
          </p:cNvPr>
          <p:cNvCxnSpPr>
            <a:cxnSpLocks/>
          </p:cNvCxnSpPr>
          <p:nvPr/>
        </p:nvCxnSpPr>
        <p:spPr>
          <a:xfrm>
            <a:off x="921258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34095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3" y="1815873"/>
            <a:ext cx="523436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- Gender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4BECED7-8FBD-8C48-C202-ADC77428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47346" y="2332355"/>
            <a:ext cx="4400824" cy="438912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65D58FD-CE78-3FE2-2559-AE819E59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097104" y="2332355"/>
            <a:ext cx="4400824" cy="4389120"/>
          </a:xfrm>
          <a:prstGeom prst="rect">
            <a:avLst/>
          </a:prstGeom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7FB1C36-762A-9336-3C47-C307F69BE2D0}"/>
              </a:ext>
            </a:extLst>
          </p:cNvPr>
          <p:cNvCxnSpPr>
            <a:cxnSpLocks/>
          </p:cNvCxnSpPr>
          <p:nvPr/>
        </p:nvCxnSpPr>
        <p:spPr>
          <a:xfrm>
            <a:off x="1936664" y="3439827"/>
            <a:ext cx="615150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6D0A5A24-DF4C-49C8-64A6-C27849F9EF35}"/>
              </a:ext>
            </a:extLst>
          </p:cNvPr>
          <p:cNvCxnSpPr>
            <a:cxnSpLocks/>
          </p:cNvCxnSpPr>
          <p:nvPr/>
        </p:nvCxnSpPr>
        <p:spPr>
          <a:xfrm>
            <a:off x="2522786" y="3429000"/>
            <a:ext cx="0" cy="2886075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1C51C20-34D4-EC37-5ADB-605F0D5B612B}"/>
              </a:ext>
            </a:extLst>
          </p:cNvPr>
          <p:cNvCxnSpPr>
            <a:cxnSpLocks/>
          </p:cNvCxnSpPr>
          <p:nvPr/>
        </p:nvCxnSpPr>
        <p:spPr>
          <a:xfrm>
            <a:off x="6576004" y="3429000"/>
            <a:ext cx="615150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389FA48-E927-0F72-BC63-C5090D89F46C}"/>
              </a:ext>
            </a:extLst>
          </p:cNvPr>
          <p:cNvCxnSpPr>
            <a:cxnSpLocks/>
          </p:cNvCxnSpPr>
          <p:nvPr/>
        </p:nvCxnSpPr>
        <p:spPr>
          <a:xfrm>
            <a:off x="7191154" y="3439827"/>
            <a:ext cx="0" cy="2875248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0606298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3" y="1815873"/>
            <a:ext cx="523436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- Education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 descr="A graph with a blue line&#10;&#10;Description automatically generated">
            <a:extLst>
              <a:ext uri="{FF2B5EF4-FFF2-40B4-BE49-F238E27FC236}">
                <a16:creationId xmlns:a16="http://schemas.microsoft.com/office/drawing/2014/main" id="{B4BECED7-8FBD-8C48-C202-ADC77428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6243" y="2332355"/>
            <a:ext cx="4403031" cy="4389120"/>
          </a:xfrm>
          <a:prstGeom prst="rect">
            <a:avLst/>
          </a:prstGeom>
        </p:spPr>
      </p:pic>
      <p:pic>
        <p:nvPicPr>
          <p:cNvPr id="8" name="Picture 7" descr="A graph with blue lines&#10;&#10;Description automatically generated">
            <a:extLst>
              <a:ext uri="{FF2B5EF4-FFF2-40B4-BE49-F238E27FC236}">
                <a16:creationId xmlns:a16="http://schemas.microsoft.com/office/drawing/2014/main" id="{165D58FD-CE78-3FE2-2559-AE819E59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2332355"/>
            <a:ext cx="4403032" cy="4389120"/>
          </a:xfrm>
          <a:prstGeom prst="rect">
            <a:avLst/>
          </a:prstGeom>
        </p:spPr>
      </p:pic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7FB1C36-762A-9336-3C47-C307F69BE2D0}"/>
              </a:ext>
            </a:extLst>
          </p:cNvPr>
          <p:cNvCxnSpPr>
            <a:cxnSpLocks/>
          </p:cNvCxnSpPr>
          <p:nvPr/>
        </p:nvCxnSpPr>
        <p:spPr>
          <a:xfrm>
            <a:off x="1936664" y="3439827"/>
            <a:ext cx="615150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6D0A5A24-DF4C-49C8-64A6-C27849F9EF35}"/>
              </a:ext>
            </a:extLst>
          </p:cNvPr>
          <p:cNvCxnSpPr>
            <a:cxnSpLocks/>
          </p:cNvCxnSpPr>
          <p:nvPr/>
        </p:nvCxnSpPr>
        <p:spPr>
          <a:xfrm>
            <a:off x="2551814" y="3429000"/>
            <a:ext cx="0" cy="2886075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1C51C20-34D4-EC37-5ADB-605F0D5B612B}"/>
              </a:ext>
            </a:extLst>
          </p:cNvPr>
          <p:cNvCxnSpPr>
            <a:cxnSpLocks/>
          </p:cNvCxnSpPr>
          <p:nvPr/>
        </p:nvCxnSpPr>
        <p:spPr>
          <a:xfrm>
            <a:off x="6576004" y="3429000"/>
            <a:ext cx="615150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389FA48-E927-0F72-BC63-C5090D89F46C}"/>
              </a:ext>
            </a:extLst>
          </p:cNvPr>
          <p:cNvCxnSpPr>
            <a:cxnSpLocks/>
          </p:cNvCxnSpPr>
          <p:nvPr/>
        </p:nvCxnSpPr>
        <p:spPr>
          <a:xfrm>
            <a:off x="7191154" y="3439827"/>
            <a:ext cx="0" cy="2875248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848856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3" y="1815873"/>
            <a:ext cx="628119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– Marriage status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7" name="Picture 6" descr="A graph with blue lines&#10;&#10;Description automatically generated">
            <a:extLst>
              <a:ext uri="{FF2B5EF4-FFF2-40B4-BE49-F238E27FC236}">
                <a16:creationId xmlns:a16="http://schemas.microsoft.com/office/drawing/2014/main" id="{F36C21EA-A107-71B7-7C58-4BE3A805D3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32" y="2936958"/>
            <a:ext cx="2568435" cy="2560320"/>
          </a:xfrm>
          <a:prstGeom prst="rect">
            <a:avLst/>
          </a:prstGeom>
        </p:spPr>
      </p:pic>
      <p:pic>
        <p:nvPicPr>
          <p:cNvPr id="12" name="Picture 11" descr="A graph with blue lines&#10;&#10;Description automatically generated">
            <a:extLst>
              <a:ext uri="{FF2B5EF4-FFF2-40B4-BE49-F238E27FC236}">
                <a16:creationId xmlns:a16="http://schemas.microsoft.com/office/drawing/2014/main" id="{0C1D052C-C42F-C00E-D32D-9B1D7839DD3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0570" y="2936958"/>
            <a:ext cx="2568435" cy="2560320"/>
          </a:xfrm>
          <a:prstGeom prst="rect">
            <a:avLst/>
          </a:prstGeom>
        </p:spPr>
      </p:pic>
      <p:pic>
        <p:nvPicPr>
          <p:cNvPr id="14" name="Picture 13" descr="A graph with blue lines&#10;&#10;Description automatically generated">
            <a:extLst>
              <a:ext uri="{FF2B5EF4-FFF2-40B4-BE49-F238E27FC236}">
                <a16:creationId xmlns:a16="http://schemas.microsoft.com/office/drawing/2014/main" id="{11A0A456-0914-D354-FF2C-0CEC779ED1B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8608" y="2936958"/>
            <a:ext cx="2568435" cy="2560320"/>
          </a:xfrm>
          <a:prstGeom prst="rect">
            <a:avLst/>
          </a:prstGeom>
        </p:spPr>
      </p:pic>
      <p:pic>
        <p:nvPicPr>
          <p:cNvPr id="17" name="Picture 16" descr="A graph with blue lines&#10;&#10;Description automatically generated">
            <a:extLst>
              <a:ext uri="{FF2B5EF4-FFF2-40B4-BE49-F238E27FC236}">
                <a16:creationId xmlns:a16="http://schemas.microsoft.com/office/drawing/2014/main" id="{FD83DEAD-0E55-4BCC-4308-04FCEF25266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46646" y="2936958"/>
            <a:ext cx="2568435" cy="2560320"/>
          </a:xfrm>
          <a:prstGeom prst="rect">
            <a:avLst/>
          </a:prstGeom>
        </p:spPr>
      </p:pic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F1EE525-4AA7-F9E5-90C5-B816C2326FB5}"/>
              </a:ext>
            </a:extLst>
          </p:cNvPr>
          <p:cNvCxnSpPr>
            <a:cxnSpLocks/>
          </p:cNvCxnSpPr>
          <p:nvPr/>
        </p:nvCxnSpPr>
        <p:spPr>
          <a:xfrm>
            <a:off x="793664" y="3579527"/>
            <a:ext cx="692236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2E1A167-549A-4176-ECEA-B0AB4DD08D0E}"/>
              </a:ext>
            </a:extLst>
          </p:cNvPr>
          <p:cNvCxnSpPr>
            <a:cxnSpLocks/>
          </p:cNvCxnSpPr>
          <p:nvPr/>
        </p:nvCxnSpPr>
        <p:spPr>
          <a:xfrm>
            <a:off x="1485900" y="3579527"/>
            <a:ext cx="0" cy="1684623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E88698C-8D37-1281-A338-4D3DC10B10F5}"/>
              </a:ext>
            </a:extLst>
          </p:cNvPr>
          <p:cNvCxnSpPr>
            <a:cxnSpLocks/>
          </p:cNvCxnSpPr>
          <p:nvPr/>
        </p:nvCxnSpPr>
        <p:spPr>
          <a:xfrm>
            <a:off x="4057650" y="3579527"/>
            <a:ext cx="0" cy="1684623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37D9AA3-BBCA-3D5B-6CC3-83942D2CD656}"/>
              </a:ext>
            </a:extLst>
          </p:cNvPr>
          <p:cNvCxnSpPr>
            <a:cxnSpLocks/>
          </p:cNvCxnSpPr>
          <p:nvPr/>
        </p:nvCxnSpPr>
        <p:spPr>
          <a:xfrm>
            <a:off x="6896099" y="3579527"/>
            <a:ext cx="0" cy="1684623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D37C68E9-F9BB-73E2-5071-AA67C785394A}"/>
              </a:ext>
            </a:extLst>
          </p:cNvPr>
          <p:cNvCxnSpPr>
            <a:cxnSpLocks/>
          </p:cNvCxnSpPr>
          <p:nvPr/>
        </p:nvCxnSpPr>
        <p:spPr>
          <a:xfrm>
            <a:off x="10101261" y="3579527"/>
            <a:ext cx="0" cy="1684623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3812AFB5-D978-F090-BE52-7B1A7FCC3913}"/>
              </a:ext>
            </a:extLst>
          </p:cNvPr>
          <p:cNvCxnSpPr>
            <a:cxnSpLocks/>
          </p:cNvCxnSpPr>
          <p:nvPr/>
        </p:nvCxnSpPr>
        <p:spPr>
          <a:xfrm>
            <a:off x="3711532" y="3582448"/>
            <a:ext cx="346118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6FC383A-4F53-2A13-F23C-AED6D2CEE0CE}"/>
              </a:ext>
            </a:extLst>
          </p:cNvPr>
          <p:cNvCxnSpPr>
            <a:cxnSpLocks/>
          </p:cNvCxnSpPr>
          <p:nvPr/>
        </p:nvCxnSpPr>
        <p:spPr>
          <a:xfrm>
            <a:off x="6629400" y="3585369"/>
            <a:ext cx="266699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9B67541-2FE9-E2BE-2923-D5C02F891C8B}"/>
              </a:ext>
            </a:extLst>
          </p:cNvPr>
          <p:cNvCxnSpPr>
            <a:cxnSpLocks/>
          </p:cNvCxnSpPr>
          <p:nvPr/>
        </p:nvCxnSpPr>
        <p:spPr>
          <a:xfrm>
            <a:off x="9528218" y="3588290"/>
            <a:ext cx="573043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253812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Multimodal MCI-to-AD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0B0599F-6B9F-324E-7F4E-88DA37D0AA93}"/>
              </a:ext>
            </a:extLst>
          </p:cNvPr>
          <p:cNvSpPr txBox="1"/>
          <p:nvPr/>
        </p:nvSpPr>
        <p:spPr>
          <a:xfrm>
            <a:off x="614903" y="1815873"/>
            <a:ext cx="628119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Arial Rounded MT Bold" panose="020F0704030504030204" pitchFamily="34" charset="0"/>
              </a:rPr>
              <a:t>Conversion time prediction – MMSE</a:t>
            </a:r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Arial Rounded MT Bold" panose="020F0704030504030204" pitchFamily="34" charset="0"/>
            </a:endParaRPr>
          </a:p>
        </p:txBody>
      </p:sp>
      <p:pic>
        <p:nvPicPr>
          <p:cNvPr id="6" name="Picture 5" descr="A graph with blue lines&#10;&#10;Description automatically generated">
            <a:extLst>
              <a:ext uri="{FF2B5EF4-FFF2-40B4-BE49-F238E27FC236}">
                <a16:creationId xmlns:a16="http://schemas.microsoft.com/office/drawing/2014/main" id="{7F273DD2-B852-7642-9462-3B04D6AC2FB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605" y="2629634"/>
            <a:ext cx="3439868" cy="3429000"/>
          </a:xfrm>
          <a:prstGeom prst="rect">
            <a:avLst/>
          </a:prstGeom>
        </p:spPr>
      </p:pic>
      <p:pic>
        <p:nvPicPr>
          <p:cNvPr id="9" name="Picture 8" descr="A graph with blue lines&#10;&#10;Description automatically generated">
            <a:extLst>
              <a:ext uri="{FF2B5EF4-FFF2-40B4-BE49-F238E27FC236}">
                <a16:creationId xmlns:a16="http://schemas.microsoft.com/office/drawing/2014/main" id="{9B0141AE-4ED9-D2AE-EC9B-94B85D3371B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0139" y="2629634"/>
            <a:ext cx="3439869" cy="3429000"/>
          </a:xfrm>
          <a:prstGeom prst="rect">
            <a:avLst/>
          </a:prstGeom>
        </p:spPr>
      </p:pic>
      <p:pic>
        <p:nvPicPr>
          <p:cNvPr id="11" name="Picture 10" descr="A graph with a line going up&#10;&#10;Description automatically generated">
            <a:extLst>
              <a:ext uri="{FF2B5EF4-FFF2-40B4-BE49-F238E27FC236}">
                <a16:creationId xmlns:a16="http://schemas.microsoft.com/office/drawing/2014/main" id="{E3BE99A3-6B77-5BB9-03F0-880642EEF33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93675" y="2629634"/>
            <a:ext cx="3439869" cy="3429000"/>
          </a:xfrm>
          <a:prstGeom prst="rect">
            <a:avLst/>
          </a:prstGeom>
        </p:spPr>
      </p:pic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4F07E52-DADA-9090-18AB-16173612EC90}"/>
              </a:ext>
            </a:extLst>
          </p:cNvPr>
          <p:cNvCxnSpPr>
            <a:cxnSpLocks/>
          </p:cNvCxnSpPr>
          <p:nvPr/>
        </p:nvCxnSpPr>
        <p:spPr>
          <a:xfrm>
            <a:off x="614903" y="3498306"/>
            <a:ext cx="383317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844EA3-C0B8-5BD3-07F5-1DA929301ECC}"/>
              </a:ext>
            </a:extLst>
          </p:cNvPr>
          <p:cNvCxnSpPr>
            <a:cxnSpLocks/>
          </p:cNvCxnSpPr>
          <p:nvPr/>
        </p:nvCxnSpPr>
        <p:spPr>
          <a:xfrm>
            <a:off x="99822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095892B5-09F5-85F2-1868-11D1617645A2}"/>
              </a:ext>
            </a:extLst>
          </p:cNvPr>
          <p:cNvCxnSpPr>
            <a:cxnSpLocks/>
          </p:cNvCxnSpPr>
          <p:nvPr/>
        </p:nvCxnSpPr>
        <p:spPr>
          <a:xfrm>
            <a:off x="4508723" y="3498306"/>
            <a:ext cx="489997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7F00CD7-4ACC-8F19-7B81-823FFFB51F14}"/>
              </a:ext>
            </a:extLst>
          </p:cNvPr>
          <p:cNvCxnSpPr>
            <a:cxnSpLocks/>
          </p:cNvCxnSpPr>
          <p:nvPr/>
        </p:nvCxnSpPr>
        <p:spPr>
          <a:xfrm>
            <a:off x="498348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B89346BA-0AE5-5BCF-595C-9F09F5D323AE}"/>
              </a:ext>
            </a:extLst>
          </p:cNvPr>
          <p:cNvCxnSpPr>
            <a:cxnSpLocks/>
          </p:cNvCxnSpPr>
          <p:nvPr/>
        </p:nvCxnSpPr>
        <p:spPr>
          <a:xfrm>
            <a:off x="8356823" y="3498306"/>
            <a:ext cx="710977" cy="0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55D99FD4-447D-4E2F-99DE-211C55C07CA9}"/>
              </a:ext>
            </a:extLst>
          </p:cNvPr>
          <p:cNvCxnSpPr>
            <a:cxnSpLocks/>
          </p:cNvCxnSpPr>
          <p:nvPr/>
        </p:nvCxnSpPr>
        <p:spPr>
          <a:xfrm>
            <a:off x="9067800" y="3498306"/>
            <a:ext cx="0" cy="2247174"/>
          </a:xfrm>
          <a:prstGeom prst="line">
            <a:avLst/>
          </a:prstGeom>
          <a:ln>
            <a:solidFill>
              <a:srgbClr val="FF0000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275982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8C7238B5-7AB7-2F06-FAB6-AFB1B4773F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Tumor Detection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B6F99BB-18A7-5524-8782-743CEAEA82E9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9448800" y="6356350"/>
            <a:ext cx="2743200" cy="365125"/>
          </a:xfrm>
        </p:spPr>
        <p:txBody>
          <a:bodyPr/>
          <a:lstStyle/>
          <a:p>
            <a:fld id="{46BFA77D-3FA5-4768-936E-74B4ADF6363B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99416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Knee-bone tumor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52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838200" y="6027003"/>
            <a:ext cx="1017451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Ho, N.H., Yang, H.J., Kim, S.H., Jung, S.T. and Joo, S.D., 2019. Regenerative semi-supervised bidirectional w-network-based knee bone tumor classification on radiographs guided by three-region bone segmentation. IEEE Access, 7, pp.154277-154289.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1179286" y="4826674"/>
            <a:ext cx="1009255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Identify knee-bone tumor from X-ray scans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Automatically segment knee regions to determine tumor types: benign and malignant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93787791-7373-5C3D-2D3A-F2F1C0AE42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53028" y="1387803"/>
            <a:ext cx="7409672" cy="3438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5250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Knee-bone tumor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53</a:t>
            </a:fld>
            <a:endParaRPr lang="en-US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C4ABCD4F-E7D5-5E39-248A-0D1D061524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579" y="3818664"/>
            <a:ext cx="2743200" cy="29560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6D6C5768-897E-8938-5DE7-7B00C7C15D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579" y="1637494"/>
            <a:ext cx="4064907" cy="2181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F700D048-2EF1-D8C3-AA6D-1763941562B5}"/>
              </a:ext>
            </a:extLst>
          </p:cNvPr>
          <p:cNvCxnSpPr/>
          <p:nvPr/>
        </p:nvCxnSpPr>
        <p:spPr>
          <a:xfrm>
            <a:off x="5239657" y="1509485"/>
            <a:ext cx="0" cy="521198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pic>
        <p:nvPicPr>
          <p:cNvPr id="1030" name="Picture 6">
            <a:extLst>
              <a:ext uri="{FF2B5EF4-FFF2-40B4-BE49-F238E27FC236}">
                <a16:creationId xmlns:a16="http://schemas.microsoft.com/office/drawing/2014/main" id="{4672EC8F-4F46-5525-EE84-CCBE17D578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7113" y="1441222"/>
            <a:ext cx="4135194" cy="53485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D621B65-1B19-3D8E-B2F8-7247CD62C7FF}"/>
              </a:ext>
            </a:extLst>
          </p:cNvPr>
          <p:cNvSpPr txBox="1"/>
          <p:nvPr/>
        </p:nvSpPr>
        <p:spPr>
          <a:xfrm>
            <a:off x="3355757" y="5296666"/>
            <a:ext cx="17639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Arial Rounded MT Bold" panose="020F0704030504030204" pitchFamily="34" charset="0"/>
              </a:rPr>
              <a:t>Knee-bone segmentation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F4D0FF7-6F65-23F6-E63C-705E0A8A792C}"/>
              </a:ext>
            </a:extLst>
          </p:cNvPr>
          <p:cNvSpPr txBox="1"/>
          <p:nvPr/>
        </p:nvSpPr>
        <p:spPr>
          <a:xfrm>
            <a:off x="9960665" y="1367522"/>
            <a:ext cx="22098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Arial Rounded MT Bold" panose="020F0704030504030204" pitchFamily="34" charset="0"/>
              </a:rPr>
              <a:t>Knee-bone tumor classification</a:t>
            </a:r>
          </a:p>
        </p:txBody>
      </p:sp>
    </p:spTree>
    <p:extLst>
      <p:ext uri="{BB962C8B-B14F-4D97-AF65-F5344CB8AC3E}">
        <p14:creationId xmlns:p14="http://schemas.microsoft.com/office/powerpoint/2010/main" val="102542409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Knee-bone tumor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54</a:t>
            </a:fld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D621B65-1B19-3D8E-B2F8-7247CD62C7FF}"/>
              </a:ext>
            </a:extLst>
          </p:cNvPr>
          <p:cNvSpPr txBox="1"/>
          <p:nvPr/>
        </p:nvSpPr>
        <p:spPr>
          <a:xfrm>
            <a:off x="515039" y="1690687"/>
            <a:ext cx="47971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Arial Rounded MT Bold" panose="020F0704030504030204" pitchFamily="34" charset="0"/>
              </a:rPr>
              <a:t>Performance: Knee-bone segmentation</a:t>
            </a: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89936FF1-100A-0AA9-7913-580410E17B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4190" y="1689430"/>
            <a:ext cx="5397500" cy="1375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FIGURE 4. - Examples of bone segmentation results. Each pair is a ground truth image and predicted image using BW. Red represents the femur region, green represents the tibia region, and blue represents the fibula region (presented in color). The red circles/ellipses show the major differences between prediction and ground truth.">
            <a:extLst>
              <a:ext uri="{FF2B5EF4-FFF2-40B4-BE49-F238E27FC236}">
                <a16:creationId xmlns:a16="http://schemas.microsoft.com/office/drawing/2014/main" id="{BC989CC0-9E86-E106-F5B1-5120BAA8E7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3063875"/>
            <a:ext cx="5238750" cy="3657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0940902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Knee-bone tumor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55</a:t>
            </a:fld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D621B65-1B19-3D8E-B2F8-7247CD62C7FF}"/>
              </a:ext>
            </a:extLst>
          </p:cNvPr>
          <p:cNvSpPr txBox="1"/>
          <p:nvPr/>
        </p:nvSpPr>
        <p:spPr>
          <a:xfrm>
            <a:off x="515038" y="1690687"/>
            <a:ext cx="539749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latin typeface="Arial Rounded MT Bold" panose="020F0704030504030204" pitchFamily="34" charset="0"/>
              </a:rPr>
              <a:t>Performance: Knee-bone tumor classification</a:t>
            </a:r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B2BD81A5-9794-9136-AF35-B39AECBC2F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038" y="2646130"/>
            <a:ext cx="5238062" cy="16800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CF44457-9E43-177F-DF77-C8EB5C445238}"/>
              </a:ext>
            </a:extLst>
          </p:cNvPr>
          <p:cNvSpPr txBox="1"/>
          <p:nvPr/>
        </p:nvSpPr>
        <p:spPr>
          <a:xfrm>
            <a:off x="469544" y="2193303"/>
            <a:ext cx="284266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Single-step strategy</a:t>
            </a:r>
          </a:p>
        </p:txBody>
      </p:sp>
      <p:pic>
        <p:nvPicPr>
          <p:cNvPr id="3078" name="Picture 6">
            <a:extLst>
              <a:ext uri="{FF2B5EF4-FFF2-40B4-BE49-F238E27FC236}">
                <a16:creationId xmlns:a16="http://schemas.microsoft.com/office/drawing/2014/main" id="{F3C30E15-0D19-2850-BF25-7DE53BE5A6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544" y="5031748"/>
            <a:ext cx="5268123" cy="14904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F62777B6-E324-32F4-9EF4-DADEA4AB66E0}"/>
              </a:ext>
            </a:extLst>
          </p:cNvPr>
          <p:cNvSpPr txBox="1"/>
          <p:nvPr/>
        </p:nvSpPr>
        <p:spPr>
          <a:xfrm>
            <a:off x="440103" y="4588015"/>
            <a:ext cx="287211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Single-step strategy + RSS-BW</a:t>
            </a:r>
          </a:p>
        </p:txBody>
      </p:sp>
      <p:pic>
        <p:nvPicPr>
          <p:cNvPr id="3080" name="Picture 8">
            <a:extLst>
              <a:ext uri="{FF2B5EF4-FFF2-40B4-BE49-F238E27FC236}">
                <a16:creationId xmlns:a16="http://schemas.microsoft.com/office/drawing/2014/main" id="{9325954D-BAE9-487A-3496-797EFCD3CC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2646130"/>
            <a:ext cx="5993463" cy="22804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5C8CDD4-C285-C006-AE27-F8CBE77B11D3}"/>
              </a:ext>
            </a:extLst>
          </p:cNvPr>
          <p:cNvSpPr txBox="1"/>
          <p:nvPr/>
        </p:nvSpPr>
        <p:spPr>
          <a:xfrm>
            <a:off x="6096000" y="2193303"/>
            <a:ext cx="304800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Double-step strategy + RSS-BW</a:t>
            </a:r>
          </a:p>
        </p:txBody>
      </p:sp>
    </p:spTree>
    <p:extLst>
      <p:ext uri="{BB962C8B-B14F-4D97-AF65-F5344CB8AC3E}">
        <p14:creationId xmlns:p14="http://schemas.microsoft.com/office/powerpoint/2010/main" val="310002600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Abnormal tissue segmentation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56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838200" y="6027003"/>
            <a:ext cx="1017451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Khanh, T.L.B., Dao, D.P., Ho, N.H., Yang, H.J., Baek, E.T., Lee, G., Kim, S.H. and Yoo, S.B., 2020. Enhancing U-Net with spatial-channel attention gate for abnormal tissue segmentation in medical imaging. Applied Sciences, 10(17), p.5729.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1261250" y="5209380"/>
            <a:ext cx="100925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Segment abnormal tissue at image-level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Enhance </a:t>
            </a:r>
            <a:r>
              <a:rPr lang="en-US" sz="24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Unet</a:t>
            </a: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 with Spatial-Channel attention</a:t>
            </a:r>
          </a:p>
        </p:txBody>
      </p:sp>
      <p:pic>
        <p:nvPicPr>
          <p:cNvPr id="5122" name="Picture 2" descr="Applsci 10 05729 g005">
            <a:extLst>
              <a:ext uri="{FF2B5EF4-FFF2-40B4-BE49-F238E27FC236}">
                <a16:creationId xmlns:a16="http://schemas.microsoft.com/office/drawing/2014/main" id="{6013805C-069C-FF07-A44C-7CD9B8A73D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82057" y="1377059"/>
            <a:ext cx="7804884" cy="383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277264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Abnormal tissue segmentation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57</a:t>
            </a:fld>
            <a:endParaRPr lang="en-US"/>
          </a:p>
        </p:txBody>
      </p:sp>
      <p:pic>
        <p:nvPicPr>
          <p:cNvPr id="6146" name="Picture 2" descr="Applsci 10 05729 g001">
            <a:extLst>
              <a:ext uri="{FF2B5EF4-FFF2-40B4-BE49-F238E27FC236}">
                <a16:creationId xmlns:a16="http://schemas.microsoft.com/office/drawing/2014/main" id="{40CF5F6B-4D48-D3CC-6454-9E8023E1DD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880956"/>
            <a:ext cx="7734374" cy="428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8" name="Picture 4" descr="Applsci 10 05729 g002">
            <a:extLst>
              <a:ext uri="{FF2B5EF4-FFF2-40B4-BE49-F238E27FC236}">
                <a16:creationId xmlns:a16="http://schemas.microsoft.com/office/drawing/2014/main" id="{EBC1FA86-CF9F-26FA-5AEB-E0CA568A60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0567" y="1631444"/>
            <a:ext cx="3179934" cy="16905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 descr="Applsci 10 05729 g003">
            <a:extLst>
              <a:ext uri="{FF2B5EF4-FFF2-40B4-BE49-F238E27FC236}">
                <a16:creationId xmlns:a16="http://schemas.microsoft.com/office/drawing/2014/main" id="{3F1C5DE8-AFB0-D640-EDC3-ED77D41881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0567" y="3567659"/>
            <a:ext cx="3177650" cy="1392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2" name="Picture 8" descr="Applsci 10 05729 g004">
            <a:extLst>
              <a:ext uri="{FF2B5EF4-FFF2-40B4-BE49-F238E27FC236}">
                <a16:creationId xmlns:a16="http://schemas.microsoft.com/office/drawing/2014/main" id="{9B8AEC42-B109-8F85-853A-21889AD70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0567" y="5205994"/>
            <a:ext cx="3332333" cy="16318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A764181-A2D8-0B41-5B2E-44B409D0BA8A}"/>
              </a:ext>
            </a:extLst>
          </p:cNvPr>
          <p:cNvSpPr txBox="1"/>
          <p:nvPr/>
        </p:nvSpPr>
        <p:spPr>
          <a:xfrm>
            <a:off x="8440567" y="1380253"/>
            <a:ext cx="28426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Spatial Attention Gate (</a:t>
            </a:r>
            <a:r>
              <a:rPr lang="en-US" sz="12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sAG</a:t>
            </a:r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CD63E2-1B36-E3AF-D1DF-0A21BCA9E3E6}"/>
              </a:ext>
            </a:extLst>
          </p:cNvPr>
          <p:cNvSpPr txBox="1"/>
          <p:nvPr/>
        </p:nvSpPr>
        <p:spPr>
          <a:xfrm>
            <a:off x="8440567" y="3377297"/>
            <a:ext cx="28426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Channel Attention Gate (</a:t>
            </a:r>
            <a:r>
              <a:rPr lang="en-US" sz="12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cAG</a:t>
            </a:r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77E2BD-4D03-F851-2922-323DD0BE941F}"/>
              </a:ext>
            </a:extLst>
          </p:cNvPr>
          <p:cNvSpPr txBox="1"/>
          <p:nvPr/>
        </p:nvSpPr>
        <p:spPr>
          <a:xfrm>
            <a:off x="8440566" y="5012225"/>
            <a:ext cx="284266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Spatial-Channel Attention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CD0080-D6AE-D5FD-0153-0B6B90370095}"/>
              </a:ext>
            </a:extLst>
          </p:cNvPr>
          <p:cNvCxnSpPr/>
          <p:nvPr/>
        </p:nvCxnSpPr>
        <p:spPr>
          <a:xfrm>
            <a:off x="7957457" y="1509486"/>
            <a:ext cx="0" cy="521198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lg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9140444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Abnormal tissue segmentation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58</a:t>
            </a:fld>
            <a:endParaRPr lang="en-US"/>
          </a:p>
        </p:txBody>
      </p:sp>
      <p:pic>
        <p:nvPicPr>
          <p:cNvPr id="8" name="Picture 2" descr="Applsci 10 05729 g005">
            <a:extLst>
              <a:ext uri="{FF2B5EF4-FFF2-40B4-BE49-F238E27FC236}">
                <a16:creationId xmlns:a16="http://schemas.microsoft.com/office/drawing/2014/main" id="{49B3167E-24DB-5A0E-EC57-FB75EDD49D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1257" y="2881821"/>
            <a:ext cx="7804884" cy="383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29ACB8AE-56E5-E568-AA07-09224BACB1D0}"/>
              </a:ext>
            </a:extLst>
          </p:cNvPr>
          <p:cNvSpPr txBox="1"/>
          <p:nvPr/>
        </p:nvSpPr>
        <p:spPr>
          <a:xfrm>
            <a:off x="515039" y="1690687"/>
            <a:ext cx="47971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 Rounded MT Bold" panose="020F0704030504030204" pitchFamily="34" charset="0"/>
              </a:rPr>
              <a:t>Datasets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DC874DDF-4265-7272-7F50-4EAD4C8293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50449" y="1329029"/>
            <a:ext cx="5315692" cy="15527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257929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Abnormal tissue segmentation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59</a:t>
            </a:fld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ACB8AE-56E5-E568-AA07-09224BACB1D0}"/>
              </a:ext>
            </a:extLst>
          </p:cNvPr>
          <p:cNvSpPr txBox="1"/>
          <p:nvPr/>
        </p:nvSpPr>
        <p:spPr>
          <a:xfrm>
            <a:off x="515039" y="1690687"/>
            <a:ext cx="47971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 Rounded MT Bold" panose="020F0704030504030204" pitchFamily="34" charset="0"/>
              </a:rPr>
              <a:t>Performance: 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F0B9325-7B78-0BA0-903F-B162CA4F8F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6816"/>
          <a:stretch/>
        </p:blipFill>
        <p:spPr>
          <a:xfrm>
            <a:off x="515039" y="2473882"/>
            <a:ext cx="5682561" cy="4259954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FB3E45F-BA81-6687-9037-B646D6EB7BDC}"/>
              </a:ext>
            </a:extLst>
          </p:cNvPr>
          <p:cNvSpPr txBox="1"/>
          <p:nvPr/>
        </p:nvSpPr>
        <p:spPr>
          <a:xfrm>
            <a:off x="469544" y="2193303"/>
            <a:ext cx="311185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Comparison with other methods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7A710ACD-1DAF-1C40-2182-555218F97D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2795" y="2473882"/>
            <a:ext cx="5306165" cy="2067213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E6431BD4-2FE2-C4DD-E358-AD4C6BB3E638}"/>
              </a:ext>
            </a:extLst>
          </p:cNvPr>
          <p:cNvSpPr txBox="1"/>
          <p:nvPr/>
        </p:nvSpPr>
        <p:spPr>
          <a:xfrm>
            <a:off x="6375400" y="2193303"/>
            <a:ext cx="3111856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Latency of inference consumption</a:t>
            </a:r>
          </a:p>
        </p:txBody>
      </p:sp>
    </p:spTree>
    <p:extLst>
      <p:ext uri="{BB962C8B-B14F-4D97-AF65-F5344CB8AC3E}">
        <p14:creationId xmlns:p14="http://schemas.microsoft.com/office/powerpoint/2010/main" val="338910434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9956800" cy="1325563"/>
          </a:xfrm>
        </p:spPr>
        <p:txBody>
          <a:bodyPr/>
          <a:lstStyle/>
          <a:p>
            <a:r>
              <a:rPr lang="en-US" dirty="0"/>
              <a:t>Abnormal tissue segmentation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60</a:t>
            </a:fld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ACB8AE-56E5-E568-AA07-09224BACB1D0}"/>
              </a:ext>
            </a:extLst>
          </p:cNvPr>
          <p:cNvSpPr txBox="1"/>
          <p:nvPr/>
        </p:nvSpPr>
        <p:spPr>
          <a:xfrm>
            <a:off x="515039" y="1690687"/>
            <a:ext cx="47971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 Rounded MT Bold" panose="020F0704030504030204" pitchFamily="34" charset="0"/>
              </a:rPr>
              <a:t>Performance: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FB3E45F-BA81-6687-9037-B646D6EB7BDC}"/>
              </a:ext>
            </a:extLst>
          </p:cNvPr>
          <p:cNvSpPr txBox="1"/>
          <p:nvPr/>
        </p:nvSpPr>
        <p:spPr>
          <a:xfrm>
            <a:off x="469543" y="2193303"/>
            <a:ext cx="442143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Comparison with different channel ratio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9A17FF40-723C-8F25-F945-845D78FEE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9962" y="2531857"/>
            <a:ext cx="5296639" cy="1190791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4F79762-170F-81B5-2FCB-6EB1A777C12D}"/>
              </a:ext>
            </a:extLst>
          </p:cNvPr>
          <p:cNvSpPr txBox="1"/>
          <p:nvPr/>
        </p:nvSpPr>
        <p:spPr>
          <a:xfrm>
            <a:off x="469542" y="3891925"/>
            <a:ext cx="475104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Comparison with different spatial parameters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82E09F6E-EFC4-02D6-5DB3-731FC1F8AA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9488" y="4194486"/>
            <a:ext cx="5287113" cy="2010056"/>
          </a:xfrm>
          <a:prstGeom prst="rect">
            <a:avLst/>
          </a:prstGeom>
        </p:spPr>
      </p:pic>
      <p:pic>
        <p:nvPicPr>
          <p:cNvPr id="7170" name="Picture 2" descr="Applsci 10 05729 g006">
            <a:extLst>
              <a:ext uri="{FF2B5EF4-FFF2-40B4-BE49-F238E27FC236}">
                <a16:creationId xmlns:a16="http://schemas.microsoft.com/office/drawing/2014/main" id="{EF6C433D-5D7C-BCD1-61AA-4601C105E5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7920" y="2546885"/>
            <a:ext cx="5265923" cy="35938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60399314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266916" cy="1325563"/>
          </a:xfrm>
        </p:spPr>
        <p:txBody>
          <a:bodyPr/>
          <a:lstStyle/>
          <a:p>
            <a:r>
              <a:rPr lang="en-US" dirty="0"/>
              <a:t>Non-small cell lung cancer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61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16372F-A79D-277E-2491-48B141E5274E}"/>
              </a:ext>
            </a:extLst>
          </p:cNvPr>
          <p:cNvSpPr txBox="1"/>
          <p:nvPr/>
        </p:nvSpPr>
        <p:spPr>
          <a:xfrm>
            <a:off x="838200" y="5817741"/>
            <a:ext cx="10174514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Dao, Duy-Phuong, Hyung-Jeong Yang, Ngoc-Huynh Ho, Sudarshan Pant, Soo-Hyung Kim, </a:t>
            </a:r>
            <a:r>
              <a:rPr lang="en-US" sz="1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Guee</a:t>
            </a: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-Sang Lee, In-Jae Oh, and </a:t>
            </a:r>
            <a:r>
              <a:rPr lang="en-US" sz="16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Sae</a:t>
            </a:r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Avenir Next LT Pro" panose="020B0504020202020204" pitchFamily="34" charset="0"/>
              </a:rPr>
              <a:t>-Ryung Kang. "Survival Analysis based on Lung Tumor Segmentation using Global Context-aware Transformer in Multimodality." In 2022 26th International Conference on Pattern Recognition (ICPR), pp. 5162-5169. IEEE, 2022.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66FA4D-0947-C956-8559-AC6EA267482C}"/>
              </a:ext>
            </a:extLst>
          </p:cNvPr>
          <p:cNvSpPr txBox="1"/>
          <p:nvPr/>
        </p:nvSpPr>
        <p:spPr>
          <a:xfrm>
            <a:off x="838200" y="5027643"/>
            <a:ext cx="100925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Abnormal Tissue Segmentation in non-small cell lung cancer patient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Abadi" panose="020B0604020104020204" pitchFamily="34" charset="0"/>
              </a:rPr>
              <a:t>Survival analysis using segmented tissue region and clinical data</a:t>
            </a:r>
          </a:p>
        </p:txBody>
      </p:sp>
      <p:pic>
        <p:nvPicPr>
          <p:cNvPr id="10244" name="Picture 4" descr="Four stages of lung cancer Royalty Free Vector Image">
            <a:extLst>
              <a:ext uri="{FF2B5EF4-FFF2-40B4-BE49-F238E27FC236}">
                <a16:creationId xmlns:a16="http://schemas.microsoft.com/office/drawing/2014/main" id="{33DE6663-979F-5E6D-F2AF-1542E1189AE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845"/>
          <a:stretch/>
        </p:blipFill>
        <p:spPr bwMode="auto">
          <a:xfrm>
            <a:off x="1576276" y="1318437"/>
            <a:ext cx="3878226" cy="34580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403985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266916" cy="1325563"/>
          </a:xfrm>
        </p:spPr>
        <p:txBody>
          <a:bodyPr/>
          <a:lstStyle/>
          <a:p>
            <a:r>
              <a:rPr lang="en-US" dirty="0"/>
              <a:t>Non-small cell lung cancer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62</a:t>
            </a:fld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8695EC1-AE79-709F-13B6-4898A1820B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03157"/>
            <a:ext cx="6339292" cy="525484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4B4CAFE6-F141-8E81-1237-44D7212211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30457" y="1603157"/>
            <a:ext cx="5359013" cy="264986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412DCD3-5826-56D5-FCD2-7B4D5F04AF8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30457" y="4230578"/>
            <a:ext cx="5359013" cy="25379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740326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266916" cy="1325563"/>
          </a:xfrm>
        </p:spPr>
        <p:txBody>
          <a:bodyPr/>
          <a:lstStyle/>
          <a:p>
            <a:r>
              <a:rPr lang="en-US" dirty="0"/>
              <a:t>Non-small cell lung cancer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63</a:t>
            </a:fld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2619A5D-4863-4731-CAA2-E23D2E9CC6B4}"/>
              </a:ext>
            </a:extLst>
          </p:cNvPr>
          <p:cNvSpPr txBox="1"/>
          <p:nvPr/>
        </p:nvSpPr>
        <p:spPr>
          <a:xfrm>
            <a:off x="515039" y="1690687"/>
            <a:ext cx="88503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 Rounded MT Bold" panose="020F0704030504030204" pitchFamily="34" charset="0"/>
              </a:rPr>
              <a:t>Datasets: </a:t>
            </a:r>
            <a:r>
              <a:rPr lang="en-US" dirty="0">
                <a:latin typeface="Abadi" panose="020B0604020104020204" pitchFamily="34" charset="0"/>
              </a:rPr>
              <a:t>CNUHH (private dataset) and LUNG1 (publicly available dataset)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88462AF-8DDC-1B7D-585A-B8830B7DD211}"/>
              </a:ext>
            </a:extLst>
          </p:cNvPr>
          <p:cNvSpPr txBox="1"/>
          <p:nvPr/>
        </p:nvSpPr>
        <p:spPr>
          <a:xfrm>
            <a:off x="515039" y="2060019"/>
            <a:ext cx="7704936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000000"/>
                </a:solidFill>
                <a:latin typeface="Abadi" panose="020B0604020104020204" pitchFamily="34" charset="0"/>
              </a:rPr>
              <a:t>LUNG1:</a:t>
            </a:r>
          </a:p>
          <a:p>
            <a:pPr lvl="1"/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-225 patient</a:t>
            </a:r>
          </a:p>
          <a:p>
            <a:pPr lvl="1"/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-Data: clinical features (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badi" panose="020B0604020104020204" pitchFamily="34" charset="0"/>
              </a:rPr>
              <a:t>histology, age, gender, overall stage, T stage, M stage, N stage, smoking status, and smoking amount</a:t>
            </a:r>
            <a:r>
              <a:rPr lang="en-US" sz="1400" dirty="0">
                <a:latin typeface="Abadi" panose="020B0604020104020204" pitchFamily="34" charset="0"/>
              </a:rPr>
              <a:t> )</a:t>
            </a:r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, death event, PET and </a:t>
            </a:r>
            <a:r>
              <a:rPr lang="en-US" sz="1400" dirty="0" err="1">
                <a:solidFill>
                  <a:srgbClr val="000000"/>
                </a:solidFill>
                <a:latin typeface="Abadi" panose="020B0604020104020204" pitchFamily="34" charset="0"/>
              </a:rPr>
              <a:t>RoI</a:t>
            </a:r>
            <a:endParaRPr lang="en-US" sz="1400" dirty="0">
              <a:solidFill>
                <a:srgbClr val="000000"/>
              </a:solidFill>
              <a:latin typeface="Abadi" panose="020B0604020104020204" pitchFamily="34" charset="0"/>
            </a:endParaRPr>
          </a:p>
          <a:p>
            <a:endParaRPr lang="en-US" sz="1400" dirty="0">
              <a:solidFill>
                <a:srgbClr val="000000"/>
              </a:solidFill>
              <a:latin typeface="Abadi" panose="020B0604020104020204" pitchFamily="34" charset="0"/>
            </a:endParaRPr>
          </a:p>
          <a:p>
            <a:r>
              <a:rPr lang="en-US" sz="1400" b="1" dirty="0">
                <a:solidFill>
                  <a:srgbClr val="000000"/>
                </a:solidFill>
                <a:latin typeface="Abadi" panose="020B0604020104020204" pitchFamily="34" charset="0"/>
              </a:rPr>
              <a:t>CNUHH:</a:t>
            </a:r>
          </a:p>
          <a:p>
            <a:pPr lvl="1"/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-442 patient</a:t>
            </a:r>
          </a:p>
          <a:p>
            <a:pPr lvl="1"/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-Data: clinical features (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badi" panose="020B0604020104020204" pitchFamily="34" charset="0"/>
              </a:rPr>
              <a:t>histology, age, gender, overall stage, T stage, M stage, N stage</a:t>
            </a:r>
            <a:r>
              <a:rPr lang="en-US" sz="1400" dirty="0">
                <a:latin typeface="Abadi" panose="020B0604020104020204" pitchFamily="34" charset="0"/>
              </a:rPr>
              <a:t>)</a:t>
            </a:r>
            <a:r>
              <a:rPr lang="en-US" sz="1400" dirty="0">
                <a:solidFill>
                  <a:srgbClr val="000000"/>
                </a:solidFill>
                <a:latin typeface="Abadi" panose="020B0604020104020204" pitchFamily="34" charset="0"/>
              </a:rPr>
              <a:t>, death event, CT and </a:t>
            </a:r>
            <a:r>
              <a:rPr lang="en-US" sz="1400" dirty="0" err="1">
                <a:solidFill>
                  <a:srgbClr val="000000"/>
                </a:solidFill>
                <a:latin typeface="Abadi" panose="020B0604020104020204" pitchFamily="34" charset="0"/>
              </a:rPr>
              <a:t>RoI</a:t>
            </a:r>
            <a:endParaRPr lang="en-US" sz="1400" dirty="0">
              <a:solidFill>
                <a:srgbClr val="000000"/>
              </a:solidFill>
              <a:latin typeface="Abadi" panose="020B0604020104020204" pitchFamily="34" charset="0"/>
            </a:endParaRPr>
          </a:p>
          <a:p>
            <a:endParaRPr lang="en-US" sz="1400" dirty="0">
              <a:solidFill>
                <a:srgbClr val="000000"/>
              </a:solidFill>
              <a:latin typeface="Abadi" panose="020B0604020104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2F4CD7A-BFA9-8090-5D7C-39C1FFF1E9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4125" y="3993805"/>
            <a:ext cx="5585062" cy="281059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AFC3FB2-D667-FFC6-4217-65B80D020A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4010339"/>
            <a:ext cx="6017341" cy="28038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098542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7699AC-AFE4-C7E0-B964-3564AAC62C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97000" y="365125"/>
            <a:ext cx="10266916" cy="1325563"/>
          </a:xfrm>
        </p:spPr>
        <p:txBody>
          <a:bodyPr/>
          <a:lstStyle/>
          <a:p>
            <a:r>
              <a:rPr lang="en-US" dirty="0"/>
              <a:t>Non-small cell lung cancer prediction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6BC2318-6574-9184-FBF5-A9370C3C9C9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64</a:t>
            </a:fld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4BEFA64-AEA7-BC13-F9A2-27D56872639D}"/>
              </a:ext>
            </a:extLst>
          </p:cNvPr>
          <p:cNvSpPr txBox="1"/>
          <p:nvPr/>
        </p:nvSpPr>
        <p:spPr>
          <a:xfrm>
            <a:off x="515039" y="1690687"/>
            <a:ext cx="20741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 Rounded MT Bold" panose="020F0704030504030204" pitchFamily="34" charset="0"/>
              </a:rPr>
              <a:t>Performance:</a:t>
            </a:r>
            <a:endParaRPr lang="en-US" dirty="0">
              <a:latin typeface="Abadi" panose="020B0604020104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3A1C915-75CC-1188-4B7C-434C87A61C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9402" y="2135305"/>
            <a:ext cx="4772025" cy="233362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C39153F-95BD-FA25-8F59-FA08197729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72187" y="2135305"/>
            <a:ext cx="5076825" cy="40576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387061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6E66FCD9-EE34-45C5-CC71-2B05FDE93A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Thank You!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5C46EE5-5009-6A1A-7FFF-105DA27F8B48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9448800" y="6356350"/>
            <a:ext cx="2743200" cy="365125"/>
          </a:xfrm>
        </p:spPr>
        <p:txBody>
          <a:bodyPr/>
          <a:lstStyle/>
          <a:p>
            <a:fld id="{46BFA77D-3FA5-4768-936E-74B4ADF6363B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244649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0">
            <a:extLst>
              <a:ext uri="{FF2B5EF4-FFF2-40B4-BE49-F238E27FC236}">
                <a16:creationId xmlns:a16="http://schemas.microsoft.com/office/drawing/2014/main" id="{B539F86E-382C-1664-95F6-DD13AE546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Publications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2626BE1C-D09C-B53C-6C60-0B7398EC190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sz="2000" dirty="0">
                <a:latin typeface="Arial Rounded MT Bold" panose="020F0704030504030204" pitchFamily="34" charset="0"/>
              </a:rPr>
              <a:t>Articles in Peer-Reviewed Journals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Jeong, Y. H., &amp; Kim, J. (2023). “Multimodal multitask learning for predicting MCI to AD conversion using stacked polynomial attention network and adaptive exponential decay”. Scientific Reports, 13(1), 11243.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Tran, T. D.,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Pant, S., Yang, H. J., Kim, S. H., &amp; Lee, G. (2023). “Cross-modality learning by exploring modality interactions for emotion reasoning”. IEEE Access.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Kim, J., Dao, D. P., Park, H. R., &amp; Pant, S. (2022). “Predicting progression of Alzheimer’s disease using forward-to-backward bi-directional network with integrative imputation”. Neural Networks, 150, 422-439.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Kim, S. H., Lee, G., &amp; Yoo, S. B. (2021). “Deep Graph Fusion Based Multimodal Evoked Expressions From Large-Scale Videos”. IEEE Access, 9, 127068-127080.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Tran, T. D., Kim, J.,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Pant, S., Kim, S. H., &amp; Lee, G. S. (2021). “Stress analysis with dimensions of valence and arousal in the wild”. Applied Sciences, 11(11), 5194.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Tran, D. S.,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Kim, S. H., &amp; Lee, G. S. (2021). “Real-time virtual mouse system using RGB-D images and fingertip detection”. Multimedia Tools and Applications, 80, 10473-10490.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Kim, S. H., &amp; Lee, G. (2020). “Multimodal approach of speech emotion recognition using multi-level multi-head fusion attention-based recurrent neural network”. IEEE Access, 8, 61672-61686.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B37F5A65-4322-1359-8F52-1507DBA470D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823818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0">
            <a:extLst>
              <a:ext uri="{FF2B5EF4-FFF2-40B4-BE49-F238E27FC236}">
                <a16:creationId xmlns:a16="http://schemas.microsoft.com/office/drawing/2014/main" id="{B539F86E-382C-1664-95F6-DD13AE5461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Publications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2626BE1C-D09C-B53C-6C60-0B7398EC190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2000" dirty="0">
                <a:latin typeface="Arial Rounded MT Bold" panose="020F0704030504030204" pitchFamily="34" charset="0"/>
              </a:rPr>
              <a:t>Articles in Peer-Reviewed Journals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Khanh, T. L. B., Dao, D. P.,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Baek, E. T., Lee, G., ... &amp; Yoo, S. B. (2020). “Enhancing U-Net with spatial-channel attention gate for abnormal tissue segmentation in medical imaging”. Applied Sciences, 10(17), 5729.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Tran, D. S.,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Baek, E. T., Kim, S. H., &amp; Lee, G. (2020). “Real-time hand gesture spotting and recognition using RGB-D camera and 3D convolutional neural network”. Applied Sciences, 10(2), 722.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H., </a:t>
            </a:r>
            <a:r>
              <a:rPr lang="en-US" sz="1400" dirty="0">
                <a:latin typeface="Avenir Next LT Pro" panose="020B0504020202020204" pitchFamily="34" charset="0"/>
              </a:rPr>
              <a:t>Yang, H. J., Kim, S. H., Jung, S. T., &amp; Joo, S. D. (2019). “Regenerative semi-supervised bidirectional w-network-based knee bone tumor classification on radiographs guided by three-region bone segmentation”. IEEE Access, 7, 154277-154289.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Vu, T. D.,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Yang, H. J., Kim, J., &amp; Song, H. C. (2018). “Non-white matter tissue extraction and deep convolutional neural network for Alzheimer’s disease detection”. Soft Computing, 22, 6825-6833.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Truong, P. H., Nguyen, N. D., </a:t>
            </a: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&amp; Jeong, G. M. (2018). “Nonparametric regression-based step-length estimation for arm-swing walking using a smartphone”. International Journal of Computers Communications &amp; Control, 13(4), 566-573.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b="1" dirty="0">
                <a:latin typeface="Avenir Next LT Pro" panose="020B0504020202020204" pitchFamily="34" charset="0"/>
              </a:rPr>
              <a:t>Ho, N. H.</a:t>
            </a:r>
            <a:r>
              <a:rPr lang="en-US" sz="1400" dirty="0">
                <a:latin typeface="Avenir Next LT Pro" panose="020B0504020202020204" pitchFamily="34" charset="0"/>
              </a:rPr>
              <a:t>, Truong, P. H., &amp; Jeong, G. M. (2016). “Step-detection and adaptive step-length estimation for pedestrian dead-reckoning at various walking speeds using a smartphone”. Sensors, 16(9), 1423.</a:t>
            </a:r>
          </a:p>
          <a:p>
            <a:pPr marL="342900" indent="-342900">
              <a:buFont typeface="Wingdings" panose="05000000000000000000" pitchFamily="2" charset="2"/>
              <a:buChar char="q"/>
            </a:pPr>
            <a:r>
              <a:rPr lang="en-US" sz="1400" dirty="0">
                <a:latin typeface="Avenir Next LT Pro" panose="020B0504020202020204" pitchFamily="34" charset="0"/>
              </a:rPr>
              <a:t>Ho, V. K., Doan, N. K., &amp; </a:t>
            </a:r>
            <a:r>
              <a:rPr lang="en-US" sz="1400" b="1" dirty="0">
                <a:latin typeface="Avenir Next LT Pro" panose="020B0504020202020204" pitchFamily="34" charset="0"/>
              </a:rPr>
              <a:t>Ho, N. H. </a:t>
            </a:r>
            <a:r>
              <a:rPr lang="en-US" sz="1400" dirty="0">
                <a:latin typeface="Avenir Next LT Pro" panose="020B0504020202020204" pitchFamily="34" charset="0"/>
              </a:rPr>
              <a:t>(2015). Impact of Channel Estimation Error on the Performance of Relay Selection in Cognitive Radio Networks. Wireless Personal Communications, 84(4), 2513-2536.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52985C85-2190-C9CE-7A71-134312AD304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6BFA77D-3FA5-4768-936E-74B4ADF6363B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22108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6483</TotalTime>
  <Words>2967</Words>
  <Application>Microsoft Office PowerPoint</Application>
  <PresentationFormat>Widescreen</PresentationFormat>
  <Paragraphs>484</Paragraphs>
  <Slides>67</Slides>
  <Notes>14</Notes>
  <HiddenSlides>0</HiddenSlides>
  <MMClips>1</MMClips>
  <ScaleCrop>false</ScaleCrop>
  <HeadingPairs>
    <vt:vector size="6" baseType="variant">
      <vt:variant>
        <vt:lpstr>Fonts Used</vt:lpstr>
      </vt:variant>
      <vt:variant>
        <vt:i4>26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67</vt:i4>
      </vt:variant>
    </vt:vector>
  </HeadingPairs>
  <TitlesOfParts>
    <vt:vector size="94" baseType="lpstr">
      <vt:lpstr>Proxima Nova</vt:lpstr>
      <vt:lpstr>Abadi</vt:lpstr>
      <vt:lpstr>Abadi Extra Light</vt:lpstr>
      <vt:lpstr>ADLaM Display</vt:lpstr>
      <vt:lpstr>Agency FB</vt:lpstr>
      <vt:lpstr>Amasis MT Pro Medium</vt:lpstr>
      <vt:lpstr>Aptos</vt:lpstr>
      <vt:lpstr>Aptos ExtraBold</vt:lpstr>
      <vt:lpstr>Arial</vt:lpstr>
      <vt:lpstr>Arial Rounded MT Bold</vt:lpstr>
      <vt:lpstr>Avenir Next LT Pro</vt:lpstr>
      <vt:lpstr>Britannic Bold</vt:lpstr>
      <vt:lpstr>Calibri</vt:lpstr>
      <vt:lpstr>Calibri Light</vt:lpstr>
      <vt:lpstr>Cambria Math</vt:lpstr>
      <vt:lpstr>Candara</vt:lpstr>
      <vt:lpstr>Congenial SemiBold</vt:lpstr>
      <vt:lpstr>Courier New</vt:lpstr>
      <vt:lpstr>Georgia</vt:lpstr>
      <vt:lpstr>Gill Sans Nova Cond XBd</vt:lpstr>
      <vt:lpstr>Narkisim</vt:lpstr>
      <vt:lpstr>Palatino Linotype</vt:lpstr>
      <vt:lpstr>Raleway</vt:lpstr>
      <vt:lpstr>Times New Roman</vt:lpstr>
      <vt:lpstr>Verdana</vt:lpstr>
      <vt:lpstr>Wingdings</vt:lpstr>
      <vt:lpstr>Office Theme</vt:lpstr>
      <vt:lpstr>PowerPoint Presentation</vt:lpstr>
      <vt:lpstr>Who I am</vt:lpstr>
      <vt:lpstr>Outline</vt:lpstr>
      <vt:lpstr>Alzheimer’s Disease Prediction</vt:lpstr>
      <vt:lpstr>Alzheimer’s disease prediction</vt:lpstr>
      <vt:lpstr>Alzheimer’s disease prediction</vt:lpstr>
      <vt:lpstr>Non-white Matter AD Detection</vt:lpstr>
      <vt:lpstr>Non-white Matter AD Detection</vt:lpstr>
      <vt:lpstr>Non-white Matter AD Detection</vt:lpstr>
      <vt:lpstr>Performance</vt:lpstr>
      <vt:lpstr>Performance</vt:lpstr>
      <vt:lpstr>Application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Alzheimer's Progression Prediction</vt:lpstr>
      <vt:lpstr>Application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Multimodal MCI-to-AD Prediction</vt:lpstr>
      <vt:lpstr>Tumor Detection</vt:lpstr>
      <vt:lpstr>Knee-bone tumor prediction</vt:lpstr>
      <vt:lpstr>Knee-bone tumor prediction</vt:lpstr>
      <vt:lpstr>Knee-bone tumor prediction</vt:lpstr>
      <vt:lpstr>Knee-bone tumor prediction</vt:lpstr>
      <vt:lpstr>Abnormal tissue segmentation</vt:lpstr>
      <vt:lpstr>Abnormal tissue segmentation</vt:lpstr>
      <vt:lpstr>Abnormal tissue segmentation</vt:lpstr>
      <vt:lpstr>Abnormal tissue segmentation</vt:lpstr>
      <vt:lpstr>Abnormal tissue segmentation</vt:lpstr>
      <vt:lpstr>Non-small cell lung cancer prediction</vt:lpstr>
      <vt:lpstr>Non-small cell lung cancer prediction</vt:lpstr>
      <vt:lpstr>Non-small cell lung cancer prediction</vt:lpstr>
      <vt:lpstr>Non-small cell lung cancer prediction</vt:lpstr>
      <vt:lpstr>Thank You!</vt:lpstr>
      <vt:lpstr>Publications</vt:lpstr>
      <vt:lpstr>Publications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HO NGOC HUYNH</dc:creator>
  <cp:lastModifiedBy>HO NGOC HUYNH</cp:lastModifiedBy>
  <cp:revision>17</cp:revision>
  <dcterms:created xsi:type="dcterms:W3CDTF">2023-12-01T06:24:40Z</dcterms:created>
  <dcterms:modified xsi:type="dcterms:W3CDTF">2024-01-25T18:20:26Z</dcterms:modified>
</cp:coreProperties>
</file>